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0"/>
  </p:notesMasterIdLst>
  <p:sldIdLst>
    <p:sldId id="256" r:id="rId4"/>
    <p:sldId id="257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69" r:id="rId13"/>
    <p:sldId id="266" r:id="rId14"/>
    <p:sldId id="265" r:id="rId15"/>
    <p:sldId id="270" r:id="rId16"/>
    <p:sldId id="271" r:id="rId17"/>
    <p:sldId id="268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09E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F57A4-E33F-4A8B-B830-AB422D2C4191}" type="datetimeFigureOut">
              <a:rPr lang="en-US" smtClean="0"/>
              <a:pPr/>
              <a:t>11/12/2008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7223A-FE0B-4511-9C02-12026B4E1A9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7223A-FE0B-4511-9C02-12026B4E1A93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3095" name="Picture 23" descr="CERNlogo-rg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</p:spPr>
      </p:pic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/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/>
            <a:r>
              <a:rPr lang="en-US" sz="900">
                <a:latin typeface="Tahoma" pitchFamily="34" charset="0"/>
              </a:rPr>
              <a:t>Switzerland</a:t>
            </a:r>
          </a:p>
          <a:p>
            <a:pPr algn="r"/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graphicFrame>
        <p:nvGraphicFramePr>
          <p:cNvPr id="3104" name="Object 32"/>
          <p:cNvGraphicFramePr>
            <a:graphicFrameLocks noChangeAspect="1"/>
          </p:cNvGraphicFramePr>
          <p:nvPr/>
        </p:nvGraphicFramePr>
        <p:xfrm>
          <a:off x="1146175" y="0"/>
          <a:ext cx="7997825" cy="847725"/>
        </p:xfrm>
        <a:graphic>
          <a:graphicData uri="http://schemas.openxmlformats.org/presentationml/2006/ole">
            <p:oleObj spid="_x0000_s2050" name="Image" r:id="rId4" imgW="13168254" imgH="1396825" progId="">
              <p:embed/>
            </p:oleObj>
          </a:graphicData>
        </a:graphic>
      </p:graphicFrame>
      <p:graphicFrame>
        <p:nvGraphicFramePr>
          <p:cNvPr id="3106" name="Object 34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2051" name="Image" r:id="rId5" imgW="2006349" imgH="10158730" progId="">
              <p:embed/>
            </p:oleObj>
          </a:graphicData>
        </a:graphic>
      </p:graphicFrame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4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vmlDrawing" Target="../drawings/vmlDrawing4.v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oleObject" Target="../embeddings/oleObject5.bin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Picture 25" descr="banner-ITonl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1342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57422" y="6500834"/>
            <a:ext cx="6024578" cy="28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 i="1">
                <a:solidFill>
                  <a:srgbClr val="00529E"/>
                </a:solidFill>
              </a:defRPr>
            </a:lvl1pPr>
          </a:lstStyle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  <p:pic>
        <p:nvPicPr>
          <p:cNvPr id="1046" name="Picture 22" descr="CERNlogo-rgb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/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/>
            <a:r>
              <a:rPr lang="en-US" sz="900">
                <a:latin typeface="Tahoma" pitchFamily="34" charset="0"/>
              </a:rPr>
              <a:t>Switzerland</a:t>
            </a:r>
          </a:p>
          <a:p>
            <a:pPr algn="r"/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graphicFrame>
        <p:nvGraphicFramePr>
          <p:cNvPr id="1054" name="Object 30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1026" name="Image" r:id="rId16" imgW="2006349" imgH="10158730" progId="">
              <p:embed/>
            </p:oleObj>
          </a:graphicData>
        </a:graphic>
      </p:graphicFrame>
      <p:sp>
        <p:nvSpPr>
          <p:cNvPr id="9" name="Rectangle 16"/>
          <p:cNvSpPr txBox="1">
            <a:spLocks noChangeArrowheads="1"/>
          </p:cNvSpPr>
          <p:nvPr userDrawn="1"/>
        </p:nvSpPr>
        <p:spPr bwMode="auto">
          <a:xfrm>
            <a:off x="1357290" y="6500834"/>
            <a:ext cx="857256" cy="28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1">
                <a:solidFill>
                  <a:srgbClr val="00529E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331AFC-2C23-404B-BACB-D768A4FE3CE7}" type="slidenum">
              <a:rPr kumimoji="0" lang="en-GB" sz="1200" b="0" i="1" u="none" strike="noStrike" kern="1200" cap="none" spc="0" normalizeH="0" baseline="0" noProof="0" smtClean="0">
                <a:ln>
                  <a:noFill/>
                </a:ln>
                <a:solidFill>
                  <a:srgbClr val="00529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29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9224" name="Picture 8" descr="banner-ITonl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  <p:pic>
        <p:nvPicPr>
          <p:cNvPr id="9229" name="Picture 13" descr="CERNlogo-rgb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</p:spPr>
      </p:pic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/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/>
            <a:r>
              <a:rPr lang="en-US" sz="900">
                <a:latin typeface="Tahoma" pitchFamily="34" charset="0"/>
              </a:rPr>
              <a:t>Switzerland</a:t>
            </a:r>
          </a:p>
          <a:p>
            <a:pPr algn="r"/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graphicFrame>
        <p:nvGraphicFramePr>
          <p:cNvPr id="9236" name="Object 20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3074" name="Image" r:id="rId16" imgW="2006349" imgH="10158730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6872" name="Picture 8" descr="banner-ITonl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</p:spPr>
      </p:pic>
      <p:sp>
        <p:nvSpPr>
          <p:cNvPr id="3687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7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r>
              <a:rPr lang="en-GB" smtClean="0"/>
              <a:t>D.Duellmann, A.Pace – Grid Deployment Board, 12 November 2008</a:t>
            </a:r>
            <a:endParaRPr lang="en-US">
              <a:solidFill>
                <a:srgbClr val="3861AA"/>
              </a:solidFill>
            </a:endParaRPr>
          </a:p>
        </p:txBody>
      </p:sp>
      <p:graphicFrame>
        <p:nvGraphicFramePr>
          <p:cNvPr id="36884" name="Object 20"/>
          <p:cNvGraphicFramePr>
            <a:graphicFrameLocks noChangeAspect="1"/>
          </p:cNvGraphicFramePr>
          <p:nvPr/>
        </p:nvGraphicFramePr>
        <p:xfrm>
          <a:off x="0" y="0"/>
          <a:ext cx="1189038" cy="850900"/>
        </p:xfrm>
        <a:graphic>
          <a:graphicData uri="http://schemas.openxmlformats.org/presentationml/2006/ole">
            <p:oleObj spid="_x0000_s4098" name="Image" r:id="rId15" imgW="2006349" imgH="1434415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twgrid.org/contributionDisplay.py?contribId=121&amp;sessionId=87&amp;confId=47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twgrid.org/contributionDisplay.py?contribId=171&amp;sessionId=90&amp;confId=471" TargetMode="External"/><Relationship Id="rId2" Type="http://schemas.openxmlformats.org/officeDocument/2006/relationships/hyperlink" Target="http://indico.twgrid.org/contributionDisplay.py?contribId=133&amp;sessionId=90&amp;confId=47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DataManagement/CastorTapeSubsystem" TargetMode="External"/><Relationship Id="rId2" Type="http://schemas.openxmlformats.org/officeDocument/2006/relationships/hyperlink" Target="http://indico.twgrid.org/contributionDisplay.py?contribId=181&amp;sessionId=90&amp;confId=47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tributionDisplay.py?contribId=171&amp;sessionId=29&amp;confId=3466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Plans and Architectural Options for Physics Data Analysis at 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D. Duellmann, A. Pace</a:t>
            </a:r>
            <a:endParaRPr lang="en-GB" dirty="0"/>
          </a:p>
        </p:txBody>
      </p:sp>
      <p:pic>
        <p:nvPicPr>
          <p:cNvPr id="41990" name="Picture 6" descr="http://mediaarchive.cern.ch/MediaArchive/Photo/Public/2008/0804041/0804041_23/0804041_23-A4-at-144-dpi.jpg"/>
          <p:cNvPicPr>
            <a:picLocks noChangeAspect="1" noChangeArrowheads="1"/>
          </p:cNvPicPr>
          <p:nvPr/>
        </p:nvPicPr>
        <p:blipFill>
          <a:blip r:embed="rId2"/>
          <a:srcRect t="38356" b="12328"/>
          <a:stretch>
            <a:fillRect/>
          </a:stretch>
        </p:blipFill>
        <p:spPr bwMode="auto">
          <a:xfrm>
            <a:off x="1243065" y="4286256"/>
            <a:ext cx="7834591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Areas being investigated @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Deploy a new </a:t>
            </a:r>
            <a:r>
              <a:rPr lang="en-GB" dirty="0" smtClean="0">
                <a:solidFill>
                  <a:srgbClr val="FF0000"/>
                </a:solidFill>
              </a:rPr>
              <a:t>file system</a:t>
            </a:r>
          </a:p>
          <a:p>
            <a:pPr lvl="1"/>
            <a:r>
              <a:rPr lang="en-GB" dirty="0" smtClean="0"/>
              <a:t>High performance file system </a:t>
            </a:r>
            <a:r>
              <a:rPr lang="en-GB" dirty="0" smtClean="0"/>
              <a:t>access</a:t>
            </a:r>
          </a:p>
          <a:p>
            <a:pPr lvl="1"/>
            <a:r>
              <a:rPr lang="en-GB" dirty="0" smtClean="0"/>
              <a:t>Mainstream software and services </a:t>
            </a:r>
            <a:endParaRPr lang="en-GB" dirty="0" smtClean="0"/>
          </a:p>
          <a:p>
            <a:r>
              <a:rPr lang="en-GB" dirty="0" smtClean="0"/>
              <a:t>Offer </a:t>
            </a:r>
            <a:r>
              <a:rPr lang="en-GB" dirty="0" smtClean="0">
                <a:solidFill>
                  <a:srgbClr val="FF0000"/>
                </a:solidFill>
              </a:rPr>
              <a:t>direct file access </a:t>
            </a:r>
            <a:r>
              <a:rPr lang="en-GB" dirty="0" smtClean="0"/>
              <a:t>to Castor files</a:t>
            </a:r>
          </a:p>
          <a:p>
            <a:pPr lvl="1"/>
            <a:r>
              <a:rPr lang="en-GB" dirty="0" smtClean="0"/>
              <a:t>Limited duplication of data</a:t>
            </a:r>
          </a:p>
          <a:p>
            <a:pPr lvl="1"/>
            <a:r>
              <a:rPr lang="en-GB" dirty="0" smtClean="0"/>
              <a:t>Consistency guaranteed and data management possible</a:t>
            </a:r>
          </a:p>
          <a:p>
            <a:pPr lvl="1"/>
            <a:r>
              <a:rPr lang="en-GB" dirty="0" smtClean="0"/>
              <a:t>Performance impacted by name server lookup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 1: A new file system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smtClean="0">
                <a:solidFill>
                  <a:srgbClr val="FF0000"/>
                </a:solidFill>
              </a:rPr>
              <a:t>High performance, highly scalable</a:t>
            </a:r>
            <a:endParaRPr lang="en-GB" sz="2200" dirty="0" smtClean="0"/>
          </a:p>
          <a:p>
            <a:pPr lvl="1"/>
            <a:r>
              <a:rPr lang="en-GB" sz="1800" dirty="0" err="1" smtClean="0"/>
              <a:t>Gpfs</a:t>
            </a:r>
            <a:r>
              <a:rPr lang="en-GB" sz="1800" dirty="0" smtClean="0"/>
              <a:t>, Lustre, NFS...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No end-client software </a:t>
            </a:r>
            <a:r>
              <a:rPr lang="en-GB" sz="2000" dirty="0" smtClean="0"/>
              <a:t>necessary (</a:t>
            </a:r>
            <a:r>
              <a:rPr lang="en-GB" sz="2000" dirty="0" err="1" smtClean="0"/>
              <a:t>posix</a:t>
            </a:r>
            <a:r>
              <a:rPr lang="en-GB" sz="2000" dirty="0" smtClean="0"/>
              <a:t>) for </a:t>
            </a:r>
            <a:r>
              <a:rPr lang="en-GB" sz="2000" i="1" dirty="0" smtClean="0"/>
              <a:t>basic</a:t>
            </a:r>
            <a:r>
              <a:rPr lang="en-GB" sz="2000" dirty="0" smtClean="0"/>
              <a:t> file operations</a:t>
            </a:r>
          </a:p>
          <a:p>
            <a:r>
              <a:rPr lang="en-GB" sz="2000" dirty="0" smtClean="0"/>
              <a:t>Long-term dependencies if </a:t>
            </a:r>
            <a:r>
              <a:rPr lang="en-GB" sz="2000" i="1" dirty="0" smtClean="0"/>
              <a:t>advanced</a:t>
            </a:r>
            <a:r>
              <a:rPr lang="en-GB" sz="2000" dirty="0" smtClean="0"/>
              <a:t> (specific) file operations features are exposed to end users</a:t>
            </a:r>
          </a:p>
          <a:p>
            <a:r>
              <a:rPr lang="en-GB" sz="2000" dirty="0" smtClean="0"/>
              <a:t>Areas of research</a:t>
            </a:r>
          </a:p>
          <a:p>
            <a:pPr lvl="1"/>
            <a:r>
              <a:rPr lang="en-GB" sz="1800" dirty="0" smtClean="0"/>
              <a:t>Integration with existing infrastructure</a:t>
            </a:r>
          </a:p>
          <a:p>
            <a:pPr lvl="1"/>
            <a:r>
              <a:rPr lang="en-GB" sz="1800" dirty="0" smtClean="0"/>
              <a:t>Wide Area Transfer / Global namespace</a:t>
            </a:r>
          </a:p>
          <a:p>
            <a:pPr lvl="1"/>
            <a:r>
              <a:rPr lang="en-GB" sz="1800" dirty="0" smtClean="0"/>
              <a:t>Data replication (replicated pools / </a:t>
            </a:r>
            <a:r>
              <a:rPr lang="en-GB" sz="1800" smtClean="0"/>
              <a:t>hot spots)</a:t>
            </a:r>
            <a:endParaRPr lang="en-GB" sz="1800" dirty="0" smtClean="0"/>
          </a:p>
          <a:p>
            <a:pPr lvl="1"/>
            <a:r>
              <a:rPr lang="en-GB" sz="1800" dirty="0" smtClean="0"/>
              <a:t>Tape integration</a:t>
            </a:r>
          </a:p>
          <a:p>
            <a:pPr lvl="1"/>
            <a:r>
              <a:rPr lang="en-GB" sz="1800" dirty="0" smtClean="0"/>
              <a:t>integration with the file catalogue</a:t>
            </a:r>
          </a:p>
          <a:p>
            <a:pPr lvl="1"/>
            <a:r>
              <a:rPr lang="en-GB" sz="1800" dirty="0" smtClean="0"/>
              <a:t>SRM interface (based on </a:t>
            </a:r>
            <a:r>
              <a:rPr lang="en-GB" sz="1800" dirty="0" err="1" smtClean="0"/>
              <a:t>StoRM</a:t>
            </a:r>
            <a:r>
              <a:rPr lang="en-GB" sz="1800" dirty="0" smtClean="0"/>
              <a:t> ?, </a:t>
            </a:r>
            <a:r>
              <a:rPr lang="en-GB" sz="1800" dirty="0" err="1" smtClean="0"/>
              <a:t>BeStMan</a:t>
            </a:r>
            <a:r>
              <a:rPr lang="en-GB" sz="1800" dirty="0" smtClean="0"/>
              <a:t> ?)</a:t>
            </a:r>
          </a:p>
          <a:p>
            <a:r>
              <a:rPr lang="en-GB" sz="2000" dirty="0" smtClean="0"/>
              <a:t>Realistic timeline: End 2010 for the file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 2: Castor direct access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solidFill>
                  <a:srgbClr val="FF0000"/>
                </a:solidFill>
              </a:rPr>
              <a:t>Direct file system access to Castor files </a:t>
            </a:r>
            <a:r>
              <a:rPr lang="en-GB" sz="2000" dirty="0" smtClean="0"/>
              <a:t>with similar performance in term of requests/sec and latency</a:t>
            </a:r>
          </a:p>
          <a:p>
            <a:pPr lvl="1"/>
            <a:r>
              <a:rPr lang="en-GB" sz="1800" dirty="0" smtClean="0"/>
              <a:t>A new file system could also be considered as a storage technology for Castor file servers</a:t>
            </a:r>
          </a:p>
          <a:p>
            <a:pPr lvl="1"/>
            <a:r>
              <a:rPr lang="en-GB" sz="1800" dirty="0" smtClean="0"/>
              <a:t>But ... name server lookup generates performance overhead</a:t>
            </a:r>
          </a:p>
          <a:p>
            <a:r>
              <a:rPr lang="en-GB" sz="2000" dirty="0" smtClean="0"/>
              <a:t>Access protocol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XROOT</a:t>
            </a:r>
            <a:r>
              <a:rPr lang="en-GB" sz="1800" dirty="0" smtClean="0"/>
              <a:t>, RFIO, </a:t>
            </a:r>
            <a:r>
              <a:rPr lang="en-GB" sz="1800" dirty="0" err="1" smtClean="0"/>
              <a:t>GridFTP</a:t>
            </a:r>
            <a:r>
              <a:rPr lang="en-GB" sz="1800" dirty="0" smtClean="0"/>
              <a:t> (available now)</a:t>
            </a:r>
          </a:p>
          <a:p>
            <a:pPr lvl="1"/>
            <a:r>
              <a:rPr lang="en-GB" sz="2000" dirty="0" smtClean="0"/>
              <a:t>Mountable file system possible using </a:t>
            </a:r>
            <a:r>
              <a:rPr lang="en-GB" sz="1800" dirty="0" smtClean="0"/>
              <a:t>Fuse (available now)</a:t>
            </a:r>
          </a:p>
          <a:p>
            <a:pPr lvl="1"/>
            <a:r>
              <a:rPr lang="en-GB" sz="1800" dirty="0" smtClean="0"/>
              <a:t>NFS 4.1 (as a future option)</a:t>
            </a:r>
          </a:p>
          <a:p>
            <a:r>
              <a:rPr lang="en-GB" sz="2000" dirty="0" smtClean="0"/>
              <a:t>Name server / file catalogue </a:t>
            </a:r>
            <a:r>
              <a:rPr lang="en-GB" sz="2000" dirty="0" smtClean="0">
                <a:solidFill>
                  <a:srgbClr val="FF0000"/>
                </a:solidFill>
              </a:rPr>
              <a:t>consistency</a:t>
            </a:r>
            <a:r>
              <a:rPr lang="en-GB" sz="2000" dirty="0" smtClean="0"/>
              <a:t> ensured</a:t>
            </a:r>
          </a:p>
          <a:p>
            <a:pPr lvl="1"/>
            <a:r>
              <a:rPr lang="en-GB" sz="1800" dirty="0" smtClean="0"/>
              <a:t>Global namespace</a:t>
            </a:r>
          </a:p>
          <a:p>
            <a:pPr lvl="1"/>
            <a:r>
              <a:rPr lang="en-GB" sz="1800" dirty="0" smtClean="0"/>
              <a:t>Same logical filename across pools and tapes</a:t>
            </a:r>
          </a:p>
          <a:p>
            <a:pPr lvl="2"/>
            <a:r>
              <a:rPr lang="en-GB" sz="1400" dirty="0" smtClean="0"/>
              <a:t>Integration with tapes (in place)</a:t>
            </a:r>
          </a:p>
          <a:p>
            <a:pPr lvl="2"/>
            <a:r>
              <a:rPr lang="en-GB" sz="1400" dirty="0" smtClean="0"/>
              <a:t>data management possible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No long-term dependencies</a:t>
            </a:r>
            <a:r>
              <a:rPr lang="en-GB" sz="2000" dirty="0" smtClean="0"/>
              <a:t>: separation between access protocols and storage technologies. 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Footer Placeholder 34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err="1" smtClean="0"/>
              <a:t>D.Duellmann</a:t>
            </a:r>
            <a:r>
              <a:rPr lang="en-GB" dirty="0" smtClean="0"/>
              <a:t>, </a:t>
            </a:r>
            <a:r>
              <a:rPr lang="en-GB" dirty="0" err="1" smtClean="0"/>
              <a:t>A.Pace</a:t>
            </a:r>
            <a:r>
              <a:rPr lang="en-GB" dirty="0" smtClean="0"/>
              <a:t> – Grid Deployment Board, 12 November 2008</a:t>
            </a:r>
            <a:endParaRPr lang="en-GB" dirty="0"/>
          </a:p>
        </p:txBody>
      </p:sp>
      <p:sp>
        <p:nvSpPr>
          <p:cNvPr id="392" name="Rectangle 391"/>
          <p:cNvSpPr/>
          <p:nvPr/>
        </p:nvSpPr>
        <p:spPr>
          <a:xfrm>
            <a:off x="1285852" y="6000744"/>
            <a:ext cx="7858148" cy="857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options under investigation</a:t>
            </a:r>
            <a:endParaRPr lang="en-GB" dirty="0"/>
          </a:p>
        </p:txBody>
      </p:sp>
      <p:sp>
        <p:nvSpPr>
          <p:cNvPr id="385" name="Content Placeholder 384"/>
          <p:cNvSpPr>
            <a:spLocks noGrp="1"/>
          </p:cNvSpPr>
          <p:nvPr>
            <p:ph sz="half" idx="4294967295"/>
          </p:nvPr>
        </p:nvSpPr>
        <p:spPr>
          <a:xfrm>
            <a:off x="1142976" y="5267325"/>
            <a:ext cx="4572032" cy="876300"/>
          </a:xfrm>
        </p:spPr>
        <p:txBody>
          <a:bodyPr/>
          <a:lstStyle/>
          <a:p>
            <a:r>
              <a:rPr lang="en-GB" sz="1600" dirty="0" smtClean="0"/>
              <a:t>Technology independent data protocol</a:t>
            </a:r>
          </a:p>
          <a:p>
            <a:r>
              <a:rPr lang="en-GB" sz="1600" dirty="0" smtClean="0"/>
              <a:t>Centrally managed data solution</a:t>
            </a:r>
            <a:endParaRPr lang="en-GB" sz="1200" dirty="0" smtClean="0"/>
          </a:p>
          <a:p>
            <a:pPr lvl="1">
              <a:buNone/>
            </a:pPr>
            <a:r>
              <a:rPr lang="en-GB" sz="1050" dirty="0" smtClean="0"/>
              <a:t>Storage technology change transparent (Lustre / GPFS / ...)</a:t>
            </a:r>
          </a:p>
          <a:p>
            <a:pPr lvl="1">
              <a:buNone/>
            </a:pPr>
            <a:r>
              <a:rPr lang="en-GB" sz="1050" dirty="0" smtClean="0"/>
              <a:t>Internal architecture change transparent (Tape / Disk / Flash ...)</a:t>
            </a:r>
          </a:p>
          <a:p>
            <a:pPr lvl="1">
              <a:buNone/>
            </a:pPr>
            <a:r>
              <a:rPr lang="en-GB" sz="1050" dirty="0" smtClean="0"/>
              <a:t>End-to-end consistency (</a:t>
            </a:r>
            <a:r>
              <a:rPr lang="en-GB" sz="1050" dirty="0" err="1" smtClean="0"/>
              <a:t>eg</a:t>
            </a:r>
            <a:r>
              <a:rPr lang="en-GB" sz="1050" dirty="0" smtClean="0"/>
              <a:t> checksums)</a:t>
            </a:r>
            <a:endParaRPr lang="en-GB" sz="1800" dirty="0" smtClean="0"/>
          </a:p>
        </p:txBody>
      </p:sp>
      <p:sp>
        <p:nvSpPr>
          <p:cNvPr id="386" name="Content Placeholder 385"/>
          <p:cNvSpPr>
            <a:spLocks noGrp="1"/>
          </p:cNvSpPr>
          <p:nvPr>
            <p:ph sz="half" idx="4294967295"/>
          </p:nvPr>
        </p:nvSpPr>
        <p:spPr>
          <a:xfrm>
            <a:off x="5214942" y="5267325"/>
            <a:ext cx="3929058" cy="876300"/>
          </a:xfrm>
        </p:spPr>
        <p:txBody>
          <a:bodyPr/>
          <a:lstStyle/>
          <a:p>
            <a:r>
              <a:rPr lang="en-GB" sz="1600" dirty="0" smtClean="0"/>
              <a:t>Higher performance</a:t>
            </a:r>
          </a:p>
          <a:p>
            <a:r>
              <a:rPr lang="en-GB" sz="1600" dirty="0" smtClean="0"/>
              <a:t>Data managed by the experiments</a:t>
            </a:r>
          </a:p>
          <a:p>
            <a:pPr lvl="1">
              <a:buNone/>
            </a:pPr>
            <a:r>
              <a:rPr lang="en-GB" sz="1050" dirty="0" smtClean="0"/>
              <a:t>Namespace on tape differs from namespace on disk</a:t>
            </a:r>
          </a:p>
          <a:p>
            <a:pPr lvl="1">
              <a:buNone/>
            </a:pPr>
            <a:r>
              <a:rPr lang="en-GB" sz="1050" dirty="0" smtClean="0"/>
              <a:t>Two files with same name can have different content</a:t>
            </a:r>
          </a:p>
          <a:p>
            <a:pPr lvl="1">
              <a:buNone/>
            </a:pPr>
            <a:r>
              <a:rPr lang="en-GB" sz="1050" dirty="0" smtClean="0"/>
              <a:t>Two files with different name can have same content</a:t>
            </a:r>
          </a:p>
          <a:p>
            <a:pPr lvl="1">
              <a:buNone/>
            </a:pPr>
            <a:r>
              <a:rPr lang="en-GB" sz="1050" dirty="0" smtClean="0"/>
              <a:t>IT-organized data migrations more heavy</a:t>
            </a: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893191" y="3428206"/>
            <a:ext cx="47149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Magnetic Disk 13"/>
          <p:cNvSpPr/>
          <p:nvPr/>
        </p:nvSpPr>
        <p:spPr>
          <a:xfrm>
            <a:off x="2786050" y="3143248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lowchart: Magnetic Disk 30"/>
          <p:cNvSpPr/>
          <p:nvPr/>
        </p:nvSpPr>
        <p:spPr>
          <a:xfrm>
            <a:off x="2643174" y="3214686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lowchart: Magnetic Disk 31"/>
          <p:cNvSpPr/>
          <p:nvPr/>
        </p:nvSpPr>
        <p:spPr>
          <a:xfrm>
            <a:off x="2500298" y="3286124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lowchart: Magnetic Disk 32"/>
          <p:cNvSpPr/>
          <p:nvPr/>
        </p:nvSpPr>
        <p:spPr>
          <a:xfrm>
            <a:off x="2357422" y="3357562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lowchart: Magnetic Disk 33"/>
          <p:cNvSpPr/>
          <p:nvPr/>
        </p:nvSpPr>
        <p:spPr>
          <a:xfrm>
            <a:off x="2214546" y="3429000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/>
          <p:cNvGrpSpPr/>
          <p:nvPr/>
        </p:nvGrpSpPr>
        <p:grpSpPr>
          <a:xfrm>
            <a:off x="3929058" y="3071810"/>
            <a:ext cx="735016" cy="454013"/>
            <a:chOff x="4929190" y="3714752"/>
            <a:chExt cx="3857652" cy="2382839"/>
          </a:xfrm>
        </p:grpSpPr>
        <p:sp>
          <p:nvSpPr>
            <p:cNvPr id="37" name="Rectangle 36"/>
            <p:cNvSpPr/>
            <p:nvPr/>
          </p:nvSpPr>
          <p:spPr>
            <a:xfrm>
              <a:off x="4929190" y="3714752"/>
              <a:ext cx="3857652" cy="23367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6295056" y="5445625"/>
              <a:ext cx="969295" cy="651966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433"/>
                </a:cxn>
                <a:cxn ang="0">
                  <a:pos x="672" y="450"/>
                </a:cxn>
                <a:cxn ang="0">
                  <a:pos x="569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672" h="450">
                  <a:moveTo>
                    <a:pt x="124" y="0"/>
                  </a:moveTo>
                  <a:lnTo>
                    <a:pt x="0" y="433"/>
                  </a:lnTo>
                  <a:lnTo>
                    <a:pt x="672" y="450"/>
                  </a:lnTo>
                  <a:lnTo>
                    <a:pt x="569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auto">
            <a:xfrm>
              <a:off x="6918174" y="3899370"/>
              <a:ext cx="1702036" cy="1710690"/>
            </a:xfrm>
            <a:custGeom>
              <a:avLst/>
              <a:gdLst/>
              <a:ahLst/>
              <a:cxnLst>
                <a:cxn ang="0">
                  <a:pos x="650" y="1182"/>
                </a:cxn>
                <a:cxn ang="0">
                  <a:pos x="723" y="1167"/>
                </a:cxn>
                <a:cxn ang="0">
                  <a:pos x="793" y="1148"/>
                </a:cxn>
                <a:cxn ang="0">
                  <a:pos x="858" y="1119"/>
                </a:cxn>
                <a:cxn ang="0">
                  <a:pos x="920" y="1083"/>
                </a:cxn>
                <a:cxn ang="0">
                  <a:pos x="976" y="1038"/>
                </a:cxn>
                <a:cxn ang="0">
                  <a:pos x="1027" y="990"/>
                </a:cxn>
                <a:cxn ang="0">
                  <a:pos x="1071" y="933"/>
                </a:cxn>
                <a:cxn ang="0">
                  <a:pos x="1111" y="874"/>
                </a:cxn>
                <a:cxn ang="0">
                  <a:pos x="1139" y="808"/>
                </a:cxn>
                <a:cxn ang="0">
                  <a:pos x="1162" y="739"/>
                </a:cxn>
                <a:cxn ang="0">
                  <a:pos x="1175" y="667"/>
                </a:cxn>
                <a:cxn ang="0">
                  <a:pos x="1181" y="593"/>
                </a:cxn>
                <a:cxn ang="0">
                  <a:pos x="1175" y="517"/>
                </a:cxn>
                <a:cxn ang="0">
                  <a:pos x="1162" y="444"/>
                </a:cxn>
                <a:cxn ang="0">
                  <a:pos x="1139" y="374"/>
                </a:cxn>
                <a:cxn ang="0">
                  <a:pos x="1111" y="310"/>
                </a:cxn>
                <a:cxn ang="0">
                  <a:pos x="1071" y="249"/>
                </a:cxn>
                <a:cxn ang="0">
                  <a:pos x="1027" y="194"/>
                </a:cxn>
                <a:cxn ang="0">
                  <a:pos x="976" y="142"/>
                </a:cxn>
                <a:cxn ang="0">
                  <a:pos x="920" y="100"/>
                </a:cxn>
                <a:cxn ang="0">
                  <a:pos x="858" y="62"/>
                </a:cxn>
                <a:cxn ang="0">
                  <a:pos x="793" y="34"/>
                </a:cxn>
                <a:cxn ang="0">
                  <a:pos x="723" y="13"/>
                </a:cxn>
                <a:cxn ang="0">
                  <a:pos x="650" y="2"/>
                </a:cxn>
                <a:cxn ang="0">
                  <a:pos x="574" y="0"/>
                </a:cxn>
                <a:cxn ang="0">
                  <a:pos x="500" y="5"/>
                </a:cxn>
                <a:cxn ang="0">
                  <a:pos x="428" y="21"/>
                </a:cxn>
                <a:cxn ang="0">
                  <a:pos x="359" y="45"/>
                </a:cxn>
                <a:cxn ang="0">
                  <a:pos x="295" y="76"/>
                </a:cxn>
                <a:cxn ang="0">
                  <a:pos x="236" y="116"/>
                </a:cxn>
                <a:cxn ang="0">
                  <a:pos x="183" y="163"/>
                </a:cxn>
                <a:cxn ang="0">
                  <a:pos x="133" y="214"/>
                </a:cxn>
                <a:cxn ang="0">
                  <a:pos x="91" y="271"/>
                </a:cxn>
                <a:cxn ang="0">
                  <a:pos x="55" y="334"/>
                </a:cxn>
                <a:cxn ang="0">
                  <a:pos x="29" y="403"/>
                </a:cxn>
                <a:cxn ang="0">
                  <a:pos x="12" y="473"/>
                </a:cxn>
                <a:cxn ang="0">
                  <a:pos x="0" y="547"/>
                </a:cxn>
                <a:cxn ang="0">
                  <a:pos x="0" y="623"/>
                </a:cxn>
                <a:cxn ang="0">
                  <a:pos x="8" y="695"/>
                </a:cxn>
                <a:cxn ang="0">
                  <a:pos x="25" y="768"/>
                </a:cxn>
                <a:cxn ang="0">
                  <a:pos x="51" y="834"/>
                </a:cxn>
                <a:cxn ang="0">
                  <a:pos x="84" y="897"/>
                </a:cxn>
                <a:cxn ang="0">
                  <a:pos x="124" y="956"/>
                </a:cxn>
                <a:cxn ang="0">
                  <a:pos x="173" y="1011"/>
                </a:cxn>
                <a:cxn ang="0">
                  <a:pos x="224" y="1057"/>
                </a:cxn>
                <a:cxn ang="0">
                  <a:pos x="282" y="1098"/>
                </a:cxn>
                <a:cxn ang="0">
                  <a:pos x="346" y="1131"/>
                </a:cxn>
                <a:cxn ang="0">
                  <a:pos x="415" y="1157"/>
                </a:cxn>
                <a:cxn ang="0">
                  <a:pos x="485" y="1175"/>
                </a:cxn>
                <a:cxn ang="0">
                  <a:pos x="561" y="1184"/>
                </a:cxn>
              </a:cxnLst>
              <a:rect l="0" t="0" r="r" b="b"/>
              <a:pathLst>
                <a:path w="1181" h="1184">
                  <a:moveTo>
                    <a:pt x="591" y="1184"/>
                  </a:moveTo>
                  <a:lnTo>
                    <a:pt x="605" y="1184"/>
                  </a:lnTo>
                  <a:lnTo>
                    <a:pt x="620" y="1184"/>
                  </a:lnTo>
                  <a:lnTo>
                    <a:pt x="635" y="1182"/>
                  </a:lnTo>
                  <a:lnTo>
                    <a:pt x="650" y="1182"/>
                  </a:lnTo>
                  <a:lnTo>
                    <a:pt x="664" y="1178"/>
                  </a:lnTo>
                  <a:lnTo>
                    <a:pt x="679" y="1176"/>
                  </a:lnTo>
                  <a:lnTo>
                    <a:pt x="694" y="1175"/>
                  </a:lnTo>
                  <a:lnTo>
                    <a:pt x="709" y="1173"/>
                  </a:lnTo>
                  <a:lnTo>
                    <a:pt x="723" y="1167"/>
                  </a:lnTo>
                  <a:lnTo>
                    <a:pt x="736" y="1165"/>
                  </a:lnTo>
                  <a:lnTo>
                    <a:pt x="749" y="1161"/>
                  </a:lnTo>
                  <a:lnTo>
                    <a:pt x="765" y="1157"/>
                  </a:lnTo>
                  <a:lnTo>
                    <a:pt x="778" y="1152"/>
                  </a:lnTo>
                  <a:lnTo>
                    <a:pt x="793" y="1148"/>
                  </a:lnTo>
                  <a:lnTo>
                    <a:pt x="806" y="1142"/>
                  </a:lnTo>
                  <a:lnTo>
                    <a:pt x="820" y="1138"/>
                  </a:lnTo>
                  <a:lnTo>
                    <a:pt x="833" y="1131"/>
                  </a:lnTo>
                  <a:lnTo>
                    <a:pt x="844" y="1125"/>
                  </a:lnTo>
                  <a:lnTo>
                    <a:pt x="858" y="1119"/>
                  </a:lnTo>
                  <a:lnTo>
                    <a:pt x="871" y="1114"/>
                  </a:lnTo>
                  <a:lnTo>
                    <a:pt x="882" y="1104"/>
                  </a:lnTo>
                  <a:lnTo>
                    <a:pt x="896" y="1098"/>
                  </a:lnTo>
                  <a:lnTo>
                    <a:pt x="907" y="1089"/>
                  </a:lnTo>
                  <a:lnTo>
                    <a:pt x="920" y="1083"/>
                  </a:lnTo>
                  <a:lnTo>
                    <a:pt x="930" y="1074"/>
                  </a:lnTo>
                  <a:lnTo>
                    <a:pt x="941" y="1066"/>
                  </a:lnTo>
                  <a:lnTo>
                    <a:pt x="953" y="1057"/>
                  </a:lnTo>
                  <a:lnTo>
                    <a:pt x="964" y="1049"/>
                  </a:lnTo>
                  <a:lnTo>
                    <a:pt x="976" y="1038"/>
                  </a:lnTo>
                  <a:lnTo>
                    <a:pt x="987" y="1030"/>
                  </a:lnTo>
                  <a:lnTo>
                    <a:pt x="996" y="1021"/>
                  </a:lnTo>
                  <a:lnTo>
                    <a:pt x="1008" y="1011"/>
                  </a:lnTo>
                  <a:lnTo>
                    <a:pt x="1017" y="1000"/>
                  </a:lnTo>
                  <a:lnTo>
                    <a:pt x="1027" y="990"/>
                  </a:lnTo>
                  <a:lnTo>
                    <a:pt x="1036" y="979"/>
                  </a:lnTo>
                  <a:lnTo>
                    <a:pt x="1046" y="967"/>
                  </a:lnTo>
                  <a:lnTo>
                    <a:pt x="1054" y="956"/>
                  </a:lnTo>
                  <a:lnTo>
                    <a:pt x="1063" y="944"/>
                  </a:lnTo>
                  <a:lnTo>
                    <a:pt x="1071" y="933"/>
                  </a:lnTo>
                  <a:lnTo>
                    <a:pt x="1080" y="924"/>
                  </a:lnTo>
                  <a:lnTo>
                    <a:pt x="1088" y="910"/>
                  </a:lnTo>
                  <a:lnTo>
                    <a:pt x="1095" y="897"/>
                  </a:lnTo>
                  <a:lnTo>
                    <a:pt x="1101" y="886"/>
                  </a:lnTo>
                  <a:lnTo>
                    <a:pt x="1111" y="874"/>
                  </a:lnTo>
                  <a:lnTo>
                    <a:pt x="1116" y="861"/>
                  </a:lnTo>
                  <a:lnTo>
                    <a:pt x="1122" y="848"/>
                  </a:lnTo>
                  <a:lnTo>
                    <a:pt x="1128" y="834"/>
                  </a:lnTo>
                  <a:lnTo>
                    <a:pt x="1135" y="823"/>
                  </a:lnTo>
                  <a:lnTo>
                    <a:pt x="1139" y="808"/>
                  </a:lnTo>
                  <a:lnTo>
                    <a:pt x="1145" y="794"/>
                  </a:lnTo>
                  <a:lnTo>
                    <a:pt x="1149" y="781"/>
                  </a:lnTo>
                  <a:lnTo>
                    <a:pt x="1154" y="768"/>
                  </a:lnTo>
                  <a:lnTo>
                    <a:pt x="1158" y="752"/>
                  </a:lnTo>
                  <a:lnTo>
                    <a:pt x="1162" y="739"/>
                  </a:lnTo>
                  <a:lnTo>
                    <a:pt x="1164" y="726"/>
                  </a:lnTo>
                  <a:lnTo>
                    <a:pt x="1170" y="711"/>
                  </a:lnTo>
                  <a:lnTo>
                    <a:pt x="1171" y="695"/>
                  </a:lnTo>
                  <a:lnTo>
                    <a:pt x="1173" y="682"/>
                  </a:lnTo>
                  <a:lnTo>
                    <a:pt x="1175" y="667"/>
                  </a:lnTo>
                  <a:lnTo>
                    <a:pt x="1179" y="654"/>
                  </a:lnTo>
                  <a:lnTo>
                    <a:pt x="1179" y="637"/>
                  </a:lnTo>
                  <a:lnTo>
                    <a:pt x="1181" y="623"/>
                  </a:lnTo>
                  <a:lnTo>
                    <a:pt x="1181" y="608"/>
                  </a:lnTo>
                  <a:lnTo>
                    <a:pt x="1181" y="593"/>
                  </a:lnTo>
                  <a:lnTo>
                    <a:pt x="1181" y="578"/>
                  </a:lnTo>
                  <a:lnTo>
                    <a:pt x="1181" y="562"/>
                  </a:lnTo>
                  <a:lnTo>
                    <a:pt x="1179" y="547"/>
                  </a:lnTo>
                  <a:lnTo>
                    <a:pt x="1179" y="532"/>
                  </a:lnTo>
                  <a:lnTo>
                    <a:pt x="1175" y="517"/>
                  </a:lnTo>
                  <a:lnTo>
                    <a:pt x="1173" y="502"/>
                  </a:lnTo>
                  <a:lnTo>
                    <a:pt x="1171" y="486"/>
                  </a:lnTo>
                  <a:lnTo>
                    <a:pt x="1170" y="473"/>
                  </a:lnTo>
                  <a:lnTo>
                    <a:pt x="1164" y="458"/>
                  </a:lnTo>
                  <a:lnTo>
                    <a:pt x="1162" y="444"/>
                  </a:lnTo>
                  <a:lnTo>
                    <a:pt x="1158" y="429"/>
                  </a:lnTo>
                  <a:lnTo>
                    <a:pt x="1154" y="416"/>
                  </a:lnTo>
                  <a:lnTo>
                    <a:pt x="1149" y="403"/>
                  </a:lnTo>
                  <a:lnTo>
                    <a:pt x="1145" y="389"/>
                  </a:lnTo>
                  <a:lnTo>
                    <a:pt x="1139" y="374"/>
                  </a:lnTo>
                  <a:lnTo>
                    <a:pt x="1135" y="363"/>
                  </a:lnTo>
                  <a:lnTo>
                    <a:pt x="1128" y="349"/>
                  </a:lnTo>
                  <a:lnTo>
                    <a:pt x="1122" y="334"/>
                  </a:lnTo>
                  <a:lnTo>
                    <a:pt x="1116" y="323"/>
                  </a:lnTo>
                  <a:lnTo>
                    <a:pt x="1111" y="310"/>
                  </a:lnTo>
                  <a:lnTo>
                    <a:pt x="1101" y="296"/>
                  </a:lnTo>
                  <a:lnTo>
                    <a:pt x="1095" y="285"/>
                  </a:lnTo>
                  <a:lnTo>
                    <a:pt x="1088" y="271"/>
                  </a:lnTo>
                  <a:lnTo>
                    <a:pt x="1080" y="260"/>
                  </a:lnTo>
                  <a:lnTo>
                    <a:pt x="1071" y="249"/>
                  </a:lnTo>
                  <a:lnTo>
                    <a:pt x="1063" y="237"/>
                  </a:lnTo>
                  <a:lnTo>
                    <a:pt x="1054" y="226"/>
                  </a:lnTo>
                  <a:lnTo>
                    <a:pt x="1046" y="214"/>
                  </a:lnTo>
                  <a:lnTo>
                    <a:pt x="1036" y="203"/>
                  </a:lnTo>
                  <a:lnTo>
                    <a:pt x="1027" y="194"/>
                  </a:lnTo>
                  <a:lnTo>
                    <a:pt x="1017" y="182"/>
                  </a:lnTo>
                  <a:lnTo>
                    <a:pt x="1008" y="175"/>
                  </a:lnTo>
                  <a:lnTo>
                    <a:pt x="996" y="163"/>
                  </a:lnTo>
                  <a:lnTo>
                    <a:pt x="987" y="154"/>
                  </a:lnTo>
                  <a:lnTo>
                    <a:pt x="976" y="142"/>
                  </a:lnTo>
                  <a:lnTo>
                    <a:pt x="964" y="135"/>
                  </a:lnTo>
                  <a:lnTo>
                    <a:pt x="953" y="125"/>
                  </a:lnTo>
                  <a:lnTo>
                    <a:pt x="941" y="116"/>
                  </a:lnTo>
                  <a:lnTo>
                    <a:pt x="930" y="108"/>
                  </a:lnTo>
                  <a:lnTo>
                    <a:pt x="920" y="100"/>
                  </a:lnTo>
                  <a:lnTo>
                    <a:pt x="907" y="91"/>
                  </a:lnTo>
                  <a:lnTo>
                    <a:pt x="896" y="83"/>
                  </a:lnTo>
                  <a:lnTo>
                    <a:pt x="882" y="76"/>
                  </a:lnTo>
                  <a:lnTo>
                    <a:pt x="871" y="70"/>
                  </a:lnTo>
                  <a:lnTo>
                    <a:pt x="858" y="62"/>
                  </a:lnTo>
                  <a:lnTo>
                    <a:pt x="844" y="57"/>
                  </a:lnTo>
                  <a:lnTo>
                    <a:pt x="833" y="51"/>
                  </a:lnTo>
                  <a:lnTo>
                    <a:pt x="820" y="45"/>
                  </a:lnTo>
                  <a:lnTo>
                    <a:pt x="806" y="40"/>
                  </a:lnTo>
                  <a:lnTo>
                    <a:pt x="793" y="34"/>
                  </a:lnTo>
                  <a:lnTo>
                    <a:pt x="778" y="28"/>
                  </a:lnTo>
                  <a:lnTo>
                    <a:pt x="765" y="24"/>
                  </a:lnTo>
                  <a:lnTo>
                    <a:pt x="749" y="21"/>
                  </a:lnTo>
                  <a:lnTo>
                    <a:pt x="736" y="17"/>
                  </a:lnTo>
                  <a:lnTo>
                    <a:pt x="723" y="13"/>
                  </a:lnTo>
                  <a:lnTo>
                    <a:pt x="709" y="11"/>
                  </a:lnTo>
                  <a:lnTo>
                    <a:pt x="694" y="7"/>
                  </a:lnTo>
                  <a:lnTo>
                    <a:pt x="679" y="5"/>
                  </a:lnTo>
                  <a:lnTo>
                    <a:pt x="664" y="3"/>
                  </a:lnTo>
                  <a:lnTo>
                    <a:pt x="650" y="2"/>
                  </a:lnTo>
                  <a:lnTo>
                    <a:pt x="635" y="0"/>
                  </a:lnTo>
                  <a:lnTo>
                    <a:pt x="620" y="0"/>
                  </a:lnTo>
                  <a:lnTo>
                    <a:pt x="605" y="0"/>
                  </a:lnTo>
                  <a:lnTo>
                    <a:pt x="591" y="0"/>
                  </a:lnTo>
                  <a:lnTo>
                    <a:pt x="574" y="0"/>
                  </a:lnTo>
                  <a:lnTo>
                    <a:pt x="561" y="0"/>
                  </a:lnTo>
                  <a:lnTo>
                    <a:pt x="544" y="0"/>
                  </a:lnTo>
                  <a:lnTo>
                    <a:pt x="529" y="2"/>
                  </a:lnTo>
                  <a:lnTo>
                    <a:pt x="514" y="3"/>
                  </a:lnTo>
                  <a:lnTo>
                    <a:pt x="500" y="5"/>
                  </a:lnTo>
                  <a:lnTo>
                    <a:pt x="485" y="7"/>
                  </a:lnTo>
                  <a:lnTo>
                    <a:pt x="472" y="11"/>
                  </a:lnTo>
                  <a:lnTo>
                    <a:pt x="456" y="13"/>
                  </a:lnTo>
                  <a:lnTo>
                    <a:pt x="441" y="17"/>
                  </a:lnTo>
                  <a:lnTo>
                    <a:pt x="428" y="21"/>
                  </a:lnTo>
                  <a:lnTo>
                    <a:pt x="415" y="24"/>
                  </a:lnTo>
                  <a:lnTo>
                    <a:pt x="399" y="28"/>
                  </a:lnTo>
                  <a:lnTo>
                    <a:pt x="386" y="34"/>
                  </a:lnTo>
                  <a:lnTo>
                    <a:pt x="373" y="40"/>
                  </a:lnTo>
                  <a:lnTo>
                    <a:pt x="359" y="45"/>
                  </a:lnTo>
                  <a:lnTo>
                    <a:pt x="346" y="51"/>
                  </a:lnTo>
                  <a:lnTo>
                    <a:pt x="333" y="57"/>
                  </a:lnTo>
                  <a:lnTo>
                    <a:pt x="320" y="62"/>
                  </a:lnTo>
                  <a:lnTo>
                    <a:pt x="308" y="70"/>
                  </a:lnTo>
                  <a:lnTo>
                    <a:pt x="295" y="76"/>
                  </a:lnTo>
                  <a:lnTo>
                    <a:pt x="282" y="83"/>
                  </a:lnTo>
                  <a:lnTo>
                    <a:pt x="270" y="91"/>
                  </a:lnTo>
                  <a:lnTo>
                    <a:pt x="259" y="100"/>
                  </a:lnTo>
                  <a:lnTo>
                    <a:pt x="247" y="108"/>
                  </a:lnTo>
                  <a:lnTo>
                    <a:pt x="236" y="116"/>
                  </a:lnTo>
                  <a:lnTo>
                    <a:pt x="224" y="125"/>
                  </a:lnTo>
                  <a:lnTo>
                    <a:pt x="213" y="135"/>
                  </a:lnTo>
                  <a:lnTo>
                    <a:pt x="202" y="142"/>
                  </a:lnTo>
                  <a:lnTo>
                    <a:pt x="192" y="154"/>
                  </a:lnTo>
                  <a:lnTo>
                    <a:pt x="183" y="163"/>
                  </a:lnTo>
                  <a:lnTo>
                    <a:pt x="173" y="175"/>
                  </a:lnTo>
                  <a:lnTo>
                    <a:pt x="162" y="182"/>
                  </a:lnTo>
                  <a:lnTo>
                    <a:pt x="152" y="194"/>
                  </a:lnTo>
                  <a:lnTo>
                    <a:pt x="143" y="203"/>
                  </a:lnTo>
                  <a:lnTo>
                    <a:pt x="133" y="214"/>
                  </a:lnTo>
                  <a:lnTo>
                    <a:pt x="124" y="226"/>
                  </a:lnTo>
                  <a:lnTo>
                    <a:pt x="116" y="237"/>
                  </a:lnTo>
                  <a:lnTo>
                    <a:pt x="107" y="249"/>
                  </a:lnTo>
                  <a:lnTo>
                    <a:pt x="99" y="260"/>
                  </a:lnTo>
                  <a:lnTo>
                    <a:pt x="91" y="271"/>
                  </a:lnTo>
                  <a:lnTo>
                    <a:pt x="84" y="285"/>
                  </a:lnTo>
                  <a:lnTo>
                    <a:pt x="76" y="296"/>
                  </a:lnTo>
                  <a:lnTo>
                    <a:pt x="70" y="310"/>
                  </a:lnTo>
                  <a:lnTo>
                    <a:pt x="63" y="323"/>
                  </a:lnTo>
                  <a:lnTo>
                    <a:pt x="55" y="334"/>
                  </a:lnTo>
                  <a:lnTo>
                    <a:pt x="51" y="349"/>
                  </a:lnTo>
                  <a:lnTo>
                    <a:pt x="46" y="363"/>
                  </a:lnTo>
                  <a:lnTo>
                    <a:pt x="38" y="374"/>
                  </a:lnTo>
                  <a:lnTo>
                    <a:pt x="34" y="389"/>
                  </a:lnTo>
                  <a:lnTo>
                    <a:pt x="29" y="403"/>
                  </a:lnTo>
                  <a:lnTo>
                    <a:pt x="25" y="416"/>
                  </a:lnTo>
                  <a:lnTo>
                    <a:pt x="21" y="429"/>
                  </a:lnTo>
                  <a:lnTo>
                    <a:pt x="17" y="444"/>
                  </a:lnTo>
                  <a:lnTo>
                    <a:pt x="13" y="458"/>
                  </a:lnTo>
                  <a:lnTo>
                    <a:pt x="12" y="473"/>
                  </a:lnTo>
                  <a:lnTo>
                    <a:pt x="8" y="486"/>
                  </a:lnTo>
                  <a:lnTo>
                    <a:pt x="6" y="502"/>
                  </a:lnTo>
                  <a:lnTo>
                    <a:pt x="4" y="517"/>
                  </a:lnTo>
                  <a:lnTo>
                    <a:pt x="2" y="532"/>
                  </a:lnTo>
                  <a:lnTo>
                    <a:pt x="0" y="547"/>
                  </a:lnTo>
                  <a:lnTo>
                    <a:pt x="0" y="562"/>
                  </a:lnTo>
                  <a:lnTo>
                    <a:pt x="0" y="578"/>
                  </a:lnTo>
                  <a:lnTo>
                    <a:pt x="0" y="593"/>
                  </a:lnTo>
                  <a:lnTo>
                    <a:pt x="0" y="608"/>
                  </a:lnTo>
                  <a:lnTo>
                    <a:pt x="0" y="623"/>
                  </a:lnTo>
                  <a:lnTo>
                    <a:pt x="0" y="637"/>
                  </a:lnTo>
                  <a:lnTo>
                    <a:pt x="2" y="654"/>
                  </a:lnTo>
                  <a:lnTo>
                    <a:pt x="4" y="667"/>
                  </a:lnTo>
                  <a:lnTo>
                    <a:pt x="6" y="682"/>
                  </a:lnTo>
                  <a:lnTo>
                    <a:pt x="8" y="695"/>
                  </a:lnTo>
                  <a:lnTo>
                    <a:pt x="12" y="711"/>
                  </a:lnTo>
                  <a:lnTo>
                    <a:pt x="13" y="726"/>
                  </a:lnTo>
                  <a:lnTo>
                    <a:pt x="17" y="739"/>
                  </a:lnTo>
                  <a:lnTo>
                    <a:pt x="21" y="752"/>
                  </a:lnTo>
                  <a:lnTo>
                    <a:pt x="25" y="768"/>
                  </a:lnTo>
                  <a:lnTo>
                    <a:pt x="29" y="781"/>
                  </a:lnTo>
                  <a:lnTo>
                    <a:pt x="34" y="794"/>
                  </a:lnTo>
                  <a:lnTo>
                    <a:pt x="38" y="808"/>
                  </a:lnTo>
                  <a:lnTo>
                    <a:pt x="46" y="823"/>
                  </a:lnTo>
                  <a:lnTo>
                    <a:pt x="51" y="834"/>
                  </a:lnTo>
                  <a:lnTo>
                    <a:pt x="55" y="848"/>
                  </a:lnTo>
                  <a:lnTo>
                    <a:pt x="63" y="861"/>
                  </a:lnTo>
                  <a:lnTo>
                    <a:pt x="70" y="874"/>
                  </a:lnTo>
                  <a:lnTo>
                    <a:pt x="76" y="886"/>
                  </a:lnTo>
                  <a:lnTo>
                    <a:pt x="84" y="897"/>
                  </a:lnTo>
                  <a:lnTo>
                    <a:pt x="91" y="910"/>
                  </a:lnTo>
                  <a:lnTo>
                    <a:pt x="99" y="924"/>
                  </a:lnTo>
                  <a:lnTo>
                    <a:pt x="107" y="933"/>
                  </a:lnTo>
                  <a:lnTo>
                    <a:pt x="116" y="944"/>
                  </a:lnTo>
                  <a:lnTo>
                    <a:pt x="124" y="956"/>
                  </a:lnTo>
                  <a:lnTo>
                    <a:pt x="133" y="967"/>
                  </a:lnTo>
                  <a:lnTo>
                    <a:pt x="143" y="979"/>
                  </a:lnTo>
                  <a:lnTo>
                    <a:pt x="152" y="990"/>
                  </a:lnTo>
                  <a:lnTo>
                    <a:pt x="162" y="1000"/>
                  </a:lnTo>
                  <a:lnTo>
                    <a:pt x="173" y="1011"/>
                  </a:lnTo>
                  <a:lnTo>
                    <a:pt x="183" y="1021"/>
                  </a:lnTo>
                  <a:lnTo>
                    <a:pt x="192" y="1030"/>
                  </a:lnTo>
                  <a:lnTo>
                    <a:pt x="202" y="1038"/>
                  </a:lnTo>
                  <a:lnTo>
                    <a:pt x="213" y="1049"/>
                  </a:lnTo>
                  <a:lnTo>
                    <a:pt x="224" y="1057"/>
                  </a:lnTo>
                  <a:lnTo>
                    <a:pt x="236" y="1066"/>
                  </a:lnTo>
                  <a:lnTo>
                    <a:pt x="247" y="1074"/>
                  </a:lnTo>
                  <a:lnTo>
                    <a:pt x="259" y="1083"/>
                  </a:lnTo>
                  <a:lnTo>
                    <a:pt x="270" y="1089"/>
                  </a:lnTo>
                  <a:lnTo>
                    <a:pt x="282" y="1098"/>
                  </a:lnTo>
                  <a:lnTo>
                    <a:pt x="295" y="1104"/>
                  </a:lnTo>
                  <a:lnTo>
                    <a:pt x="308" y="1114"/>
                  </a:lnTo>
                  <a:lnTo>
                    <a:pt x="320" y="1119"/>
                  </a:lnTo>
                  <a:lnTo>
                    <a:pt x="333" y="1125"/>
                  </a:lnTo>
                  <a:lnTo>
                    <a:pt x="346" y="1131"/>
                  </a:lnTo>
                  <a:lnTo>
                    <a:pt x="359" y="1138"/>
                  </a:lnTo>
                  <a:lnTo>
                    <a:pt x="373" y="1142"/>
                  </a:lnTo>
                  <a:lnTo>
                    <a:pt x="386" y="1148"/>
                  </a:lnTo>
                  <a:lnTo>
                    <a:pt x="399" y="1152"/>
                  </a:lnTo>
                  <a:lnTo>
                    <a:pt x="415" y="1157"/>
                  </a:lnTo>
                  <a:lnTo>
                    <a:pt x="428" y="1161"/>
                  </a:lnTo>
                  <a:lnTo>
                    <a:pt x="441" y="1165"/>
                  </a:lnTo>
                  <a:lnTo>
                    <a:pt x="456" y="1167"/>
                  </a:lnTo>
                  <a:lnTo>
                    <a:pt x="472" y="1173"/>
                  </a:lnTo>
                  <a:lnTo>
                    <a:pt x="485" y="1175"/>
                  </a:lnTo>
                  <a:lnTo>
                    <a:pt x="500" y="1176"/>
                  </a:lnTo>
                  <a:lnTo>
                    <a:pt x="514" y="1178"/>
                  </a:lnTo>
                  <a:lnTo>
                    <a:pt x="529" y="1182"/>
                  </a:lnTo>
                  <a:lnTo>
                    <a:pt x="544" y="1182"/>
                  </a:lnTo>
                  <a:lnTo>
                    <a:pt x="561" y="1184"/>
                  </a:lnTo>
                  <a:lnTo>
                    <a:pt x="574" y="1184"/>
                  </a:lnTo>
                  <a:lnTo>
                    <a:pt x="591" y="1184"/>
                  </a:lnTo>
                  <a:lnTo>
                    <a:pt x="591" y="1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2" name="Freeform 18"/>
            <p:cNvSpPr>
              <a:spLocks/>
            </p:cNvSpPr>
            <p:nvPr/>
          </p:nvSpPr>
          <p:spPr bwMode="auto">
            <a:xfrm>
              <a:off x="6996063" y="3983029"/>
              <a:ext cx="1491446" cy="1485675"/>
            </a:xfrm>
            <a:custGeom>
              <a:avLst/>
              <a:gdLst/>
              <a:ahLst/>
              <a:cxnLst>
                <a:cxn ang="0">
                  <a:pos x="569" y="1026"/>
                </a:cxn>
                <a:cxn ang="0">
                  <a:pos x="634" y="1015"/>
                </a:cxn>
                <a:cxn ang="0">
                  <a:pos x="694" y="998"/>
                </a:cxn>
                <a:cxn ang="0">
                  <a:pos x="751" y="973"/>
                </a:cxn>
                <a:cxn ang="0">
                  <a:pos x="805" y="941"/>
                </a:cxn>
                <a:cxn ang="0">
                  <a:pos x="854" y="903"/>
                </a:cxn>
                <a:cxn ang="0">
                  <a:pos x="900" y="859"/>
                </a:cxn>
                <a:cxn ang="0">
                  <a:pos x="938" y="810"/>
                </a:cxn>
                <a:cxn ang="0">
                  <a:pos x="972" y="758"/>
                </a:cxn>
                <a:cxn ang="0">
                  <a:pos x="997" y="701"/>
                </a:cxn>
                <a:cxn ang="0">
                  <a:pos x="1018" y="642"/>
                </a:cxn>
                <a:cxn ang="0">
                  <a:pos x="1029" y="580"/>
                </a:cxn>
                <a:cxn ang="0">
                  <a:pos x="1035" y="515"/>
                </a:cxn>
                <a:cxn ang="0">
                  <a:pos x="1029" y="446"/>
                </a:cxn>
                <a:cxn ang="0">
                  <a:pos x="1018" y="384"/>
                </a:cxn>
                <a:cxn ang="0">
                  <a:pos x="997" y="323"/>
                </a:cxn>
                <a:cxn ang="0">
                  <a:pos x="972" y="266"/>
                </a:cxn>
                <a:cxn ang="0">
                  <a:pos x="938" y="214"/>
                </a:cxn>
                <a:cxn ang="0">
                  <a:pos x="900" y="165"/>
                </a:cxn>
                <a:cxn ang="0">
                  <a:pos x="854" y="121"/>
                </a:cxn>
                <a:cxn ang="0">
                  <a:pos x="805" y="85"/>
                </a:cxn>
                <a:cxn ang="0">
                  <a:pos x="751" y="53"/>
                </a:cxn>
                <a:cxn ang="0">
                  <a:pos x="694" y="28"/>
                </a:cxn>
                <a:cxn ang="0">
                  <a:pos x="634" y="11"/>
                </a:cxn>
                <a:cxn ang="0">
                  <a:pos x="569" y="2"/>
                </a:cxn>
                <a:cxn ang="0">
                  <a:pos x="504" y="0"/>
                </a:cxn>
                <a:cxn ang="0">
                  <a:pos x="438" y="3"/>
                </a:cxn>
                <a:cxn ang="0">
                  <a:pos x="373" y="17"/>
                </a:cxn>
                <a:cxn ang="0">
                  <a:pos x="316" y="40"/>
                </a:cxn>
                <a:cxn ang="0">
                  <a:pos x="257" y="64"/>
                </a:cxn>
                <a:cxn ang="0">
                  <a:pos x="206" y="99"/>
                </a:cxn>
                <a:cxn ang="0">
                  <a:pos x="160" y="138"/>
                </a:cxn>
                <a:cxn ang="0">
                  <a:pos x="118" y="184"/>
                </a:cxn>
                <a:cxn ang="0">
                  <a:pos x="80" y="235"/>
                </a:cxn>
                <a:cxn ang="0">
                  <a:pos x="50" y="289"/>
                </a:cxn>
                <a:cxn ang="0">
                  <a:pos x="27" y="346"/>
                </a:cxn>
                <a:cxn ang="0">
                  <a:pos x="10" y="410"/>
                </a:cxn>
                <a:cxn ang="0">
                  <a:pos x="0" y="473"/>
                </a:cxn>
                <a:cxn ang="0">
                  <a:pos x="0" y="540"/>
                </a:cxn>
                <a:cxn ang="0">
                  <a:pos x="6" y="604"/>
                </a:cxn>
                <a:cxn ang="0">
                  <a:pos x="23" y="665"/>
                </a:cxn>
                <a:cxn ang="0">
                  <a:pos x="44" y="724"/>
                </a:cxn>
                <a:cxn ang="0">
                  <a:pos x="75" y="779"/>
                </a:cxn>
                <a:cxn ang="0">
                  <a:pos x="109" y="830"/>
                </a:cxn>
                <a:cxn ang="0">
                  <a:pos x="152" y="878"/>
                </a:cxn>
                <a:cxn ang="0">
                  <a:pos x="196" y="918"/>
                </a:cxn>
                <a:cxn ang="0">
                  <a:pos x="248" y="954"/>
                </a:cxn>
                <a:cxn ang="0">
                  <a:pos x="303" y="984"/>
                </a:cxn>
                <a:cxn ang="0">
                  <a:pos x="362" y="1005"/>
                </a:cxn>
                <a:cxn ang="0">
                  <a:pos x="424" y="1021"/>
                </a:cxn>
                <a:cxn ang="0">
                  <a:pos x="489" y="1030"/>
                </a:cxn>
              </a:cxnLst>
              <a:rect l="0" t="0" r="r" b="b"/>
              <a:pathLst>
                <a:path w="1035" h="1030">
                  <a:moveTo>
                    <a:pt x="518" y="1030"/>
                  </a:moveTo>
                  <a:lnTo>
                    <a:pt x="531" y="1030"/>
                  </a:lnTo>
                  <a:lnTo>
                    <a:pt x="542" y="1030"/>
                  </a:lnTo>
                  <a:lnTo>
                    <a:pt x="556" y="1028"/>
                  </a:lnTo>
                  <a:lnTo>
                    <a:pt x="569" y="1026"/>
                  </a:lnTo>
                  <a:lnTo>
                    <a:pt x="582" y="1024"/>
                  </a:lnTo>
                  <a:lnTo>
                    <a:pt x="596" y="1022"/>
                  </a:lnTo>
                  <a:lnTo>
                    <a:pt x="607" y="1021"/>
                  </a:lnTo>
                  <a:lnTo>
                    <a:pt x="622" y="1019"/>
                  </a:lnTo>
                  <a:lnTo>
                    <a:pt x="634" y="1015"/>
                  </a:lnTo>
                  <a:lnTo>
                    <a:pt x="645" y="1013"/>
                  </a:lnTo>
                  <a:lnTo>
                    <a:pt x="658" y="1009"/>
                  </a:lnTo>
                  <a:lnTo>
                    <a:pt x="672" y="1005"/>
                  </a:lnTo>
                  <a:lnTo>
                    <a:pt x="681" y="1002"/>
                  </a:lnTo>
                  <a:lnTo>
                    <a:pt x="694" y="998"/>
                  </a:lnTo>
                  <a:lnTo>
                    <a:pt x="706" y="992"/>
                  </a:lnTo>
                  <a:lnTo>
                    <a:pt x="719" y="990"/>
                  </a:lnTo>
                  <a:lnTo>
                    <a:pt x="729" y="984"/>
                  </a:lnTo>
                  <a:lnTo>
                    <a:pt x="740" y="979"/>
                  </a:lnTo>
                  <a:lnTo>
                    <a:pt x="751" y="973"/>
                  </a:lnTo>
                  <a:lnTo>
                    <a:pt x="763" y="967"/>
                  </a:lnTo>
                  <a:lnTo>
                    <a:pt x="774" y="960"/>
                  </a:lnTo>
                  <a:lnTo>
                    <a:pt x="784" y="954"/>
                  </a:lnTo>
                  <a:lnTo>
                    <a:pt x="793" y="946"/>
                  </a:lnTo>
                  <a:lnTo>
                    <a:pt x="805" y="941"/>
                  </a:lnTo>
                  <a:lnTo>
                    <a:pt x="814" y="933"/>
                  </a:lnTo>
                  <a:lnTo>
                    <a:pt x="826" y="927"/>
                  </a:lnTo>
                  <a:lnTo>
                    <a:pt x="835" y="918"/>
                  </a:lnTo>
                  <a:lnTo>
                    <a:pt x="845" y="912"/>
                  </a:lnTo>
                  <a:lnTo>
                    <a:pt x="854" y="903"/>
                  </a:lnTo>
                  <a:lnTo>
                    <a:pt x="864" y="895"/>
                  </a:lnTo>
                  <a:lnTo>
                    <a:pt x="873" y="886"/>
                  </a:lnTo>
                  <a:lnTo>
                    <a:pt x="883" y="878"/>
                  </a:lnTo>
                  <a:lnTo>
                    <a:pt x="890" y="868"/>
                  </a:lnTo>
                  <a:lnTo>
                    <a:pt x="900" y="859"/>
                  </a:lnTo>
                  <a:lnTo>
                    <a:pt x="907" y="849"/>
                  </a:lnTo>
                  <a:lnTo>
                    <a:pt x="917" y="840"/>
                  </a:lnTo>
                  <a:lnTo>
                    <a:pt x="923" y="830"/>
                  </a:lnTo>
                  <a:lnTo>
                    <a:pt x="932" y="821"/>
                  </a:lnTo>
                  <a:lnTo>
                    <a:pt x="938" y="810"/>
                  </a:lnTo>
                  <a:lnTo>
                    <a:pt x="945" y="800"/>
                  </a:lnTo>
                  <a:lnTo>
                    <a:pt x="951" y="789"/>
                  </a:lnTo>
                  <a:lnTo>
                    <a:pt x="959" y="779"/>
                  </a:lnTo>
                  <a:lnTo>
                    <a:pt x="964" y="770"/>
                  </a:lnTo>
                  <a:lnTo>
                    <a:pt x="972" y="758"/>
                  </a:lnTo>
                  <a:lnTo>
                    <a:pt x="976" y="747"/>
                  </a:lnTo>
                  <a:lnTo>
                    <a:pt x="983" y="735"/>
                  </a:lnTo>
                  <a:lnTo>
                    <a:pt x="989" y="724"/>
                  </a:lnTo>
                  <a:lnTo>
                    <a:pt x="995" y="714"/>
                  </a:lnTo>
                  <a:lnTo>
                    <a:pt x="997" y="701"/>
                  </a:lnTo>
                  <a:lnTo>
                    <a:pt x="1002" y="690"/>
                  </a:lnTo>
                  <a:lnTo>
                    <a:pt x="1006" y="676"/>
                  </a:lnTo>
                  <a:lnTo>
                    <a:pt x="1010" y="665"/>
                  </a:lnTo>
                  <a:lnTo>
                    <a:pt x="1014" y="654"/>
                  </a:lnTo>
                  <a:lnTo>
                    <a:pt x="1018" y="642"/>
                  </a:lnTo>
                  <a:lnTo>
                    <a:pt x="1020" y="629"/>
                  </a:lnTo>
                  <a:lnTo>
                    <a:pt x="1023" y="618"/>
                  </a:lnTo>
                  <a:lnTo>
                    <a:pt x="1025" y="604"/>
                  </a:lnTo>
                  <a:lnTo>
                    <a:pt x="1027" y="591"/>
                  </a:lnTo>
                  <a:lnTo>
                    <a:pt x="1029" y="580"/>
                  </a:lnTo>
                  <a:lnTo>
                    <a:pt x="1031" y="566"/>
                  </a:lnTo>
                  <a:lnTo>
                    <a:pt x="1033" y="553"/>
                  </a:lnTo>
                  <a:lnTo>
                    <a:pt x="1035" y="540"/>
                  </a:lnTo>
                  <a:lnTo>
                    <a:pt x="1035" y="528"/>
                  </a:lnTo>
                  <a:lnTo>
                    <a:pt x="1035" y="515"/>
                  </a:lnTo>
                  <a:lnTo>
                    <a:pt x="1035" y="502"/>
                  </a:lnTo>
                  <a:lnTo>
                    <a:pt x="1035" y="488"/>
                  </a:lnTo>
                  <a:lnTo>
                    <a:pt x="1033" y="473"/>
                  </a:lnTo>
                  <a:lnTo>
                    <a:pt x="1031" y="462"/>
                  </a:lnTo>
                  <a:lnTo>
                    <a:pt x="1029" y="446"/>
                  </a:lnTo>
                  <a:lnTo>
                    <a:pt x="1027" y="435"/>
                  </a:lnTo>
                  <a:lnTo>
                    <a:pt x="1025" y="422"/>
                  </a:lnTo>
                  <a:lnTo>
                    <a:pt x="1023" y="410"/>
                  </a:lnTo>
                  <a:lnTo>
                    <a:pt x="1020" y="395"/>
                  </a:lnTo>
                  <a:lnTo>
                    <a:pt x="1018" y="384"/>
                  </a:lnTo>
                  <a:lnTo>
                    <a:pt x="1014" y="370"/>
                  </a:lnTo>
                  <a:lnTo>
                    <a:pt x="1010" y="359"/>
                  </a:lnTo>
                  <a:lnTo>
                    <a:pt x="1006" y="346"/>
                  </a:lnTo>
                  <a:lnTo>
                    <a:pt x="1002" y="336"/>
                  </a:lnTo>
                  <a:lnTo>
                    <a:pt x="997" y="323"/>
                  </a:lnTo>
                  <a:lnTo>
                    <a:pt x="995" y="311"/>
                  </a:lnTo>
                  <a:lnTo>
                    <a:pt x="989" y="300"/>
                  </a:lnTo>
                  <a:lnTo>
                    <a:pt x="983" y="289"/>
                  </a:lnTo>
                  <a:lnTo>
                    <a:pt x="976" y="277"/>
                  </a:lnTo>
                  <a:lnTo>
                    <a:pt x="972" y="266"/>
                  </a:lnTo>
                  <a:lnTo>
                    <a:pt x="964" y="254"/>
                  </a:lnTo>
                  <a:lnTo>
                    <a:pt x="959" y="245"/>
                  </a:lnTo>
                  <a:lnTo>
                    <a:pt x="951" y="235"/>
                  </a:lnTo>
                  <a:lnTo>
                    <a:pt x="945" y="224"/>
                  </a:lnTo>
                  <a:lnTo>
                    <a:pt x="938" y="214"/>
                  </a:lnTo>
                  <a:lnTo>
                    <a:pt x="932" y="203"/>
                  </a:lnTo>
                  <a:lnTo>
                    <a:pt x="923" y="194"/>
                  </a:lnTo>
                  <a:lnTo>
                    <a:pt x="917" y="184"/>
                  </a:lnTo>
                  <a:lnTo>
                    <a:pt x="907" y="175"/>
                  </a:lnTo>
                  <a:lnTo>
                    <a:pt x="900" y="165"/>
                  </a:lnTo>
                  <a:lnTo>
                    <a:pt x="890" y="157"/>
                  </a:lnTo>
                  <a:lnTo>
                    <a:pt x="883" y="148"/>
                  </a:lnTo>
                  <a:lnTo>
                    <a:pt x="873" y="138"/>
                  </a:lnTo>
                  <a:lnTo>
                    <a:pt x="864" y="131"/>
                  </a:lnTo>
                  <a:lnTo>
                    <a:pt x="854" y="121"/>
                  </a:lnTo>
                  <a:lnTo>
                    <a:pt x="845" y="114"/>
                  </a:lnTo>
                  <a:lnTo>
                    <a:pt x="835" y="106"/>
                  </a:lnTo>
                  <a:lnTo>
                    <a:pt x="826" y="99"/>
                  </a:lnTo>
                  <a:lnTo>
                    <a:pt x="814" y="91"/>
                  </a:lnTo>
                  <a:lnTo>
                    <a:pt x="805" y="85"/>
                  </a:lnTo>
                  <a:lnTo>
                    <a:pt x="793" y="78"/>
                  </a:lnTo>
                  <a:lnTo>
                    <a:pt x="784" y="70"/>
                  </a:lnTo>
                  <a:lnTo>
                    <a:pt x="774" y="64"/>
                  </a:lnTo>
                  <a:lnTo>
                    <a:pt x="763" y="59"/>
                  </a:lnTo>
                  <a:lnTo>
                    <a:pt x="751" y="53"/>
                  </a:lnTo>
                  <a:lnTo>
                    <a:pt x="740" y="47"/>
                  </a:lnTo>
                  <a:lnTo>
                    <a:pt x="729" y="41"/>
                  </a:lnTo>
                  <a:lnTo>
                    <a:pt x="719" y="40"/>
                  </a:lnTo>
                  <a:lnTo>
                    <a:pt x="706" y="34"/>
                  </a:lnTo>
                  <a:lnTo>
                    <a:pt x="694" y="28"/>
                  </a:lnTo>
                  <a:lnTo>
                    <a:pt x="681" y="24"/>
                  </a:lnTo>
                  <a:lnTo>
                    <a:pt x="672" y="21"/>
                  </a:lnTo>
                  <a:lnTo>
                    <a:pt x="658" y="17"/>
                  </a:lnTo>
                  <a:lnTo>
                    <a:pt x="645" y="13"/>
                  </a:lnTo>
                  <a:lnTo>
                    <a:pt x="634" y="11"/>
                  </a:lnTo>
                  <a:lnTo>
                    <a:pt x="622" y="7"/>
                  </a:lnTo>
                  <a:lnTo>
                    <a:pt x="607" y="5"/>
                  </a:lnTo>
                  <a:lnTo>
                    <a:pt x="596" y="3"/>
                  </a:lnTo>
                  <a:lnTo>
                    <a:pt x="582" y="2"/>
                  </a:lnTo>
                  <a:lnTo>
                    <a:pt x="569" y="2"/>
                  </a:lnTo>
                  <a:lnTo>
                    <a:pt x="556" y="0"/>
                  </a:lnTo>
                  <a:lnTo>
                    <a:pt x="542" y="0"/>
                  </a:lnTo>
                  <a:lnTo>
                    <a:pt x="531" y="0"/>
                  </a:lnTo>
                  <a:lnTo>
                    <a:pt x="518" y="0"/>
                  </a:lnTo>
                  <a:lnTo>
                    <a:pt x="504" y="0"/>
                  </a:lnTo>
                  <a:lnTo>
                    <a:pt x="489" y="0"/>
                  </a:lnTo>
                  <a:lnTo>
                    <a:pt x="476" y="0"/>
                  </a:lnTo>
                  <a:lnTo>
                    <a:pt x="464" y="2"/>
                  </a:lnTo>
                  <a:lnTo>
                    <a:pt x="449" y="2"/>
                  </a:lnTo>
                  <a:lnTo>
                    <a:pt x="438" y="3"/>
                  </a:lnTo>
                  <a:lnTo>
                    <a:pt x="424" y="5"/>
                  </a:lnTo>
                  <a:lnTo>
                    <a:pt x="413" y="7"/>
                  </a:lnTo>
                  <a:lnTo>
                    <a:pt x="398" y="11"/>
                  </a:lnTo>
                  <a:lnTo>
                    <a:pt x="386" y="13"/>
                  </a:lnTo>
                  <a:lnTo>
                    <a:pt x="373" y="17"/>
                  </a:lnTo>
                  <a:lnTo>
                    <a:pt x="362" y="21"/>
                  </a:lnTo>
                  <a:lnTo>
                    <a:pt x="350" y="24"/>
                  </a:lnTo>
                  <a:lnTo>
                    <a:pt x="339" y="28"/>
                  </a:lnTo>
                  <a:lnTo>
                    <a:pt x="326" y="34"/>
                  </a:lnTo>
                  <a:lnTo>
                    <a:pt x="316" y="40"/>
                  </a:lnTo>
                  <a:lnTo>
                    <a:pt x="303" y="41"/>
                  </a:lnTo>
                  <a:lnTo>
                    <a:pt x="291" y="47"/>
                  </a:lnTo>
                  <a:lnTo>
                    <a:pt x="280" y="53"/>
                  </a:lnTo>
                  <a:lnTo>
                    <a:pt x="270" y="59"/>
                  </a:lnTo>
                  <a:lnTo>
                    <a:pt x="257" y="64"/>
                  </a:lnTo>
                  <a:lnTo>
                    <a:pt x="248" y="70"/>
                  </a:lnTo>
                  <a:lnTo>
                    <a:pt x="238" y="78"/>
                  </a:lnTo>
                  <a:lnTo>
                    <a:pt x="227" y="85"/>
                  </a:lnTo>
                  <a:lnTo>
                    <a:pt x="217" y="91"/>
                  </a:lnTo>
                  <a:lnTo>
                    <a:pt x="206" y="99"/>
                  </a:lnTo>
                  <a:lnTo>
                    <a:pt x="196" y="106"/>
                  </a:lnTo>
                  <a:lnTo>
                    <a:pt x="187" y="114"/>
                  </a:lnTo>
                  <a:lnTo>
                    <a:pt x="177" y="121"/>
                  </a:lnTo>
                  <a:lnTo>
                    <a:pt x="170" y="131"/>
                  </a:lnTo>
                  <a:lnTo>
                    <a:pt x="160" y="138"/>
                  </a:lnTo>
                  <a:lnTo>
                    <a:pt x="152" y="148"/>
                  </a:lnTo>
                  <a:lnTo>
                    <a:pt x="141" y="157"/>
                  </a:lnTo>
                  <a:lnTo>
                    <a:pt x="133" y="165"/>
                  </a:lnTo>
                  <a:lnTo>
                    <a:pt x="124" y="175"/>
                  </a:lnTo>
                  <a:lnTo>
                    <a:pt x="118" y="184"/>
                  </a:lnTo>
                  <a:lnTo>
                    <a:pt x="109" y="194"/>
                  </a:lnTo>
                  <a:lnTo>
                    <a:pt x="101" y="203"/>
                  </a:lnTo>
                  <a:lnTo>
                    <a:pt x="95" y="214"/>
                  </a:lnTo>
                  <a:lnTo>
                    <a:pt x="88" y="224"/>
                  </a:lnTo>
                  <a:lnTo>
                    <a:pt x="80" y="235"/>
                  </a:lnTo>
                  <a:lnTo>
                    <a:pt x="75" y="245"/>
                  </a:lnTo>
                  <a:lnTo>
                    <a:pt x="67" y="254"/>
                  </a:lnTo>
                  <a:lnTo>
                    <a:pt x="61" y="266"/>
                  </a:lnTo>
                  <a:lnTo>
                    <a:pt x="55" y="277"/>
                  </a:lnTo>
                  <a:lnTo>
                    <a:pt x="50" y="289"/>
                  </a:lnTo>
                  <a:lnTo>
                    <a:pt x="44" y="300"/>
                  </a:lnTo>
                  <a:lnTo>
                    <a:pt x="40" y="311"/>
                  </a:lnTo>
                  <a:lnTo>
                    <a:pt x="35" y="323"/>
                  </a:lnTo>
                  <a:lnTo>
                    <a:pt x="31" y="336"/>
                  </a:lnTo>
                  <a:lnTo>
                    <a:pt x="27" y="346"/>
                  </a:lnTo>
                  <a:lnTo>
                    <a:pt x="23" y="359"/>
                  </a:lnTo>
                  <a:lnTo>
                    <a:pt x="17" y="370"/>
                  </a:lnTo>
                  <a:lnTo>
                    <a:pt x="14" y="384"/>
                  </a:lnTo>
                  <a:lnTo>
                    <a:pt x="12" y="395"/>
                  </a:lnTo>
                  <a:lnTo>
                    <a:pt x="10" y="410"/>
                  </a:lnTo>
                  <a:lnTo>
                    <a:pt x="6" y="422"/>
                  </a:lnTo>
                  <a:lnTo>
                    <a:pt x="6" y="435"/>
                  </a:lnTo>
                  <a:lnTo>
                    <a:pt x="2" y="446"/>
                  </a:lnTo>
                  <a:lnTo>
                    <a:pt x="2" y="462"/>
                  </a:lnTo>
                  <a:lnTo>
                    <a:pt x="0" y="473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0" y="515"/>
                  </a:lnTo>
                  <a:lnTo>
                    <a:pt x="0" y="528"/>
                  </a:lnTo>
                  <a:lnTo>
                    <a:pt x="0" y="540"/>
                  </a:lnTo>
                  <a:lnTo>
                    <a:pt x="0" y="553"/>
                  </a:lnTo>
                  <a:lnTo>
                    <a:pt x="2" y="566"/>
                  </a:lnTo>
                  <a:lnTo>
                    <a:pt x="2" y="580"/>
                  </a:lnTo>
                  <a:lnTo>
                    <a:pt x="6" y="591"/>
                  </a:lnTo>
                  <a:lnTo>
                    <a:pt x="6" y="604"/>
                  </a:lnTo>
                  <a:lnTo>
                    <a:pt x="10" y="618"/>
                  </a:lnTo>
                  <a:lnTo>
                    <a:pt x="12" y="629"/>
                  </a:lnTo>
                  <a:lnTo>
                    <a:pt x="14" y="642"/>
                  </a:lnTo>
                  <a:lnTo>
                    <a:pt x="17" y="654"/>
                  </a:lnTo>
                  <a:lnTo>
                    <a:pt x="23" y="665"/>
                  </a:lnTo>
                  <a:lnTo>
                    <a:pt x="27" y="676"/>
                  </a:lnTo>
                  <a:lnTo>
                    <a:pt x="31" y="690"/>
                  </a:lnTo>
                  <a:lnTo>
                    <a:pt x="35" y="701"/>
                  </a:lnTo>
                  <a:lnTo>
                    <a:pt x="40" y="714"/>
                  </a:lnTo>
                  <a:lnTo>
                    <a:pt x="44" y="724"/>
                  </a:lnTo>
                  <a:lnTo>
                    <a:pt x="50" y="735"/>
                  </a:lnTo>
                  <a:lnTo>
                    <a:pt x="55" y="747"/>
                  </a:lnTo>
                  <a:lnTo>
                    <a:pt x="61" y="758"/>
                  </a:lnTo>
                  <a:lnTo>
                    <a:pt x="67" y="770"/>
                  </a:lnTo>
                  <a:lnTo>
                    <a:pt x="75" y="779"/>
                  </a:lnTo>
                  <a:lnTo>
                    <a:pt x="80" y="789"/>
                  </a:lnTo>
                  <a:lnTo>
                    <a:pt x="88" y="800"/>
                  </a:lnTo>
                  <a:lnTo>
                    <a:pt x="95" y="810"/>
                  </a:lnTo>
                  <a:lnTo>
                    <a:pt x="101" y="821"/>
                  </a:lnTo>
                  <a:lnTo>
                    <a:pt x="109" y="830"/>
                  </a:lnTo>
                  <a:lnTo>
                    <a:pt x="118" y="840"/>
                  </a:lnTo>
                  <a:lnTo>
                    <a:pt x="124" y="849"/>
                  </a:lnTo>
                  <a:lnTo>
                    <a:pt x="133" y="859"/>
                  </a:lnTo>
                  <a:lnTo>
                    <a:pt x="141" y="868"/>
                  </a:lnTo>
                  <a:lnTo>
                    <a:pt x="152" y="878"/>
                  </a:lnTo>
                  <a:lnTo>
                    <a:pt x="160" y="886"/>
                  </a:lnTo>
                  <a:lnTo>
                    <a:pt x="170" y="895"/>
                  </a:lnTo>
                  <a:lnTo>
                    <a:pt x="177" y="903"/>
                  </a:lnTo>
                  <a:lnTo>
                    <a:pt x="187" y="912"/>
                  </a:lnTo>
                  <a:lnTo>
                    <a:pt x="196" y="918"/>
                  </a:lnTo>
                  <a:lnTo>
                    <a:pt x="206" y="927"/>
                  </a:lnTo>
                  <a:lnTo>
                    <a:pt x="217" y="933"/>
                  </a:lnTo>
                  <a:lnTo>
                    <a:pt x="227" y="941"/>
                  </a:lnTo>
                  <a:lnTo>
                    <a:pt x="238" y="946"/>
                  </a:lnTo>
                  <a:lnTo>
                    <a:pt x="248" y="954"/>
                  </a:lnTo>
                  <a:lnTo>
                    <a:pt x="257" y="960"/>
                  </a:lnTo>
                  <a:lnTo>
                    <a:pt x="270" y="967"/>
                  </a:lnTo>
                  <a:lnTo>
                    <a:pt x="280" y="973"/>
                  </a:lnTo>
                  <a:lnTo>
                    <a:pt x="291" y="979"/>
                  </a:lnTo>
                  <a:lnTo>
                    <a:pt x="303" y="984"/>
                  </a:lnTo>
                  <a:lnTo>
                    <a:pt x="316" y="990"/>
                  </a:lnTo>
                  <a:lnTo>
                    <a:pt x="326" y="992"/>
                  </a:lnTo>
                  <a:lnTo>
                    <a:pt x="339" y="998"/>
                  </a:lnTo>
                  <a:lnTo>
                    <a:pt x="350" y="1002"/>
                  </a:lnTo>
                  <a:lnTo>
                    <a:pt x="362" y="1005"/>
                  </a:lnTo>
                  <a:lnTo>
                    <a:pt x="373" y="1009"/>
                  </a:lnTo>
                  <a:lnTo>
                    <a:pt x="386" y="1013"/>
                  </a:lnTo>
                  <a:lnTo>
                    <a:pt x="398" y="1015"/>
                  </a:lnTo>
                  <a:lnTo>
                    <a:pt x="413" y="1019"/>
                  </a:lnTo>
                  <a:lnTo>
                    <a:pt x="424" y="1021"/>
                  </a:lnTo>
                  <a:lnTo>
                    <a:pt x="438" y="1022"/>
                  </a:lnTo>
                  <a:lnTo>
                    <a:pt x="449" y="1024"/>
                  </a:lnTo>
                  <a:lnTo>
                    <a:pt x="464" y="1026"/>
                  </a:lnTo>
                  <a:lnTo>
                    <a:pt x="476" y="1028"/>
                  </a:lnTo>
                  <a:lnTo>
                    <a:pt x="489" y="1030"/>
                  </a:lnTo>
                  <a:lnTo>
                    <a:pt x="504" y="1030"/>
                  </a:lnTo>
                  <a:lnTo>
                    <a:pt x="518" y="1030"/>
                  </a:lnTo>
                  <a:lnTo>
                    <a:pt x="518" y="10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3" name="Freeform 19"/>
            <p:cNvSpPr>
              <a:spLocks/>
            </p:cNvSpPr>
            <p:nvPr/>
          </p:nvSpPr>
          <p:spPr bwMode="auto">
            <a:xfrm>
              <a:off x="7160498" y="4147464"/>
              <a:ext cx="1153922" cy="1153922"/>
            </a:xfrm>
            <a:custGeom>
              <a:avLst/>
              <a:gdLst/>
              <a:ahLst/>
              <a:cxnLst>
                <a:cxn ang="0">
                  <a:pos x="442" y="796"/>
                </a:cxn>
                <a:cxn ang="0">
                  <a:pos x="489" y="789"/>
                </a:cxn>
                <a:cxn ang="0">
                  <a:pos x="537" y="773"/>
                </a:cxn>
                <a:cxn ang="0">
                  <a:pos x="580" y="754"/>
                </a:cxn>
                <a:cxn ang="0">
                  <a:pos x="622" y="730"/>
                </a:cxn>
                <a:cxn ang="0">
                  <a:pos x="660" y="701"/>
                </a:cxn>
                <a:cxn ang="0">
                  <a:pos x="694" y="667"/>
                </a:cxn>
                <a:cxn ang="0">
                  <a:pos x="725" y="629"/>
                </a:cxn>
                <a:cxn ang="0">
                  <a:pos x="752" y="589"/>
                </a:cxn>
                <a:cxn ang="0">
                  <a:pos x="771" y="545"/>
                </a:cxn>
                <a:cxn ang="0">
                  <a:pos x="788" y="498"/>
                </a:cxn>
                <a:cxn ang="0">
                  <a:pos x="795" y="450"/>
                </a:cxn>
                <a:cxn ang="0">
                  <a:pos x="801" y="401"/>
                </a:cxn>
                <a:cxn ang="0">
                  <a:pos x="795" y="350"/>
                </a:cxn>
                <a:cxn ang="0">
                  <a:pos x="788" y="300"/>
                </a:cxn>
                <a:cxn ang="0">
                  <a:pos x="771" y="253"/>
                </a:cxn>
                <a:cxn ang="0">
                  <a:pos x="752" y="209"/>
                </a:cxn>
                <a:cxn ang="0">
                  <a:pos x="725" y="167"/>
                </a:cxn>
                <a:cxn ang="0">
                  <a:pos x="694" y="131"/>
                </a:cxn>
                <a:cxn ang="0">
                  <a:pos x="660" y="99"/>
                </a:cxn>
                <a:cxn ang="0">
                  <a:pos x="622" y="68"/>
                </a:cxn>
                <a:cxn ang="0">
                  <a:pos x="580" y="43"/>
                </a:cxn>
                <a:cxn ang="0">
                  <a:pos x="537" y="23"/>
                </a:cxn>
                <a:cxn ang="0">
                  <a:pos x="489" y="9"/>
                </a:cxn>
                <a:cxn ang="0">
                  <a:pos x="442" y="2"/>
                </a:cxn>
                <a:cxn ang="0">
                  <a:pos x="390" y="0"/>
                </a:cxn>
                <a:cxn ang="0">
                  <a:pos x="339" y="4"/>
                </a:cxn>
                <a:cxn ang="0">
                  <a:pos x="289" y="15"/>
                </a:cxn>
                <a:cxn ang="0">
                  <a:pos x="244" y="32"/>
                </a:cxn>
                <a:cxn ang="0">
                  <a:pos x="200" y="51"/>
                </a:cxn>
                <a:cxn ang="0">
                  <a:pos x="158" y="78"/>
                </a:cxn>
                <a:cxn ang="0">
                  <a:pos x="124" y="112"/>
                </a:cxn>
                <a:cxn ang="0">
                  <a:pos x="90" y="146"/>
                </a:cxn>
                <a:cxn ang="0">
                  <a:pos x="61" y="184"/>
                </a:cxn>
                <a:cxn ang="0">
                  <a:pos x="38" y="226"/>
                </a:cxn>
                <a:cxn ang="0">
                  <a:pos x="19" y="272"/>
                </a:cxn>
                <a:cxn ang="0">
                  <a:pos x="6" y="319"/>
                </a:cxn>
                <a:cxn ang="0">
                  <a:pos x="0" y="370"/>
                </a:cxn>
                <a:cxn ang="0">
                  <a:pos x="0" y="420"/>
                </a:cxn>
                <a:cxn ang="0">
                  <a:pos x="4" y="469"/>
                </a:cxn>
                <a:cxn ang="0">
                  <a:pos x="18" y="517"/>
                </a:cxn>
                <a:cxn ang="0">
                  <a:pos x="35" y="562"/>
                </a:cxn>
                <a:cxn ang="0">
                  <a:pos x="57" y="606"/>
                </a:cxn>
                <a:cxn ang="0">
                  <a:pos x="84" y="644"/>
                </a:cxn>
                <a:cxn ang="0">
                  <a:pos x="118" y="682"/>
                </a:cxn>
                <a:cxn ang="0">
                  <a:pos x="153" y="713"/>
                </a:cxn>
                <a:cxn ang="0">
                  <a:pos x="192" y="741"/>
                </a:cxn>
                <a:cxn ang="0">
                  <a:pos x="234" y="764"/>
                </a:cxn>
                <a:cxn ang="0">
                  <a:pos x="282" y="781"/>
                </a:cxn>
                <a:cxn ang="0">
                  <a:pos x="327" y="793"/>
                </a:cxn>
                <a:cxn ang="0">
                  <a:pos x="379" y="798"/>
                </a:cxn>
              </a:cxnLst>
              <a:rect l="0" t="0" r="r" b="b"/>
              <a:pathLst>
                <a:path w="801" h="800">
                  <a:moveTo>
                    <a:pt x="402" y="800"/>
                  </a:moveTo>
                  <a:lnTo>
                    <a:pt x="411" y="798"/>
                  </a:lnTo>
                  <a:lnTo>
                    <a:pt x="421" y="798"/>
                  </a:lnTo>
                  <a:lnTo>
                    <a:pt x="430" y="798"/>
                  </a:lnTo>
                  <a:lnTo>
                    <a:pt x="442" y="796"/>
                  </a:lnTo>
                  <a:lnTo>
                    <a:pt x="451" y="794"/>
                  </a:lnTo>
                  <a:lnTo>
                    <a:pt x="461" y="793"/>
                  </a:lnTo>
                  <a:lnTo>
                    <a:pt x="470" y="793"/>
                  </a:lnTo>
                  <a:lnTo>
                    <a:pt x="480" y="791"/>
                  </a:lnTo>
                  <a:lnTo>
                    <a:pt x="489" y="789"/>
                  </a:lnTo>
                  <a:lnTo>
                    <a:pt x="499" y="787"/>
                  </a:lnTo>
                  <a:lnTo>
                    <a:pt x="508" y="783"/>
                  </a:lnTo>
                  <a:lnTo>
                    <a:pt x="518" y="781"/>
                  </a:lnTo>
                  <a:lnTo>
                    <a:pt x="527" y="777"/>
                  </a:lnTo>
                  <a:lnTo>
                    <a:pt x="537" y="773"/>
                  </a:lnTo>
                  <a:lnTo>
                    <a:pt x="544" y="770"/>
                  </a:lnTo>
                  <a:lnTo>
                    <a:pt x="556" y="768"/>
                  </a:lnTo>
                  <a:lnTo>
                    <a:pt x="563" y="764"/>
                  </a:lnTo>
                  <a:lnTo>
                    <a:pt x="573" y="758"/>
                  </a:lnTo>
                  <a:lnTo>
                    <a:pt x="580" y="754"/>
                  </a:lnTo>
                  <a:lnTo>
                    <a:pt x="590" y="751"/>
                  </a:lnTo>
                  <a:lnTo>
                    <a:pt x="598" y="745"/>
                  </a:lnTo>
                  <a:lnTo>
                    <a:pt x="605" y="741"/>
                  </a:lnTo>
                  <a:lnTo>
                    <a:pt x="615" y="735"/>
                  </a:lnTo>
                  <a:lnTo>
                    <a:pt x="622" y="730"/>
                  </a:lnTo>
                  <a:lnTo>
                    <a:pt x="630" y="724"/>
                  </a:lnTo>
                  <a:lnTo>
                    <a:pt x="637" y="718"/>
                  </a:lnTo>
                  <a:lnTo>
                    <a:pt x="645" y="713"/>
                  </a:lnTo>
                  <a:lnTo>
                    <a:pt x="655" y="707"/>
                  </a:lnTo>
                  <a:lnTo>
                    <a:pt x="660" y="701"/>
                  </a:lnTo>
                  <a:lnTo>
                    <a:pt x="668" y="696"/>
                  </a:lnTo>
                  <a:lnTo>
                    <a:pt x="675" y="688"/>
                  </a:lnTo>
                  <a:lnTo>
                    <a:pt x="683" y="682"/>
                  </a:lnTo>
                  <a:lnTo>
                    <a:pt x="689" y="675"/>
                  </a:lnTo>
                  <a:lnTo>
                    <a:pt x="694" y="667"/>
                  </a:lnTo>
                  <a:lnTo>
                    <a:pt x="700" y="659"/>
                  </a:lnTo>
                  <a:lnTo>
                    <a:pt x="708" y="652"/>
                  </a:lnTo>
                  <a:lnTo>
                    <a:pt x="713" y="644"/>
                  </a:lnTo>
                  <a:lnTo>
                    <a:pt x="719" y="637"/>
                  </a:lnTo>
                  <a:lnTo>
                    <a:pt x="725" y="629"/>
                  </a:lnTo>
                  <a:lnTo>
                    <a:pt x="731" y="623"/>
                  </a:lnTo>
                  <a:lnTo>
                    <a:pt x="736" y="614"/>
                  </a:lnTo>
                  <a:lnTo>
                    <a:pt x="742" y="606"/>
                  </a:lnTo>
                  <a:lnTo>
                    <a:pt x="746" y="597"/>
                  </a:lnTo>
                  <a:lnTo>
                    <a:pt x="752" y="589"/>
                  </a:lnTo>
                  <a:lnTo>
                    <a:pt x="755" y="580"/>
                  </a:lnTo>
                  <a:lnTo>
                    <a:pt x="759" y="572"/>
                  </a:lnTo>
                  <a:lnTo>
                    <a:pt x="765" y="562"/>
                  </a:lnTo>
                  <a:lnTo>
                    <a:pt x="769" y="555"/>
                  </a:lnTo>
                  <a:lnTo>
                    <a:pt x="771" y="545"/>
                  </a:lnTo>
                  <a:lnTo>
                    <a:pt x="774" y="536"/>
                  </a:lnTo>
                  <a:lnTo>
                    <a:pt x="778" y="526"/>
                  </a:lnTo>
                  <a:lnTo>
                    <a:pt x="782" y="517"/>
                  </a:lnTo>
                  <a:lnTo>
                    <a:pt x="784" y="507"/>
                  </a:lnTo>
                  <a:lnTo>
                    <a:pt x="788" y="498"/>
                  </a:lnTo>
                  <a:lnTo>
                    <a:pt x="790" y="488"/>
                  </a:lnTo>
                  <a:lnTo>
                    <a:pt x="791" y="479"/>
                  </a:lnTo>
                  <a:lnTo>
                    <a:pt x="793" y="469"/>
                  </a:lnTo>
                  <a:lnTo>
                    <a:pt x="793" y="460"/>
                  </a:lnTo>
                  <a:lnTo>
                    <a:pt x="795" y="450"/>
                  </a:lnTo>
                  <a:lnTo>
                    <a:pt x="797" y="441"/>
                  </a:lnTo>
                  <a:lnTo>
                    <a:pt x="799" y="431"/>
                  </a:lnTo>
                  <a:lnTo>
                    <a:pt x="801" y="420"/>
                  </a:lnTo>
                  <a:lnTo>
                    <a:pt x="801" y="410"/>
                  </a:lnTo>
                  <a:lnTo>
                    <a:pt x="801" y="401"/>
                  </a:lnTo>
                  <a:lnTo>
                    <a:pt x="801" y="391"/>
                  </a:lnTo>
                  <a:lnTo>
                    <a:pt x="801" y="380"/>
                  </a:lnTo>
                  <a:lnTo>
                    <a:pt x="799" y="370"/>
                  </a:lnTo>
                  <a:lnTo>
                    <a:pt x="797" y="359"/>
                  </a:lnTo>
                  <a:lnTo>
                    <a:pt x="795" y="350"/>
                  </a:lnTo>
                  <a:lnTo>
                    <a:pt x="793" y="338"/>
                  </a:lnTo>
                  <a:lnTo>
                    <a:pt x="793" y="329"/>
                  </a:lnTo>
                  <a:lnTo>
                    <a:pt x="791" y="319"/>
                  </a:lnTo>
                  <a:lnTo>
                    <a:pt x="790" y="310"/>
                  </a:lnTo>
                  <a:lnTo>
                    <a:pt x="788" y="300"/>
                  </a:lnTo>
                  <a:lnTo>
                    <a:pt x="784" y="291"/>
                  </a:lnTo>
                  <a:lnTo>
                    <a:pt x="782" y="281"/>
                  </a:lnTo>
                  <a:lnTo>
                    <a:pt x="778" y="272"/>
                  </a:lnTo>
                  <a:lnTo>
                    <a:pt x="774" y="262"/>
                  </a:lnTo>
                  <a:lnTo>
                    <a:pt x="771" y="253"/>
                  </a:lnTo>
                  <a:lnTo>
                    <a:pt x="769" y="245"/>
                  </a:lnTo>
                  <a:lnTo>
                    <a:pt x="765" y="235"/>
                  </a:lnTo>
                  <a:lnTo>
                    <a:pt x="759" y="226"/>
                  </a:lnTo>
                  <a:lnTo>
                    <a:pt x="755" y="218"/>
                  </a:lnTo>
                  <a:lnTo>
                    <a:pt x="752" y="209"/>
                  </a:lnTo>
                  <a:lnTo>
                    <a:pt x="746" y="201"/>
                  </a:lnTo>
                  <a:lnTo>
                    <a:pt x="742" y="192"/>
                  </a:lnTo>
                  <a:lnTo>
                    <a:pt x="736" y="184"/>
                  </a:lnTo>
                  <a:lnTo>
                    <a:pt x="731" y="177"/>
                  </a:lnTo>
                  <a:lnTo>
                    <a:pt x="725" y="167"/>
                  </a:lnTo>
                  <a:lnTo>
                    <a:pt x="719" y="159"/>
                  </a:lnTo>
                  <a:lnTo>
                    <a:pt x="713" y="152"/>
                  </a:lnTo>
                  <a:lnTo>
                    <a:pt x="708" y="146"/>
                  </a:lnTo>
                  <a:lnTo>
                    <a:pt x="700" y="139"/>
                  </a:lnTo>
                  <a:lnTo>
                    <a:pt x="694" y="131"/>
                  </a:lnTo>
                  <a:lnTo>
                    <a:pt x="689" y="123"/>
                  </a:lnTo>
                  <a:lnTo>
                    <a:pt x="683" y="118"/>
                  </a:lnTo>
                  <a:lnTo>
                    <a:pt x="675" y="112"/>
                  </a:lnTo>
                  <a:lnTo>
                    <a:pt x="668" y="104"/>
                  </a:lnTo>
                  <a:lnTo>
                    <a:pt x="660" y="99"/>
                  </a:lnTo>
                  <a:lnTo>
                    <a:pt x="655" y="91"/>
                  </a:lnTo>
                  <a:lnTo>
                    <a:pt x="645" y="83"/>
                  </a:lnTo>
                  <a:lnTo>
                    <a:pt x="637" y="78"/>
                  </a:lnTo>
                  <a:lnTo>
                    <a:pt x="630" y="72"/>
                  </a:lnTo>
                  <a:lnTo>
                    <a:pt x="622" y="68"/>
                  </a:lnTo>
                  <a:lnTo>
                    <a:pt x="615" y="62"/>
                  </a:lnTo>
                  <a:lnTo>
                    <a:pt x="605" y="57"/>
                  </a:lnTo>
                  <a:lnTo>
                    <a:pt x="598" y="51"/>
                  </a:lnTo>
                  <a:lnTo>
                    <a:pt x="590" y="47"/>
                  </a:lnTo>
                  <a:lnTo>
                    <a:pt x="580" y="43"/>
                  </a:lnTo>
                  <a:lnTo>
                    <a:pt x="573" y="38"/>
                  </a:lnTo>
                  <a:lnTo>
                    <a:pt x="563" y="34"/>
                  </a:lnTo>
                  <a:lnTo>
                    <a:pt x="556" y="32"/>
                  </a:lnTo>
                  <a:lnTo>
                    <a:pt x="544" y="26"/>
                  </a:lnTo>
                  <a:lnTo>
                    <a:pt x="537" y="23"/>
                  </a:lnTo>
                  <a:lnTo>
                    <a:pt x="527" y="21"/>
                  </a:lnTo>
                  <a:lnTo>
                    <a:pt x="518" y="17"/>
                  </a:lnTo>
                  <a:lnTo>
                    <a:pt x="508" y="15"/>
                  </a:lnTo>
                  <a:lnTo>
                    <a:pt x="499" y="11"/>
                  </a:lnTo>
                  <a:lnTo>
                    <a:pt x="489" y="9"/>
                  </a:lnTo>
                  <a:lnTo>
                    <a:pt x="480" y="7"/>
                  </a:lnTo>
                  <a:lnTo>
                    <a:pt x="470" y="5"/>
                  </a:lnTo>
                  <a:lnTo>
                    <a:pt x="461" y="4"/>
                  </a:lnTo>
                  <a:lnTo>
                    <a:pt x="451" y="2"/>
                  </a:lnTo>
                  <a:lnTo>
                    <a:pt x="442" y="2"/>
                  </a:lnTo>
                  <a:lnTo>
                    <a:pt x="430" y="0"/>
                  </a:lnTo>
                  <a:lnTo>
                    <a:pt x="42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0" y="0"/>
                  </a:lnTo>
                  <a:lnTo>
                    <a:pt x="379" y="0"/>
                  </a:lnTo>
                  <a:lnTo>
                    <a:pt x="369" y="0"/>
                  </a:lnTo>
                  <a:lnTo>
                    <a:pt x="358" y="2"/>
                  </a:lnTo>
                  <a:lnTo>
                    <a:pt x="348" y="2"/>
                  </a:lnTo>
                  <a:lnTo>
                    <a:pt x="339" y="4"/>
                  </a:lnTo>
                  <a:lnTo>
                    <a:pt x="327" y="5"/>
                  </a:lnTo>
                  <a:lnTo>
                    <a:pt x="318" y="7"/>
                  </a:lnTo>
                  <a:lnTo>
                    <a:pt x="308" y="9"/>
                  </a:lnTo>
                  <a:lnTo>
                    <a:pt x="299" y="11"/>
                  </a:lnTo>
                  <a:lnTo>
                    <a:pt x="289" y="15"/>
                  </a:lnTo>
                  <a:lnTo>
                    <a:pt x="282" y="17"/>
                  </a:lnTo>
                  <a:lnTo>
                    <a:pt x="270" y="21"/>
                  </a:lnTo>
                  <a:lnTo>
                    <a:pt x="261" y="23"/>
                  </a:lnTo>
                  <a:lnTo>
                    <a:pt x="253" y="26"/>
                  </a:lnTo>
                  <a:lnTo>
                    <a:pt x="244" y="32"/>
                  </a:lnTo>
                  <a:lnTo>
                    <a:pt x="234" y="34"/>
                  </a:lnTo>
                  <a:lnTo>
                    <a:pt x="227" y="38"/>
                  </a:lnTo>
                  <a:lnTo>
                    <a:pt x="217" y="43"/>
                  </a:lnTo>
                  <a:lnTo>
                    <a:pt x="210" y="47"/>
                  </a:lnTo>
                  <a:lnTo>
                    <a:pt x="200" y="51"/>
                  </a:lnTo>
                  <a:lnTo>
                    <a:pt x="192" y="57"/>
                  </a:lnTo>
                  <a:lnTo>
                    <a:pt x="183" y="62"/>
                  </a:lnTo>
                  <a:lnTo>
                    <a:pt x="175" y="68"/>
                  </a:lnTo>
                  <a:lnTo>
                    <a:pt x="168" y="72"/>
                  </a:lnTo>
                  <a:lnTo>
                    <a:pt x="158" y="78"/>
                  </a:lnTo>
                  <a:lnTo>
                    <a:pt x="153" y="83"/>
                  </a:lnTo>
                  <a:lnTo>
                    <a:pt x="145" y="91"/>
                  </a:lnTo>
                  <a:lnTo>
                    <a:pt x="137" y="99"/>
                  </a:lnTo>
                  <a:lnTo>
                    <a:pt x="130" y="104"/>
                  </a:lnTo>
                  <a:lnTo>
                    <a:pt x="124" y="112"/>
                  </a:lnTo>
                  <a:lnTo>
                    <a:pt x="118" y="118"/>
                  </a:lnTo>
                  <a:lnTo>
                    <a:pt x="111" y="123"/>
                  </a:lnTo>
                  <a:lnTo>
                    <a:pt x="103" y="131"/>
                  </a:lnTo>
                  <a:lnTo>
                    <a:pt x="97" y="139"/>
                  </a:lnTo>
                  <a:lnTo>
                    <a:pt x="90" y="146"/>
                  </a:lnTo>
                  <a:lnTo>
                    <a:pt x="84" y="152"/>
                  </a:lnTo>
                  <a:lnTo>
                    <a:pt x="78" y="159"/>
                  </a:lnTo>
                  <a:lnTo>
                    <a:pt x="73" y="167"/>
                  </a:lnTo>
                  <a:lnTo>
                    <a:pt x="67" y="177"/>
                  </a:lnTo>
                  <a:lnTo>
                    <a:pt x="61" y="184"/>
                  </a:lnTo>
                  <a:lnTo>
                    <a:pt x="57" y="192"/>
                  </a:lnTo>
                  <a:lnTo>
                    <a:pt x="52" y="201"/>
                  </a:lnTo>
                  <a:lnTo>
                    <a:pt x="46" y="209"/>
                  </a:lnTo>
                  <a:lnTo>
                    <a:pt x="42" y="218"/>
                  </a:lnTo>
                  <a:lnTo>
                    <a:pt x="38" y="226"/>
                  </a:lnTo>
                  <a:lnTo>
                    <a:pt x="35" y="235"/>
                  </a:lnTo>
                  <a:lnTo>
                    <a:pt x="31" y="245"/>
                  </a:lnTo>
                  <a:lnTo>
                    <a:pt x="27" y="253"/>
                  </a:lnTo>
                  <a:lnTo>
                    <a:pt x="23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4" y="291"/>
                  </a:lnTo>
                  <a:lnTo>
                    <a:pt x="10" y="300"/>
                  </a:lnTo>
                  <a:lnTo>
                    <a:pt x="8" y="310"/>
                  </a:lnTo>
                  <a:lnTo>
                    <a:pt x="6" y="319"/>
                  </a:lnTo>
                  <a:lnTo>
                    <a:pt x="4" y="329"/>
                  </a:lnTo>
                  <a:lnTo>
                    <a:pt x="4" y="338"/>
                  </a:lnTo>
                  <a:lnTo>
                    <a:pt x="0" y="350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41"/>
                  </a:lnTo>
                  <a:lnTo>
                    <a:pt x="0" y="450"/>
                  </a:lnTo>
                  <a:lnTo>
                    <a:pt x="4" y="460"/>
                  </a:lnTo>
                  <a:lnTo>
                    <a:pt x="4" y="469"/>
                  </a:lnTo>
                  <a:lnTo>
                    <a:pt x="6" y="479"/>
                  </a:lnTo>
                  <a:lnTo>
                    <a:pt x="8" y="488"/>
                  </a:lnTo>
                  <a:lnTo>
                    <a:pt x="10" y="498"/>
                  </a:lnTo>
                  <a:lnTo>
                    <a:pt x="14" y="507"/>
                  </a:lnTo>
                  <a:lnTo>
                    <a:pt x="18" y="517"/>
                  </a:lnTo>
                  <a:lnTo>
                    <a:pt x="19" y="526"/>
                  </a:lnTo>
                  <a:lnTo>
                    <a:pt x="23" y="536"/>
                  </a:lnTo>
                  <a:lnTo>
                    <a:pt x="27" y="545"/>
                  </a:lnTo>
                  <a:lnTo>
                    <a:pt x="31" y="555"/>
                  </a:lnTo>
                  <a:lnTo>
                    <a:pt x="35" y="562"/>
                  </a:lnTo>
                  <a:lnTo>
                    <a:pt x="38" y="572"/>
                  </a:lnTo>
                  <a:lnTo>
                    <a:pt x="42" y="580"/>
                  </a:lnTo>
                  <a:lnTo>
                    <a:pt x="46" y="589"/>
                  </a:lnTo>
                  <a:lnTo>
                    <a:pt x="52" y="597"/>
                  </a:lnTo>
                  <a:lnTo>
                    <a:pt x="57" y="606"/>
                  </a:lnTo>
                  <a:lnTo>
                    <a:pt x="61" y="614"/>
                  </a:lnTo>
                  <a:lnTo>
                    <a:pt x="67" y="623"/>
                  </a:lnTo>
                  <a:lnTo>
                    <a:pt x="73" y="629"/>
                  </a:lnTo>
                  <a:lnTo>
                    <a:pt x="78" y="637"/>
                  </a:lnTo>
                  <a:lnTo>
                    <a:pt x="84" y="644"/>
                  </a:lnTo>
                  <a:lnTo>
                    <a:pt x="90" y="652"/>
                  </a:lnTo>
                  <a:lnTo>
                    <a:pt x="97" y="659"/>
                  </a:lnTo>
                  <a:lnTo>
                    <a:pt x="103" y="667"/>
                  </a:lnTo>
                  <a:lnTo>
                    <a:pt x="111" y="675"/>
                  </a:lnTo>
                  <a:lnTo>
                    <a:pt x="118" y="682"/>
                  </a:lnTo>
                  <a:lnTo>
                    <a:pt x="124" y="688"/>
                  </a:lnTo>
                  <a:lnTo>
                    <a:pt x="130" y="696"/>
                  </a:lnTo>
                  <a:lnTo>
                    <a:pt x="137" y="701"/>
                  </a:lnTo>
                  <a:lnTo>
                    <a:pt x="145" y="707"/>
                  </a:lnTo>
                  <a:lnTo>
                    <a:pt x="153" y="713"/>
                  </a:lnTo>
                  <a:lnTo>
                    <a:pt x="158" y="718"/>
                  </a:lnTo>
                  <a:lnTo>
                    <a:pt x="168" y="724"/>
                  </a:lnTo>
                  <a:lnTo>
                    <a:pt x="175" y="730"/>
                  </a:lnTo>
                  <a:lnTo>
                    <a:pt x="183" y="735"/>
                  </a:lnTo>
                  <a:lnTo>
                    <a:pt x="192" y="741"/>
                  </a:lnTo>
                  <a:lnTo>
                    <a:pt x="200" y="745"/>
                  </a:lnTo>
                  <a:lnTo>
                    <a:pt x="210" y="751"/>
                  </a:lnTo>
                  <a:lnTo>
                    <a:pt x="217" y="754"/>
                  </a:lnTo>
                  <a:lnTo>
                    <a:pt x="227" y="758"/>
                  </a:lnTo>
                  <a:lnTo>
                    <a:pt x="234" y="764"/>
                  </a:lnTo>
                  <a:lnTo>
                    <a:pt x="244" y="768"/>
                  </a:lnTo>
                  <a:lnTo>
                    <a:pt x="253" y="770"/>
                  </a:lnTo>
                  <a:lnTo>
                    <a:pt x="261" y="773"/>
                  </a:lnTo>
                  <a:lnTo>
                    <a:pt x="270" y="777"/>
                  </a:lnTo>
                  <a:lnTo>
                    <a:pt x="282" y="781"/>
                  </a:lnTo>
                  <a:lnTo>
                    <a:pt x="289" y="783"/>
                  </a:lnTo>
                  <a:lnTo>
                    <a:pt x="299" y="787"/>
                  </a:lnTo>
                  <a:lnTo>
                    <a:pt x="308" y="789"/>
                  </a:lnTo>
                  <a:lnTo>
                    <a:pt x="318" y="791"/>
                  </a:lnTo>
                  <a:lnTo>
                    <a:pt x="327" y="793"/>
                  </a:lnTo>
                  <a:lnTo>
                    <a:pt x="339" y="793"/>
                  </a:lnTo>
                  <a:lnTo>
                    <a:pt x="348" y="794"/>
                  </a:lnTo>
                  <a:lnTo>
                    <a:pt x="358" y="796"/>
                  </a:lnTo>
                  <a:lnTo>
                    <a:pt x="369" y="798"/>
                  </a:lnTo>
                  <a:lnTo>
                    <a:pt x="379" y="798"/>
                  </a:lnTo>
                  <a:lnTo>
                    <a:pt x="390" y="798"/>
                  </a:lnTo>
                  <a:lnTo>
                    <a:pt x="402" y="800"/>
                  </a:lnTo>
                  <a:lnTo>
                    <a:pt x="402" y="8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auto">
            <a:xfrm>
              <a:off x="7206655" y="4196504"/>
              <a:ext cx="1052955" cy="1058724"/>
            </a:xfrm>
            <a:custGeom>
              <a:avLst/>
              <a:gdLst/>
              <a:ahLst/>
              <a:cxnLst>
                <a:cxn ang="0">
                  <a:pos x="401" y="730"/>
                </a:cxn>
                <a:cxn ang="0">
                  <a:pos x="447" y="722"/>
                </a:cxn>
                <a:cxn ang="0">
                  <a:pos x="488" y="709"/>
                </a:cxn>
                <a:cxn ang="0">
                  <a:pos x="528" y="690"/>
                </a:cxn>
                <a:cxn ang="0">
                  <a:pos x="568" y="669"/>
                </a:cxn>
                <a:cxn ang="0">
                  <a:pos x="603" y="641"/>
                </a:cxn>
                <a:cxn ang="0">
                  <a:pos x="635" y="612"/>
                </a:cxn>
                <a:cxn ang="0">
                  <a:pos x="661" y="578"/>
                </a:cxn>
                <a:cxn ang="0">
                  <a:pos x="684" y="540"/>
                </a:cxn>
                <a:cxn ang="0">
                  <a:pos x="703" y="500"/>
                </a:cxn>
                <a:cxn ang="0">
                  <a:pos x="719" y="456"/>
                </a:cxn>
                <a:cxn ang="0">
                  <a:pos x="726" y="411"/>
                </a:cxn>
                <a:cxn ang="0">
                  <a:pos x="730" y="367"/>
                </a:cxn>
                <a:cxn ang="0">
                  <a:pos x="726" y="319"/>
                </a:cxn>
                <a:cxn ang="0">
                  <a:pos x="719" y="274"/>
                </a:cxn>
                <a:cxn ang="0">
                  <a:pos x="703" y="230"/>
                </a:cxn>
                <a:cxn ang="0">
                  <a:pos x="684" y="192"/>
                </a:cxn>
                <a:cxn ang="0">
                  <a:pos x="661" y="154"/>
                </a:cxn>
                <a:cxn ang="0">
                  <a:pos x="635" y="120"/>
                </a:cxn>
                <a:cxn ang="0">
                  <a:pos x="603" y="89"/>
                </a:cxn>
                <a:cxn ang="0">
                  <a:pos x="568" y="63"/>
                </a:cxn>
                <a:cxn ang="0">
                  <a:pos x="528" y="40"/>
                </a:cxn>
                <a:cxn ang="0">
                  <a:pos x="488" y="23"/>
                </a:cxn>
                <a:cxn ang="0">
                  <a:pos x="447" y="9"/>
                </a:cxn>
                <a:cxn ang="0">
                  <a:pos x="401" y="2"/>
                </a:cxn>
                <a:cxn ang="0">
                  <a:pos x="355" y="0"/>
                </a:cxn>
                <a:cxn ang="0">
                  <a:pos x="308" y="4"/>
                </a:cxn>
                <a:cxn ang="0">
                  <a:pos x="262" y="13"/>
                </a:cxn>
                <a:cxn ang="0">
                  <a:pos x="222" y="28"/>
                </a:cxn>
                <a:cxn ang="0">
                  <a:pos x="182" y="47"/>
                </a:cxn>
                <a:cxn ang="0">
                  <a:pos x="146" y="72"/>
                </a:cxn>
                <a:cxn ang="0">
                  <a:pos x="112" y="101"/>
                </a:cxn>
                <a:cxn ang="0">
                  <a:pos x="82" y="133"/>
                </a:cxn>
                <a:cxn ang="0">
                  <a:pos x="55" y="169"/>
                </a:cxn>
                <a:cxn ang="0">
                  <a:pos x="34" y="207"/>
                </a:cxn>
                <a:cxn ang="0">
                  <a:pos x="17" y="247"/>
                </a:cxn>
                <a:cxn ang="0">
                  <a:pos x="7" y="293"/>
                </a:cxn>
                <a:cxn ang="0">
                  <a:pos x="0" y="338"/>
                </a:cxn>
                <a:cxn ang="0">
                  <a:pos x="0" y="386"/>
                </a:cxn>
                <a:cxn ang="0">
                  <a:pos x="5" y="430"/>
                </a:cxn>
                <a:cxn ang="0">
                  <a:pos x="15" y="473"/>
                </a:cxn>
                <a:cxn ang="0">
                  <a:pos x="30" y="515"/>
                </a:cxn>
                <a:cxn ang="0">
                  <a:pos x="51" y="555"/>
                </a:cxn>
                <a:cxn ang="0">
                  <a:pos x="76" y="591"/>
                </a:cxn>
                <a:cxn ang="0">
                  <a:pos x="106" y="625"/>
                </a:cxn>
                <a:cxn ang="0">
                  <a:pos x="139" y="652"/>
                </a:cxn>
                <a:cxn ang="0">
                  <a:pos x="175" y="679"/>
                </a:cxn>
                <a:cxn ang="0">
                  <a:pos x="213" y="698"/>
                </a:cxn>
                <a:cxn ang="0">
                  <a:pos x="255" y="715"/>
                </a:cxn>
                <a:cxn ang="0">
                  <a:pos x="298" y="726"/>
                </a:cxn>
                <a:cxn ang="0">
                  <a:pos x="346" y="732"/>
                </a:cxn>
              </a:cxnLst>
              <a:rect l="0" t="0" r="r" b="b"/>
              <a:pathLst>
                <a:path w="730" h="734">
                  <a:moveTo>
                    <a:pt x="365" y="734"/>
                  </a:moveTo>
                  <a:lnTo>
                    <a:pt x="372" y="732"/>
                  </a:lnTo>
                  <a:lnTo>
                    <a:pt x="384" y="732"/>
                  </a:lnTo>
                  <a:lnTo>
                    <a:pt x="391" y="730"/>
                  </a:lnTo>
                  <a:lnTo>
                    <a:pt x="401" y="730"/>
                  </a:lnTo>
                  <a:lnTo>
                    <a:pt x="409" y="728"/>
                  </a:lnTo>
                  <a:lnTo>
                    <a:pt x="420" y="726"/>
                  </a:lnTo>
                  <a:lnTo>
                    <a:pt x="428" y="726"/>
                  </a:lnTo>
                  <a:lnTo>
                    <a:pt x="437" y="724"/>
                  </a:lnTo>
                  <a:lnTo>
                    <a:pt x="447" y="722"/>
                  </a:lnTo>
                  <a:lnTo>
                    <a:pt x="454" y="720"/>
                  </a:lnTo>
                  <a:lnTo>
                    <a:pt x="464" y="719"/>
                  </a:lnTo>
                  <a:lnTo>
                    <a:pt x="471" y="715"/>
                  </a:lnTo>
                  <a:lnTo>
                    <a:pt x="481" y="713"/>
                  </a:lnTo>
                  <a:lnTo>
                    <a:pt x="488" y="709"/>
                  </a:lnTo>
                  <a:lnTo>
                    <a:pt x="498" y="705"/>
                  </a:lnTo>
                  <a:lnTo>
                    <a:pt x="506" y="703"/>
                  </a:lnTo>
                  <a:lnTo>
                    <a:pt x="513" y="698"/>
                  </a:lnTo>
                  <a:lnTo>
                    <a:pt x="521" y="696"/>
                  </a:lnTo>
                  <a:lnTo>
                    <a:pt x="528" y="690"/>
                  </a:lnTo>
                  <a:lnTo>
                    <a:pt x="538" y="686"/>
                  </a:lnTo>
                  <a:lnTo>
                    <a:pt x="544" y="682"/>
                  </a:lnTo>
                  <a:lnTo>
                    <a:pt x="553" y="679"/>
                  </a:lnTo>
                  <a:lnTo>
                    <a:pt x="561" y="673"/>
                  </a:lnTo>
                  <a:lnTo>
                    <a:pt x="568" y="669"/>
                  </a:lnTo>
                  <a:lnTo>
                    <a:pt x="576" y="663"/>
                  </a:lnTo>
                  <a:lnTo>
                    <a:pt x="582" y="658"/>
                  </a:lnTo>
                  <a:lnTo>
                    <a:pt x="589" y="652"/>
                  </a:lnTo>
                  <a:lnTo>
                    <a:pt x="595" y="648"/>
                  </a:lnTo>
                  <a:lnTo>
                    <a:pt x="603" y="641"/>
                  </a:lnTo>
                  <a:lnTo>
                    <a:pt x="610" y="637"/>
                  </a:lnTo>
                  <a:lnTo>
                    <a:pt x="616" y="629"/>
                  </a:lnTo>
                  <a:lnTo>
                    <a:pt x="623" y="625"/>
                  </a:lnTo>
                  <a:lnTo>
                    <a:pt x="627" y="618"/>
                  </a:lnTo>
                  <a:lnTo>
                    <a:pt x="635" y="612"/>
                  </a:lnTo>
                  <a:lnTo>
                    <a:pt x="639" y="605"/>
                  </a:lnTo>
                  <a:lnTo>
                    <a:pt x="646" y="597"/>
                  </a:lnTo>
                  <a:lnTo>
                    <a:pt x="650" y="591"/>
                  </a:lnTo>
                  <a:lnTo>
                    <a:pt x="656" y="584"/>
                  </a:lnTo>
                  <a:lnTo>
                    <a:pt x="661" y="578"/>
                  </a:lnTo>
                  <a:lnTo>
                    <a:pt x="667" y="570"/>
                  </a:lnTo>
                  <a:lnTo>
                    <a:pt x="671" y="563"/>
                  </a:lnTo>
                  <a:lnTo>
                    <a:pt x="675" y="555"/>
                  </a:lnTo>
                  <a:lnTo>
                    <a:pt x="680" y="546"/>
                  </a:lnTo>
                  <a:lnTo>
                    <a:pt x="684" y="540"/>
                  </a:lnTo>
                  <a:lnTo>
                    <a:pt x="688" y="532"/>
                  </a:lnTo>
                  <a:lnTo>
                    <a:pt x="692" y="523"/>
                  </a:lnTo>
                  <a:lnTo>
                    <a:pt x="696" y="515"/>
                  </a:lnTo>
                  <a:lnTo>
                    <a:pt x="701" y="509"/>
                  </a:lnTo>
                  <a:lnTo>
                    <a:pt x="703" y="500"/>
                  </a:lnTo>
                  <a:lnTo>
                    <a:pt x="707" y="490"/>
                  </a:lnTo>
                  <a:lnTo>
                    <a:pt x="709" y="483"/>
                  </a:lnTo>
                  <a:lnTo>
                    <a:pt x="713" y="473"/>
                  </a:lnTo>
                  <a:lnTo>
                    <a:pt x="715" y="466"/>
                  </a:lnTo>
                  <a:lnTo>
                    <a:pt x="719" y="456"/>
                  </a:lnTo>
                  <a:lnTo>
                    <a:pt x="720" y="449"/>
                  </a:lnTo>
                  <a:lnTo>
                    <a:pt x="722" y="439"/>
                  </a:lnTo>
                  <a:lnTo>
                    <a:pt x="724" y="430"/>
                  </a:lnTo>
                  <a:lnTo>
                    <a:pt x="724" y="422"/>
                  </a:lnTo>
                  <a:lnTo>
                    <a:pt x="726" y="411"/>
                  </a:lnTo>
                  <a:lnTo>
                    <a:pt x="728" y="403"/>
                  </a:lnTo>
                  <a:lnTo>
                    <a:pt x="728" y="393"/>
                  </a:lnTo>
                  <a:lnTo>
                    <a:pt x="730" y="386"/>
                  </a:lnTo>
                  <a:lnTo>
                    <a:pt x="730" y="374"/>
                  </a:lnTo>
                  <a:lnTo>
                    <a:pt x="730" y="367"/>
                  </a:lnTo>
                  <a:lnTo>
                    <a:pt x="730" y="357"/>
                  </a:lnTo>
                  <a:lnTo>
                    <a:pt x="730" y="348"/>
                  </a:lnTo>
                  <a:lnTo>
                    <a:pt x="728" y="338"/>
                  </a:lnTo>
                  <a:lnTo>
                    <a:pt x="728" y="329"/>
                  </a:lnTo>
                  <a:lnTo>
                    <a:pt x="726" y="319"/>
                  </a:lnTo>
                  <a:lnTo>
                    <a:pt x="724" y="310"/>
                  </a:lnTo>
                  <a:lnTo>
                    <a:pt x="724" y="300"/>
                  </a:lnTo>
                  <a:lnTo>
                    <a:pt x="722" y="293"/>
                  </a:lnTo>
                  <a:lnTo>
                    <a:pt x="720" y="281"/>
                  </a:lnTo>
                  <a:lnTo>
                    <a:pt x="719" y="274"/>
                  </a:lnTo>
                  <a:lnTo>
                    <a:pt x="715" y="264"/>
                  </a:lnTo>
                  <a:lnTo>
                    <a:pt x="713" y="257"/>
                  </a:lnTo>
                  <a:lnTo>
                    <a:pt x="709" y="247"/>
                  </a:lnTo>
                  <a:lnTo>
                    <a:pt x="707" y="239"/>
                  </a:lnTo>
                  <a:lnTo>
                    <a:pt x="703" y="230"/>
                  </a:lnTo>
                  <a:lnTo>
                    <a:pt x="701" y="224"/>
                  </a:lnTo>
                  <a:lnTo>
                    <a:pt x="696" y="215"/>
                  </a:lnTo>
                  <a:lnTo>
                    <a:pt x="692" y="207"/>
                  </a:lnTo>
                  <a:lnTo>
                    <a:pt x="688" y="198"/>
                  </a:lnTo>
                  <a:lnTo>
                    <a:pt x="684" y="192"/>
                  </a:lnTo>
                  <a:lnTo>
                    <a:pt x="680" y="184"/>
                  </a:lnTo>
                  <a:lnTo>
                    <a:pt x="675" y="175"/>
                  </a:lnTo>
                  <a:lnTo>
                    <a:pt x="671" y="169"/>
                  </a:lnTo>
                  <a:lnTo>
                    <a:pt x="667" y="162"/>
                  </a:lnTo>
                  <a:lnTo>
                    <a:pt x="661" y="154"/>
                  </a:lnTo>
                  <a:lnTo>
                    <a:pt x="656" y="146"/>
                  </a:lnTo>
                  <a:lnTo>
                    <a:pt x="650" y="141"/>
                  </a:lnTo>
                  <a:lnTo>
                    <a:pt x="646" y="133"/>
                  </a:lnTo>
                  <a:lnTo>
                    <a:pt x="639" y="127"/>
                  </a:lnTo>
                  <a:lnTo>
                    <a:pt x="635" y="120"/>
                  </a:lnTo>
                  <a:lnTo>
                    <a:pt x="627" y="114"/>
                  </a:lnTo>
                  <a:lnTo>
                    <a:pt x="623" y="108"/>
                  </a:lnTo>
                  <a:lnTo>
                    <a:pt x="616" y="101"/>
                  </a:lnTo>
                  <a:lnTo>
                    <a:pt x="610" y="95"/>
                  </a:lnTo>
                  <a:lnTo>
                    <a:pt x="603" y="89"/>
                  </a:lnTo>
                  <a:lnTo>
                    <a:pt x="595" y="84"/>
                  </a:lnTo>
                  <a:lnTo>
                    <a:pt x="589" y="78"/>
                  </a:lnTo>
                  <a:lnTo>
                    <a:pt x="582" y="72"/>
                  </a:lnTo>
                  <a:lnTo>
                    <a:pt x="576" y="66"/>
                  </a:lnTo>
                  <a:lnTo>
                    <a:pt x="568" y="63"/>
                  </a:lnTo>
                  <a:lnTo>
                    <a:pt x="561" y="57"/>
                  </a:lnTo>
                  <a:lnTo>
                    <a:pt x="553" y="51"/>
                  </a:lnTo>
                  <a:lnTo>
                    <a:pt x="544" y="47"/>
                  </a:lnTo>
                  <a:lnTo>
                    <a:pt x="538" y="44"/>
                  </a:lnTo>
                  <a:lnTo>
                    <a:pt x="528" y="40"/>
                  </a:lnTo>
                  <a:lnTo>
                    <a:pt x="521" y="36"/>
                  </a:lnTo>
                  <a:lnTo>
                    <a:pt x="513" y="32"/>
                  </a:lnTo>
                  <a:lnTo>
                    <a:pt x="506" y="28"/>
                  </a:lnTo>
                  <a:lnTo>
                    <a:pt x="498" y="27"/>
                  </a:lnTo>
                  <a:lnTo>
                    <a:pt x="488" y="23"/>
                  </a:lnTo>
                  <a:lnTo>
                    <a:pt x="481" y="19"/>
                  </a:lnTo>
                  <a:lnTo>
                    <a:pt x="471" y="17"/>
                  </a:lnTo>
                  <a:lnTo>
                    <a:pt x="464" y="13"/>
                  </a:lnTo>
                  <a:lnTo>
                    <a:pt x="454" y="11"/>
                  </a:lnTo>
                  <a:lnTo>
                    <a:pt x="447" y="9"/>
                  </a:lnTo>
                  <a:lnTo>
                    <a:pt x="437" y="8"/>
                  </a:lnTo>
                  <a:lnTo>
                    <a:pt x="428" y="6"/>
                  </a:lnTo>
                  <a:lnTo>
                    <a:pt x="420" y="4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1" y="0"/>
                  </a:lnTo>
                  <a:lnTo>
                    <a:pt x="384" y="0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6" y="0"/>
                  </a:lnTo>
                  <a:lnTo>
                    <a:pt x="336" y="0"/>
                  </a:lnTo>
                  <a:lnTo>
                    <a:pt x="327" y="2"/>
                  </a:lnTo>
                  <a:lnTo>
                    <a:pt x="317" y="2"/>
                  </a:lnTo>
                  <a:lnTo>
                    <a:pt x="308" y="4"/>
                  </a:lnTo>
                  <a:lnTo>
                    <a:pt x="298" y="6"/>
                  </a:lnTo>
                  <a:lnTo>
                    <a:pt x="291" y="8"/>
                  </a:lnTo>
                  <a:lnTo>
                    <a:pt x="281" y="9"/>
                  </a:lnTo>
                  <a:lnTo>
                    <a:pt x="272" y="11"/>
                  </a:lnTo>
                  <a:lnTo>
                    <a:pt x="262" y="13"/>
                  </a:lnTo>
                  <a:lnTo>
                    <a:pt x="255" y="17"/>
                  </a:lnTo>
                  <a:lnTo>
                    <a:pt x="245" y="19"/>
                  </a:lnTo>
                  <a:lnTo>
                    <a:pt x="237" y="23"/>
                  </a:lnTo>
                  <a:lnTo>
                    <a:pt x="228" y="27"/>
                  </a:lnTo>
                  <a:lnTo>
                    <a:pt x="222" y="28"/>
                  </a:lnTo>
                  <a:lnTo>
                    <a:pt x="213" y="32"/>
                  </a:lnTo>
                  <a:lnTo>
                    <a:pt x="205" y="36"/>
                  </a:lnTo>
                  <a:lnTo>
                    <a:pt x="198" y="40"/>
                  </a:lnTo>
                  <a:lnTo>
                    <a:pt x="190" y="44"/>
                  </a:lnTo>
                  <a:lnTo>
                    <a:pt x="182" y="47"/>
                  </a:lnTo>
                  <a:lnTo>
                    <a:pt x="175" y="51"/>
                  </a:lnTo>
                  <a:lnTo>
                    <a:pt x="167" y="57"/>
                  </a:lnTo>
                  <a:lnTo>
                    <a:pt x="159" y="63"/>
                  </a:lnTo>
                  <a:lnTo>
                    <a:pt x="152" y="66"/>
                  </a:lnTo>
                  <a:lnTo>
                    <a:pt x="146" y="72"/>
                  </a:lnTo>
                  <a:lnTo>
                    <a:pt x="139" y="78"/>
                  </a:lnTo>
                  <a:lnTo>
                    <a:pt x="131" y="84"/>
                  </a:lnTo>
                  <a:lnTo>
                    <a:pt x="125" y="89"/>
                  </a:lnTo>
                  <a:lnTo>
                    <a:pt x="118" y="95"/>
                  </a:lnTo>
                  <a:lnTo>
                    <a:pt x="112" y="101"/>
                  </a:lnTo>
                  <a:lnTo>
                    <a:pt x="106" y="108"/>
                  </a:lnTo>
                  <a:lnTo>
                    <a:pt x="99" y="114"/>
                  </a:lnTo>
                  <a:lnTo>
                    <a:pt x="93" y="120"/>
                  </a:lnTo>
                  <a:lnTo>
                    <a:pt x="87" y="127"/>
                  </a:lnTo>
                  <a:lnTo>
                    <a:pt x="82" y="133"/>
                  </a:lnTo>
                  <a:lnTo>
                    <a:pt x="76" y="141"/>
                  </a:lnTo>
                  <a:lnTo>
                    <a:pt x="70" y="146"/>
                  </a:lnTo>
                  <a:lnTo>
                    <a:pt x="66" y="154"/>
                  </a:lnTo>
                  <a:lnTo>
                    <a:pt x="61" y="162"/>
                  </a:lnTo>
                  <a:lnTo>
                    <a:pt x="55" y="169"/>
                  </a:lnTo>
                  <a:lnTo>
                    <a:pt x="51" y="175"/>
                  </a:lnTo>
                  <a:lnTo>
                    <a:pt x="45" y="184"/>
                  </a:lnTo>
                  <a:lnTo>
                    <a:pt x="42" y="192"/>
                  </a:lnTo>
                  <a:lnTo>
                    <a:pt x="38" y="198"/>
                  </a:lnTo>
                  <a:lnTo>
                    <a:pt x="34" y="207"/>
                  </a:lnTo>
                  <a:lnTo>
                    <a:pt x="30" y="215"/>
                  </a:lnTo>
                  <a:lnTo>
                    <a:pt x="28" y="224"/>
                  </a:lnTo>
                  <a:lnTo>
                    <a:pt x="24" y="230"/>
                  </a:lnTo>
                  <a:lnTo>
                    <a:pt x="21" y="239"/>
                  </a:lnTo>
                  <a:lnTo>
                    <a:pt x="17" y="247"/>
                  </a:lnTo>
                  <a:lnTo>
                    <a:pt x="15" y="257"/>
                  </a:lnTo>
                  <a:lnTo>
                    <a:pt x="11" y="264"/>
                  </a:lnTo>
                  <a:lnTo>
                    <a:pt x="11" y="274"/>
                  </a:lnTo>
                  <a:lnTo>
                    <a:pt x="7" y="281"/>
                  </a:lnTo>
                  <a:lnTo>
                    <a:pt x="7" y="293"/>
                  </a:lnTo>
                  <a:lnTo>
                    <a:pt x="5" y="300"/>
                  </a:lnTo>
                  <a:lnTo>
                    <a:pt x="4" y="310"/>
                  </a:lnTo>
                  <a:lnTo>
                    <a:pt x="2" y="319"/>
                  </a:lnTo>
                  <a:lnTo>
                    <a:pt x="2" y="329"/>
                  </a:lnTo>
                  <a:lnTo>
                    <a:pt x="0" y="338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6"/>
                  </a:lnTo>
                  <a:lnTo>
                    <a:pt x="0" y="393"/>
                  </a:lnTo>
                  <a:lnTo>
                    <a:pt x="2" y="403"/>
                  </a:lnTo>
                  <a:lnTo>
                    <a:pt x="2" y="411"/>
                  </a:lnTo>
                  <a:lnTo>
                    <a:pt x="4" y="422"/>
                  </a:lnTo>
                  <a:lnTo>
                    <a:pt x="5" y="430"/>
                  </a:lnTo>
                  <a:lnTo>
                    <a:pt x="7" y="439"/>
                  </a:lnTo>
                  <a:lnTo>
                    <a:pt x="7" y="449"/>
                  </a:lnTo>
                  <a:lnTo>
                    <a:pt x="11" y="456"/>
                  </a:lnTo>
                  <a:lnTo>
                    <a:pt x="11" y="466"/>
                  </a:lnTo>
                  <a:lnTo>
                    <a:pt x="15" y="473"/>
                  </a:lnTo>
                  <a:lnTo>
                    <a:pt x="17" y="483"/>
                  </a:lnTo>
                  <a:lnTo>
                    <a:pt x="21" y="490"/>
                  </a:lnTo>
                  <a:lnTo>
                    <a:pt x="24" y="500"/>
                  </a:lnTo>
                  <a:lnTo>
                    <a:pt x="28" y="509"/>
                  </a:lnTo>
                  <a:lnTo>
                    <a:pt x="30" y="515"/>
                  </a:lnTo>
                  <a:lnTo>
                    <a:pt x="34" y="523"/>
                  </a:lnTo>
                  <a:lnTo>
                    <a:pt x="38" y="532"/>
                  </a:lnTo>
                  <a:lnTo>
                    <a:pt x="42" y="540"/>
                  </a:lnTo>
                  <a:lnTo>
                    <a:pt x="45" y="546"/>
                  </a:lnTo>
                  <a:lnTo>
                    <a:pt x="51" y="555"/>
                  </a:lnTo>
                  <a:lnTo>
                    <a:pt x="55" y="563"/>
                  </a:lnTo>
                  <a:lnTo>
                    <a:pt x="61" y="570"/>
                  </a:lnTo>
                  <a:lnTo>
                    <a:pt x="66" y="578"/>
                  </a:lnTo>
                  <a:lnTo>
                    <a:pt x="70" y="584"/>
                  </a:lnTo>
                  <a:lnTo>
                    <a:pt x="76" y="591"/>
                  </a:lnTo>
                  <a:lnTo>
                    <a:pt x="82" y="597"/>
                  </a:lnTo>
                  <a:lnTo>
                    <a:pt x="87" y="605"/>
                  </a:lnTo>
                  <a:lnTo>
                    <a:pt x="93" y="612"/>
                  </a:lnTo>
                  <a:lnTo>
                    <a:pt x="99" y="618"/>
                  </a:lnTo>
                  <a:lnTo>
                    <a:pt x="106" y="625"/>
                  </a:lnTo>
                  <a:lnTo>
                    <a:pt x="112" y="629"/>
                  </a:lnTo>
                  <a:lnTo>
                    <a:pt x="118" y="637"/>
                  </a:lnTo>
                  <a:lnTo>
                    <a:pt x="125" y="641"/>
                  </a:lnTo>
                  <a:lnTo>
                    <a:pt x="131" y="648"/>
                  </a:lnTo>
                  <a:lnTo>
                    <a:pt x="139" y="652"/>
                  </a:lnTo>
                  <a:lnTo>
                    <a:pt x="146" y="658"/>
                  </a:lnTo>
                  <a:lnTo>
                    <a:pt x="152" y="663"/>
                  </a:lnTo>
                  <a:lnTo>
                    <a:pt x="159" y="669"/>
                  </a:lnTo>
                  <a:lnTo>
                    <a:pt x="167" y="673"/>
                  </a:lnTo>
                  <a:lnTo>
                    <a:pt x="175" y="679"/>
                  </a:lnTo>
                  <a:lnTo>
                    <a:pt x="182" y="682"/>
                  </a:lnTo>
                  <a:lnTo>
                    <a:pt x="190" y="686"/>
                  </a:lnTo>
                  <a:lnTo>
                    <a:pt x="198" y="690"/>
                  </a:lnTo>
                  <a:lnTo>
                    <a:pt x="205" y="696"/>
                  </a:lnTo>
                  <a:lnTo>
                    <a:pt x="213" y="698"/>
                  </a:lnTo>
                  <a:lnTo>
                    <a:pt x="222" y="703"/>
                  </a:lnTo>
                  <a:lnTo>
                    <a:pt x="228" y="705"/>
                  </a:lnTo>
                  <a:lnTo>
                    <a:pt x="237" y="709"/>
                  </a:lnTo>
                  <a:lnTo>
                    <a:pt x="245" y="713"/>
                  </a:lnTo>
                  <a:lnTo>
                    <a:pt x="255" y="715"/>
                  </a:lnTo>
                  <a:lnTo>
                    <a:pt x="262" y="719"/>
                  </a:lnTo>
                  <a:lnTo>
                    <a:pt x="272" y="720"/>
                  </a:lnTo>
                  <a:lnTo>
                    <a:pt x="281" y="722"/>
                  </a:lnTo>
                  <a:lnTo>
                    <a:pt x="291" y="724"/>
                  </a:lnTo>
                  <a:lnTo>
                    <a:pt x="298" y="726"/>
                  </a:lnTo>
                  <a:lnTo>
                    <a:pt x="308" y="726"/>
                  </a:lnTo>
                  <a:lnTo>
                    <a:pt x="317" y="728"/>
                  </a:lnTo>
                  <a:lnTo>
                    <a:pt x="327" y="730"/>
                  </a:lnTo>
                  <a:lnTo>
                    <a:pt x="336" y="730"/>
                  </a:lnTo>
                  <a:lnTo>
                    <a:pt x="346" y="732"/>
                  </a:lnTo>
                  <a:lnTo>
                    <a:pt x="355" y="732"/>
                  </a:lnTo>
                  <a:lnTo>
                    <a:pt x="365" y="734"/>
                  </a:lnTo>
                  <a:lnTo>
                    <a:pt x="365" y="734"/>
                  </a:lnTo>
                  <a:close/>
                </a:path>
              </a:pathLst>
            </a:custGeom>
            <a:solidFill>
              <a:srgbClr val="BAB8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auto">
            <a:xfrm>
              <a:off x="7238387" y="4245547"/>
              <a:ext cx="957756" cy="954871"/>
            </a:xfrm>
            <a:custGeom>
              <a:avLst/>
              <a:gdLst/>
              <a:ahLst/>
              <a:cxnLst>
                <a:cxn ang="0">
                  <a:pos x="355" y="658"/>
                </a:cxn>
                <a:cxn ang="0">
                  <a:pos x="389" y="654"/>
                </a:cxn>
                <a:cxn ang="0">
                  <a:pos x="420" y="647"/>
                </a:cxn>
                <a:cxn ang="0">
                  <a:pos x="452" y="637"/>
                </a:cxn>
                <a:cxn ang="0">
                  <a:pos x="481" y="624"/>
                </a:cxn>
                <a:cxn ang="0">
                  <a:pos x="509" y="607"/>
                </a:cxn>
                <a:cxn ang="0">
                  <a:pos x="534" y="590"/>
                </a:cxn>
                <a:cxn ang="0">
                  <a:pos x="576" y="552"/>
                </a:cxn>
                <a:cxn ang="0">
                  <a:pos x="599" y="521"/>
                </a:cxn>
                <a:cxn ang="0">
                  <a:pos x="618" y="494"/>
                </a:cxn>
                <a:cxn ang="0">
                  <a:pos x="633" y="466"/>
                </a:cxn>
                <a:cxn ang="0">
                  <a:pos x="642" y="436"/>
                </a:cxn>
                <a:cxn ang="0">
                  <a:pos x="652" y="403"/>
                </a:cxn>
                <a:cxn ang="0">
                  <a:pos x="657" y="371"/>
                </a:cxn>
                <a:cxn ang="0">
                  <a:pos x="661" y="339"/>
                </a:cxn>
                <a:cxn ang="0">
                  <a:pos x="661" y="304"/>
                </a:cxn>
                <a:cxn ang="0">
                  <a:pos x="656" y="270"/>
                </a:cxn>
                <a:cxn ang="0">
                  <a:pos x="648" y="238"/>
                </a:cxn>
                <a:cxn ang="0">
                  <a:pos x="638" y="207"/>
                </a:cxn>
                <a:cxn ang="0">
                  <a:pos x="625" y="179"/>
                </a:cxn>
                <a:cxn ang="0">
                  <a:pos x="608" y="150"/>
                </a:cxn>
                <a:cxn ang="0">
                  <a:pos x="589" y="124"/>
                </a:cxn>
                <a:cxn ang="0">
                  <a:pos x="553" y="84"/>
                </a:cxn>
                <a:cxn ang="0">
                  <a:pos x="521" y="59"/>
                </a:cxn>
                <a:cxn ang="0">
                  <a:pos x="494" y="42"/>
                </a:cxn>
                <a:cxn ang="0">
                  <a:pos x="465" y="27"/>
                </a:cxn>
                <a:cxn ang="0">
                  <a:pos x="435" y="15"/>
                </a:cxn>
                <a:cxn ang="0">
                  <a:pos x="405" y="6"/>
                </a:cxn>
                <a:cxn ang="0">
                  <a:pos x="372" y="0"/>
                </a:cxn>
                <a:cxn ang="0">
                  <a:pos x="340" y="0"/>
                </a:cxn>
                <a:cxn ang="0">
                  <a:pos x="306" y="0"/>
                </a:cxn>
                <a:cxn ang="0">
                  <a:pos x="271" y="4"/>
                </a:cxn>
                <a:cxn ang="0">
                  <a:pos x="239" y="10"/>
                </a:cxn>
                <a:cxn ang="0">
                  <a:pos x="209" y="21"/>
                </a:cxn>
                <a:cxn ang="0">
                  <a:pos x="180" y="34"/>
                </a:cxn>
                <a:cxn ang="0">
                  <a:pos x="152" y="50"/>
                </a:cxn>
                <a:cxn ang="0">
                  <a:pos x="125" y="69"/>
                </a:cxn>
                <a:cxn ang="0">
                  <a:pos x="85" y="107"/>
                </a:cxn>
                <a:cxn ang="0">
                  <a:pos x="59" y="137"/>
                </a:cxn>
                <a:cxn ang="0">
                  <a:pos x="43" y="164"/>
                </a:cxn>
                <a:cxn ang="0">
                  <a:pos x="28" y="194"/>
                </a:cxn>
                <a:cxn ang="0">
                  <a:pos x="17" y="223"/>
                </a:cxn>
                <a:cxn ang="0">
                  <a:pos x="7" y="253"/>
                </a:cxn>
                <a:cxn ang="0">
                  <a:pos x="1" y="287"/>
                </a:cxn>
                <a:cxn ang="0">
                  <a:pos x="0" y="321"/>
                </a:cxn>
                <a:cxn ang="0">
                  <a:pos x="0" y="354"/>
                </a:cxn>
                <a:cxn ang="0">
                  <a:pos x="3" y="388"/>
                </a:cxn>
                <a:cxn ang="0">
                  <a:pos x="11" y="420"/>
                </a:cxn>
                <a:cxn ang="0">
                  <a:pos x="22" y="451"/>
                </a:cxn>
                <a:cxn ang="0">
                  <a:pos x="34" y="479"/>
                </a:cxn>
                <a:cxn ang="0">
                  <a:pos x="51" y="508"/>
                </a:cxn>
                <a:cxn ang="0">
                  <a:pos x="68" y="532"/>
                </a:cxn>
                <a:cxn ang="0">
                  <a:pos x="108" y="574"/>
                </a:cxn>
                <a:cxn ang="0">
                  <a:pos x="140" y="599"/>
                </a:cxn>
                <a:cxn ang="0">
                  <a:pos x="165" y="616"/>
                </a:cxn>
                <a:cxn ang="0">
                  <a:pos x="194" y="629"/>
                </a:cxn>
                <a:cxn ang="0">
                  <a:pos x="224" y="641"/>
                </a:cxn>
                <a:cxn ang="0">
                  <a:pos x="256" y="650"/>
                </a:cxn>
                <a:cxn ang="0">
                  <a:pos x="289" y="656"/>
                </a:cxn>
                <a:cxn ang="0">
                  <a:pos x="323" y="660"/>
                </a:cxn>
              </a:cxnLst>
              <a:rect l="0" t="0" r="r" b="b"/>
              <a:pathLst>
                <a:path w="663" h="662">
                  <a:moveTo>
                    <a:pt x="332" y="662"/>
                  </a:moveTo>
                  <a:lnTo>
                    <a:pt x="340" y="660"/>
                  </a:lnTo>
                  <a:lnTo>
                    <a:pt x="349" y="660"/>
                  </a:lnTo>
                  <a:lnTo>
                    <a:pt x="355" y="658"/>
                  </a:lnTo>
                  <a:lnTo>
                    <a:pt x="365" y="658"/>
                  </a:lnTo>
                  <a:lnTo>
                    <a:pt x="372" y="656"/>
                  </a:lnTo>
                  <a:lnTo>
                    <a:pt x="380" y="656"/>
                  </a:lnTo>
                  <a:lnTo>
                    <a:pt x="389" y="654"/>
                  </a:lnTo>
                  <a:lnTo>
                    <a:pt x="397" y="652"/>
                  </a:lnTo>
                  <a:lnTo>
                    <a:pt x="405" y="650"/>
                  </a:lnTo>
                  <a:lnTo>
                    <a:pt x="412" y="648"/>
                  </a:lnTo>
                  <a:lnTo>
                    <a:pt x="420" y="647"/>
                  </a:lnTo>
                  <a:lnTo>
                    <a:pt x="429" y="645"/>
                  </a:lnTo>
                  <a:lnTo>
                    <a:pt x="435" y="641"/>
                  </a:lnTo>
                  <a:lnTo>
                    <a:pt x="443" y="639"/>
                  </a:lnTo>
                  <a:lnTo>
                    <a:pt x="452" y="637"/>
                  </a:lnTo>
                  <a:lnTo>
                    <a:pt x="460" y="635"/>
                  </a:lnTo>
                  <a:lnTo>
                    <a:pt x="465" y="629"/>
                  </a:lnTo>
                  <a:lnTo>
                    <a:pt x="473" y="628"/>
                  </a:lnTo>
                  <a:lnTo>
                    <a:pt x="481" y="624"/>
                  </a:lnTo>
                  <a:lnTo>
                    <a:pt x="488" y="620"/>
                  </a:lnTo>
                  <a:lnTo>
                    <a:pt x="494" y="616"/>
                  </a:lnTo>
                  <a:lnTo>
                    <a:pt x="502" y="612"/>
                  </a:lnTo>
                  <a:lnTo>
                    <a:pt x="509" y="607"/>
                  </a:lnTo>
                  <a:lnTo>
                    <a:pt x="515" y="605"/>
                  </a:lnTo>
                  <a:lnTo>
                    <a:pt x="521" y="599"/>
                  </a:lnTo>
                  <a:lnTo>
                    <a:pt x="528" y="593"/>
                  </a:lnTo>
                  <a:lnTo>
                    <a:pt x="534" y="590"/>
                  </a:lnTo>
                  <a:lnTo>
                    <a:pt x="542" y="584"/>
                  </a:lnTo>
                  <a:lnTo>
                    <a:pt x="553" y="574"/>
                  </a:lnTo>
                  <a:lnTo>
                    <a:pt x="564" y="563"/>
                  </a:lnTo>
                  <a:lnTo>
                    <a:pt x="576" y="552"/>
                  </a:lnTo>
                  <a:lnTo>
                    <a:pt x="585" y="540"/>
                  </a:lnTo>
                  <a:lnTo>
                    <a:pt x="589" y="532"/>
                  </a:lnTo>
                  <a:lnTo>
                    <a:pt x="595" y="527"/>
                  </a:lnTo>
                  <a:lnTo>
                    <a:pt x="599" y="521"/>
                  </a:lnTo>
                  <a:lnTo>
                    <a:pt x="604" y="515"/>
                  </a:lnTo>
                  <a:lnTo>
                    <a:pt x="608" y="508"/>
                  </a:lnTo>
                  <a:lnTo>
                    <a:pt x="612" y="500"/>
                  </a:lnTo>
                  <a:lnTo>
                    <a:pt x="618" y="494"/>
                  </a:lnTo>
                  <a:lnTo>
                    <a:pt x="621" y="487"/>
                  </a:lnTo>
                  <a:lnTo>
                    <a:pt x="625" y="479"/>
                  </a:lnTo>
                  <a:lnTo>
                    <a:pt x="629" y="472"/>
                  </a:lnTo>
                  <a:lnTo>
                    <a:pt x="633" y="466"/>
                  </a:lnTo>
                  <a:lnTo>
                    <a:pt x="635" y="458"/>
                  </a:lnTo>
                  <a:lnTo>
                    <a:pt x="638" y="451"/>
                  </a:lnTo>
                  <a:lnTo>
                    <a:pt x="640" y="443"/>
                  </a:lnTo>
                  <a:lnTo>
                    <a:pt x="642" y="436"/>
                  </a:lnTo>
                  <a:lnTo>
                    <a:pt x="646" y="428"/>
                  </a:lnTo>
                  <a:lnTo>
                    <a:pt x="648" y="420"/>
                  </a:lnTo>
                  <a:lnTo>
                    <a:pt x="650" y="411"/>
                  </a:lnTo>
                  <a:lnTo>
                    <a:pt x="652" y="403"/>
                  </a:lnTo>
                  <a:lnTo>
                    <a:pt x="656" y="398"/>
                  </a:lnTo>
                  <a:lnTo>
                    <a:pt x="656" y="388"/>
                  </a:lnTo>
                  <a:lnTo>
                    <a:pt x="657" y="380"/>
                  </a:lnTo>
                  <a:lnTo>
                    <a:pt x="657" y="371"/>
                  </a:lnTo>
                  <a:lnTo>
                    <a:pt x="661" y="363"/>
                  </a:lnTo>
                  <a:lnTo>
                    <a:pt x="661" y="354"/>
                  </a:lnTo>
                  <a:lnTo>
                    <a:pt x="661" y="346"/>
                  </a:lnTo>
                  <a:lnTo>
                    <a:pt x="661" y="339"/>
                  </a:lnTo>
                  <a:lnTo>
                    <a:pt x="663" y="331"/>
                  </a:lnTo>
                  <a:lnTo>
                    <a:pt x="661" y="321"/>
                  </a:lnTo>
                  <a:lnTo>
                    <a:pt x="661" y="314"/>
                  </a:lnTo>
                  <a:lnTo>
                    <a:pt x="661" y="304"/>
                  </a:lnTo>
                  <a:lnTo>
                    <a:pt x="661" y="297"/>
                  </a:lnTo>
                  <a:lnTo>
                    <a:pt x="657" y="287"/>
                  </a:lnTo>
                  <a:lnTo>
                    <a:pt x="657" y="280"/>
                  </a:lnTo>
                  <a:lnTo>
                    <a:pt x="656" y="270"/>
                  </a:lnTo>
                  <a:lnTo>
                    <a:pt x="656" y="263"/>
                  </a:lnTo>
                  <a:lnTo>
                    <a:pt x="652" y="253"/>
                  </a:lnTo>
                  <a:lnTo>
                    <a:pt x="650" y="245"/>
                  </a:lnTo>
                  <a:lnTo>
                    <a:pt x="648" y="238"/>
                  </a:lnTo>
                  <a:lnTo>
                    <a:pt x="646" y="230"/>
                  </a:lnTo>
                  <a:lnTo>
                    <a:pt x="642" y="223"/>
                  </a:lnTo>
                  <a:lnTo>
                    <a:pt x="640" y="215"/>
                  </a:lnTo>
                  <a:lnTo>
                    <a:pt x="638" y="207"/>
                  </a:lnTo>
                  <a:lnTo>
                    <a:pt x="635" y="202"/>
                  </a:lnTo>
                  <a:lnTo>
                    <a:pt x="633" y="194"/>
                  </a:lnTo>
                  <a:lnTo>
                    <a:pt x="629" y="185"/>
                  </a:lnTo>
                  <a:lnTo>
                    <a:pt x="625" y="179"/>
                  </a:lnTo>
                  <a:lnTo>
                    <a:pt x="621" y="171"/>
                  </a:lnTo>
                  <a:lnTo>
                    <a:pt x="618" y="164"/>
                  </a:lnTo>
                  <a:lnTo>
                    <a:pt x="612" y="158"/>
                  </a:lnTo>
                  <a:lnTo>
                    <a:pt x="608" y="150"/>
                  </a:lnTo>
                  <a:lnTo>
                    <a:pt x="604" y="145"/>
                  </a:lnTo>
                  <a:lnTo>
                    <a:pt x="599" y="137"/>
                  </a:lnTo>
                  <a:lnTo>
                    <a:pt x="595" y="129"/>
                  </a:lnTo>
                  <a:lnTo>
                    <a:pt x="589" y="124"/>
                  </a:lnTo>
                  <a:lnTo>
                    <a:pt x="585" y="118"/>
                  </a:lnTo>
                  <a:lnTo>
                    <a:pt x="576" y="107"/>
                  </a:lnTo>
                  <a:lnTo>
                    <a:pt x="564" y="95"/>
                  </a:lnTo>
                  <a:lnTo>
                    <a:pt x="553" y="84"/>
                  </a:lnTo>
                  <a:lnTo>
                    <a:pt x="542" y="74"/>
                  </a:lnTo>
                  <a:lnTo>
                    <a:pt x="534" y="69"/>
                  </a:lnTo>
                  <a:lnTo>
                    <a:pt x="528" y="65"/>
                  </a:lnTo>
                  <a:lnTo>
                    <a:pt x="521" y="59"/>
                  </a:lnTo>
                  <a:lnTo>
                    <a:pt x="515" y="55"/>
                  </a:lnTo>
                  <a:lnTo>
                    <a:pt x="509" y="50"/>
                  </a:lnTo>
                  <a:lnTo>
                    <a:pt x="502" y="46"/>
                  </a:lnTo>
                  <a:lnTo>
                    <a:pt x="494" y="42"/>
                  </a:lnTo>
                  <a:lnTo>
                    <a:pt x="488" y="38"/>
                  </a:lnTo>
                  <a:lnTo>
                    <a:pt x="481" y="34"/>
                  </a:lnTo>
                  <a:lnTo>
                    <a:pt x="473" y="31"/>
                  </a:lnTo>
                  <a:lnTo>
                    <a:pt x="465" y="27"/>
                  </a:lnTo>
                  <a:lnTo>
                    <a:pt x="460" y="25"/>
                  </a:lnTo>
                  <a:lnTo>
                    <a:pt x="452" y="21"/>
                  </a:lnTo>
                  <a:lnTo>
                    <a:pt x="443" y="17"/>
                  </a:lnTo>
                  <a:lnTo>
                    <a:pt x="435" y="15"/>
                  </a:lnTo>
                  <a:lnTo>
                    <a:pt x="429" y="13"/>
                  </a:lnTo>
                  <a:lnTo>
                    <a:pt x="420" y="10"/>
                  </a:lnTo>
                  <a:lnTo>
                    <a:pt x="412" y="10"/>
                  </a:lnTo>
                  <a:lnTo>
                    <a:pt x="405" y="6"/>
                  </a:lnTo>
                  <a:lnTo>
                    <a:pt x="397" y="6"/>
                  </a:lnTo>
                  <a:lnTo>
                    <a:pt x="389" y="4"/>
                  </a:lnTo>
                  <a:lnTo>
                    <a:pt x="380" y="2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9" y="0"/>
                  </a:lnTo>
                  <a:lnTo>
                    <a:pt x="340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2"/>
                  </a:lnTo>
                  <a:lnTo>
                    <a:pt x="271" y="4"/>
                  </a:lnTo>
                  <a:lnTo>
                    <a:pt x="266" y="6"/>
                  </a:lnTo>
                  <a:lnTo>
                    <a:pt x="256" y="6"/>
                  </a:lnTo>
                  <a:lnTo>
                    <a:pt x="249" y="10"/>
                  </a:lnTo>
                  <a:lnTo>
                    <a:pt x="239" y="10"/>
                  </a:lnTo>
                  <a:lnTo>
                    <a:pt x="232" y="13"/>
                  </a:lnTo>
                  <a:lnTo>
                    <a:pt x="224" y="15"/>
                  </a:lnTo>
                  <a:lnTo>
                    <a:pt x="216" y="17"/>
                  </a:lnTo>
                  <a:lnTo>
                    <a:pt x="209" y="21"/>
                  </a:lnTo>
                  <a:lnTo>
                    <a:pt x="203" y="25"/>
                  </a:lnTo>
                  <a:lnTo>
                    <a:pt x="194" y="27"/>
                  </a:lnTo>
                  <a:lnTo>
                    <a:pt x="188" y="31"/>
                  </a:lnTo>
                  <a:lnTo>
                    <a:pt x="180" y="34"/>
                  </a:lnTo>
                  <a:lnTo>
                    <a:pt x="173" y="38"/>
                  </a:lnTo>
                  <a:lnTo>
                    <a:pt x="165" y="42"/>
                  </a:lnTo>
                  <a:lnTo>
                    <a:pt x="159" y="46"/>
                  </a:lnTo>
                  <a:lnTo>
                    <a:pt x="152" y="50"/>
                  </a:lnTo>
                  <a:lnTo>
                    <a:pt x="146" y="55"/>
                  </a:lnTo>
                  <a:lnTo>
                    <a:pt x="140" y="59"/>
                  </a:lnTo>
                  <a:lnTo>
                    <a:pt x="133" y="65"/>
                  </a:lnTo>
                  <a:lnTo>
                    <a:pt x="125" y="69"/>
                  </a:lnTo>
                  <a:lnTo>
                    <a:pt x="119" y="74"/>
                  </a:lnTo>
                  <a:lnTo>
                    <a:pt x="108" y="84"/>
                  </a:lnTo>
                  <a:lnTo>
                    <a:pt x="97" y="95"/>
                  </a:lnTo>
                  <a:lnTo>
                    <a:pt x="85" y="107"/>
                  </a:lnTo>
                  <a:lnTo>
                    <a:pt x="74" y="118"/>
                  </a:lnTo>
                  <a:lnTo>
                    <a:pt x="68" y="124"/>
                  </a:lnTo>
                  <a:lnTo>
                    <a:pt x="64" y="129"/>
                  </a:lnTo>
                  <a:lnTo>
                    <a:pt x="59" y="137"/>
                  </a:lnTo>
                  <a:lnTo>
                    <a:pt x="57" y="145"/>
                  </a:lnTo>
                  <a:lnTo>
                    <a:pt x="51" y="150"/>
                  </a:lnTo>
                  <a:lnTo>
                    <a:pt x="45" y="158"/>
                  </a:lnTo>
                  <a:lnTo>
                    <a:pt x="43" y="164"/>
                  </a:lnTo>
                  <a:lnTo>
                    <a:pt x="40" y="171"/>
                  </a:lnTo>
                  <a:lnTo>
                    <a:pt x="34" y="179"/>
                  </a:lnTo>
                  <a:lnTo>
                    <a:pt x="30" y="185"/>
                  </a:lnTo>
                  <a:lnTo>
                    <a:pt x="28" y="194"/>
                  </a:lnTo>
                  <a:lnTo>
                    <a:pt x="24" y="202"/>
                  </a:lnTo>
                  <a:lnTo>
                    <a:pt x="22" y="207"/>
                  </a:lnTo>
                  <a:lnTo>
                    <a:pt x="19" y="215"/>
                  </a:lnTo>
                  <a:lnTo>
                    <a:pt x="17" y="223"/>
                  </a:lnTo>
                  <a:lnTo>
                    <a:pt x="15" y="230"/>
                  </a:lnTo>
                  <a:lnTo>
                    <a:pt x="11" y="238"/>
                  </a:lnTo>
                  <a:lnTo>
                    <a:pt x="9" y="245"/>
                  </a:lnTo>
                  <a:lnTo>
                    <a:pt x="7" y="253"/>
                  </a:lnTo>
                  <a:lnTo>
                    <a:pt x="5" y="263"/>
                  </a:lnTo>
                  <a:lnTo>
                    <a:pt x="3" y="270"/>
                  </a:lnTo>
                  <a:lnTo>
                    <a:pt x="1" y="280"/>
                  </a:lnTo>
                  <a:lnTo>
                    <a:pt x="1" y="287"/>
                  </a:lnTo>
                  <a:lnTo>
                    <a:pt x="1" y="297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39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1" y="363"/>
                  </a:lnTo>
                  <a:lnTo>
                    <a:pt x="1" y="371"/>
                  </a:lnTo>
                  <a:lnTo>
                    <a:pt x="1" y="380"/>
                  </a:lnTo>
                  <a:lnTo>
                    <a:pt x="3" y="388"/>
                  </a:lnTo>
                  <a:lnTo>
                    <a:pt x="5" y="398"/>
                  </a:lnTo>
                  <a:lnTo>
                    <a:pt x="7" y="403"/>
                  </a:lnTo>
                  <a:lnTo>
                    <a:pt x="9" y="411"/>
                  </a:lnTo>
                  <a:lnTo>
                    <a:pt x="11" y="420"/>
                  </a:lnTo>
                  <a:lnTo>
                    <a:pt x="15" y="428"/>
                  </a:lnTo>
                  <a:lnTo>
                    <a:pt x="17" y="436"/>
                  </a:lnTo>
                  <a:lnTo>
                    <a:pt x="19" y="443"/>
                  </a:lnTo>
                  <a:lnTo>
                    <a:pt x="22" y="451"/>
                  </a:lnTo>
                  <a:lnTo>
                    <a:pt x="24" y="458"/>
                  </a:lnTo>
                  <a:lnTo>
                    <a:pt x="28" y="466"/>
                  </a:lnTo>
                  <a:lnTo>
                    <a:pt x="30" y="472"/>
                  </a:lnTo>
                  <a:lnTo>
                    <a:pt x="34" y="479"/>
                  </a:lnTo>
                  <a:lnTo>
                    <a:pt x="40" y="487"/>
                  </a:lnTo>
                  <a:lnTo>
                    <a:pt x="43" y="494"/>
                  </a:lnTo>
                  <a:lnTo>
                    <a:pt x="45" y="500"/>
                  </a:lnTo>
                  <a:lnTo>
                    <a:pt x="51" y="508"/>
                  </a:lnTo>
                  <a:lnTo>
                    <a:pt x="57" y="515"/>
                  </a:lnTo>
                  <a:lnTo>
                    <a:pt x="59" y="521"/>
                  </a:lnTo>
                  <a:lnTo>
                    <a:pt x="64" y="527"/>
                  </a:lnTo>
                  <a:lnTo>
                    <a:pt x="68" y="532"/>
                  </a:lnTo>
                  <a:lnTo>
                    <a:pt x="74" y="540"/>
                  </a:lnTo>
                  <a:lnTo>
                    <a:pt x="85" y="552"/>
                  </a:lnTo>
                  <a:lnTo>
                    <a:pt x="97" y="563"/>
                  </a:lnTo>
                  <a:lnTo>
                    <a:pt x="108" y="574"/>
                  </a:lnTo>
                  <a:lnTo>
                    <a:pt x="119" y="584"/>
                  </a:lnTo>
                  <a:lnTo>
                    <a:pt x="125" y="590"/>
                  </a:lnTo>
                  <a:lnTo>
                    <a:pt x="133" y="593"/>
                  </a:lnTo>
                  <a:lnTo>
                    <a:pt x="140" y="599"/>
                  </a:lnTo>
                  <a:lnTo>
                    <a:pt x="146" y="605"/>
                  </a:lnTo>
                  <a:lnTo>
                    <a:pt x="152" y="607"/>
                  </a:lnTo>
                  <a:lnTo>
                    <a:pt x="159" y="612"/>
                  </a:lnTo>
                  <a:lnTo>
                    <a:pt x="165" y="616"/>
                  </a:lnTo>
                  <a:lnTo>
                    <a:pt x="173" y="620"/>
                  </a:lnTo>
                  <a:lnTo>
                    <a:pt x="180" y="624"/>
                  </a:lnTo>
                  <a:lnTo>
                    <a:pt x="188" y="628"/>
                  </a:lnTo>
                  <a:lnTo>
                    <a:pt x="194" y="629"/>
                  </a:lnTo>
                  <a:lnTo>
                    <a:pt x="203" y="635"/>
                  </a:lnTo>
                  <a:lnTo>
                    <a:pt x="209" y="637"/>
                  </a:lnTo>
                  <a:lnTo>
                    <a:pt x="216" y="639"/>
                  </a:lnTo>
                  <a:lnTo>
                    <a:pt x="224" y="641"/>
                  </a:lnTo>
                  <a:lnTo>
                    <a:pt x="232" y="645"/>
                  </a:lnTo>
                  <a:lnTo>
                    <a:pt x="239" y="647"/>
                  </a:lnTo>
                  <a:lnTo>
                    <a:pt x="249" y="648"/>
                  </a:lnTo>
                  <a:lnTo>
                    <a:pt x="256" y="650"/>
                  </a:lnTo>
                  <a:lnTo>
                    <a:pt x="266" y="652"/>
                  </a:lnTo>
                  <a:lnTo>
                    <a:pt x="271" y="654"/>
                  </a:lnTo>
                  <a:lnTo>
                    <a:pt x="281" y="656"/>
                  </a:lnTo>
                  <a:lnTo>
                    <a:pt x="289" y="656"/>
                  </a:lnTo>
                  <a:lnTo>
                    <a:pt x="298" y="658"/>
                  </a:lnTo>
                  <a:lnTo>
                    <a:pt x="306" y="658"/>
                  </a:lnTo>
                  <a:lnTo>
                    <a:pt x="315" y="660"/>
                  </a:lnTo>
                  <a:lnTo>
                    <a:pt x="323" y="660"/>
                  </a:lnTo>
                  <a:lnTo>
                    <a:pt x="332" y="662"/>
                  </a:lnTo>
                  <a:lnTo>
                    <a:pt x="332" y="662"/>
                  </a:lnTo>
                  <a:close/>
                </a:path>
              </a:pathLst>
            </a:custGeom>
            <a:solidFill>
              <a:srgbClr val="8F8C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auto">
            <a:xfrm>
              <a:off x="7287429" y="4291704"/>
              <a:ext cx="859672" cy="862557"/>
            </a:xfrm>
            <a:custGeom>
              <a:avLst/>
              <a:gdLst/>
              <a:ahLst/>
              <a:cxnLst>
                <a:cxn ang="0">
                  <a:pos x="317" y="596"/>
                </a:cxn>
                <a:cxn ang="0">
                  <a:pos x="348" y="592"/>
                </a:cxn>
                <a:cxn ang="0">
                  <a:pos x="376" y="584"/>
                </a:cxn>
                <a:cxn ang="0">
                  <a:pos x="403" y="575"/>
                </a:cxn>
                <a:cxn ang="0">
                  <a:pos x="430" y="563"/>
                </a:cxn>
                <a:cxn ang="0">
                  <a:pos x="454" y="548"/>
                </a:cxn>
                <a:cxn ang="0">
                  <a:pos x="496" y="518"/>
                </a:cxn>
                <a:cxn ang="0">
                  <a:pos x="532" y="476"/>
                </a:cxn>
                <a:cxn ang="0">
                  <a:pos x="553" y="445"/>
                </a:cxn>
                <a:cxn ang="0">
                  <a:pos x="566" y="421"/>
                </a:cxn>
                <a:cxn ang="0">
                  <a:pos x="576" y="392"/>
                </a:cxn>
                <a:cxn ang="0">
                  <a:pos x="585" y="366"/>
                </a:cxn>
                <a:cxn ang="0">
                  <a:pos x="591" y="335"/>
                </a:cxn>
                <a:cxn ang="0">
                  <a:pos x="593" y="305"/>
                </a:cxn>
                <a:cxn ang="0">
                  <a:pos x="593" y="274"/>
                </a:cxn>
                <a:cxn ang="0">
                  <a:pos x="589" y="244"/>
                </a:cxn>
                <a:cxn ang="0">
                  <a:pos x="582" y="215"/>
                </a:cxn>
                <a:cxn ang="0">
                  <a:pos x="572" y="187"/>
                </a:cxn>
                <a:cxn ang="0">
                  <a:pos x="561" y="162"/>
                </a:cxn>
                <a:cxn ang="0">
                  <a:pos x="532" y="118"/>
                </a:cxn>
                <a:cxn ang="0">
                  <a:pos x="496" y="78"/>
                </a:cxn>
                <a:cxn ang="0">
                  <a:pos x="454" y="46"/>
                </a:cxn>
                <a:cxn ang="0">
                  <a:pos x="430" y="33"/>
                </a:cxn>
                <a:cxn ang="0">
                  <a:pos x="403" y="21"/>
                </a:cxn>
                <a:cxn ang="0">
                  <a:pos x="376" y="10"/>
                </a:cxn>
                <a:cxn ang="0">
                  <a:pos x="348" y="4"/>
                </a:cxn>
                <a:cxn ang="0">
                  <a:pos x="317" y="0"/>
                </a:cxn>
                <a:cxn ang="0">
                  <a:pos x="289" y="0"/>
                </a:cxn>
                <a:cxn ang="0">
                  <a:pos x="257" y="2"/>
                </a:cxn>
                <a:cxn ang="0">
                  <a:pos x="228" y="6"/>
                </a:cxn>
                <a:cxn ang="0">
                  <a:pos x="199" y="14"/>
                </a:cxn>
                <a:cxn ang="0">
                  <a:pos x="173" y="27"/>
                </a:cxn>
                <a:cxn ang="0">
                  <a:pos x="141" y="42"/>
                </a:cxn>
                <a:cxn ang="0">
                  <a:pos x="95" y="78"/>
                </a:cxn>
                <a:cxn ang="0">
                  <a:pos x="57" y="118"/>
                </a:cxn>
                <a:cxn ang="0">
                  <a:pos x="30" y="162"/>
                </a:cxn>
                <a:cxn ang="0">
                  <a:pos x="19" y="187"/>
                </a:cxn>
                <a:cxn ang="0">
                  <a:pos x="9" y="215"/>
                </a:cxn>
                <a:cxn ang="0">
                  <a:pos x="2" y="244"/>
                </a:cxn>
                <a:cxn ang="0">
                  <a:pos x="0" y="274"/>
                </a:cxn>
                <a:cxn ang="0">
                  <a:pos x="0" y="305"/>
                </a:cxn>
                <a:cxn ang="0">
                  <a:pos x="0" y="335"/>
                </a:cxn>
                <a:cxn ang="0">
                  <a:pos x="6" y="366"/>
                </a:cxn>
                <a:cxn ang="0">
                  <a:pos x="13" y="392"/>
                </a:cxn>
                <a:cxn ang="0">
                  <a:pos x="25" y="421"/>
                </a:cxn>
                <a:cxn ang="0">
                  <a:pos x="38" y="445"/>
                </a:cxn>
                <a:cxn ang="0">
                  <a:pos x="57" y="476"/>
                </a:cxn>
                <a:cxn ang="0">
                  <a:pos x="95" y="518"/>
                </a:cxn>
                <a:cxn ang="0">
                  <a:pos x="141" y="552"/>
                </a:cxn>
                <a:cxn ang="0">
                  <a:pos x="173" y="569"/>
                </a:cxn>
                <a:cxn ang="0">
                  <a:pos x="199" y="578"/>
                </a:cxn>
                <a:cxn ang="0">
                  <a:pos x="228" y="588"/>
                </a:cxn>
                <a:cxn ang="0">
                  <a:pos x="257" y="594"/>
                </a:cxn>
                <a:cxn ang="0">
                  <a:pos x="289" y="596"/>
                </a:cxn>
              </a:cxnLst>
              <a:rect l="0" t="0" r="r" b="b"/>
              <a:pathLst>
                <a:path w="595" h="597">
                  <a:moveTo>
                    <a:pt x="296" y="597"/>
                  </a:moveTo>
                  <a:lnTo>
                    <a:pt x="304" y="596"/>
                  </a:lnTo>
                  <a:lnTo>
                    <a:pt x="312" y="596"/>
                  </a:lnTo>
                  <a:lnTo>
                    <a:pt x="317" y="596"/>
                  </a:lnTo>
                  <a:lnTo>
                    <a:pt x="327" y="596"/>
                  </a:lnTo>
                  <a:lnTo>
                    <a:pt x="333" y="594"/>
                  </a:lnTo>
                  <a:lnTo>
                    <a:pt x="340" y="592"/>
                  </a:lnTo>
                  <a:lnTo>
                    <a:pt x="348" y="592"/>
                  </a:lnTo>
                  <a:lnTo>
                    <a:pt x="355" y="590"/>
                  </a:lnTo>
                  <a:lnTo>
                    <a:pt x="363" y="588"/>
                  </a:lnTo>
                  <a:lnTo>
                    <a:pt x="369" y="586"/>
                  </a:lnTo>
                  <a:lnTo>
                    <a:pt x="376" y="584"/>
                  </a:lnTo>
                  <a:lnTo>
                    <a:pt x="384" y="582"/>
                  </a:lnTo>
                  <a:lnTo>
                    <a:pt x="390" y="578"/>
                  </a:lnTo>
                  <a:lnTo>
                    <a:pt x="397" y="578"/>
                  </a:lnTo>
                  <a:lnTo>
                    <a:pt x="403" y="575"/>
                  </a:lnTo>
                  <a:lnTo>
                    <a:pt x="412" y="573"/>
                  </a:lnTo>
                  <a:lnTo>
                    <a:pt x="418" y="569"/>
                  </a:lnTo>
                  <a:lnTo>
                    <a:pt x="424" y="567"/>
                  </a:lnTo>
                  <a:lnTo>
                    <a:pt x="430" y="563"/>
                  </a:lnTo>
                  <a:lnTo>
                    <a:pt x="437" y="559"/>
                  </a:lnTo>
                  <a:lnTo>
                    <a:pt x="443" y="556"/>
                  </a:lnTo>
                  <a:lnTo>
                    <a:pt x="449" y="552"/>
                  </a:lnTo>
                  <a:lnTo>
                    <a:pt x="454" y="548"/>
                  </a:lnTo>
                  <a:lnTo>
                    <a:pt x="462" y="544"/>
                  </a:lnTo>
                  <a:lnTo>
                    <a:pt x="473" y="535"/>
                  </a:lnTo>
                  <a:lnTo>
                    <a:pt x="485" y="527"/>
                  </a:lnTo>
                  <a:lnTo>
                    <a:pt x="496" y="518"/>
                  </a:lnTo>
                  <a:lnTo>
                    <a:pt x="508" y="508"/>
                  </a:lnTo>
                  <a:lnTo>
                    <a:pt x="515" y="497"/>
                  </a:lnTo>
                  <a:lnTo>
                    <a:pt x="525" y="487"/>
                  </a:lnTo>
                  <a:lnTo>
                    <a:pt x="532" y="476"/>
                  </a:lnTo>
                  <a:lnTo>
                    <a:pt x="542" y="464"/>
                  </a:lnTo>
                  <a:lnTo>
                    <a:pt x="546" y="457"/>
                  </a:lnTo>
                  <a:lnTo>
                    <a:pt x="549" y="451"/>
                  </a:lnTo>
                  <a:lnTo>
                    <a:pt x="553" y="445"/>
                  </a:lnTo>
                  <a:lnTo>
                    <a:pt x="557" y="440"/>
                  </a:lnTo>
                  <a:lnTo>
                    <a:pt x="561" y="432"/>
                  </a:lnTo>
                  <a:lnTo>
                    <a:pt x="565" y="426"/>
                  </a:lnTo>
                  <a:lnTo>
                    <a:pt x="566" y="421"/>
                  </a:lnTo>
                  <a:lnTo>
                    <a:pt x="570" y="415"/>
                  </a:lnTo>
                  <a:lnTo>
                    <a:pt x="572" y="405"/>
                  </a:lnTo>
                  <a:lnTo>
                    <a:pt x="576" y="400"/>
                  </a:lnTo>
                  <a:lnTo>
                    <a:pt x="576" y="392"/>
                  </a:lnTo>
                  <a:lnTo>
                    <a:pt x="580" y="385"/>
                  </a:lnTo>
                  <a:lnTo>
                    <a:pt x="582" y="379"/>
                  </a:lnTo>
                  <a:lnTo>
                    <a:pt x="584" y="371"/>
                  </a:lnTo>
                  <a:lnTo>
                    <a:pt x="585" y="366"/>
                  </a:lnTo>
                  <a:lnTo>
                    <a:pt x="587" y="358"/>
                  </a:lnTo>
                  <a:lnTo>
                    <a:pt x="589" y="350"/>
                  </a:lnTo>
                  <a:lnTo>
                    <a:pt x="589" y="343"/>
                  </a:lnTo>
                  <a:lnTo>
                    <a:pt x="591" y="335"/>
                  </a:lnTo>
                  <a:lnTo>
                    <a:pt x="593" y="327"/>
                  </a:lnTo>
                  <a:lnTo>
                    <a:pt x="593" y="320"/>
                  </a:lnTo>
                  <a:lnTo>
                    <a:pt x="593" y="314"/>
                  </a:lnTo>
                  <a:lnTo>
                    <a:pt x="593" y="305"/>
                  </a:lnTo>
                  <a:lnTo>
                    <a:pt x="595" y="299"/>
                  </a:lnTo>
                  <a:lnTo>
                    <a:pt x="593" y="291"/>
                  </a:lnTo>
                  <a:lnTo>
                    <a:pt x="593" y="282"/>
                  </a:lnTo>
                  <a:lnTo>
                    <a:pt x="593" y="274"/>
                  </a:lnTo>
                  <a:lnTo>
                    <a:pt x="593" y="267"/>
                  </a:lnTo>
                  <a:lnTo>
                    <a:pt x="591" y="259"/>
                  </a:lnTo>
                  <a:lnTo>
                    <a:pt x="589" y="251"/>
                  </a:lnTo>
                  <a:lnTo>
                    <a:pt x="589" y="244"/>
                  </a:lnTo>
                  <a:lnTo>
                    <a:pt x="587" y="238"/>
                  </a:lnTo>
                  <a:lnTo>
                    <a:pt x="585" y="231"/>
                  </a:lnTo>
                  <a:lnTo>
                    <a:pt x="584" y="223"/>
                  </a:lnTo>
                  <a:lnTo>
                    <a:pt x="582" y="215"/>
                  </a:lnTo>
                  <a:lnTo>
                    <a:pt x="580" y="208"/>
                  </a:lnTo>
                  <a:lnTo>
                    <a:pt x="576" y="202"/>
                  </a:lnTo>
                  <a:lnTo>
                    <a:pt x="576" y="194"/>
                  </a:lnTo>
                  <a:lnTo>
                    <a:pt x="572" y="187"/>
                  </a:lnTo>
                  <a:lnTo>
                    <a:pt x="570" y="181"/>
                  </a:lnTo>
                  <a:lnTo>
                    <a:pt x="566" y="175"/>
                  </a:lnTo>
                  <a:lnTo>
                    <a:pt x="565" y="168"/>
                  </a:lnTo>
                  <a:lnTo>
                    <a:pt x="561" y="162"/>
                  </a:lnTo>
                  <a:lnTo>
                    <a:pt x="557" y="154"/>
                  </a:lnTo>
                  <a:lnTo>
                    <a:pt x="549" y="141"/>
                  </a:lnTo>
                  <a:lnTo>
                    <a:pt x="542" y="132"/>
                  </a:lnTo>
                  <a:lnTo>
                    <a:pt x="532" y="118"/>
                  </a:lnTo>
                  <a:lnTo>
                    <a:pt x="525" y="107"/>
                  </a:lnTo>
                  <a:lnTo>
                    <a:pt x="515" y="97"/>
                  </a:lnTo>
                  <a:lnTo>
                    <a:pt x="508" y="88"/>
                  </a:lnTo>
                  <a:lnTo>
                    <a:pt x="496" y="78"/>
                  </a:lnTo>
                  <a:lnTo>
                    <a:pt x="485" y="67"/>
                  </a:lnTo>
                  <a:lnTo>
                    <a:pt x="473" y="58"/>
                  </a:lnTo>
                  <a:lnTo>
                    <a:pt x="462" y="50"/>
                  </a:lnTo>
                  <a:lnTo>
                    <a:pt x="454" y="46"/>
                  </a:lnTo>
                  <a:lnTo>
                    <a:pt x="449" y="42"/>
                  </a:lnTo>
                  <a:lnTo>
                    <a:pt x="443" y="39"/>
                  </a:lnTo>
                  <a:lnTo>
                    <a:pt x="437" y="35"/>
                  </a:lnTo>
                  <a:lnTo>
                    <a:pt x="430" y="33"/>
                  </a:lnTo>
                  <a:lnTo>
                    <a:pt x="424" y="29"/>
                  </a:lnTo>
                  <a:lnTo>
                    <a:pt x="418" y="27"/>
                  </a:lnTo>
                  <a:lnTo>
                    <a:pt x="412" y="23"/>
                  </a:lnTo>
                  <a:lnTo>
                    <a:pt x="403" y="21"/>
                  </a:lnTo>
                  <a:lnTo>
                    <a:pt x="397" y="18"/>
                  </a:lnTo>
                  <a:lnTo>
                    <a:pt x="390" y="14"/>
                  </a:lnTo>
                  <a:lnTo>
                    <a:pt x="384" y="14"/>
                  </a:lnTo>
                  <a:lnTo>
                    <a:pt x="376" y="10"/>
                  </a:lnTo>
                  <a:lnTo>
                    <a:pt x="369" y="10"/>
                  </a:lnTo>
                  <a:lnTo>
                    <a:pt x="363" y="6"/>
                  </a:lnTo>
                  <a:lnTo>
                    <a:pt x="355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4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6" y="2"/>
                  </a:lnTo>
                  <a:lnTo>
                    <a:pt x="257" y="2"/>
                  </a:lnTo>
                  <a:lnTo>
                    <a:pt x="249" y="2"/>
                  </a:lnTo>
                  <a:lnTo>
                    <a:pt x="243" y="4"/>
                  </a:lnTo>
                  <a:lnTo>
                    <a:pt x="236" y="6"/>
                  </a:lnTo>
                  <a:lnTo>
                    <a:pt x="228" y="6"/>
                  </a:lnTo>
                  <a:lnTo>
                    <a:pt x="220" y="10"/>
                  </a:lnTo>
                  <a:lnTo>
                    <a:pt x="213" y="10"/>
                  </a:lnTo>
                  <a:lnTo>
                    <a:pt x="205" y="14"/>
                  </a:lnTo>
                  <a:lnTo>
                    <a:pt x="199" y="14"/>
                  </a:lnTo>
                  <a:lnTo>
                    <a:pt x="192" y="18"/>
                  </a:lnTo>
                  <a:lnTo>
                    <a:pt x="186" y="21"/>
                  </a:lnTo>
                  <a:lnTo>
                    <a:pt x="180" y="23"/>
                  </a:lnTo>
                  <a:lnTo>
                    <a:pt x="173" y="27"/>
                  </a:lnTo>
                  <a:lnTo>
                    <a:pt x="165" y="29"/>
                  </a:lnTo>
                  <a:lnTo>
                    <a:pt x="160" y="33"/>
                  </a:lnTo>
                  <a:lnTo>
                    <a:pt x="152" y="35"/>
                  </a:lnTo>
                  <a:lnTo>
                    <a:pt x="141" y="42"/>
                  </a:lnTo>
                  <a:lnTo>
                    <a:pt x="129" y="50"/>
                  </a:lnTo>
                  <a:lnTo>
                    <a:pt x="118" y="58"/>
                  </a:lnTo>
                  <a:lnTo>
                    <a:pt x="106" y="67"/>
                  </a:lnTo>
                  <a:lnTo>
                    <a:pt x="95" y="78"/>
                  </a:lnTo>
                  <a:lnTo>
                    <a:pt x="85" y="88"/>
                  </a:lnTo>
                  <a:lnTo>
                    <a:pt x="76" y="97"/>
                  </a:lnTo>
                  <a:lnTo>
                    <a:pt x="66" y="107"/>
                  </a:lnTo>
                  <a:lnTo>
                    <a:pt x="57" y="118"/>
                  </a:lnTo>
                  <a:lnTo>
                    <a:pt x="49" y="132"/>
                  </a:lnTo>
                  <a:lnTo>
                    <a:pt x="40" y="141"/>
                  </a:lnTo>
                  <a:lnTo>
                    <a:pt x="34" y="154"/>
                  </a:lnTo>
                  <a:lnTo>
                    <a:pt x="30" y="162"/>
                  </a:lnTo>
                  <a:lnTo>
                    <a:pt x="26" y="168"/>
                  </a:lnTo>
                  <a:lnTo>
                    <a:pt x="25" y="175"/>
                  </a:lnTo>
                  <a:lnTo>
                    <a:pt x="23" y="181"/>
                  </a:lnTo>
                  <a:lnTo>
                    <a:pt x="19" y="187"/>
                  </a:lnTo>
                  <a:lnTo>
                    <a:pt x="15" y="194"/>
                  </a:lnTo>
                  <a:lnTo>
                    <a:pt x="13" y="202"/>
                  </a:lnTo>
                  <a:lnTo>
                    <a:pt x="11" y="208"/>
                  </a:lnTo>
                  <a:lnTo>
                    <a:pt x="9" y="215"/>
                  </a:lnTo>
                  <a:lnTo>
                    <a:pt x="7" y="223"/>
                  </a:lnTo>
                  <a:lnTo>
                    <a:pt x="6" y="231"/>
                  </a:lnTo>
                  <a:lnTo>
                    <a:pt x="6" y="238"/>
                  </a:lnTo>
                  <a:lnTo>
                    <a:pt x="2" y="244"/>
                  </a:lnTo>
                  <a:lnTo>
                    <a:pt x="2" y="251"/>
                  </a:lnTo>
                  <a:lnTo>
                    <a:pt x="0" y="259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82"/>
                  </a:lnTo>
                  <a:lnTo>
                    <a:pt x="0" y="291"/>
                  </a:lnTo>
                  <a:lnTo>
                    <a:pt x="0" y="299"/>
                  </a:lnTo>
                  <a:lnTo>
                    <a:pt x="0" y="305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0" y="327"/>
                  </a:lnTo>
                  <a:lnTo>
                    <a:pt x="0" y="335"/>
                  </a:lnTo>
                  <a:lnTo>
                    <a:pt x="2" y="343"/>
                  </a:lnTo>
                  <a:lnTo>
                    <a:pt x="2" y="350"/>
                  </a:lnTo>
                  <a:lnTo>
                    <a:pt x="6" y="358"/>
                  </a:lnTo>
                  <a:lnTo>
                    <a:pt x="6" y="366"/>
                  </a:lnTo>
                  <a:lnTo>
                    <a:pt x="7" y="371"/>
                  </a:lnTo>
                  <a:lnTo>
                    <a:pt x="9" y="379"/>
                  </a:lnTo>
                  <a:lnTo>
                    <a:pt x="11" y="385"/>
                  </a:lnTo>
                  <a:lnTo>
                    <a:pt x="13" y="392"/>
                  </a:lnTo>
                  <a:lnTo>
                    <a:pt x="15" y="400"/>
                  </a:lnTo>
                  <a:lnTo>
                    <a:pt x="19" y="405"/>
                  </a:lnTo>
                  <a:lnTo>
                    <a:pt x="23" y="415"/>
                  </a:lnTo>
                  <a:lnTo>
                    <a:pt x="25" y="421"/>
                  </a:lnTo>
                  <a:lnTo>
                    <a:pt x="26" y="426"/>
                  </a:lnTo>
                  <a:lnTo>
                    <a:pt x="30" y="432"/>
                  </a:lnTo>
                  <a:lnTo>
                    <a:pt x="34" y="440"/>
                  </a:lnTo>
                  <a:lnTo>
                    <a:pt x="38" y="445"/>
                  </a:lnTo>
                  <a:lnTo>
                    <a:pt x="40" y="451"/>
                  </a:lnTo>
                  <a:lnTo>
                    <a:pt x="44" y="457"/>
                  </a:lnTo>
                  <a:lnTo>
                    <a:pt x="49" y="464"/>
                  </a:lnTo>
                  <a:lnTo>
                    <a:pt x="57" y="476"/>
                  </a:lnTo>
                  <a:lnTo>
                    <a:pt x="66" y="487"/>
                  </a:lnTo>
                  <a:lnTo>
                    <a:pt x="76" y="497"/>
                  </a:lnTo>
                  <a:lnTo>
                    <a:pt x="85" y="508"/>
                  </a:lnTo>
                  <a:lnTo>
                    <a:pt x="95" y="518"/>
                  </a:lnTo>
                  <a:lnTo>
                    <a:pt x="106" y="527"/>
                  </a:lnTo>
                  <a:lnTo>
                    <a:pt x="118" y="535"/>
                  </a:lnTo>
                  <a:lnTo>
                    <a:pt x="129" y="544"/>
                  </a:lnTo>
                  <a:lnTo>
                    <a:pt x="141" y="552"/>
                  </a:lnTo>
                  <a:lnTo>
                    <a:pt x="152" y="559"/>
                  </a:lnTo>
                  <a:lnTo>
                    <a:pt x="160" y="563"/>
                  </a:lnTo>
                  <a:lnTo>
                    <a:pt x="165" y="567"/>
                  </a:lnTo>
                  <a:lnTo>
                    <a:pt x="173" y="569"/>
                  </a:lnTo>
                  <a:lnTo>
                    <a:pt x="180" y="573"/>
                  </a:lnTo>
                  <a:lnTo>
                    <a:pt x="186" y="575"/>
                  </a:lnTo>
                  <a:lnTo>
                    <a:pt x="192" y="578"/>
                  </a:lnTo>
                  <a:lnTo>
                    <a:pt x="199" y="578"/>
                  </a:lnTo>
                  <a:lnTo>
                    <a:pt x="205" y="582"/>
                  </a:lnTo>
                  <a:lnTo>
                    <a:pt x="213" y="584"/>
                  </a:lnTo>
                  <a:lnTo>
                    <a:pt x="220" y="586"/>
                  </a:lnTo>
                  <a:lnTo>
                    <a:pt x="228" y="588"/>
                  </a:lnTo>
                  <a:lnTo>
                    <a:pt x="236" y="590"/>
                  </a:lnTo>
                  <a:lnTo>
                    <a:pt x="243" y="592"/>
                  </a:lnTo>
                  <a:lnTo>
                    <a:pt x="249" y="592"/>
                  </a:lnTo>
                  <a:lnTo>
                    <a:pt x="257" y="594"/>
                  </a:lnTo>
                  <a:lnTo>
                    <a:pt x="266" y="596"/>
                  </a:lnTo>
                  <a:lnTo>
                    <a:pt x="272" y="596"/>
                  </a:lnTo>
                  <a:lnTo>
                    <a:pt x="281" y="596"/>
                  </a:lnTo>
                  <a:lnTo>
                    <a:pt x="289" y="596"/>
                  </a:lnTo>
                  <a:lnTo>
                    <a:pt x="296" y="597"/>
                  </a:lnTo>
                  <a:lnTo>
                    <a:pt x="296" y="597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auto">
            <a:xfrm>
              <a:off x="7359548" y="4363823"/>
              <a:ext cx="721202" cy="724087"/>
            </a:xfrm>
            <a:custGeom>
              <a:avLst/>
              <a:gdLst/>
              <a:ahLst/>
              <a:cxnLst>
                <a:cxn ang="0">
                  <a:pos x="274" y="500"/>
                </a:cxn>
                <a:cxn ang="0">
                  <a:pos x="291" y="496"/>
                </a:cxn>
                <a:cxn ang="0">
                  <a:pos x="323" y="490"/>
                </a:cxn>
                <a:cxn ang="0">
                  <a:pos x="358" y="475"/>
                </a:cxn>
                <a:cxn ang="0">
                  <a:pos x="388" y="458"/>
                </a:cxn>
                <a:cxn ang="0">
                  <a:pos x="419" y="435"/>
                </a:cxn>
                <a:cxn ang="0">
                  <a:pos x="443" y="411"/>
                </a:cxn>
                <a:cxn ang="0">
                  <a:pos x="462" y="378"/>
                </a:cxn>
                <a:cxn ang="0">
                  <a:pos x="479" y="348"/>
                </a:cxn>
                <a:cxn ang="0">
                  <a:pos x="493" y="312"/>
                </a:cxn>
                <a:cxn ang="0">
                  <a:pos x="497" y="287"/>
                </a:cxn>
                <a:cxn ang="0">
                  <a:pos x="500" y="262"/>
                </a:cxn>
                <a:cxn ang="0">
                  <a:pos x="500" y="238"/>
                </a:cxn>
                <a:cxn ang="0">
                  <a:pos x="497" y="211"/>
                </a:cxn>
                <a:cxn ang="0">
                  <a:pos x="493" y="186"/>
                </a:cxn>
                <a:cxn ang="0">
                  <a:pos x="483" y="163"/>
                </a:cxn>
                <a:cxn ang="0">
                  <a:pos x="470" y="129"/>
                </a:cxn>
                <a:cxn ang="0">
                  <a:pos x="449" y="99"/>
                </a:cxn>
                <a:cxn ang="0">
                  <a:pos x="426" y="74"/>
                </a:cxn>
                <a:cxn ang="0">
                  <a:pos x="398" y="49"/>
                </a:cxn>
                <a:cxn ang="0">
                  <a:pos x="367" y="28"/>
                </a:cxn>
                <a:cxn ang="0">
                  <a:pos x="335" y="13"/>
                </a:cxn>
                <a:cxn ang="0">
                  <a:pos x="299" y="6"/>
                </a:cxn>
                <a:cxn ang="0">
                  <a:pos x="280" y="0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198" y="6"/>
                </a:cxn>
                <a:cxn ang="0">
                  <a:pos x="179" y="8"/>
                </a:cxn>
                <a:cxn ang="0">
                  <a:pos x="150" y="19"/>
                </a:cxn>
                <a:cxn ang="0">
                  <a:pos x="118" y="36"/>
                </a:cxn>
                <a:cxn ang="0">
                  <a:pos x="88" y="57"/>
                </a:cxn>
                <a:cxn ang="0">
                  <a:pos x="63" y="80"/>
                </a:cxn>
                <a:cxn ang="0">
                  <a:pos x="42" y="108"/>
                </a:cxn>
                <a:cxn ang="0">
                  <a:pos x="23" y="141"/>
                </a:cxn>
                <a:cxn ang="0">
                  <a:pos x="10" y="175"/>
                </a:cxn>
                <a:cxn ang="0">
                  <a:pos x="4" y="192"/>
                </a:cxn>
                <a:cxn ang="0">
                  <a:pos x="0" y="224"/>
                </a:cxn>
                <a:cxn ang="0">
                  <a:pos x="0" y="243"/>
                </a:cxn>
                <a:cxn ang="0">
                  <a:pos x="0" y="276"/>
                </a:cxn>
                <a:cxn ang="0">
                  <a:pos x="2" y="293"/>
                </a:cxn>
                <a:cxn ang="0">
                  <a:pos x="10" y="323"/>
                </a:cxn>
                <a:cxn ang="0">
                  <a:pos x="23" y="357"/>
                </a:cxn>
                <a:cxn ang="0">
                  <a:pos x="42" y="390"/>
                </a:cxn>
                <a:cxn ang="0">
                  <a:pos x="63" y="418"/>
                </a:cxn>
                <a:cxn ang="0">
                  <a:pos x="88" y="445"/>
                </a:cxn>
                <a:cxn ang="0">
                  <a:pos x="118" y="464"/>
                </a:cxn>
                <a:cxn ang="0">
                  <a:pos x="150" y="481"/>
                </a:cxn>
                <a:cxn ang="0">
                  <a:pos x="179" y="490"/>
                </a:cxn>
                <a:cxn ang="0">
                  <a:pos x="198" y="496"/>
                </a:cxn>
                <a:cxn ang="0">
                  <a:pos x="228" y="500"/>
                </a:cxn>
                <a:cxn ang="0">
                  <a:pos x="249" y="502"/>
                </a:cxn>
              </a:cxnLst>
              <a:rect l="0" t="0" r="r" b="b"/>
              <a:pathLst>
                <a:path w="500" h="502">
                  <a:moveTo>
                    <a:pt x="249" y="502"/>
                  </a:moveTo>
                  <a:lnTo>
                    <a:pt x="261" y="502"/>
                  </a:lnTo>
                  <a:lnTo>
                    <a:pt x="274" y="500"/>
                  </a:lnTo>
                  <a:lnTo>
                    <a:pt x="280" y="498"/>
                  </a:lnTo>
                  <a:lnTo>
                    <a:pt x="285" y="498"/>
                  </a:lnTo>
                  <a:lnTo>
                    <a:pt x="291" y="496"/>
                  </a:lnTo>
                  <a:lnTo>
                    <a:pt x="299" y="496"/>
                  </a:lnTo>
                  <a:lnTo>
                    <a:pt x="310" y="494"/>
                  </a:lnTo>
                  <a:lnTo>
                    <a:pt x="323" y="490"/>
                  </a:lnTo>
                  <a:lnTo>
                    <a:pt x="335" y="485"/>
                  </a:lnTo>
                  <a:lnTo>
                    <a:pt x="346" y="481"/>
                  </a:lnTo>
                  <a:lnTo>
                    <a:pt x="358" y="475"/>
                  </a:lnTo>
                  <a:lnTo>
                    <a:pt x="367" y="470"/>
                  </a:lnTo>
                  <a:lnTo>
                    <a:pt x="377" y="464"/>
                  </a:lnTo>
                  <a:lnTo>
                    <a:pt x="388" y="458"/>
                  </a:lnTo>
                  <a:lnTo>
                    <a:pt x="398" y="450"/>
                  </a:lnTo>
                  <a:lnTo>
                    <a:pt x="409" y="445"/>
                  </a:lnTo>
                  <a:lnTo>
                    <a:pt x="419" y="435"/>
                  </a:lnTo>
                  <a:lnTo>
                    <a:pt x="426" y="428"/>
                  </a:lnTo>
                  <a:lnTo>
                    <a:pt x="434" y="418"/>
                  </a:lnTo>
                  <a:lnTo>
                    <a:pt x="443" y="411"/>
                  </a:lnTo>
                  <a:lnTo>
                    <a:pt x="449" y="399"/>
                  </a:lnTo>
                  <a:lnTo>
                    <a:pt x="457" y="390"/>
                  </a:lnTo>
                  <a:lnTo>
                    <a:pt x="462" y="378"/>
                  </a:lnTo>
                  <a:lnTo>
                    <a:pt x="470" y="369"/>
                  </a:lnTo>
                  <a:lnTo>
                    <a:pt x="476" y="357"/>
                  </a:lnTo>
                  <a:lnTo>
                    <a:pt x="479" y="348"/>
                  </a:lnTo>
                  <a:lnTo>
                    <a:pt x="483" y="335"/>
                  </a:lnTo>
                  <a:lnTo>
                    <a:pt x="489" y="323"/>
                  </a:lnTo>
                  <a:lnTo>
                    <a:pt x="493" y="312"/>
                  </a:lnTo>
                  <a:lnTo>
                    <a:pt x="495" y="300"/>
                  </a:lnTo>
                  <a:lnTo>
                    <a:pt x="495" y="293"/>
                  </a:lnTo>
                  <a:lnTo>
                    <a:pt x="497" y="287"/>
                  </a:lnTo>
                  <a:lnTo>
                    <a:pt x="498" y="281"/>
                  </a:lnTo>
                  <a:lnTo>
                    <a:pt x="498" y="276"/>
                  </a:lnTo>
                  <a:lnTo>
                    <a:pt x="500" y="262"/>
                  </a:lnTo>
                  <a:lnTo>
                    <a:pt x="500" y="251"/>
                  </a:lnTo>
                  <a:lnTo>
                    <a:pt x="500" y="243"/>
                  </a:lnTo>
                  <a:lnTo>
                    <a:pt x="500" y="238"/>
                  </a:lnTo>
                  <a:lnTo>
                    <a:pt x="498" y="230"/>
                  </a:lnTo>
                  <a:lnTo>
                    <a:pt x="498" y="224"/>
                  </a:lnTo>
                  <a:lnTo>
                    <a:pt x="497" y="211"/>
                  </a:lnTo>
                  <a:lnTo>
                    <a:pt x="495" y="200"/>
                  </a:lnTo>
                  <a:lnTo>
                    <a:pt x="493" y="192"/>
                  </a:lnTo>
                  <a:lnTo>
                    <a:pt x="493" y="186"/>
                  </a:lnTo>
                  <a:lnTo>
                    <a:pt x="489" y="181"/>
                  </a:lnTo>
                  <a:lnTo>
                    <a:pt x="489" y="175"/>
                  </a:lnTo>
                  <a:lnTo>
                    <a:pt x="483" y="163"/>
                  </a:lnTo>
                  <a:lnTo>
                    <a:pt x="479" y="152"/>
                  </a:lnTo>
                  <a:lnTo>
                    <a:pt x="476" y="141"/>
                  </a:lnTo>
                  <a:lnTo>
                    <a:pt x="470" y="129"/>
                  </a:lnTo>
                  <a:lnTo>
                    <a:pt x="462" y="120"/>
                  </a:lnTo>
                  <a:lnTo>
                    <a:pt x="457" y="108"/>
                  </a:lnTo>
                  <a:lnTo>
                    <a:pt x="449" y="99"/>
                  </a:lnTo>
                  <a:lnTo>
                    <a:pt x="443" y="89"/>
                  </a:lnTo>
                  <a:lnTo>
                    <a:pt x="434" y="80"/>
                  </a:lnTo>
                  <a:lnTo>
                    <a:pt x="426" y="74"/>
                  </a:lnTo>
                  <a:lnTo>
                    <a:pt x="419" y="65"/>
                  </a:lnTo>
                  <a:lnTo>
                    <a:pt x="409" y="57"/>
                  </a:lnTo>
                  <a:lnTo>
                    <a:pt x="398" y="49"/>
                  </a:lnTo>
                  <a:lnTo>
                    <a:pt x="388" y="42"/>
                  </a:lnTo>
                  <a:lnTo>
                    <a:pt x="377" y="36"/>
                  </a:lnTo>
                  <a:lnTo>
                    <a:pt x="367" y="28"/>
                  </a:lnTo>
                  <a:lnTo>
                    <a:pt x="358" y="23"/>
                  </a:lnTo>
                  <a:lnTo>
                    <a:pt x="346" y="19"/>
                  </a:lnTo>
                  <a:lnTo>
                    <a:pt x="335" y="13"/>
                  </a:lnTo>
                  <a:lnTo>
                    <a:pt x="323" y="11"/>
                  </a:lnTo>
                  <a:lnTo>
                    <a:pt x="310" y="8"/>
                  </a:lnTo>
                  <a:lnTo>
                    <a:pt x="299" y="6"/>
                  </a:lnTo>
                  <a:lnTo>
                    <a:pt x="291" y="2"/>
                  </a:lnTo>
                  <a:lnTo>
                    <a:pt x="285" y="2"/>
                  </a:lnTo>
                  <a:lnTo>
                    <a:pt x="280" y="0"/>
                  </a:lnTo>
                  <a:lnTo>
                    <a:pt x="274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09" y="2"/>
                  </a:lnTo>
                  <a:lnTo>
                    <a:pt x="198" y="6"/>
                  </a:lnTo>
                  <a:lnTo>
                    <a:pt x="190" y="6"/>
                  </a:lnTo>
                  <a:lnTo>
                    <a:pt x="185" y="8"/>
                  </a:lnTo>
                  <a:lnTo>
                    <a:pt x="179" y="8"/>
                  </a:lnTo>
                  <a:lnTo>
                    <a:pt x="173" y="11"/>
                  </a:lnTo>
                  <a:lnTo>
                    <a:pt x="162" y="13"/>
                  </a:lnTo>
                  <a:lnTo>
                    <a:pt x="150" y="19"/>
                  </a:lnTo>
                  <a:lnTo>
                    <a:pt x="139" y="23"/>
                  </a:lnTo>
                  <a:lnTo>
                    <a:pt x="128" y="28"/>
                  </a:lnTo>
                  <a:lnTo>
                    <a:pt x="118" y="36"/>
                  </a:lnTo>
                  <a:lnTo>
                    <a:pt x="109" y="42"/>
                  </a:lnTo>
                  <a:lnTo>
                    <a:pt x="97" y="49"/>
                  </a:lnTo>
                  <a:lnTo>
                    <a:pt x="88" y="57"/>
                  </a:lnTo>
                  <a:lnTo>
                    <a:pt x="80" y="65"/>
                  </a:lnTo>
                  <a:lnTo>
                    <a:pt x="73" y="74"/>
                  </a:lnTo>
                  <a:lnTo>
                    <a:pt x="63" y="80"/>
                  </a:lnTo>
                  <a:lnTo>
                    <a:pt x="55" y="89"/>
                  </a:lnTo>
                  <a:lnTo>
                    <a:pt x="48" y="99"/>
                  </a:lnTo>
                  <a:lnTo>
                    <a:pt x="42" y="108"/>
                  </a:lnTo>
                  <a:lnTo>
                    <a:pt x="34" y="120"/>
                  </a:lnTo>
                  <a:lnTo>
                    <a:pt x="29" y="129"/>
                  </a:lnTo>
                  <a:lnTo>
                    <a:pt x="23" y="141"/>
                  </a:lnTo>
                  <a:lnTo>
                    <a:pt x="19" y="152"/>
                  </a:lnTo>
                  <a:lnTo>
                    <a:pt x="14" y="163"/>
                  </a:lnTo>
                  <a:lnTo>
                    <a:pt x="10" y="175"/>
                  </a:lnTo>
                  <a:lnTo>
                    <a:pt x="8" y="181"/>
                  </a:lnTo>
                  <a:lnTo>
                    <a:pt x="6" y="186"/>
                  </a:lnTo>
                  <a:lnTo>
                    <a:pt x="4" y="192"/>
                  </a:lnTo>
                  <a:lnTo>
                    <a:pt x="4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62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12"/>
                  </a:lnTo>
                  <a:lnTo>
                    <a:pt x="10" y="323"/>
                  </a:lnTo>
                  <a:lnTo>
                    <a:pt x="14" y="335"/>
                  </a:lnTo>
                  <a:lnTo>
                    <a:pt x="19" y="348"/>
                  </a:lnTo>
                  <a:lnTo>
                    <a:pt x="23" y="357"/>
                  </a:lnTo>
                  <a:lnTo>
                    <a:pt x="29" y="369"/>
                  </a:lnTo>
                  <a:lnTo>
                    <a:pt x="34" y="378"/>
                  </a:lnTo>
                  <a:lnTo>
                    <a:pt x="42" y="390"/>
                  </a:lnTo>
                  <a:lnTo>
                    <a:pt x="48" y="399"/>
                  </a:lnTo>
                  <a:lnTo>
                    <a:pt x="55" y="411"/>
                  </a:lnTo>
                  <a:lnTo>
                    <a:pt x="63" y="418"/>
                  </a:lnTo>
                  <a:lnTo>
                    <a:pt x="73" y="428"/>
                  </a:lnTo>
                  <a:lnTo>
                    <a:pt x="80" y="435"/>
                  </a:lnTo>
                  <a:lnTo>
                    <a:pt x="88" y="445"/>
                  </a:lnTo>
                  <a:lnTo>
                    <a:pt x="97" y="450"/>
                  </a:lnTo>
                  <a:lnTo>
                    <a:pt x="109" y="458"/>
                  </a:lnTo>
                  <a:lnTo>
                    <a:pt x="118" y="464"/>
                  </a:lnTo>
                  <a:lnTo>
                    <a:pt x="128" y="470"/>
                  </a:lnTo>
                  <a:lnTo>
                    <a:pt x="139" y="475"/>
                  </a:lnTo>
                  <a:lnTo>
                    <a:pt x="150" y="481"/>
                  </a:lnTo>
                  <a:lnTo>
                    <a:pt x="162" y="485"/>
                  </a:lnTo>
                  <a:lnTo>
                    <a:pt x="173" y="490"/>
                  </a:lnTo>
                  <a:lnTo>
                    <a:pt x="179" y="490"/>
                  </a:lnTo>
                  <a:lnTo>
                    <a:pt x="185" y="494"/>
                  </a:lnTo>
                  <a:lnTo>
                    <a:pt x="190" y="494"/>
                  </a:lnTo>
                  <a:lnTo>
                    <a:pt x="198" y="496"/>
                  </a:lnTo>
                  <a:lnTo>
                    <a:pt x="209" y="498"/>
                  </a:lnTo>
                  <a:lnTo>
                    <a:pt x="223" y="500"/>
                  </a:lnTo>
                  <a:lnTo>
                    <a:pt x="228" y="500"/>
                  </a:lnTo>
                  <a:lnTo>
                    <a:pt x="236" y="502"/>
                  </a:lnTo>
                  <a:lnTo>
                    <a:pt x="244" y="502"/>
                  </a:lnTo>
                  <a:lnTo>
                    <a:pt x="249" y="502"/>
                  </a:lnTo>
                  <a:lnTo>
                    <a:pt x="249" y="5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8" name="Freeform 24"/>
            <p:cNvSpPr>
              <a:spLocks/>
            </p:cNvSpPr>
            <p:nvPr/>
          </p:nvSpPr>
          <p:spPr bwMode="auto">
            <a:xfrm>
              <a:off x="7878814" y="4845586"/>
              <a:ext cx="548113" cy="533690"/>
            </a:xfrm>
            <a:custGeom>
              <a:avLst/>
              <a:gdLst/>
              <a:ahLst/>
              <a:cxnLst>
                <a:cxn ang="0">
                  <a:pos x="380" y="182"/>
                </a:cxn>
                <a:cxn ang="0">
                  <a:pos x="272" y="205"/>
                </a:cxn>
                <a:cxn ang="0">
                  <a:pos x="62" y="0"/>
                </a:cxn>
                <a:cxn ang="0">
                  <a:pos x="0" y="43"/>
                </a:cxn>
                <a:cxn ang="0">
                  <a:pos x="218" y="275"/>
                </a:cxn>
                <a:cxn ang="0">
                  <a:pos x="220" y="368"/>
                </a:cxn>
                <a:cxn ang="0">
                  <a:pos x="323" y="300"/>
                </a:cxn>
                <a:cxn ang="0">
                  <a:pos x="380" y="182"/>
                </a:cxn>
                <a:cxn ang="0">
                  <a:pos x="380" y="182"/>
                </a:cxn>
              </a:cxnLst>
              <a:rect l="0" t="0" r="r" b="b"/>
              <a:pathLst>
                <a:path w="380" h="368">
                  <a:moveTo>
                    <a:pt x="380" y="182"/>
                  </a:moveTo>
                  <a:lnTo>
                    <a:pt x="272" y="20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218" y="275"/>
                  </a:lnTo>
                  <a:lnTo>
                    <a:pt x="220" y="368"/>
                  </a:lnTo>
                  <a:lnTo>
                    <a:pt x="323" y="300"/>
                  </a:lnTo>
                  <a:lnTo>
                    <a:pt x="380" y="182"/>
                  </a:lnTo>
                  <a:lnTo>
                    <a:pt x="38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9" name="Freeform 25"/>
            <p:cNvSpPr>
              <a:spLocks/>
            </p:cNvSpPr>
            <p:nvPr/>
          </p:nvSpPr>
          <p:spPr bwMode="auto">
            <a:xfrm>
              <a:off x="7359548" y="4900396"/>
              <a:ext cx="337523" cy="591386"/>
            </a:xfrm>
            <a:custGeom>
              <a:avLst/>
              <a:gdLst/>
              <a:ahLst/>
              <a:cxnLst>
                <a:cxn ang="0">
                  <a:pos x="228" y="399"/>
                </a:cxn>
                <a:cxn ang="0">
                  <a:pos x="166" y="315"/>
                </a:cxn>
                <a:cxn ang="0">
                  <a:pos x="234" y="32"/>
                </a:cxn>
                <a:cxn ang="0">
                  <a:pos x="162" y="0"/>
                </a:cxn>
                <a:cxn ang="0">
                  <a:pos x="76" y="306"/>
                </a:cxn>
                <a:cxn ang="0">
                  <a:pos x="0" y="357"/>
                </a:cxn>
                <a:cxn ang="0">
                  <a:pos x="111" y="408"/>
                </a:cxn>
                <a:cxn ang="0">
                  <a:pos x="228" y="399"/>
                </a:cxn>
                <a:cxn ang="0">
                  <a:pos x="228" y="399"/>
                </a:cxn>
              </a:cxnLst>
              <a:rect l="0" t="0" r="r" b="b"/>
              <a:pathLst>
                <a:path w="234" h="408">
                  <a:moveTo>
                    <a:pt x="228" y="399"/>
                  </a:moveTo>
                  <a:lnTo>
                    <a:pt x="166" y="315"/>
                  </a:lnTo>
                  <a:lnTo>
                    <a:pt x="234" y="32"/>
                  </a:lnTo>
                  <a:lnTo>
                    <a:pt x="162" y="0"/>
                  </a:lnTo>
                  <a:lnTo>
                    <a:pt x="76" y="306"/>
                  </a:lnTo>
                  <a:lnTo>
                    <a:pt x="0" y="357"/>
                  </a:lnTo>
                  <a:lnTo>
                    <a:pt x="111" y="408"/>
                  </a:lnTo>
                  <a:lnTo>
                    <a:pt x="228" y="399"/>
                  </a:lnTo>
                  <a:lnTo>
                    <a:pt x="22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0" name="Freeform 26"/>
            <p:cNvSpPr>
              <a:spLocks/>
            </p:cNvSpPr>
            <p:nvPr/>
          </p:nvSpPr>
          <p:spPr bwMode="auto">
            <a:xfrm>
              <a:off x="6955676" y="4715769"/>
              <a:ext cx="571192" cy="325984"/>
            </a:xfrm>
            <a:custGeom>
              <a:avLst/>
              <a:gdLst/>
              <a:ahLst/>
              <a:cxnLst>
                <a:cxn ang="0">
                  <a:pos x="49" y="227"/>
                </a:cxn>
                <a:cxn ang="0">
                  <a:pos x="104" y="145"/>
                </a:cxn>
                <a:cxn ang="0">
                  <a:pos x="393" y="92"/>
                </a:cxn>
                <a:cxn ang="0">
                  <a:pos x="395" y="17"/>
                </a:cxn>
                <a:cxn ang="0">
                  <a:pos x="80" y="59"/>
                </a:cxn>
                <a:cxn ang="0">
                  <a:pos x="9" y="0"/>
                </a:cxn>
                <a:cxn ang="0">
                  <a:pos x="0" y="131"/>
                </a:cxn>
                <a:cxn ang="0">
                  <a:pos x="49" y="227"/>
                </a:cxn>
                <a:cxn ang="0">
                  <a:pos x="49" y="227"/>
                </a:cxn>
              </a:cxnLst>
              <a:rect l="0" t="0" r="r" b="b"/>
              <a:pathLst>
                <a:path w="395" h="227">
                  <a:moveTo>
                    <a:pt x="49" y="227"/>
                  </a:moveTo>
                  <a:lnTo>
                    <a:pt x="104" y="145"/>
                  </a:lnTo>
                  <a:lnTo>
                    <a:pt x="393" y="92"/>
                  </a:lnTo>
                  <a:lnTo>
                    <a:pt x="395" y="17"/>
                  </a:lnTo>
                  <a:lnTo>
                    <a:pt x="80" y="59"/>
                  </a:lnTo>
                  <a:lnTo>
                    <a:pt x="9" y="0"/>
                  </a:lnTo>
                  <a:lnTo>
                    <a:pt x="0" y="131"/>
                  </a:lnTo>
                  <a:lnTo>
                    <a:pt x="49" y="227"/>
                  </a:lnTo>
                  <a:lnTo>
                    <a:pt x="49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1" name="Freeform 27"/>
            <p:cNvSpPr>
              <a:spLocks/>
            </p:cNvSpPr>
            <p:nvPr/>
          </p:nvSpPr>
          <p:spPr bwMode="auto">
            <a:xfrm>
              <a:off x="7962474" y="4441714"/>
              <a:ext cx="594270" cy="351946"/>
            </a:xfrm>
            <a:custGeom>
              <a:avLst/>
              <a:gdLst/>
              <a:ahLst/>
              <a:cxnLst>
                <a:cxn ang="0">
                  <a:pos x="387" y="245"/>
                </a:cxn>
                <a:cxn ang="0">
                  <a:pos x="313" y="166"/>
                </a:cxn>
                <a:cxn ang="0">
                  <a:pos x="28" y="217"/>
                </a:cxn>
                <a:cxn ang="0">
                  <a:pos x="0" y="147"/>
                </a:cxn>
                <a:cxn ang="0">
                  <a:pos x="310" y="76"/>
                </a:cxn>
                <a:cxn ang="0">
                  <a:pos x="365" y="0"/>
                </a:cxn>
                <a:cxn ang="0">
                  <a:pos x="410" y="118"/>
                </a:cxn>
                <a:cxn ang="0">
                  <a:pos x="387" y="245"/>
                </a:cxn>
                <a:cxn ang="0">
                  <a:pos x="387" y="245"/>
                </a:cxn>
              </a:cxnLst>
              <a:rect l="0" t="0" r="r" b="b"/>
              <a:pathLst>
                <a:path w="410" h="245">
                  <a:moveTo>
                    <a:pt x="387" y="245"/>
                  </a:moveTo>
                  <a:lnTo>
                    <a:pt x="313" y="166"/>
                  </a:lnTo>
                  <a:lnTo>
                    <a:pt x="28" y="217"/>
                  </a:lnTo>
                  <a:lnTo>
                    <a:pt x="0" y="147"/>
                  </a:lnTo>
                  <a:lnTo>
                    <a:pt x="310" y="76"/>
                  </a:lnTo>
                  <a:lnTo>
                    <a:pt x="365" y="0"/>
                  </a:lnTo>
                  <a:lnTo>
                    <a:pt x="410" y="118"/>
                  </a:lnTo>
                  <a:lnTo>
                    <a:pt x="387" y="245"/>
                  </a:lnTo>
                  <a:lnTo>
                    <a:pt x="387" y="2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2" name="Freeform 28"/>
            <p:cNvSpPr>
              <a:spLocks/>
            </p:cNvSpPr>
            <p:nvPr/>
          </p:nvSpPr>
          <p:spPr bwMode="auto">
            <a:xfrm>
              <a:off x="7786500" y="3965720"/>
              <a:ext cx="418298" cy="559652"/>
            </a:xfrm>
            <a:custGeom>
              <a:avLst/>
              <a:gdLst/>
              <a:ahLst/>
              <a:cxnLst>
                <a:cxn ang="0">
                  <a:pos x="289" y="95"/>
                </a:cxn>
                <a:cxn ang="0">
                  <a:pos x="179" y="116"/>
                </a:cxn>
                <a:cxn ang="0">
                  <a:pos x="72" y="388"/>
                </a:cxn>
                <a:cxn ang="0">
                  <a:pos x="0" y="377"/>
                </a:cxn>
                <a:cxn ang="0">
                  <a:pos x="106" y="88"/>
                </a:cxn>
                <a:cxn ang="0">
                  <a:pos x="38" y="0"/>
                </a:cxn>
                <a:cxn ang="0">
                  <a:pos x="186" y="12"/>
                </a:cxn>
                <a:cxn ang="0">
                  <a:pos x="289" y="95"/>
                </a:cxn>
                <a:cxn ang="0">
                  <a:pos x="289" y="95"/>
                </a:cxn>
              </a:cxnLst>
              <a:rect l="0" t="0" r="r" b="b"/>
              <a:pathLst>
                <a:path w="289" h="388">
                  <a:moveTo>
                    <a:pt x="289" y="95"/>
                  </a:moveTo>
                  <a:lnTo>
                    <a:pt x="179" y="116"/>
                  </a:lnTo>
                  <a:lnTo>
                    <a:pt x="72" y="388"/>
                  </a:lnTo>
                  <a:lnTo>
                    <a:pt x="0" y="377"/>
                  </a:lnTo>
                  <a:lnTo>
                    <a:pt x="106" y="88"/>
                  </a:lnTo>
                  <a:lnTo>
                    <a:pt x="38" y="0"/>
                  </a:lnTo>
                  <a:lnTo>
                    <a:pt x="186" y="12"/>
                  </a:lnTo>
                  <a:lnTo>
                    <a:pt x="289" y="95"/>
                  </a:lnTo>
                  <a:lnTo>
                    <a:pt x="28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auto">
            <a:xfrm>
              <a:off x="7076837" y="4115730"/>
              <a:ext cx="536574" cy="550998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64" y="112"/>
                </a:cxn>
                <a:cxn ang="0">
                  <a:pos x="371" y="317"/>
                </a:cxn>
                <a:cxn ang="0">
                  <a:pos x="331" y="380"/>
                </a:cxn>
                <a:cxn ang="0">
                  <a:pos x="95" y="167"/>
                </a:cxn>
                <a:cxn ang="0">
                  <a:pos x="0" y="165"/>
                </a:cxn>
                <a:cxn ang="0">
                  <a:pos x="69" y="61"/>
                </a:cxn>
                <a:cxn ang="0">
                  <a:pos x="153" y="0"/>
                </a:cxn>
                <a:cxn ang="0">
                  <a:pos x="153" y="0"/>
                </a:cxn>
              </a:cxnLst>
              <a:rect l="0" t="0" r="r" b="b"/>
              <a:pathLst>
                <a:path w="371" h="380">
                  <a:moveTo>
                    <a:pt x="153" y="0"/>
                  </a:moveTo>
                  <a:lnTo>
                    <a:pt x="164" y="112"/>
                  </a:lnTo>
                  <a:lnTo>
                    <a:pt x="371" y="317"/>
                  </a:lnTo>
                  <a:lnTo>
                    <a:pt x="331" y="380"/>
                  </a:lnTo>
                  <a:lnTo>
                    <a:pt x="95" y="167"/>
                  </a:lnTo>
                  <a:lnTo>
                    <a:pt x="0" y="165"/>
                  </a:lnTo>
                  <a:lnTo>
                    <a:pt x="69" y="61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4" name="Freeform 30"/>
            <p:cNvSpPr>
              <a:spLocks/>
            </p:cNvSpPr>
            <p:nvPr/>
          </p:nvSpPr>
          <p:spPr bwMode="auto">
            <a:xfrm>
              <a:off x="7460518" y="4461906"/>
              <a:ext cx="504842" cy="504842"/>
            </a:xfrm>
            <a:custGeom>
              <a:avLst/>
              <a:gdLst/>
              <a:ahLst/>
              <a:cxnLst>
                <a:cxn ang="0">
                  <a:pos x="194" y="348"/>
                </a:cxn>
                <a:cxn ang="0">
                  <a:pos x="218" y="343"/>
                </a:cxn>
                <a:cxn ang="0">
                  <a:pos x="243" y="335"/>
                </a:cxn>
                <a:cxn ang="0">
                  <a:pos x="264" y="322"/>
                </a:cxn>
                <a:cxn ang="0">
                  <a:pos x="285" y="306"/>
                </a:cxn>
                <a:cxn ang="0">
                  <a:pos x="304" y="289"/>
                </a:cxn>
                <a:cxn ang="0">
                  <a:pos x="319" y="270"/>
                </a:cxn>
                <a:cxn ang="0">
                  <a:pos x="332" y="248"/>
                </a:cxn>
                <a:cxn ang="0">
                  <a:pos x="340" y="225"/>
                </a:cxn>
                <a:cxn ang="0">
                  <a:pos x="348" y="198"/>
                </a:cxn>
                <a:cxn ang="0">
                  <a:pos x="349" y="173"/>
                </a:cxn>
                <a:cxn ang="0">
                  <a:pos x="348" y="147"/>
                </a:cxn>
                <a:cxn ang="0">
                  <a:pos x="340" y="120"/>
                </a:cxn>
                <a:cxn ang="0">
                  <a:pos x="332" y="97"/>
                </a:cxn>
                <a:cxn ang="0">
                  <a:pos x="319" y="75"/>
                </a:cxn>
                <a:cxn ang="0">
                  <a:pos x="304" y="55"/>
                </a:cxn>
                <a:cxn ang="0">
                  <a:pos x="285" y="36"/>
                </a:cxn>
                <a:cxn ang="0">
                  <a:pos x="264" y="23"/>
                </a:cxn>
                <a:cxn ang="0">
                  <a:pos x="243" y="12"/>
                </a:cxn>
                <a:cxn ang="0">
                  <a:pos x="218" y="4"/>
                </a:cxn>
                <a:cxn ang="0">
                  <a:pos x="194" y="0"/>
                </a:cxn>
                <a:cxn ang="0">
                  <a:pos x="165" y="0"/>
                </a:cxn>
                <a:cxn ang="0">
                  <a:pos x="140" y="2"/>
                </a:cxn>
                <a:cxn ang="0">
                  <a:pos x="114" y="8"/>
                </a:cxn>
                <a:cxn ang="0">
                  <a:pos x="91" y="19"/>
                </a:cxn>
                <a:cxn ang="0">
                  <a:pos x="70" y="33"/>
                </a:cxn>
                <a:cxn ang="0">
                  <a:pos x="51" y="50"/>
                </a:cxn>
                <a:cxn ang="0">
                  <a:pos x="34" y="69"/>
                </a:cxn>
                <a:cxn ang="0">
                  <a:pos x="21" y="90"/>
                </a:cxn>
                <a:cxn ang="0">
                  <a:pos x="11" y="113"/>
                </a:cxn>
                <a:cxn ang="0">
                  <a:pos x="3" y="137"/>
                </a:cxn>
                <a:cxn ang="0">
                  <a:pos x="0" y="164"/>
                </a:cxn>
                <a:cxn ang="0">
                  <a:pos x="0" y="190"/>
                </a:cxn>
                <a:cxn ang="0">
                  <a:pos x="5" y="215"/>
                </a:cxn>
                <a:cxn ang="0">
                  <a:pos x="15" y="242"/>
                </a:cxn>
                <a:cxn ang="0">
                  <a:pos x="24" y="263"/>
                </a:cxn>
                <a:cxn ang="0">
                  <a:pos x="40" y="284"/>
                </a:cxn>
                <a:cxn ang="0">
                  <a:pos x="57" y="303"/>
                </a:cxn>
                <a:cxn ang="0">
                  <a:pos x="78" y="318"/>
                </a:cxn>
                <a:cxn ang="0">
                  <a:pos x="98" y="331"/>
                </a:cxn>
                <a:cxn ang="0">
                  <a:pos x="123" y="341"/>
                </a:cxn>
                <a:cxn ang="0">
                  <a:pos x="148" y="346"/>
                </a:cxn>
                <a:cxn ang="0">
                  <a:pos x="176" y="350"/>
                </a:cxn>
              </a:cxnLst>
              <a:rect l="0" t="0" r="r" b="b"/>
              <a:pathLst>
                <a:path w="349" h="350">
                  <a:moveTo>
                    <a:pt x="176" y="350"/>
                  </a:moveTo>
                  <a:lnTo>
                    <a:pt x="184" y="348"/>
                  </a:lnTo>
                  <a:lnTo>
                    <a:pt x="194" y="348"/>
                  </a:lnTo>
                  <a:lnTo>
                    <a:pt x="201" y="346"/>
                  </a:lnTo>
                  <a:lnTo>
                    <a:pt x="211" y="344"/>
                  </a:lnTo>
                  <a:lnTo>
                    <a:pt x="218" y="343"/>
                  </a:lnTo>
                  <a:lnTo>
                    <a:pt x="226" y="341"/>
                  </a:lnTo>
                  <a:lnTo>
                    <a:pt x="235" y="337"/>
                  </a:lnTo>
                  <a:lnTo>
                    <a:pt x="243" y="335"/>
                  </a:lnTo>
                  <a:lnTo>
                    <a:pt x="251" y="331"/>
                  </a:lnTo>
                  <a:lnTo>
                    <a:pt x="258" y="327"/>
                  </a:lnTo>
                  <a:lnTo>
                    <a:pt x="264" y="322"/>
                  </a:lnTo>
                  <a:lnTo>
                    <a:pt x="272" y="318"/>
                  </a:lnTo>
                  <a:lnTo>
                    <a:pt x="277" y="312"/>
                  </a:lnTo>
                  <a:lnTo>
                    <a:pt x="285" y="306"/>
                  </a:lnTo>
                  <a:lnTo>
                    <a:pt x="292" y="303"/>
                  </a:lnTo>
                  <a:lnTo>
                    <a:pt x="298" y="297"/>
                  </a:lnTo>
                  <a:lnTo>
                    <a:pt x="304" y="289"/>
                  </a:lnTo>
                  <a:lnTo>
                    <a:pt x="310" y="284"/>
                  </a:lnTo>
                  <a:lnTo>
                    <a:pt x="313" y="276"/>
                  </a:lnTo>
                  <a:lnTo>
                    <a:pt x="319" y="270"/>
                  </a:lnTo>
                  <a:lnTo>
                    <a:pt x="323" y="263"/>
                  </a:lnTo>
                  <a:lnTo>
                    <a:pt x="329" y="255"/>
                  </a:lnTo>
                  <a:lnTo>
                    <a:pt x="332" y="248"/>
                  </a:lnTo>
                  <a:lnTo>
                    <a:pt x="336" y="242"/>
                  </a:lnTo>
                  <a:lnTo>
                    <a:pt x="338" y="232"/>
                  </a:lnTo>
                  <a:lnTo>
                    <a:pt x="340" y="225"/>
                  </a:lnTo>
                  <a:lnTo>
                    <a:pt x="344" y="215"/>
                  </a:lnTo>
                  <a:lnTo>
                    <a:pt x="346" y="208"/>
                  </a:lnTo>
                  <a:lnTo>
                    <a:pt x="348" y="198"/>
                  </a:lnTo>
                  <a:lnTo>
                    <a:pt x="348" y="190"/>
                  </a:lnTo>
                  <a:lnTo>
                    <a:pt x="349" y="181"/>
                  </a:lnTo>
                  <a:lnTo>
                    <a:pt x="349" y="173"/>
                  </a:lnTo>
                  <a:lnTo>
                    <a:pt x="349" y="164"/>
                  </a:lnTo>
                  <a:lnTo>
                    <a:pt x="348" y="156"/>
                  </a:lnTo>
                  <a:lnTo>
                    <a:pt x="348" y="147"/>
                  </a:lnTo>
                  <a:lnTo>
                    <a:pt x="346" y="137"/>
                  </a:lnTo>
                  <a:lnTo>
                    <a:pt x="344" y="130"/>
                  </a:lnTo>
                  <a:lnTo>
                    <a:pt x="340" y="120"/>
                  </a:lnTo>
                  <a:lnTo>
                    <a:pt x="338" y="113"/>
                  </a:lnTo>
                  <a:lnTo>
                    <a:pt x="336" y="105"/>
                  </a:lnTo>
                  <a:lnTo>
                    <a:pt x="332" y="97"/>
                  </a:lnTo>
                  <a:lnTo>
                    <a:pt x="329" y="90"/>
                  </a:lnTo>
                  <a:lnTo>
                    <a:pt x="323" y="82"/>
                  </a:lnTo>
                  <a:lnTo>
                    <a:pt x="319" y="75"/>
                  </a:lnTo>
                  <a:lnTo>
                    <a:pt x="313" y="69"/>
                  </a:lnTo>
                  <a:lnTo>
                    <a:pt x="310" y="61"/>
                  </a:lnTo>
                  <a:lnTo>
                    <a:pt x="304" y="55"/>
                  </a:lnTo>
                  <a:lnTo>
                    <a:pt x="298" y="50"/>
                  </a:lnTo>
                  <a:lnTo>
                    <a:pt x="292" y="44"/>
                  </a:lnTo>
                  <a:lnTo>
                    <a:pt x="285" y="36"/>
                  </a:lnTo>
                  <a:lnTo>
                    <a:pt x="277" y="33"/>
                  </a:lnTo>
                  <a:lnTo>
                    <a:pt x="272" y="29"/>
                  </a:lnTo>
                  <a:lnTo>
                    <a:pt x="264" y="23"/>
                  </a:lnTo>
                  <a:lnTo>
                    <a:pt x="258" y="19"/>
                  </a:lnTo>
                  <a:lnTo>
                    <a:pt x="251" y="16"/>
                  </a:lnTo>
                  <a:lnTo>
                    <a:pt x="243" y="12"/>
                  </a:lnTo>
                  <a:lnTo>
                    <a:pt x="235" y="8"/>
                  </a:lnTo>
                  <a:lnTo>
                    <a:pt x="226" y="6"/>
                  </a:lnTo>
                  <a:lnTo>
                    <a:pt x="218" y="4"/>
                  </a:lnTo>
                  <a:lnTo>
                    <a:pt x="211" y="2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4"/>
                  </a:lnTo>
                  <a:lnTo>
                    <a:pt x="123" y="6"/>
                  </a:lnTo>
                  <a:lnTo>
                    <a:pt x="114" y="8"/>
                  </a:lnTo>
                  <a:lnTo>
                    <a:pt x="108" y="12"/>
                  </a:lnTo>
                  <a:lnTo>
                    <a:pt x="98" y="16"/>
                  </a:lnTo>
                  <a:lnTo>
                    <a:pt x="91" y="19"/>
                  </a:lnTo>
                  <a:lnTo>
                    <a:pt x="83" y="23"/>
                  </a:lnTo>
                  <a:lnTo>
                    <a:pt x="78" y="29"/>
                  </a:lnTo>
                  <a:lnTo>
                    <a:pt x="70" y="33"/>
                  </a:lnTo>
                  <a:lnTo>
                    <a:pt x="62" y="36"/>
                  </a:lnTo>
                  <a:lnTo>
                    <a:pt x="57" y="44"/>
                  </a:lnTo>
                  <a:lnTo>
                    <a:pt x="51" y="50"/>
                  </a:lnTo>
                  <a:lnTo>
                    <a:pt x="45" y="55"/>
                  </a:lnTo>
                  <a:lnTo>
                    <a:pt x="40" y="61"/>
                  </a:lnTo>
                  <a:lnTo>
                    <a:pt x="34" y="69"/>
                  </a:lnTo>
                  <a:lnTo>
                    <a:pt x="28" y="75"/>
                  </a:lnTo>
                  <a:lnTo>
                    <a:pt x="24" y="82"/>
                  </a:lnTo>
                  <a:lnTo>
                    <a:pt x="21" y="90"/>
                  </a:lnTo>
                  <a:lnTo>
                    <a:pt x="17" y="97"/>
                  </a:lnTo>
                  <a:lnTo>
                    <a:pt x="15" y="105"/>
                  </a:lnTo>
                  <a:lnTo>
                    <a:pt x="11" y="113"/>
                  </a:lnTo>
                  <a:lnTo>
                    <a:pt x="7" y="120"/>
                  </a:lnTo>
                  <a:lnTo>
                    <a:pt x="5" y="130"/>
                  </a:lnTo>
                  <a:lnTo>
                    <a:pt x="3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0" y="173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2" y="198"/>
                  </a:lnTo>
                  <a:lnTo>
                    <a:pt x="3" y="208"/>
                  </a:lnTo>
                  <a:lnTo>
                    <a:pt x="5" y="215"/>
                  </a:lnTo>
                  <a:lnTo>
                    <a:pt x="7" y="225"/>
                  </a:lnTo>
                  <a:lnTo>
                    <a:pt x="11" y="232"/>
                  </a:lnTo>
                  <a:lnTo>
                    <a:pt x="15" y="242"/>
                  </a:lnTo>
                  <a:lnTo>
                    <a:pt x="17" y="248"/>
                  </a:lnTo>
                  <a:lnTo>
                    <a:pt x="21" y="255"/>
                  </a:lnTo>
                  <a:lnTo>
                    <a:pt x="24" y="263"/>
                  </a:lnTo>
                  <a:lnTo>
                    <a:pt x="28" y="270"/>
                  </a:lnTo>
                  <a:lnTo>
                    <a:pt x="34" y="276"/>
                  </a:lnTo>
                  <a:lnTo>
                    <a:pt x="40" y="284"/>
                  </a:lnTo>
                  <a:lnTo>
                    <a:pt x="45" y="289"/>
                  </a:lnTo>
                  <a:lnTo>
                    <a:pt x="51" y="297"/>
                  </a:lnTo>
                  <a:lnTo>
                    <a:pt x="57" y="303"/>
                  </a:lnTo>
                  <a:lnTo>
                    <a:pt x="62" y="306"/>
                  </a:lnTo>
                  <a:lnTo>
                    <a:pt x="70" y="312"/>
                  </a:lnTo>
                  <a:lnTo>
                    <a:pt x="78" y="318"/>
                  </a:lnTo>
                  <a:lnTo>
                    <a:pt x="83" y="322"/>
                  </a:lnTo>
                  <a:lnTo>
                    <a:pt x="91" y="327"/>
                  </a:lnTo>
                  <a:lnTo>
                    <a:pt x="98" y="331"/>
                  </a:lnTo>
                  <a:lnTo>
                    <a:pt x="108" y="335"/>
                  </a:lnTo>
                  <a:lnTo>
                    <a:pt x="114" y="337"/>
                  </a:lnTo>
                  <a:lnTo>
                    <a:pt x="123" y="341"/>
                  </a:lnTo>
                  <a:lnTo>
                    <a:pt x="131" y="343"/>
                  </a:lnTo>
                  <a:lnTo>
                    <a:pt x="140" y="344"/>
                  </a:lnTo>
                  <a:lnTo>
                    <a:pt x="148" y="346"/>
                  </a:lnTo>
                  <a:lnTo>
                    <a:pt x="157" y="348"/>
                  </a:lnTo>
                  <a:lnTo>
                    <a:pt x="165" y="348"/>
                  </a:lnTo>
                  <a:lnTo>
                    <a:pt x="176" y="350"/>
                  </a:lnTo>
                  <a:lnTo>
                    <a:pt x="176" y="35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5" name="Freeform 31"/>
            <p:cNvSpPr>
              <a:spLocks/>
            </p:cNvSpPr>
            <p:nvPr/>
          </p:nvSpPr>
          <p:spPr bwMode="auto">
            <a:xfrm>
              <a:off x="7549946" y="4557106"/>
              <a:ext cx="325984" cy="328868"/>
            </a:xfrm>
            <a:custGeom>
              <a:avLst/>
              <a:gdLst/>
              <a:ahLst/>
              <a:cxnLst>
                <a:cxn ang="0">
                  <a:pos x="124" y="226"/>
                </a:cxn>
                <a:cxn ang="0">
                  <a:pos x="147" y="220"/>
                </a:cxn>
                <a:cxn ang="0">
                  <a:pos x="166" y="211"/>
                </a:cxn>
                <a:cxn ang="0">
                  <a:pos x="183" y="200"/>
                </a:cxn>
                <a:cxn ang="0">
                  <a:pos x="200" y="182"/>
                </a:cxn>
                <a:cxn ang="0">
                  <a:pos x="212" y="165"/>
                </a:cxn>
                <a:cxn ang="0">
                  <a:pos x="221" y="144"/>
                </a:cxn>
                <a:cxn ang="0">
                  <a:pos x="227" y="123"/>
                </a:cxn>
                <a:cxn ang="0">
                  <a:pos x="227" y="99"/>
                </a:cxn>
                <a:cxn ang="0">
                  <a:pos x="221" y="78"/>
                </a:cxn>
                <a:cxn ang="0">
                  <a:pos x="212" y="57"/>
                </a:cxn>
                <a:cxn ang="0">
                  <a:pos x="200" y="40"/>
                </a:cxn>
                <a:cxn ang="0">
                  <a:pos x="183" y="25"/>
                </a:cxn>
                <a:cxn ang="0">
                  <a:pos x="166" y="11"/>
                </a:cxn>
                <a:cxn ang="0">
                  <a:pos x="147" y="2"/>
                </a:cxn>
                <a:cxn ang="0">
                  <a:pos x="124" y="0"/>
                </a:cxn>
                <a:cxn ang="0">
                  <a:pos x="101" y="0"/>
                </a:cxn>
                <a:cxn ang="0">
                  <a:pos x="78" y="2"/>
                </a:cxn>
                <a:cxn ang="0">
                  <a:pos x="57" y="11"/>
                </a:cxn>
                <a:cxn ang="0">
                  <a:pos x="40" y="25"/>
                </a:cxn>
                <a:cxn ang="0">
                  <a:pos x="25" y="40"/>
                </a:cxn>
                <a:cxn ang="0">
                  <a:pos x="12" y="57"/>
                </a:cxn>
                <a:cxn ang="0">
                  <a:pos x="2" y="78"/>
                </a:cxn>
                <a:cxn ang="0">
                  <a:pos x="0" y="99"/>
                </a:cxn>
                <a:cxn ang="0">
                  <a:pos x="0" y="123"/>
                </a:cxn>
                <a:cxn ang="0">
                  <a:pos x="2" y="144"/>
                </a:cxn>
                <a:cxn ang="0">
                  <a:pos x="12" y="165"/>
                </a:cxn>
                <a:cxn ang="0">
                  <a:pos x="25" y="182"/>
                </a:cxn>
                <a:cxn ang="0">
                  <a:pos x="40" y="200"/>
                </a:cxn>
                <a:cxn ang="0">
                  <a:pos x="57" y="211"/>
                </a:cxn>
                <a:cxn ang="0">
                  <a:pos x="78" y="220"/>
                </a:cxn>
                <a:cxn ang="0">
                  <a:pos x="101" y="226"/>
                </a:cxn>
                <a:cxn ang="0">
                  <a:pos x="115" y="226"/>
                </a:cxn>
              </a:cxnLst>
              <a:rect l="0" t="0" r="r" b="b"/>
              <a:pathLst>
                <a:path w="227" h="226">
                  <a:moveTo>
                    <a:pt x="115" y="226"/>
                  </a:moveTo>
                  <a:lnTo>
                    <a:pt x="124" y="226"/>
                  </a:lnTo>
                  <a:lnTo>
                    <a:pt x="135" y="222"/>
                  </a:lnTo>
                  <a:lnTo>
                    <a:pt x="147" y="220"/>
                  </a:lnTo>
                  <a:lnTo>
                    <a:pt x="156" y="217"/>
                  </a:lnTo>
                  <a:lnTo>
                    <a:pt x="166" y="211"/>
                  </a:lnTo>
                  <a:lnTo>
                    <a:pt x="175" y="205"/>
                  </a:lnTo>
                  <a:lnTo>
                    <a:pt x="183" y="200"/>
                  </a:lnTo>
                  <a:lnTo>
                    <a:pt x="192" y="192"/>
                  </a:lnTo>
                  <a:lnTo>
                    <a:pt x="200" y="182"/>
                  </a:lnTo>
                  <a:lnTo>
                    <a:pt x="206" y="175"/>
                  </a:lnTo>
                  <a:lnTo>
                    <a:pt x="212" y="165"/>
                  </a:lnTo>
                  <a:lnTo>
                    <a:pt x="217" y="156"/>
                  </a:lnTo>
                  <a:lnTo>
                    <a:pt x="221" y="144"/>
                  </a:lnTo>
                  <a:lnTo>
                    <a:pt x="223" y="135"/>
                  </a:lnTo>
                  <a:lnTo>
                    <a:pt x="227" y="123"/>
                  </a:lnTo>
                  <a:lnTo>
                    <a:pt x="227" y="112"/>
                  </a:lnTo>
                  <a:lnTo>
                    <a:pt x="227" y="99"/>
                  </a:lnTo>
                  <a:lnTo>
                    <a:pt x="223" y="87"/>
                  </a:lnTo>
                  <a:lnTo>
                    <a:pt x="221" y="78"/>
                  </a:lnTo>
                  <a:lnTo>
                    <a:pt x="217" y="68"/>
                  </a:lnTo>
                  <a:lnTo>
                    <a:pt x="212" y="57"/>
                  </a:lnTo>
                  <a:lnTo>
                    <a:pt x="206" y="47"/>
                  </a:lnTo>
                  <a:lnTo>
                    <a:pt x="200" y="40"/>
                  </a:lnTo>
                  <a:lnTo>
                    <a:pt x="192" y="32"/>
                  </a:lnTo>
                  <a:lnTo>
                    <a:pt x="183" y="25"/>
                  </a:lnTo>
                  <a:lnTo>
                    <a:pt x="175" y="17"/>
                  </a:lnTo>
                  <a:lnTo>
                    <a:pt x="166" y="11"/>
                  </a:lnTo>
                  <a:lnTo>
                    <a:pt x="156" y="8"/>
                  </a:lnTo>
                  <a:lnTo>
                    <a:pt x="147" y="2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69" y="8"/>
                  </a:lnTo>
                  <a:lnTo>
                    <a:pt x="57" y="11"/>
                  </a:lnTo>
                  <a:lnTo>
                    <a:pt x="48" y="17"/>
                  </a:lnTo>
                  <a:lnTo>
                    <a:pt x="40" y="25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18" y="47"/>
                  </a:lnTo>
                  <a:lnTo>
                    <a:pt x="12" y="57"/>
                  </a:lnTo>
                  <a:lnTo>
                    <a:pt x="8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2" y="144"/>
                  </a:lnTo>
                  <a:lnTo>
                    <a:pt x="8" y="156"/>
                  </a:lnTo>
                  <a:lnTo>
                    <a:pt x="12" y="165"/>
                  </a:lnTo>
                  <a:lnTo>
                    <a:pt x="18" y="175"/>
                  </a:lnTo>
                  <a:lnTo>
                    <a:pt x="25" y="182"/>
                  </a:lnTo>
                  <a:lnTo>
                    <a:pt x="33" y="192"/>
                  </a:lnTo>
                  <a:lnTo>
                    <a:pt x="40" y="200"/>
                  </a:lnTo>
                  <a:lnTo>
                    <a:pt x="48" y="205"/>
                  </a:lnTo>
                  <a:lnTo>
                    <a:pt x="57" y="211"/>
                  </a:lnTo>
                  <a:lnTo>
                    <a:pt x="69" y="217"/>
                  </a:lnTo>
                  <a:lnTo>
                    <a:pt x="78" y="220"/>
                  </a:lnTo>
                  <a:lnTo>
                    <a:pt x="90" y="222"/>
                  </a:lnTo>
                  <a:lnTo>
                    <a:pt x="101" y="226"/>
                  </a:lnTo>
                  <a:lnTo>
                    <a:pt x="115" y="226"/>
                  </a:lnTo>
                  <a:lnTo>
                    <a:pt x="115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6" name="Freeform 32"/>
            <p:cNvSpPr>
              <a:spLocks/>
            </p:cNvSpPr>
            <p:nvPr/>
          </p:nvSpPr>
          <p:spPr bwMode="auto">
            <a:xfrm>
              <a:off x="7564371" y="4568645"/>
              <a:ext cx="288481" cy="285597"/>
            </a:xfrm>
            <a:custGeom>
              <a:avLst/>
              <a:gdLst/>
              <a:ahLst/>
              <a:cxnLst>
                <a:cxn ang="0">
                  <a:pos x="142" y="163"/>
                </a:cxn>
                <a:cxn ang="0">
                  <a:pos x="129" y="173"/>
                </a:cxn>
                <a:cxn ang="0">
                  <a:pos x="116" y="195"/>
                </a:cxn>
                <a:cxn ang="0">
                  <a:pos x="106" y="197"/>
                </a:cxn>
                <a:cxn ang="0">
                  <a:pos x="84" y="174"/>
                </a:cxn>
                <a:cxn ang="0">
                  <a:pos x="68" y="169"/>
                </a:cxn>
                <a:cxn ang="0">
                  <a:pos x="44" y="178"/>
                </a:cxn>
                <a:cxn ang="0">
                  <a:pos x="34" y="173"/>
                </a:cxn>
                <a:cxn ang="0">
                  <a:pos x="34" y="140"/>
                </a:cxn>
                <a:cxn ang="0">
                  <a:pos x="30" y="127"/>
                </a:cxn>
                <a:cxn ang="0">
                  <a:pos x="6" y="114"/>
                </a:cxn>
                <a:cxn ang="0">
                  <a:pos x="0" y="104"/>
                </a:cxn>
                <a:cxn ang="0">
                  <a:pos x="25" y="83"/>
                </a:cxn>
                <a:cxn ang="0">
                  <a:pos x="30" y="68"/>
                </a:cxn>
                <a:cxn ang="0">
                  <a:pos x="23" y="43"/>
                </a:cxn>
                <a:cxn ang="0">
                  <a:pos x="26" y="32"/>
                </a:cxn>
                <a:cxn ang="0">
                  <a:pos x="61" y="34"/>
                </a:cxn>
                <a:cxn ang="0">
                  <a:pos x="72" y="28"/>
                </a:cxn>
                <a:cxn ang="0">
                  <a:pos x="85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16" y="22"/>
                </a:cxn>
                <a:cxn ang="0">
                  <a:pos x="131" y="28"/>
                </a:cxn>
                <a:cxn ang="0">
                  <a:pos x="156" y="20"/>
                </a:cxn>
                <a:cxn ang="0">
                  <a:pos x="167" y="26"/>
                </a:cxn>
                <a:cxn ang="0">
                  <a:pos x="165" y="58"/>
                </a:cxn>
                <a:cxn ang="0">
                  <a:pos x="173" y="70"/>
                </a:cxn>
                <a:cxn ang="0">
                  <a:pos x="196" y="83"/>
                </a:cxn>
                <a:cxn ang="0">
                  <a:pos x="198" y="89"/>
                </a:cxn>
                <a:cxn ang="0">
                  <a:pos x="198" y="98"/>
                </a:cxn>
                <a:cxn ang="0">
                  <a:pos x="175" y="115"/>
                </a:cxn>
                <a:cxn ang="0">
                  <a:pos x="171" y="129"/>
                </a:cxn>
                <a:cxn ang="0">
                  <a:pos x="180" y="155"/>
                </a:cxn>
                <a:cxn ang="0">
                  <a:pos x="175" y="165"/>
                </a:cxn>
                <a:cxn ang="0">
                  <a:pos x="165" y="169"/>
                </a:cxn>
              </a:cxnLst>
              <a:rect l="0" t="0" r="r" b="b"/>
              <a:pathLst>
                <a:path w="200" h="197">
                  <a:moveTo>
                    <a:pt x="165" y="169"/>
                  </a:moveTo>
                  <a:lnTo>
                    <a:pt x="142" y="163"/>
                  </a:lnTo>
                  <a:lnTo>
                    <a:pt x="135" y="167"/>
                  </a:lnTo>
                  <a:lnTo>
                    <a:pt x="129" y="173"/>
                  </a:lnTo>
                  <a:lnTo>
                    <a:pt x="120" y="192"/>
                  </a:lnTo>
                  <a:lnTo>
                    <a:pt x="116" y="195"/>
                  </a:lnTo>
                  <a:lnTo>
                    <a:pt x="114" y="197"/>
                  </a:lnTo>
                  <a:lnTo>
                    <a:pt x="106" y="197"/>
                  </a:lnTo>
                  <a:lnTo>
                    <a:pt x="97" y="195"/>
                  </a:lnTo>
                  <a:lnTo>
                    <a:pt x="84" y="174"/>
                  </a:lnTo>
                  <a:lnTo>
                    <a:pt x="76" y="171"/>
                  </a:lnTo>
                  <a:lnTo>
                    <a:pt x="68" y="169"/>
                  </a:lnTo>
                  <a:lnTo>
                    <a:pt x="45" y="178"/>
                  </a:lnTo>
                  <a:lnTo>
                    <a:pt x="44" y="178"/>
                  </a:lnTo>
                  <a:lnTo>
                    <a:pt x="42" y="178"/>
                  </a:lnTo>
                  <a:lnTo>
                    <a:pt x="34" y="173"/>
                  </a:lnTo>
                  <a:lnTo>
                    <a:pt x="32" y="163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0" y="127"/>
                  </a:lnTo>
                  <a:lnTo>
                    <a:pt x="6" y="115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96"/>
                  </a:lnTo>
                  <a:lnTo>
                    <a:pt x="25" y="83"/>
                  </a:lnTo>
                  <a:lnTo>
                    <a:pt x="30" y="76"/>
                  </a:lnTo>
                  <a:lnTo>
                    <a:pt x="30" y="68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61" y="34"/>
                  </a:lnTo>
                  <a:lnTo>
                    <a:pt x="65" y="32"/>
                  </a:lnTo>
                  <a:lnTo>
                    <a:pt x="72" y="28"/>
                  </a:lnTo>
                  <a:lnTo>
                    <a:pt x="84" y="5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3" y="5"/>
                  </a:lnTo>
                  <a:lnTo>
                    <a:pt x="116" y="22"/>
                  </a:lnTo>
                  <a:lnTo>
                    <a:pt x="123" y="28"/>
                  </a:lnTo>
                  <a:lnTo>
                    <a:pt x="131" y="28"/>
                  </a:lnTo>
                  <a:lnTo>
                    <a:pt x="154" y="20"/>
                  </a:lnTo>
                  <a:lnTo>
                    <a:pt x="156" y="20"/>
                  </a:lnTo>
                  <a:lnTo>
                    <a:pt x="158" y="20"/>
                  </a:lnTo>
                  <a:lnTo>
                    <a:pt x="167" y="26"/>
                  </a:lnTo>
                  <a:lnTo>
                    <a:pt x="171" y="34"/>
                  </a:lnTo>
                  <a:lnTo>
                    <a:pt x="165" y="58"/>
                  </a:lnTo>
                  <a:lnTo>
                    <a:pt x="167" y="64"/>
                  </a:lnTo>
                  <a:lnTo>
                    <a:pt x="173" y="70"/>
                  </a:lnTo>
                  <a:lnTo>
                    <a:pt x="194" y="83"/>
                  </a:lnTo>
                  <a:lnTo>
                    <a:pt x="196" y="83"/>
                  </a:lnTo>
                  <a:lnTo>
                    <a:pt x="198" y="85"/>
                  </a:lnTo>
                  <a:lnTo>
                    <a:pt x="198" y="89"/>
                  </a:lnTo>
                  <a:lnTo>
                    <a:pt x="200" y="93"/>
                  </a:lnTo>
                  <a:lnTo>
                    <a:pt x="198" y="98"/>
                  </a:lnTo>
                  <a:lnTo>
                    <a:pt x="196" y="100"/>
                  </a:lnTo>
                  <a:lnTo>
                    <a:pt x="175" y="115"/>
                  </a:lnTo>
                  <a:lnTo>
                    <a:pt x="171" y="121"/>
                  </a:lnTo>
                  <a:lnTo>
                    <a:pt x="171" y="129"/>
                  </a:lnTo>
                  <a:lnTo>
                    <a:pt x="180" y="152"/>
                  </a:lnTo>
                  <a:lnTo>
                    <a:pt x="180" y="155"/>
                  </a:lnTo>
                  <a:lnTo>
                    <a:pt x="180" y="157"/>
                  </a:lnTo>
                  <a:lnTo>
                    <a:pt x="175" y="165"/>
                  </a:lnTo>
                  <a:lnTo>
                    <a:pt x="165" y="169"/>
                  </a:lnTo>
                  <a:lnTo>
                    <a:pt x="165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7" name="Freeform 33"/>
            <p:cNvSpPr>
              <a:spLocks/>
            </p:cNvSpPr>
            <p:nvPr/>
          </p:nvSpPr>
          <p:spPr bwMode="auto">
            <a:xfrm>
              <a:off x="7616297" y="4614802"/>
              <a:ext cx="178858" cy="178858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72" y="120"/>
                </a:cxn>
                <a:cxn ang="0">
                  <a:pos x="86" y="118"/>
                </a:cxn>
                <a:cxn ang="0">
                  <a:pos x="95" y="112"/>
                </a:cxn>
                <a:cxn ang="0">
                  <a:pos x="106" y="104"/>
                </a:cxn>
                <a:cxn ang="0">
                  <a:pos x="112" y="95"/>
                </a:cxn>
                <a:cxn ang="0">
                  <a:pos x="118" y="83"/>
                </a:cxn>
                <a:cxn ang="0">
                  <a:pos x="122" y="72"/>
                </a:cxn>
                <a:cxn ang="0">
                  <a:pos x="124" y="59"/>
                </a:cxn>
                <a:cxn ang="0">
                  <a:pos x="124" y="53"/>
                </a:cxn>
                <a:cxn ang="0">
                  <a:pos x="122" y="45"/>
                </a:cxn>
                <a:cxn ang="0">
                  <a:pos x="120" y="40"/>
                </a:cxn>
                <a:cxn ang="0">
                  <a:pos x="118" y="34"/>
                </a:cxn>
                <a:cxn ang="0">
                  <a:pos x="112" y="23"/>
                </a:cxn>
                <a:cxn ang="0">
                  <a:pos x="106" y="15"/>
                </a:cxn>
                <a:cxn ang="0">
                  <a:pos x="95" y="7"/>
                </a:cxn>
                <a:cxn ang="0">
                  <a:pos x="86" y="2"/>
                </a:cxn>
                <a:cxn ang="0">
                  <a:pos x="72" y="0"/>
                </a:cxn>
                <a:cxn ang="0">
                  <a:pos x="61" y="0"/>
                </a:cxn>
                <a:cxn ang="0">
                  <a:pos x="55" y="0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6" y="2"/>
                </a:cxn>
                <a:cxn ang="0">
                  <a:pos x="25" y="7"/>
                </a:cxn>
                <a:cxn ang="0">
                  <a:pos x="17" y="15"/>
                </a:cxn>
                <a:cxn ang="0">
                  <a:pos x="9" y="23"/>
                </a:cxn>
                <a:cxn ang="0">
                  <a:pos x="4" y="34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4" y="83"/>
                </a:cxn>
                <a:cxn ang="0">
                  <a:pos x="9" y="95"/>
                </a:cxn>
                <a:cxn ang="0">
                  <a:pos x="17" y="104"/>
                </a:cxn>
                <a:cxn ang="0">
                  <a:pos x="25" y="112"/>
                </a:cxn>
                <a:cxn ang="0">
                  <a:pos x="36" y="118"/>
                </a:cxn>
                <a:cxn ang="0">
                  <a:pos x="40" y="118"/>
                </a:cxn>
                <a:cxn ang="0">
                  <a:pos x="48" y="120"/>
                </a:cxn>
                <a:cxn ang="0">
                  <a:pos x="55" y="122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lnTo>
                    <a:pt x="72" y="120"/>
                  </a:lnTo>
                  <a:lnTo>
                    <a:pt x="86" y="118"/>
                  </a:lnTo>
                  <a:lnTo>
                    <a:pt x="95" y="112"/>
                  </a:lnTo>
                  <a:lnTo>
                    <a:pt x="106" y="104"/>
                  </a:lnTo>
                  <a:lnTo>
                    <a:pt x="112" y="95"/>
                  </a:lnTo>
                  <a:lnTo>
                    <a:pt x="118" y="83"/>
                  </a:lnTo>
                  <a:lnTo>
                    <a:pt x="122" y="72"/>
                  </a:lnTo>
                  <a:lnTo>
                    <a:pt x="124" y="59"/>
                  </a:lnTo>
                  <a:lnTo>
                    <a:pt x="124" y="53"/>
                  </a:lnTo>
                  <a:lnTo>
                    <a:pt x="122" y="45"/>
                  </a:lnTo>
                  <a:lnTo>
                    <a:pt x="120" y="40"/>
                  </a:lnTo>
                  <a:lnTo>
                    <a:pt x="118" y="34"/>
                  </a:lnTo>
                  <a:lnTo>
                    <a:pt x="112" y="23"/>
                  </a:lnTo>
                  <a:lnTo>
                    <a:pt x="106" y="15"/>
                  </a:lnTo>
                  <a:lnTo>
                    <a:pt x="95" y="7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5" y="7"/>
                  </a:lnTo>
                  <a:lnTo>
                    <a:pt x="17" y="15"/>
                  </a:lnTo>
                  <a:lnTo>
                    <a:pt x="9" y="23"/>
                  </a:lnTo>
                  <a:lnTo>
                    <a:pt x="4" y="34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4" y="83"/>
                  </a:lnTo>
                  <a:lnTo>
                    <a:pt x="9" y="95"/>
                  </a:lnTo>
                  <a:lnTo>
                    <a:pt x="17" y="104"/>
                  </a:lnTo>
                  <a:lnTo>
                    <a:pt x="25" y="112"/>
                  </a:lnTo>
                  <a:lnTo>
                    <a:pt x="36" y="118"/>
                  </a:lnTo>
                  <a:lnTo>
                    <a:pt x="40" y="118"/>
                  </a:lnTo>
                  <a:lnTo>
                    <a:pt x="48" y="120"/>
                  </a:lnTo>
                  <a:lnTo>
                    <a:pt x="55" y="122"/>
                  </a:lnTo>
                  <a:lnTo>
                    <a:pt x="61" y="123"/>
                  </a:lnTo>
                  <a:lnTo>
                    <a:pt x="61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8" name="Freeform 34"/>
            <p:cNvSpPr>
              <a:spLocks/>
            </p:cNvSpPr>
            <p:nvPr/>
          </p:nvSpPr>
          <p:spPr bwMode="auto">
            <a:xfrm>
              <a:off x="4970929" y="3988798"/>
              <a:ext cx="1627031" cy="1586642"/>
            </a:xfrm>
            <a:custGeom>
              <a:avLst/>
              <a:gdLst/>
              <a:ahLst/>
              <a:cxnLst>
                <a:cxn ang="0">
                  <a:pos x="622" y="1097"/>
                </a:cxn>
                <a:cxn ang="0">
                  <a:pos x="690" y="1084"/>
                </a:cxn>
                <a:cxn ang="0">
                  <a:pos x="757" y="1067"/>
                </a:cxn>
                <a:cxn ang="0">
                  <a:pos x="818" y="1038"/>
                </a:cxn>
                <a:cxn ang="0">
                  <a:pos x="877" y="1006"/>
                </a:cxn>
                <a:cxn ang="0">
                  <a:pos x="930" y="964"/>
                </a:cxn>
                <a:cxn ang="0">
                  <a:pos x="979" y="919"/>
                </a:cxn>
                <a:cxn ang="0">
                  <a:pos x="1021" y="867"/>
                </a:cxn>
                <a:cxn ang="0">
                  <a:pos x="1057" y="812"/>
                </a:cxn>
                <a:cxn ang="0">
                  <a:pos x="1086" y="751"/>
                </a:cxn>
                <a:cxn ang="0">
                  <a:pos x="1109" y="687"/>
                </a:cxn>
                <a:cxn ang="0">
                  <a:pos x="1122" y="620"/>
                </a:cxn>
                <a:cxn ang="0">
                  <a:pos x="1128" y="552"/>
                </a:cxn>
                <a:cxn ang="0">
                  <a:pos x="1122" y="481"/>
                </a:cxn>
                <a:cxn ang="0">
                  <a:pos x="1109" y="413"/>
                </a:cxn>
                <a:cxn ang="0">
                  <a:pos x="1086" y="348"/>
                </a:cxn>
                <a:cxn ang="0">
                  <a:pos x="1057" y="288"/>
                </a:cxn>
                <a:cxn ang="0">
                  <a:pos x="1021" y="231"/>
                </a:cxn>
                <a:cxn ang="0">
                  <a:pos x="979" y="179"/>
                </a:cxn>
                <a:cxn ang="0">
                  <a:pos x="930" y="134"/>
                </a:cxn>
                <a:cxn ang="0">
                  <a:pos x="877" y="94"/>
                </a:cxn>
                <a:cxn ang="0">
                  <a:pos x="818" y="59"/>
                </a:cxn>
                <a:cxn ang="0">
                  <a:pos x="757" y="33"/>
                </a:cxn>
                <a:cxn ang="0">
                  <a:pos x="690" y="14"/>
                </a:cxn>
                <a:cxn ang="0">
                  <a:pos x="622" y="2"/>
                </a:cxn>
                <a:cxn ang="0">
                  <a:pos x="550" y="0"/>
                </a:cxn>
                <a:cxn ang="0">
                  <a:pos x="477" y="4"/>
                </a:cxn>
                <a:cxn ang="0">
                  <a:pos x="409" y="19"/>
                </a:cxn>
                <a:cxn ang="0">
                  <a:pos x="344" y="42"/>
                </a:cxn>
                <a:cxn ang="0">
                  <a:pos x="281" y="71"/>
                </a:cxn>
                <a:cxn ang="0">
                  <a:pos x="226" y="109"/>
                </a:cxn>
                <a:cxn ang="0">
                  <a:pos x="175" y="151"/>
                </a:cxn>
                <a:cxn ang="0">
                  <a:pos x="127" y="200"/>
                </a:cxn>
                <a:cxn ang="0">
                  <a:pos x="88" y="251"/>
                </a:cxn>
                <a:cxn ang="0">
                  <a:pos x="55" y="312"/>
                </a:cxn>
                <a:cxn ang="0">
                  <a:pos x="29" y="373"/>
                </a:cxn>
                <a:cxn ang="0">
                  <a:pos x="11" y="440"/>
                </a:cxn>
                <a:cxn ang="0">
                  <a:pos x="0" y="508"/>
                </a:cxn>
                <a:cxn ang="0">
                  <a:pos x="0" y="578"/>
                </a:cxn>
                <a:cxn ang="0">
                  <a:pos x="8" y="649"/>
                </a:cxn>
                <a:cxn ang="0">
                  <a:pos x="25" y="713"/>
                </a:cxn>
                <a:cxn ang="0">
                  <a:pos x="49" y="776"/>
                </a:cxn>
                <a:cxn ang="0">
                  <a:pos x="80" y="835"/>
                </a:cxn>
                <a:cxn ang="0">
                  <a:pos x="118" y="888"/>
                </a:cxn>
                <a:cxn ang="0">
                  <a:pos x="165" y="940"/>
                </a:cxn>
                <a:cxn ang="0">
                  <a:pos x="215" y="981"/>
                </a:cxn>
                <a:cxn ang="0">
                  <a:pos x="270" y="1019"/>
                </a:cxn>
                <a:cxn ang="0">
                  <a:pos x="331" y="1050"/>
                </a:cxn>
                <a:cxn ang="0">
                  <a:pos x="396" y="1075"/>
                </a:cxn>
                <a:cxn ang="0">
                  <a:pos x="464" y="1090"/>
                </a:cxn>
                <a:cxn ang="0">
                  <a:pos x="534" y="1099"/>
                </a:cxn>
              </a:cxnLst>
              <a:rect l="0" t="0" r="r" b="b"/>
              <a:pathLst>
                <a:path w="1128" h="1101">
                  <a:moveTo>
                    <a:pt x="565" y="1101"/>
                  </a:moveTo>
                  <a:lnTo>
                    <a:pt x="578" y="1099"/>
                  </a:lnTo>
                  <a:lnTo>
                    <a:pt x="593" y="1099"/>
                  </a:lnTo>
                  <a:lnTo>
                    <a:pt x="607" y="1099"/>
                  </a:lnTo>
                  <a:lnTo>
                    <a:pt x="622" y="1097"/>
                  </a:lnTo>
                  <a:lnTo>
                    <a:pt x="635" y="1096"/>
                  </a:lnTo>
                  <a:lnTo>
                    <a:pt x="648" y="1094"/>
                  </a:lnTo>
                  <a:lnTo>
                    <a:pt x="662" y="1090"/>
                  </a:lnTo>
                  <a:lnTo>
                    <a:pt x="677" y="1090"/>
                  </a:lnTo>
                  <a:lnTo>
                    <a:pt x="690" y="1084"/>
                  </a:lnTo>
                  <a:lnTo>
                    <a:pt x="704" y="1082"/>
                  </a:lnTo>
                  <a:lnTo>
                    <a:pt x="717" y="1078"/>
                  </a:lnTo>
                  <a:lnTo>
                    <a:pt x="730" y="1075"/>
                  </a:lnTo>
                  <a:lnTo>
                    <a:pt x="744" y="1071"/>
                  </a:lnTo>
                  <a:lnTo>
                    <a:pt x="757" y="1067"/>
                  </a:lnTo>
                  <a:lnTo>
                    <a:pt x="768" y="1061"/>
                  </a:lnTo>
                  <a:lnTo>
                    <a:pt x="782" y="1058"/>
                  </a:lnTo>
                  <a:lnTo>
                    <a:pt x="793" y="1050"/>
                  </a:lnTo>
                  <a:lnTo>
                    <a:pt x="806" y="1044"/>
                  </a:lnTo>
                  <a:lnTo>
                    <a:pt x="818" y="1038"/>
                  </a:lnTo>
                  <a:lnTo>
                    <a:pt x="831" y="1033"/>
                  </a:lnTo>
                  <a:lnTo>
                    <a:pt x="842" y="1027"/>
                  </a:lnTo>
                  <a:lnTo>
                    <a:pt x="854" y="1019"/>
                  </a:lnTo>
                  <a:lnTo>
                    <a:pt x="865" y="1012"/>
                  </a:lnTo>
                  <a:lnTo>
                    <a:pt x="877" y="1006"/>
                  </a:lnTo>
                  <a:lnTo>
                    <a:pt x="888" y="999"/>
                  </a:lnTo>
                  <a:lnTo>
                    <a:pt x="899" y="989"/>
                  </a:lnTo>
                  <a:lnTo>
                    <a:pt x="909" y="981"/>
                  </a:lnTo>
                  <a:lnTo>
                    <a:pt x="920" y="974"/>
                  </a:lnTo>
                  <a:lnTo>
                    <a:pt x="930" y="964"/>
                  </a:lnTo>
                  <a:lnTo>
                    <a:pt x="941" y="957"/>
                  </a:lnTo>
                  <a:lnTo>
                    <a:pt x="951" y="947"/>
                  </a:lnTo>
                  <a:lnTo>
                    <a:pt x="962" y="940"/>
                  </a:lnTo>
                  <a:lnTo>
                    <a:pt x="970" y="930"/>
                  </a:lnTo>
                  <a:lnTo>
                    <a:pt x="979" y="919"/>
                  </a:lnTo>
                  <a:lnTo>
                    <a:pt x="989" y="909"/>
                  </a:lnTo>
                  <a:lnTo>
                    <a:pt x="996" y="900"/>
                  </a:lnTo>
                  <a:lnTo>
                    <a:pt x="1006" y="888"/>
                  </a:lnTo>
                  <a:lnTo>
                    <a:pt x="1014" y="879"/>
                  </a:lnTo>
                  <a:lnTo>
                    <a:pt x="1021" y="867"/>
                  </a:lnTo>
                  <a:lnTo>
                    <a:pt x="1029" y="858"/>
                  </a:lnTo>
                  <a:lnTo>
                    <a:pt x="1036" y="845"/>
                  </a:lnTo>
                  <a:lnTo>
                    <a:pt x="1042" y="835"/>
                  </a:lnTo>
                  <a:lnTo>
                    <a:pt x="1050" y="822"/>
                  </a:lnTo>
                  <a:lnTo>
                    <a:pt x="1057" y="812"/>
                  </a:lnTo>
                  <a:lnTo>
                    <a:pt x="1063" y="799"/>
                  </a:lnTo>
                  <a:lnTo>
                    <a:pt x="1069" y="788"/>
                  </a:lnTo>
                  <a:lnTo>
                    <a:pt x="1074" y="776"/>
                  </a:lnTo>
                  <a:lnTo>
                    <a:pt x="1082" y="765"/>
                  </a:lnTo>
                  <a:lnTo>
                    <a:pt x="1086" y="751"/>
                  </a:lnTo>
                  <a:lnTo>
                    <a:pt x="1091" y="738"/>
                  </a:lnTo>
                  <a:lnTo>
                    <a:pt x="1095" y="725"/>
                  </a:lnTo>
                  <a:lnTo>
                    <a:pt x="1101" y="713"/>
                  </a:lnTo>
                  <a:lnTo>
                    <a:pt x="1105" y="700"/>
                  </a:lnTo>
                  <a:lnTo>
                    <a:pt x="1109" y="687"/>
                  </a:lnTo>
                  <a:lnTo>
                    <a:pt x="1111" y="673"/>
                  </a:lnTo>
                  <a:lnTo>
                    <a:pt x="1114" y="662"/>
                  </a:lnTo>
                  <a:lnTo>
                    <a:pt x="1116" y="649"/>
                  </a:lnTo>
                  <a:lnTo>
                    <a:pt x="1120" y="634"/>
                  </a:lnTo>
                  <a:lnTo>
                    <a:pt x="1122" y="620"/>
                  </a:lnTo>
                  <a:lnTo>
                    <a:pt x="1124" y="607"/>
                  </a:lnTo>
                  <a:lnTo>
                    <a:pt x="1126" y="594"/>
                  </a:lnTo>
                  <a:lnTo>
                    <a:pt x="1126" y="578"/>
                  </a:lnTo>
                  <a:lnTo>
                    <a:pt x="1126" y="565"/>
                  </a:lnTo>
                  <a:lnTo>
                    <a:pt x="1128" y="552"/>
                  </a:lnTo>
                  <a:lnTo>
                    <a:pt x="1126" y="537"/>
                  </a:lnTo>
                  <a:lnTo>
                    <a:pt x="1126" y="521"/>
                  </a:lnTo>
                  <a:lnTo>
                    <a:pt x="1126" y="508"/>
                  </a:lnTo>
                  <a:lnTo>
                    <a:pt x="1124" y="495"/>
                  </a:lnTo>
                  <a:lnTo>
                    <a:pt x="1122" y="481"/>
                  </a:lnTo>
                  <a:lnTo>
                    <a:pt x="1120" y="466"/>
                  </a:lnTo>
                  <a:lnTo>
                    <a:pt x="1116" y="453"/>
                  </a:lnTo>
                  <a:lnTo>
                    <a:pt x="1114" y="440"/>
                  </a:lnTo>
                  <a:lnTo>
                    <a:pt x="1111" y="426"/>
                  </a:lnTo>
                  <a:lnTo>
                    <a:pt x="1109" y="413"/>
                  </a:lnTo>
                  <a:lnTo>
                    <a:pt x="1105" y="400"/>
                  </a:lnTo>
                  <a:lnTo>
                    <a:pt x="1101" y="386"/>
                  </a:lnTo>
                  <a:lnTo>
                    <a:pt x="1095" y="373"/>
                  </a:lnTo>
                  <a:lnTo>
                    <a:pt x="1091" y="362"/>
                  </a:lnTo>
                  <a:lnTo>
                    <a:pt x="1086" y="348"/>
                  </a:lnTo>
                  <a:lnTo>
                    <a:pt x="1082" y="337"/>
                  </a:lnTo>
                  <a:lnTo>
                    <a:pt x="1074" y="324"/>
                  </a:lnTo>
                  <a:lnTo>
                    <a:pt x="1069" y="312"/>
                  </a:lnTo>
                  <a:lnTo>
                    <a:pt x="1063" y="299"/>
                  </a:lnTo>
                  <a:lnTo>
                    <a:pt x="1057" y="288"/>
                  </a:lnTo>
                  <a:lnTo>
                    <a:pt x="1050" y="274"/>
                  </a:lnTo>
                  <a:lnTo>
                    <a:pt x="1042" y="263"/>
                  </a:lnTo>
                  <a:lnTo>
                    <a:pt x="1036" y="251"/>
                  </a:lnTo>
                  <a:lnTo>
                    <a:pt x="1029" y="242"/>
                  </a:lnTo>
                  <a:lnTo>
                    <a:pt x="1021" y="231"/>
                  </a:lnTo>
                  <a:lnTo>
                    <a:pt x="1014" y="221"/>
                  </a:lnTo>
                  <a:lnTo>
                    <a:pt x="1006" y="210"/>
                  </a:lnTo>
                  <a:lnTo>
                    <a:pt x="996" y="200"/>
                  </a:lnTo>
                  <a:lnTo>
                    <a:pt x="989" y="189"/>
                  </a:lnTo>
                  <a:lnTo>
                    <a:pt x="979" y="179"/>
                  </a:lnTo>
                  <a:lnTo>
                    <a:pt x="970" y="170"/>
                  </a:lnTo>
                  <a:lnTo>
                    <a:pt x="962" y="162"/>
                  </a:lnTo>
                  <a:lnTo>
                    <a:pt x="951" y="151"/>
                  </a:lnTo>
                  <a:lnTo>
                    <a:pt x="941" y="143"/>
                  </a:lnTo>
                  <a:lnTo>
                    <a:pt x="930" y="134"/>
                  </a:lnTo>
                  <a:lnTo>
                    <a:pt x="920" y="126"/>
                  </a:lnTo>
                  <a:lnTo>
                    <a:pt x="909" y="116"/>
                  </a:lnTo>
                  <a:lnTo>
                    <a:pt x="899" y="109"/>
                  </a:lnTo>
                  <a:lnTo>
                    <a:pt x="888" y="99"/>
                  </a:lnTo>
                  <a:lnTo>
                    <a:pt x="877" y="94"/>
                  </a:lnTo>
                  <a:lnTo>
                    <a:pt x="865" y="84"/>
                  </a:lnTo>
                  <a:lnTo>
                    <a:pt x="854" y="78"/>
                  </a:lnTo>
                  <a:lnTo>
                    <a:pt x="842" y="71"/>
                  </a:lnTo>
                  <a:lnTo>
                    <a:pt x="831" y="65"/>
                  </a:lnTo>
                  <a:lnTo>
                    <a:pt x="818" y="59"/>
                  </a:lnTo>
                  <a:lnTo>
                    <a:pt x="806" y="54"/>
                  </a:lnTo>
                  <a:lnTo>
                    <a:pt x="793" y="48"/>
                  </a:lnTo>
                  <a:lnTo>
                    <a:pt x="782" y="42"/>
                  </a:lnTo>
                  <a:lnTo>
                    <a:pt x="768" y="37"/>
                  </a:lnTo>
                  <a:lnTo>
                    <a:pt x="757" y="33"/>
                  </a:lnTo>
                  <a:lnTo>
                    <a:pt x="744" y="27"/>
                  </a:lnTo>
                  <a:lnTo>
                    <a:pt x="730" y="23"/>
                  </a:lnTo>
                  <a:lnTo>
                    <a:pt x="717" y="19"/>
                  </a:lnTo>
                  <a:lnTo>
                    <a:pt x="704" y="16"/>
                  </a:lnTo>
                  <a:lnTo>
                    <a:pt x="690" y="14"/>
                  </a:lnTo>
                  <a:lnTo>
                    <a:pt x="677" y="10"/>
                  </a:lnTo>
                  <a:lnTo>
                    <a:pt x="662" y="8"/>
                  </a:lnTo>
                  <a:lnTo>
                    <a:pt x="648" y="4"/>
                  </a:lnTo>
                  <a:lnTo>
                    <a:pt x="635" y="2"/>
                  </a:lnTo>
                  <a:lnTo>
                    <a:pt x="622" y="2"/>
                  </a:lnTo>
                  <a:lnTo>
                    <a:pt x="607" y="0"/>
                  </a:lnTo>
                  <a:lnTo>
                    <a:pt x="593" y="0"/>
                  </a:lnTo>
                  <a:lnTo>
                    <a:pt x="578" y="0"/>
                  </a:lnTo>
                  <a:lnTo>
                    <a:pt x="565" y="0"/>
                  </a:lnTo>
                  <a:lnTo>
                    <a:pt x="550" y="0"/>
                  </a:lnTo>
                  <a:lnTo>
                    <a:pt x="534" y="0"/>
                  </a:lnTo>
                  <a:lnTo>
                    <a:pt x="519" y="0"/>
                  </a:lnTo>
                  <a:lnTo>
                    <a:pt x="506" y="2"/>
                  </a:lnTo>
                  <a:lnTo>
                    <a:pt x="491" y="2"/>
                  </a:lnTo>
                  <a:lnTo>
                    <a:pt x="477" y="4"/>
                  </a:lnTo>
                  <a:lnTo>
                    <a:pt x="464" y="8"/>
                  </a:lnTo>
                  <a:lnTo>
                    <a:pt x="451" y="10"/>
                  </a:lnTo>
                  <a:lnTo>
                    <a:pt x="435" y="14"/>
                  </a:lnTo>
                  <a:lnTo>
                    <a:pt x="422" y="16"/>
                  </a:lnTo>
                  <a:lnTo>
                    <a:pt x="409" y="19"/>
                  </a:lnTo>
                  <a:lnTo>
                    <a:pt x="396" y="23"/>
                  </a:lnTo>
                  <a:lnTo>
                    <a:pt x="380" y="27"/>
                  </a:lnTo>
                  <a:lnTo>
                    <a:pt x="369" y="33"/>
                  </a:lnTo>
                  <a:lnTo>
                    <a:pt x="356" y="37"/>
                  </a:lnTo>
                  <a:lnTo>
                    <a:pt x="344" y="42"/>
                  </a:lnTo>
                  <a:lnTo>
                    <a:pt x="331" y="48"/>
                  </a:lnTo>
                  <a:lnTo>
                    <a:pt x="318" y="54"/>
                  </a:lnTo>
                  <a:lnTo>
                    <a:pt x="306" y="59"/>
                  </a:lnTo>
                  <a:lnTo>
                    <a:pt x="295" y="65"/>
                  </a:lnTo>
                  <a:lnTo>
                    <a:pt x="281" y="71"/>
                  </a:lnTo>
                  <a:lnTo>
                    <a:pt x="270" y="78"/>
                  </a:lnTo>
                  <a:lnTo>
                    <a:pt x="259" y="84"/>
                  </a:lnTo>
                  <a:lnTo>
                    <a:pt x="249" y="94"/>
                  </a:lnTo>
                  <a:lnTo>
                    <a:pt x="238" y="99"/>
                  </a:lnTo>
                  <a:lnTo>
                    <a:pt x="226" y="109"/>
                  </a:lnTo>
                  <a:lnTo>
                    <a:pt x="215" y="116"/>
                  </a:lnTo>
                  <a:lnTo>
                    <a:pt x="205" y="126"/>
                  </a:lnTo>
                  <a:lnTo>
                    <a:pt x="194" y="134"/>
                  </a:lnTo>
                  <a:lnTo>
                    <a:pt x="183" y="143"/>
                  </a:lnTo>
                  <a:lnTo>
                    <a:pt x="175" y="151"/>
                  </a:lnTo>
                  <a:lnTo>
                    <a:pt x="165" y="162"/>
                  </a:lnTo>
                  <a:lnTo>
                    <a:pt x="154" y="170"/>
                  </a:lnTo>
                  <a:lnTo>
                    <a:pt x="145" y="179"/>
                  </a:lnTo>
                  <a:lnTo>
                    <a:pt x="135" y="189"/>
                  </a:lnTo>
                  <a:lnTo>
                    <a:pt x="127" y="200"/>
                  </a:lnTo>
                  <a:lnTo>
                    <a:pt x="118" y="210"/>
                  </a:lnTo>
                  <a:lnTo>
                    <a:pt x="110" y="221"/>
                  </a:lnTo>
                  <a:lnTo>
                    <a:pt x="103" y="231"/>
                  </a:lnTo>
                  <a:lnTo>
                    <a:pt x="95" y="242"/>
                  </a:lnTo>
                  <a:lnTo>
                    <a:pt x="88" y="251"/>
                  </a:lnTo>
                  <a:lnTo>
                    <a:pt x="80" y="263"/>
                  </a:lnTo>
                  <a:lnTo>
                    <a:pt x="72" y="274"/>
                  </a:lnTo>
                  <a:lnTo>
                    <a:pt x="67" y="288"/>
                  </a:lnTo>
                  <a:lnTo>
                    <a:pt x="61" y="299"/>
                  </a:lnTo>
                  <a:lnTo>
                    <a:pt x="55" y="312"/>
                  </a:lnTo>
                  <a:lnTo>
                    <a:pt x="49" y="324"/>
                  </a:lnTo>
                  <a:lnTo>
                    <a:pt x="44" y="337"/>
                  </a:lnTo>
                  <a:lnTo>
                    <a:pt x="38" y="348"/>
                  </a:lnTo>
                  <a:lnTo>
                    <a:pt x="32" y="362"/>
                  </a:lnTo>
                  <a:lnTo>
                    <a:pt x="29" y="373"/>
                  </a:lnTo>
                  <a:lnTo>
                    <a:pt x="25" y="386"/>
                  </a:lnTo>
                  <a:lnTo>
                    <a:pt x="21" y="400"/>
                  </a:lnTo>
                  <a:lnTo>
                    <a:pt x="17" y="413"/>
                  </a:lnTo>
                  <a:lnTo>
                    <a:pt x="13" y="426"/>
                  </a:lnTo>
                  <a:lnTo>
                    <a:pt x="11" y="440"/>
                  </a:lnTo>
                  <a:lnTo>
                    <a:pt x="8" y="453"/>
                  </a:lnTo>
                  <a:lnTo>
                    <a:pt x="6" y="466"/>
                  </a:lnTo>
                  <a:lnTo>
                    <a:pt x="4" y="481"/>
                  </a:lnTo>
                  <a:lnTo>
                    <a:pt x="4" y="495"/>
                  </a:lnTo>
                  <a:lnTo>
                    <a:pt x="0" y="50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0" y="552"/>
                  </a:lnTo>
                  <a:lnTo>
                    <a:pt x="0" y="565"/>
                  </a:lnTo>
                  <a:lnTo>
                    <a:pt x="0" y="578"/>
                  </a:lnTo>
                  <a:lnTo>
                    <a:pt x="0" y="594"/>
                  </a:lnTo>
                  <a:lnTo>
                    <a:pt x="4" y="607"/>
                  </a:lnTo>
                  <a:lnTo>
                    <a:pt x="4" y="620"/>
                  </a:lnTo>
                  <a:lnTo>
                    <a:pt x="6" y="634"/>
                  </a:lnTo>
                  <a:lnTo>
                    <a:pt x="8" y="649"/>
                  </a:lnTo>
                  <a:lnTo>
                    <a:pt x="11" y="662"/>
                  </a:lnTo>
                  <a:lnTo>
                    <a:pt x="13" y="673"/>
                  </a:lnTo>
                  <a:lnTo>
                    <a:pt x="17" y="687"/>
                  </a:lnTo>
                  <a:lnTo>
                    <a:pt x="21" y="700"/>
                  </a:lnTo>
                  <a:lnTo>
                    <a:pt x="25" y="713"/>
                  </a:lnTo>
                  <a:lnTo>
                    <a:pt x="29" y="725"/>
                  </a:lnTo>
                  <a:lnTo>
                    <a:pt x="32" y="738"/>
                  </a:lnTo>
                  <a:lnTo>
                    <a:pt x="38" y="751"/>
                  </a:lnTo>
                  <a:lnTo>
                    <a:pt x="44" y="765"/>
                  </a:lnTo>
                  <a:lnTo>
                    <a:pt x="49" y="776"/>
                  </a:lnTo>
                  <a:lnTo>
                    <a:pt x="55" y="788"/>
                  </a:lnTo>
                  <a:lnTo>
                    <a:pt x="61" y="799"/>
                  </a:lnTo>
                  <a:lnTo>
                    <a:pt x="67" y="812"/>
                  </a:lnTo>
                  <a:lnTo>
                    <a:pt x="72" y="822"/>
                  </a:lnTo>
                  <a:lnTo>
                    <a:pt x="80" y="835"/>
                  </a:lnTo>
                  <a:lnTo>
                    <a:pt x="88" y="845"/>
                  </a:lnTo>
                  <a:lnTo>
                    <a:pt x="95" y="858"/>
                  </a:lnTo>
                  <a:lnTo>
                    <a:pt x="103" y="867"/>
                  </a:lnTo>
                  <a:lnTo>
                    <a:pt x="110" y="879"/>
                  </a:lnTo>
                  <a:lnTo>
                    <a:pt x="118" y="888"/>
                  </a:lnTo>
                  <a:lnTo>
                    <a:pt x="127" y="900"/>
                  </a:lnTo>
                  <a:lnTo>
                    <a:pt x="135" y="909"/>
                  </a:lnTo>
                  <a:lnTo>
                    <a:pt x="145" y="919"/>
                  </a:lnTo>
                  <a:lnTo>
                    <a:pt x="154" y="930"/>
                  </a:lnTo>
                  <a:lnTo>
                    <a:pt x="165" y="940"/>
                  </a:lnTo>
                  <a:lnTo>
                    <a:pt x="175" y="947"/>
                  </a:lnTo>
                  <a:lnTo>
                    <a:pt x="183" y="957"/>
                  </a:lnTo>
                  <a:lnTo>
                    <a:pt x="194" y="964"/>
                  </a:lnTo>
                  <a:lnTo>
                    <a:pt x="205" y="974"/>
                  </a:lnTo>
                  <a:lnTo>
                    <a:pt x="215" y="981"/>
                  </a:lnTo>
                  <a:lnTo>
                    <a:pt x="226" y="989"/>
                  </a:lnTo>
                  <a:lnTo>
                    <a:pt x="238" y="999"/>
                  </a:lnTo>
                  <a:lnTo>
                    <a:pt x="249" y="1006"/>
                  </a:lnTo>
                  <a:lnTo>
                    <a:pt x="259" y="1012"/>
                  </a:lnTo>
                  <a:lnTo>
                    <a:pt x="270" y="1019"/>
                  </a:lnTo>
                  <a:lnTo>
                    <a:pt x="281" y="1027"/>
                  </a:lnTo>
                  <a:lnTo>
                    <a:pt x="295" y="1033"/>
                  </a:lnTo>
                  <a:lnTo>
                    <a:pt x="306" y="1038"/>
                  </a:lnTo>
                  <a:lnTo>
                    <a:pt x="318" y="1044"/>
                  </a:lnTo>
                  <a:lnTo>
                    <a:pt x="331" y="1050"/>
                  </a:lnTo>
                  <a:lnTo>
                    <a:pt x="344" y="1058"/>
                  </a:lnTo>
                  <a:lnTo>
                    <a:pt x="356" y="1061"/>
                  </a:lnTo>
                  <a:lnTo>
                    <a:pt x="369" y="1067"/>
                  </a:lnTo>
                  <a:lnTo>
                    <a:pt x="380" y="1071"/>
                  </a:lnTo>
                  <a:lnTo>
                    <a:pt x="396" y="1075"/>
                  </a:lnTo>
                  <a:lnTo>
                    <a:pt x="409" y="1078"/>
                  </a:lnTo>
                  <a:lnTo>
                    <a:pt x="422" y="1082"/>
                  </a:lnTo>
                  <a:lnTo>
                    <a:pt x="435" y="1084"/>
                  </a:lnTo>
                  <a:lnTo>
                    <a:pt x="451" y="1090"/>
                  </a:lnTo>
                  <a:lnTo>
                    <a:pt x="464" y="1090"/>
                  </a:lnTo>
                  <a:lnTo>
                    <a:pt x="477" y="1094"/>
                  </a:lnTo>
                  <a:lnTo>
                    <a:pt x="491" y="1096"/>
                  </a:lnTo>
                  <a:lnTo>
                    <a:pt x="506" y="1097"/>
                  </a:lnTo>
                  <a:lnTo>
                    <a:pt x="519" y="1099"/>
                  </a:lnTo>
                  <a:lnTo>
                    <a:pt x="534" y="1099"/>
                  </a:lnTo>
                  <a:lnTo>
                    <a:pt x="550" y="1099"/>
                  </a:lnTo>
                  <a:lnTo>
                    <a:pt x="565" y="1101"/>
                  </a:lnTo>
                  <a:lnTo>
                    <a:pt x="565" y="1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9" name="Freeform 35"/>
            <p:cNvSpPr>
              <a:spLocks/>
            </p:cNvSpPr>
            <p:nvPr/>
          </p:nvSpPr>
          <p:spPr bwMode="auto">
            <a:xfrm>
              <a:off x="5409419" y="4334975"/>
              <a:ext cx="833710" cy="830824"/>
            </a:xfrm>
            <a:custGeom>
              <a:avLst/>
              <a:gdLst/>
              <a:ahLst/>
              <a:cxnLst>
                <a:cxn ang="0">
                  <a:pos x="263" y="574"/>
                </a:cxn>
                <a:cxn ang="0">
                  <a:pos x="234" y="572"/>
                </a:cxn>
                <a:cxn ang="0">
                  <a:pos x="208" y="563"/>
                </a:cxn>
                <a:cxn ang="0">
                  <a:pos x="179" y="555"/>
                </a:cxn>
                <a:cxn ang="0">
                  <a:pos x="154" y="544"/>
                </a:cxn>
                <a:cxn ang="0">
                  <a:pos x="114" y="517"/>
                </a:cxn>
                <a:cxn ang="0">
                  <a:pos x="73" y="481"/>
                </a:cxn>
                <a:cxn ang="0">
                  <a:pos x="42" y="443"/>
                </a:cxn>
                <a:cxn ang="0">
                  <a:pos x="25" y="411"/>
                </a:cxn>
                <a:cxn ang="0">
                  <a:pos x="14" y="378"/>
                </a:cxn>
                <a:cxn ang="0">
                  <a:pos x="6" y="352"/>
                </a:cxn>
                <a:cxn ang="0">
                  <a:pos x="0" y="325"/>
                </a:cxn>
                <a:cxn ang="0">
                  <a:pos x="0" y="297"/>
                </a:cxn>
                <a:cxn ang="0">
                  <a:pos x="0" y="264"/>
                </a:cxn>
                <a:cxn ang="0">
                  <a:pos x="2" y="236"/>
                </a:cxn>
                <a:cxn ang="0">
                  <a:pos x="8" y="209"/>
                </a:cxn>
                <a:cxn ang="0">
                  <a:pos x="17" y="181"/>
                </a:cxn>
                <a:cxn ang="0">
                  <a:pos x="29" y="156"/>
                </a:cxn>
                <a:cxn ang="0">
                  <a:pos x="54" y="114"/>
                </a:cxn>
                <a:cxn ang="0">
                  <a:pos x="92" y="74"/>
                </a:cxn>
                <a:cxn ang="0">
                  <a:pos x="135" y="40"/>
                </a:cxn>
                <a:cxn ang="0">
                  <a:pos x="168" y="23"/>
                </a:cxn>
                <a:cxn ang="0">
                  <a:pos x="194" y="13"/>
                </a:cxn>
                <a:cxn ang="0">
                  <a:pos x="221" y="6"/>
                </a:cxn>
                <a:cxn ang="0">
                  <a:pos x="249" y="0"/>
                </a:cxn>
                <a:cxn ang="0">
                  <a:pos x="280" y="0"/>
                </a:cxn>
                <a:cxn ang="0">
                  <a:pos x="308" y="0"/>
                </a:cxn>
                <a:cxn ang="0">
                  <a:pos x="337" y="4"/>
                </a:cxn>
                <a:cxn ang="0">
                  <a:pos x="365" y="10"/>
                </a:cxn>
                <a:cxn ang="0">
                  <a:pos x="392" y="17"/>
                </a:cxn>
                <a:cxn ang="0">
                  <a:pos x="430" y="36"/>
                </a:cxn>
                <a:cxn ang="0">
                  <a:pos x="459" y="55"/>
                </a:cxn>
                <a:cxn ang="0">
                  <a:pos x="500" y="93"/>
                </a:cxn>
                <a:cxn ang="0">
                  <a:pos x="533" y="137"/>
                </a:cxn>
                <a:cxn ang="0">
                  <a:pos x="550" y="169"/>
                </a:cxn>
                <a:cxn ang="0">
                  <a:pos x="559" y="196"/>
                </a:cxn>
                <a:cxn ang="0">
                  <a:pos x="569" y="222"/>
                </a:cxn>
                <a:cxn ang="0">
                  <a:pos x="575" y="251"/>
                </a:cxn>
                <a:cxn ang="0">
                  <a:pos x="576" y="281"/>
                </a:cxn>
                <a:cxn ang="0">
                  <a:pos x="575" y="310"/>
                </a:cxn>
                <a:cxn ang="0">
                  <a:pos x="573" y="338"/>
                </a:cxn>
                <a:cxn ang="0">
                  <a:pos x="563" y="365"/>
                </a:cxn>
                <a:cxn ang="0">
                  <a:pos x="556" y="394"/>
                </a:cxn>
                <a:cxn ang="0">
                  <a:pos x="537" y="430"/>
                </a:cxn>
                <a:cxn ang="0">
                  <a:pos x="517" y="460"/>
                </a:cxn>
                <a:cxn ang="0">
                  <a:pos x="481" y="500"/>
                </a:cxn>
                <a:cxn ang="0">
                  <a:pos x="441" y="530"/>
                </a:cxn>
                <a:cxn ang="0">
                  <a:pos x="411" y="546"/>
                </a:cxn>
                <a:cxn ang="0">
                  <a:pos x="379" y="559"/>
                </a:cxn>
                <a:cxn ang="0">
                  <a:pos x="352" y="568"/>
                </a:cxn>
                <a:cxn ang="0">
                  <a:pos x="324" y="574"/>
                </a:cxn>
                <a:cxn ang="0">
                  <a:pos x="295" y="576"/>
                </a:cxn>
              </a:cxnLst>
              <a:rect l="0" t="0" r="r" b="b"/>
              <a:pathLst>
                <a:path w="578" h="578">
                  <a:moveTo>
                    <a:pt x="287" y="578"/>
                  </a:moveTo>
                  <a:lnTo>
                    <a:pt x="280" y="576"/>
                  </a:lnTo>
                  <a:lnTo>
                    <a:pt x="272" y="576"/>
                  </a:lnTo>
                  <a:lnTo>
                    <a:pt x="263" y="574"/>
                  </a:lnTo>
                  <a:lnTo>
                    <a:pt x="257" y="574"/>
                  </a:lnTo>
                  <a:lnTo>
                    <a:pt x="249" y="574"/>
                  </a:lnTo>
                  <a:lnTo>
                    <a:pt x="242" y="572"/>
                  </a:lnTo>
                  <a:lnTo>
                    <a:pt x="234" y="572"/>
                  </a:lnTo>
                  <a:lnTo>
                    <a:pt x="228" y="570"/>
                  </a:lnTo>
                  <a:lnTo>
                    <a:pt x="221" y="568"/>
                  </a:lnTo>
                  <a:lnTo>
                    <a:pt x="215" y="567"/>
                  </a:lnTo>
                  <a:lnTo>
                    <a:pt x="208" y="563"/>
                  </a:lnTo>
                  <a:lnTo>
                    <a:pt x="200" y="563"/>
                  </a:lnTo>
                  <a:lnTo>
                    <a:pt x="194" y="559"/>
                  </a:lnTo>
                  <a:lnTo>
                    <a:pt x="187" y="557"/>
                  </a:lnTo>
                  <a:lnTo>
                    <a:pt x="179" y="555"/>
                  </a:lnTo>
                  <a:lnTo>
                    <a:pt x="175" y="553"/>
                  </a:lnTo>
                  <a:lnTo>
                    <a:pt x="168" y="549"/>
                  </a:lnTo>
                  <a:lnTo>
                    <a:pt x="160" y="546"/>
                  </a:lnTo>
                  <a:lnTo>
                    <a:pt x="154" y="544"/>
                  </a:lnTo>
                  <a:lnTo>
                    <a:pt x="149" y="540"/>
                  </a:lnTo>
                  <a:lnTo>
                    <a:pt x="135" y="534"/>
                  </a:lnTo>
                  <a:lnTo>
                    <a:pt x="126" y="527"/>
                  </a:lnTo>
                  <a:lnTo>
                    <a:pt x="114" y="517"/>
                  </a:lnTo>
                  <a:lnTo>
                    <a:pt x="103" y="510"/>
                  </a:lnTo>
                  <a:lnTo>
                    <a:pt x="92" y="500"/>
                  </a:lnTo>
                  <a:lnTo>
                    <a:pt x="82" y="492"/>
                  </a:lnTo>
                  <a:lnTo>
                    <a:pt x="73" y="481"/>
                  </a:lnTo>
                  <a:lnTo>
                    <a:pt x="63" y="471"/>
                  </a:lnTo>
                  <a:lnTo>
                    <a:pt x="54" y="460"/>
                  </a:lnTo>
                  <a:lnTo>
                    <a:pt x="48" y="449"/>
                  </a:lnTo>
                  <a:lnTo>
                    <a:pt x="42" y="443"/>
                  </a:lnTo>
                  <a:lnTo>
                    <a:pt x="40" y="437"/>
                  </a:lnTo>
                  <a:lnTo>
                    <a:pt x="36" y="430"/>
                  </a:lnTo>
                  <a:lnTo>
                    <a:pt x="33" y="424"/>
                  </a:lnTo>
                  <a:lnTo>
                    <a:pt x="25" y="411"/>
                  </a:lnTo>
                  <a:lnTo>
                    <a:pt x="21" y="399"/>
                  </a:lnTo>
                  <a:lnTo>
                    <a:pt x="17" y="394"/>
                  </a:lnTo>
                  <a:lnTo>
                    <a:pt x="15" y="386"/>
                  </a:lnTo>
                  <a:lnTo>
                    <a:pt x="14" y="378"/>
                  </a:lnTo>
                  <a:lnTo>
                    <a:pt x="12" y="373"/>
                  </a:lnTo>
                  <a:lnTo>
                    <a:pt x="8" y="365"/>
                  </a:lnTo>
                  <a:lnTo>
                    <a:pt x="8" y="359"/>
                  </a:lnTo>
                  <a:lnTo>
                    <a:pt x="6" y="352"/>
                  </a:lnTo>
                  <a:lnTo>
                    <a:pt x="6" y="346"/>
                  </a:lnTo>
                  <a:lnTo>
                    <a:pt x="2" y="338"/>
                  </a:lnTo>
                  <a:lnTo>
                    <a:pt x="2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0" y="310"/>
                  </a:lnTo>
                  <a:lnTo>
                    <a:pt x="0" y="302"/>
                  </a:lnTo>
                  <a:lnTo>
                    <a:pt x="0" y="297"/>
                  </a:lnTo>
                  <a:lnTo>
                    <a:pt x="0" y="289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251"/>
                  </a:lnTo>
                  <a:lnTo>
                    <a:pt x="2" y="243"/>
                  </a:lnTo>
                  <a:lnTo>
                    <a:pt x="2" y="236"/>
                  </a:lnTo>
                  <a:lnTo>
                    <a:pt x="6" y="230"/>
                  </a:lnTo>
                  <a:lnTo>
                    <a:pt x="6" y="222"/>
                  </a:lnTo>
                  <a:lnTo>
                    <a:pt x="8" y="215"/>
                  </a:lnTo>
                  <a:lnTo>
                    <a:pt x="8" y="209"/>
                  </a:lnTo>
                  <a:lnTo>
                    <a:pt x="12" y="202"/>
                  </a:lnTo>
                  <a:lnTo>
                    <a:pt x="14" y="196"/>
                  </a:lnTo>
                  <a:lnTo>
                    <a:pt x="15" y="188"/>
                  </a:lnTo>
                  <a:lnTo>
                    <a:pt x="17" y="181"/>
                  </a:lnTo>
                  <a:lnTo>
                    <a:pt x="21" y="175"/>
                  </a:lnTo>
                  <a:lnTo>
                    <a:pt x="23" y="169"/>
                  </a:lnTo>
                  <a:lnTo>
                    <a:pt x="25" y="162"/>
                  </a:lnTo>
                  <a:lnTo>
                    <a:pt x="29" y="156"/>
                  </a:lnTo>
                  <a:lnTo>
                    <a:pt x="33" y="150"/>
                  </a:lnTo>
                  <a:lnTo>
                    <a:pt x="40" y="137"/>
                  </a:lnTo>
                  <a:lnTo>
                    <a:pt x="48" y="125"/>
                  </a:lnTo>
                  <a:lnTo>
                    <a:pt x="54" y="114"/>
                  </a:lnTo>
                  <a:lnTo>
                    <a:pt x="63" y="103"/>
                  </a:lnTo>
                  <a:lnTo>
                    <a:pt x="73" y="93"/>
                  </a:lnTo>
                  <a:lnTo>
                    <a:pt x="82" y="84"/>
                  </a:lnTo>
                  <a:lnTo>
                    <a:pt x="92" y="74"/>
                  </a:lnTo>
                  <a:lnTo>
                    <a:pt x="103" y="65"/>
                  </a:lnTo>
                  <a:lnTo>
                    <a:pt x="114" y="55"/>
                  </a:lnTo>
                  <a:lnTo>
                    <a:pt x="126" y="48"/>
                  </a:lnTo>
                  <a:lnTo>
                    <a:pt x="135" y="40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0" y="27"/>
                  </a:lnTo>
                  <a:lnTo>
                    <a:pt x="168" y="23"/>
                  </a:lnTo>
                  <a:lnTo>
                    <a:pt x="175" y="21"/>
                  </a:lnTo>
                  <a:lnTo>
                    <a:pt x="179" y="17"/>
                  </a:lnTo>
                  <a:lnTo>
                    <a:pt x="187" y="15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8" y="10"/>
                  </a:lnTo>
                  <a:lnTo>
                    <a:pt x="215" y="8"/>
                  </a:lnTo>
                  <a:lnTo>
                    <a:pt x="221" y="6"/>
                  </a:lnTo>
                  <a:lnTo>
                    <a:pt x="228" y="6"/>
                  </a:lnTo>
                  <a:lnTo>
                    <a:pt x="234" y="4"/>
                  </a:lnTo>
                  <a:lnTo>
                    <a:pt x="242" y="2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6" y="0"/>
                  </a:lnTo>
                  <a:lnTo>
                    <a:pt x="324" y="0"/>
                  </a:lnTo>
                  <a:lnTo>
                    <a:pt x="329" y="2"/>
                  </a:lnTo>
                  <a:lnTo>
                    <a:pt x="337" y="4"/>
                  </a:lnTo>
                  <a:lnTo>
                    <a:pt x="344" y="6"/>
                  </a:lnTo>
                  <a:lnTo>
                    <a:pt x="352" y="6"/>
                  </a:lnTo>
                  <a:lnTo>
                    <a:pt x="358" y="8"/>
                  </a:lnTo>
                  <a:lnTo>
                    <a:pt x="365" y="10"/>
                  </a:lnTo>
                  <a:lnTo>
                    <a:pt x="371" y="11"/>
                  </a:lnTo>
                  <a:lnTo>
                    <a:pt x="379" y="13"/>
                  </a:lnTo>
                  <a:lnTo>
                    <a:pt x="386" y="15"/>
                  </a:lnTo>
                  <a:lnTo>
                    <a:pt x="392" y="17"/>
                  </a:lnTo>
                  <a:lnTo>
                    <a:pt x="400" y="21"/>
                  </a:lnTo>
                  <a:lnTo>
                    <a:pt x="411" y="27"/>
                  </a:lnTo>
                  <a:lnTo>
                    <a:pt x="422" y="32"/>
                  </a:lnTo>
                  <a:lnTo>
                    <a:pt x="430" y="36"/>
                  </a:lnTo>
                  <a:lnTo>
                    <a:pt x="436" y="40"/>
                  </a:lnTo>
                  <a:lnTo>
                    <a:pt x="441" y="44"/>
                  </a:lnTo>
                  <a:lnTo>
                    <a:pt x="449" y="48"/>
                  </a:lnTo>
                  <a:lnTo>
                    <a:pt x="459" y="55"/>
                  </a:lnTo>
                  <a:lnTo>
                    <a:pt x="470" y="65"/>
                  </a:lnTo>
                  <a:lnTo>
                    <a:pt x="481" y="74"/>
                  </a:lnTo>
                  <a:lnTo>
                    <a:pt x="493" y="84"/>
                  </a:lnTo>
                  <a:lnTo>
                    <a:pt x="500" y="93"/>
                  </a:lnTo>
                  <a:lnTo>
                    <a:pt x="510" y="103"/>
                  </a:lnTo>
                  <a:lnTo>
                    <a:pt x="517" y="114"/>
                  </a:lnTo>
                  <a:lnTo>
                    <a:pt x="527" y="125"/>
                  </a:lnTo>
                  <a:lnTo>
                    <a:pt x="533" y="137"/>
                  </a:lnTo>
                  <a:lnTo>
                    <a:pt x="540" y="150"/>
                  </a:lnTo>
                  <a:lnTo>
                    <a:pt x="544" y="156"/>
                  </a:lnTo>
                  <a:lnTo>
                    <a:pt x="546" y="162"/>
                  </a:lnTo>
                  <a:lnTo>
                    <a:pt x="550" y="169"/>
                  </a:lnTo>
                  <a:lnTo>
                    <a:pt x="554" y="175"/>
                  </a:lnTo>
                  <a:lnTo>
                    <a:pt x="556" y="181"/>
                  </a:lnTo>
                  <a:lnTo>
                    <a:pt x="557" y="188"/>
                  </a:lnTo>
                  <a:lnTo>
                    <a:pt x="559" y="196"/>
                  </a:lnTo>
                  <a:lnTo>
                    <a:pt x="563" y="202"/>
                  </a:lnTo>
                  <a:lnTo>
                    <a:pt x="563" y="209"/>
                  </a:lnTo>
                  <a:lnTo>
                    <a:pt x="567" y="215"/>
                  </a:lnTo>
                  <a:lnTo>
                    <a:pt x="569" y="222"/>
                  </a:lnTo>
                  <a:lnTo>
                    <a:pt x="571" y="230"/>
                  </a:lnTo>
                  <a:lnTo>
                    <a:pt x="573" y="236"/>
                  </a:lnTo>
                  <a:lnTo>
                    <a:pt x="573" y="243"/>
                  </a:lnTo>
                  <a:lnTo>
                    <a:pt x="575" y="251"/>
                  </a:lnTo>
                  <a:lnTo>
                    <a:pt x="575" y="259"/>
                  </a:lnTo>
                  <a:lnTo>
                    <a:pt x="575" y="264"/>
                  </a:lnTo>
                  <a:lnTo>
                    <a:pt x="576" y="274"/>
                  </a:lnTo>
                  <a:lnTo>
                    <a:pt x="576" y="281"/>
                  </a:lnTo>
                  <a:lnTo>
                    <a:pt x="578" y="289"/>
                  </a:lnTo>
                  <a:lnTo>
                    <a:pt x="576" y="297"/>
                  </a:lnTo>
                  <a:lnTo>
                    <a:pt x="576" y="302"/>
                  </a:lnTo>
                  <a:lnTo>
                    <a:pt x="575" y="310"/>
                  </a:lnTo>
                  <a:lnTo>
                    <a:pt x="575" y="318"/>
                  </a:lnTo>
                  <a:lnTo>
                    <a:pt x="575" y="325"/>
                  </a:lnTo>
                  <a:lnTo>
                    <a:pt x="573" y="331"/>
                  </a:lnTo>
                  <a:lnTo>
                    <a:pt x="573" y="338"/>
                  </a:lnTo>
                  <a:lnTo>
                    <a:pt x="571" y="346"/>
                  </a:lnTo>
                  <a:lnTo>
                    <a:pt x="569" y="352"/>
                  </a:lnTo>
                  <a:lnTo>
                    <a:pt x="567" y="359"/>
                  </a:lnTo>
                  <a:lnTo>
                    <a:pt x="563" y="365"/>
                  </a:lnTo>
                  <a:lnTo>
                    <a:pt x="563" y="373"/>
                  </a:lnTo>
                  <a:lnTo>
                    <a:pt x="559" y="378"/>
                  </a:lnTo>
                  <a:lnTo>
                    <a:pt x="557" y="386"/>
                  </a:lnTo>
                  <a:lnTo>
                    <a:pt x="556" y="394"/>
                  </a:lnTo>
                  <a:lnTo>
                    <a:pt x="554" y="399"/>
                  </a:lnTo>
                  <a:lnTo>
                    <a:pt x="546" y="411"/>
                  </a:lnTo>
                  <a:lnTo>
                    <a:pt x="540" y="424"/>
                  </a:lnTo>
                  <a:lnTo>
                    <a:pt x="537" y="430"/>
                  </a:lnTo>
                  <a:lnTo>
                    <a:pt x="533" y="437"/>
                  </a:lnTo>
                  <a:lnTo>
                    <a:pt x="529" y="443"/>
                  </a:lnTo>
                  <a:lnTo>
                    <a:pt x="527" y="449"/>
                  </a:lnTo>
                  <a:lnTo>
                    <a:pt x="517" y="460"/>
                  </a:lnTo>
                  <a:lnTo>
                    <a:pt x="510" y="471"/>
                  </a:lnTo>
                  <a:lnTo>
                    <a:pt x="500" y="481"/>
                  </a:lnTo>
                  <a:lnTo>
                    <a:pt x="493" y="492"/>
                  </a:lnTo>
                  <a:lnTo>
                    <a:pt x="481" y="500"/>
                  </a:lnTo>
                  <a:lnTo>
                    <a:pt x="470" y="510"/>
                  </a:lnTo>
                  <a:lnTo>
                    <a:pt x="459" y="517"/>
                  </a:lnTo>
                  <a:lnTo>
                    <a:pt x="449" y="527"/>
                  </a:lnTo>
                  <a:lnTo>
                    <a:pt x="441" y="530"/>
                  </a:lnTo>
                  <a:lnTo>
                    <a:pt x="436" y="534"/>
                  </a:lnTo>
                  <a:lnTo>
                    <a:pt x="430" y="538"/>
                  </a:lnTo>
                  <a:lnTo>
                    <a:pt x="422" y="540"/>
                  </a:lnTo>
                  <a:lnTo>
                    <a:pt x="411" y="546"/>
                  </a:lnTo>
                  <a:lnTo>
                    <a:pt x="400" y="553"/>
                  </a:lnTo>
                  <a:lnTo>
                    <a:pt x="392" y="555"/>
                  </a:lnTo>
                  <a:lnTo>
                    <a:pt x="386" y="557"/>
                  </a:lnTo>
                  <a:lnTo>
                    <a:pt x="379" y="559"/>
                  </a:lnTo>
                  <a:lnTo>
                    <a:pt x="371" y="563"/>
                  </a:lnTo>
                  <a:lnTo>
                    <a:pt x="365" y="563"/>
                  </a:lnTo>
                  <a:lnTo>
                    <a:pt x="358" y="567"/>
                  </a:lnTo>
                  <a:lnTo>
                    <a:pt x="352" y="568"/>
                  </a:lnTo>
                  <a:lnTo>
                    <a:pt x="344" y="570"/>
                  </a:lnTo>
                  <a:lnTo>
                    <a:pt x="337" y="572"/>
                  </a:lnTo>
                  <a:lnTo>
                    <a:pt x="329" y="572"/>
                  </a:lnTo>
                  <a:lnTo>
                    <a:pt x="324" y="574"/>
                  </a:lnTo>
                  <a:lnTo>
                    <a:pt x="316" y="574"/>
                  </a:lnTo>
                  <a:lnTo>
                    <a:pt x="308" y="574"/>
                  </a:lnTo>
                  <a:lnTo>
                    <a:pt x="301" y="576"/>
                  </a:lnTo>
                  <a:lnTo>
                    <a:pt x="295" y="576"/>
                  </a:lnTo>
                  <a:lnTo>
                    <a:pt x="287" y="578"/>
                  </a:lnTo>
                  <a:lnTo>
                    <a:pt x="287" y="57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0" name="Freeform 36"/>
            <p:cNvSpPr>
              <a:spLocks/>
            </p:cNvSpPr>
            <p:nvPr/>
          </p:nvSpPr>
          <p:spPr bwMode="auto">
            <a:xfrm>
              <a:off x="5438267" y="4349400"/>
              <a:ext cx="776014" cy="770244"/>
            </a:xfrm>
            <a:custGeom>
              <a:avLst/>
              <a:gdLst/>
              <a:ahLst/>
              <a:cxnLst>
                <a:cxn ang="0">
                  <a:pos x="255" y="535"/>
                </a:cxn>
                <a:cxn ang="0">
                  <a:pos x="236" y="533"/>
                </a:cxn>
                <a:cxn ang="0">
                  <a:pos x="215" y="529"/>
                </a:cxn>
                <a:cxn ang="0">
                  <a:pos x="196" y="523"/>
                </a:cxn>
                <a:cxn ang="0">
                  <a:pos x="166" y="514"/>
                </a:cxn>
                <a:cxn ang="0">
                  <a:pos x="130" y="495"/>
                </a:cxn>
                <a:cxn ang="0">
                  <a:pos x="99" y="472"/>
                </a:cxn>
                <a:cxn ang="0">
                  <a:pos x="69" y="445"/>
                </a:cxn>
                <a:cxn ang="0">
                  <a:pos x="46" y="417"/>
                </a:cxn>
                <a:cxn ang="0">
                  <a:pos x="27" y="383"/>
                </a:cxn>
                <a:cxn ang="0">
                  <a:pos x="16" y="360"/>
                </a:cxn>
                <a:cxn ang="0">
                  <a:pos x="10" y="339"/>
                </a:cxn>
                <a:cxn ang="0">
                  <a:pos x="6" y="322"/>
                </a:cxn>
                <a:cxn ang="0">
                  <a:pos x="0" y="301"/>
                </a:cxn>
                <a:cxn ang="0">
                  <a:pos x="0" y="280"/>
                </a:cxn>
                <a:cxn ang="0">
                  <a:pos x="0" y="259"/>
                </a:cxn>
                <a:cxn ang="0">
                  <a:pos x="0" y="240"/>
                </a:cxn>
                <a:cxn ang="0">
                  <a:pos x="4" y="219"/>
                </a:cxn>
                <a:cxn ang="0">
                  <a:pos x="8" y="198"/>
                </a:cxn>
                <a:cxn ang="0">
                  <a:pos x="16" y="173"/>
                </a:cxn>
                <a:cxn ang="0">
                  <a:pos x="33" y="139"/>
                </a:cxn>
                <a:cxn ang="0">
                  <a:pos x="52" y="107"/>
                </a:cxn>
                <a:cxn ang="0">
                  <a:pos x="80" y="78"/>
                </a:cxn>
                <a:cxn ang="0">
                  <a:pos x="109" y="52"/>
                </a:cxn>
                <a:cxn ang="0">
                  <a:pos x="141" y="33"/>
                </a:cxn>
                <a:cxn ang="0">
                  <a:pos x="177" y="16"/>
                </a:cxn>
                <a:cxn ang="0">
                  <a:pos x="202" y="8"/>
                </a:cxn>
                <a:cxn ang="0">
                  <a:pos x="221" y="4"/>
                </a:cxn>
                <a:cxn ang="0">
                  <a:pos x="242" y="0"/>
                </a:cxn>
                <a:cxn ang="0">
                  <a:pos x="263" y="0"/>
                </a:cxn>
                <a:cxn ang="0">
                  <a:pos x="284" y="0"/>
                </a:cxn>
                <a:cxn ang="0">
                  <a:pos x="303" y="0"/>
                </a:cxn>
                <a:cxn ang="0">
                  <a:pos x="324" y="6"/>
                </a:cxn>
                <a:cxn ang="0">
                  <a:pos x="343" y="10"/>
                </a:cxn>
                <a:cxn ang="0">
                  <a:pos x="362" y="16"/>
                </a:cxn>
                <a:cxn ang="0">
                  <a:pos x="384" y="27"/>
                </a:cxn>
                <a:cxn ang="0">
                  <a:pos x="419" y="46"/>
                </a:cxn>
                <a:cxn ang="0">
                  <a:pos x="449" y="69"/>
                </a:cxn>
                <a:cxn ang="0">
                  <a:pos x="476" y="97"/>
                </a:cxn>
                <a:cxn ang="0">
                  <a:pos x="497" y="128"/>
                </a:cxn>
                <a:cxn ang="0">
                  <a:pos x="516" y="162"/>
                </a:cxn>
                <a:cxn ang="0">
                  <a:pos x="525" y="192"/>
                </a:cxn>
                <a:cxn ang="0">
                  <a:pos x="533" y="213"/>
                </a:cxn>
                <a:cxn ang="0">
                  <a:pos x="535" y="232"/>
                </a:cxn>
                <a:cxn ang="0">
                  <a:pos x="537" y="253"/>
                </a:cxn>
                <a:cxn ang="0">
                  <a:pos x="537" y="274"/>
                </a:cxn>
                <a:cxn ang="0">
                  <a:pos x="537" y="293"/>
                </a:cxn>
                <a:cxn ang="0">
                  <a:pos x="533" y="314"/>
                </a:cxn>
                <a:cxn ang="0">
                  <a:pos x="527" y="333"/>
                </a:cxn>
                <a:cxn ang="0">
                  <a:pos x="521" y="352"/>
                </a:cxn>
                <a:cxn ang="0">
                  <a:pos x="516" y="371"/>
                </a:cxn>
                <a:cxn ang="0">
                  <a:pos x="497" y="405"/>
                </a:cxn>
                <a:cxn ang="0">
                  <a:pos x="476" y="438"/>
                </a:cxn>
                <a:cxn ang="0">
                  <a:pos x="449" y="464"/>
                </a:cxn>
                <a:cxn ang="0">
                  <a:pos x="419" y="489"/>
                </a:cxn>
                <a:cxn ang="0">
                  <a:pos x="384" y="506"/>
                </a:cxn>
                <a:cxn ang="0">
                  <a:pos x="362" y="518"/>
                </a:cxn>
                <a:cxn ang="0">
                  <a:pos x="343" y="523"/>
                </a:cxn>
                <a:cxn ang="0">
                  <a:pos x="324" y="529"/>
                </a:cxn>
                <a:cxn ang="0">
                  <a:pos x="303" y="533"/>
                </a:cxn>
                <a:cxn ang="0">
                  <a:pos x="284" y="535"/>
                </a:cxn>
                <a:cxn ang="0">
                  <a:pos x="270" y="535"/>
                </a:cxn>
              </a:cxnLst>
              <a:rect l="0" t="0" r="r" b="b"/>
              <a:pathLst>
                <a:path w="538" h="535">
                  <a:moveTo>
                    <a:pt x="270" y="535"/>
                  </a:moveTo>
                  <a:lnTo>
                    <a:pt x="263" y="535"/>
                  </a:lnTo>
                  <a:lnTo>
                    <a:pt x="255" y="535"/>
                  </a:lnTo>
                  <a:lnTo>
                    <a:pt x="249" y="533"/>
                  </a:lnTo>
                  <a:lnTo>
                    <a:pt x="242" y="533"/>
                  </a:lnTo>
                  <a:lnTo>
                    <a:pt x="236" y="533"/>
                  </a:lnTo>
                  <a:lnTo>
                    <a:pt x="228" y="531"/>
                  </a:lnTo>
                  <a:lnTo>
                    <a:pt x="221" y="529"/>
                  </a:lnTo>
                  <a:lnTo>
                    <a:pt x="215" y="529"/>
                  </a:lnTo>
                  <a:lnTo>
                    <a:pt x="209" y="527"/>
                  </a:lnTo>
                  <a:lnTo>
                    <a:pt x="202" y="525"/>
                  </a:lnTo>
                  <a:lnTo>
                    <a:pt x="196" y="523"/>
                  </a:lnTo>
                  <a:lnTo>
                    <a:pt x="190" y="521"/>
                  </a:lnTo>
                  <a:lnTo>
                    <a:pt x="177" y="518"/>
                  </a:lnTo>
                  <a:lnTo>
                    <a:pt x="166" y="514"/>
                  </a:lnTo>
                  <a:lnTo>
                    <a:pt x="152" y="506"/>
                  </a:lnTo>
                  <a:lnTo>
                    <a:pt x="141" y="500"/>
                  </a:lnTo>
                  <a:lnTo>
                    <a:pt x="130" y="495"/>
                  </a:lnTo>
                  <a:lnTo>
                    <a:pt x="118" y="489"/>
                  </a:lnTo>
                  <a:lnTo>
                    <a:pt x="109" y="480"/>
                  </a:lnTo>
                  <a:lnTo>
                    <a:pt x="99" y="472"/>
                  </a:lnTo>
                  <a:lnTo>
                    <a:pt x="88" y="464"/>
                  </a:lnTo>
                  <a:lnTo>
                    <a:pt x="80" y="457"/>
                  </a:lnTo>
                  <a:lnTo>
                    <a:pt x="69" y="445"/>
                  </a:lnTo>
                  <a:lnTo>
                    <a:pt x="61" y="438"/>
                  </a:lnTo>
                  <a:lnTo>
                    <a:pt x="52" y="426"/>
                  </a:lnTo>
                  <a:lnTo>
                    <a:pt x="46" y="417"/>
                  </a:lnTo>
                  <a:lnTo>
                    <a:pt x="38" y="405"/>
                  </a:lnTo>
                  <a:lnTo>
                    <a:pt x="33" y="394"/>
                  </a:lnTo>
                  <a:lnTo>
                    <a:pt x="27" y="383"/>
                  </a:lnTo>
                  <a:lnTo>
                    <a:pt x="21" y="371"/>
                  </a:lnTo>
                  <a:lnTo>
                    <a:pt x="17" y="365"/>
                  </a:lnTo>
                  <a:lnTo>
                    <a:pt x="16" y="360"/>
                  </a:lnTo>
                  <a:lnTo>
                    <a:pt x="14" y="352"/>
                  </a:lnTo>
                  <a:lnTo>
                    <a:pt x="12" y="346"/>
                  </a:lnTo>
                  <a:lnTo>
                    <a:pt x="10" y="339"/>
                  </a:lnTo>
                  <a:lnTo>
                    <a:pt x="8" y="333"/>
                  </a:lnTo>
                  <a:lnTo>
                    <a:pt x="6" y="327"/>
                  </a:lnTo>
                  <a:lnTo>
                    <a:pt x="6" y="322"/>
                  </a:lnTo>
                  <a:lnTo>
                    <a:pt x="4" y="314"/>
                  </a:lnTo>
                  <a:lnTo>
                    <a:pt x="2" y="308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32"/>
                  </a:lnTo>
                  <a:lnTo>
                    <a:pt x="2" y="225"/>
                  </a:lnTo>
                  <a:lnTo>
                    <a:pt x="4" y="219"/>
                  </a:lnTo>
                  <a:lnTo>
                    <a:pt x="6" y="213"/>
                  </a:lnTo>
                  <a:lnTo>
                    <a:pt x="6" y="206"/>
                  </a:lnTo>
                  <a:lnTo>
                    <a:pt x="8" y="198"/>
                  </a:lnTo>
                  <a:lnTo>
                    <a:pt x="10" y="192"/>
                  </a:lnTo>
                  <a:lnTo>
                    <a:pt x="12" y="187"/>
                  </a:lnTo>
                  <a:lnTo>
                    <a:pt x="16" y="173"/>
                  </a:lnTo>
                  <a:lnTo>
                    <a:pt x="21" y="162"/>
                  </a:lnTo>
                  <a:lnTo>
                    <a:pt x="27" y="151"/>
                  </a:lnTo>
                  <a:lnTo>
                    <a:pt x="33" y="139"/>
                  </a:lnTo>
                  <a:lnTo>
                    <a:pt x="38" y="128"/>
                  </a:lnTo>
                  <a:lnTo>
                    <a:pt x="46" y="118"/>
                  </a:lnTo>
                  <a:lnTo>
                    <a:pt x="52" y="107"/>
                  </a:lnTo>
                  <a:lnTo>
                    <a:pt x="61" y="97"/>
                  </a:lnTo>
                  <a:lnTo>
                    <a:pt x="69" y="86"/>
                  </a:lnTo>
                  <a:lnTo>
                    <a:pt x="80" y="78"/>
                  </a:lnTo>
                  <a:lnTo>
                    <a:pt x="88" y="69"/>
                  </a:lnTo>
                  <a:lnTo>
                    <a:pt x="99" y="61"/>
                  </a:lnTo>
                  <a:lnTo>
                    <a:pt x="109" y="52"/>
                  </a:lnTo>
                  <a:lnTo>
                    <a:pt x="118" y="46"/>
                  </a:lnTo>
                  <a:lnTo>
                    <a:pt x="130" y="38"/>
                  </a:lnTo>
                  <a:lnTo>
                    <a:pt x="141" y="33"/>
                  </a:lnTo>
                  <a:lnTo>
                    <a:pt x="152" y="27"/>
                  </a:lnTo>
                  <a:lnTo>
                    <a:pt x="166" y="21"/>
                  </a:lnTo>
                  <a:lnTo>
                    <a:pt x="177" y="16"/>
                  </a:lnTo>
                  <a:lnTo>
                    <a:pt x="190" y="12"/>
                  </a:lnTo>
                  <a:lnTo>
                    <a:pt x="196" y="10"/>
                  </a:lnTo>
                  <a:lnTo>
                    <a:pt x="202" y="8"/>
                  </a:lnTo>
                  <a:lnTo>
                    <a:pt x="209" y="6"/>
                  </a:lnTo>
                  <a:lnTo>
                    <a:pt x="215" y="6"/>
                  </a:lnTo>
                  <a:lnTo>
                    <a:pt x="221" y="4"/>
                  </a:lnTo>
                  <a:lnTo>
                    <a:pt x="228" y="2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10" y="2"/>
                  </a:lnTo>
                  <a:lnTo>
                    <a:pt x="316" y="4"/>
                  </a:lnTo>
                  <a:lnTo>
                    <a:pt x="324" y="6"/>
                  </a:lnTo>
                  <a:lnTo>
                    <a:pt x="329" y="6"/>
                  </a:lnTo>
                  <a:lnTo>
                    <a:pt x="335" y="8"/>
                  </a:lnTo>
                  <a:lnTo>
                    <a:pt x="343" y="10"/>
                  </a:lnTo>
                  <a:lnTo>
                    <a:pt x="348" y="12"/>
                  </a:lnTo>
                  <a:lnTo>
                    <a:pt x="354" y="14"/>
                  </a:lnTo>
                  <a:lnTo>
                    <a:pt x="362" y="16"/>
                  </a:lnTo>
                  <a:lnTo>
                    <a:pt x="367" y="18"/>
                  </a:lnTo>
                  <a:lnTo>
                    <a:pt x="373" y="21"/>
                  </a:lnTo>
                  <a:lnTo>
                    <a:pt x="384" y="27"/>
                  </a:lnTo>
                  <a:lnTo>
                    <a:pt x="396" y="33"/>
                  </a:lnTo>
                  <a:lnTo>
                    <a:pt x="407" y="38"/>
                  </a:lnTo>
                  <a:lnTo>
                    <a:pt x="419" y="46"/>
                  </a:lnTo>
                  <a:lnTo>
                    <a:pt x="428" y="52"/>
                  </a:lnTo>
                  <a:lnTo>
                    <a:pt x="440" y="61"/>
                  </a:lnTo>
                  <a:lnTo>
                    <a:pt x="449" y="69"/>
                  </a:lnTo>
                  <a:lnTo>
                    <a:pt x="459" y="78"/>
                  </a:lnTo>
                  <a:lnTo>
                    <a:pt x="468" y="86"/>
                  </a:lnTo>
                  <a:lnTo>
                    <a:pt x="476" y="97"/>
                  </a:lnTo>
                  <a:lnTo>
                    <a:pt x="483" y="107"/>
                  </a:lnTo>
                  <a:lnTo>
                    <a:pt x="491" y="118"/>
                  </a:lnTo>
                  <a:lnTo>
                    <a:pt x="497" y="128"/>
                  </a:lnTo>
                  <a:lnTo>
                    <a:pt x="504" y="139"/>
                  </a:lnTo>
                  <a:lnTo>
                    <a:pt x="510" y="151"/>
                  </a:lnTo>
                  <a:lnTo>
                    <a:pt x="516" y="162"/>
                  </a:lnTo>
                  <a:lnTo>
                    <a:pt x="519" y="173"/>
                  </a:lnTo>
                  <a:lnTo>
                    <a:pt x="525" y="187"/>
                  </a:lnTo>
                  <a:lnTo>
                    <a:pt x="525" y="192"/>
                  </a:lnTo>
                  <a:lnTo>
                    <a:pt x="527" y="198"/>
                  </a:lnTo>
                  <a:lnTo>
                    <a:pt x="531" y="206"/>
                  </a:lnTo>
                  <a:lnTo>
                    <a:pt x="533" y="213"/>
                  </a:lnTo>
                  <a:lnTo>
                    <a:pt x="533" y="219"/>
                  </a:lnTo>
                  <a:lnTo>
                    <a:pt x="533" y="225"/>
                  </a:lnTo>
                  <a:lnTo>
                    <a:pt x="535" y="232"/>
                  </a:lnTo>
                  <a:lnTo>
                    <a:pt x="537" y="240"/>
                  </a:lnTo>
                  <a:lnTo>
                    <a:pt x="537" y="246"/>
                  </a:lnTo>
                  <a:lnTo>
                    <a:pt x="537" y="253"/>
                  </a:lnTo>
                  <a:lnTo>
                    <a:pt x="537" y="259"/>
                  </a:lnTo>
                  <a:lnTo>
                    <a:pt x="538" y="268"/>
                  </a:lnTo>
                  <a:lnTo>
                    <a:pt x="537" y="274"/>
                  </a:lnTo>
                  <a:lnTo>
                    <a:pt x="537" y="280"/>
                  </a:lnTo>
                  <a:lnTo>
                    <a:pt x="537" y="287"/>
                  </a:lnTo>
                  <a:lnTo>
                    <a:pt x="537" y="293"/>
                  </a:lnTo>
                  <a:lnTo>
                    <a:pt x="535" y="301"/>
                  </a:lnTo>
                  <a:lnTo>
                    <a:pt x="533" y="308"/>
                  </a:lnTo>
                  <a:lnTo>
                    <a:pt x="533" y="314"/>
                  </a:lnTo>
                  <a:lnTo>
                    <a:pt x="533" y="322"/>
                  </a:lnTo>
                  <a:lnTo>
                    <a:pt x="531" y="327"/>
                  </a:lnTo>
                  <a:lnTo>
                    <a:pt x="527" y="333"/>
                  </a:lnTo>
                  <a:lnTo>
                    <a:pt x="525" y="339"/>
                  </a:lnTo>
                  <a:lnTo>
                    <a:pt x="525" y="346"/>
                  </a:lnTo>
                  <a:lnTo>
                    <a:pt x="521" y="352"/>
                  </a:lnTo>
                  <a:lnTo>
                    <a:pt x="519" y="360"/>
                  </a:lnTo>
                  <a:lnTo>
                    <a:pt x="518" y="365"/>
                  </a:lnTo>
                  <a:lnTo>
                    <a:pt x="516" y="371"/>
                  </a:lnTo>
                  <a:lnTo>
                    <a:pt x="510" y="383"/>
                  </a:lnTo>
                  <a:lnTo>
                    <a:pt x="504" y="394"/>
                  </a:lnTo>
                  <a:lnTo>
                    <a:pt x="497" y="405"/>
                  </a:lnTo>
                  <a:lnTo>
                    <a:pt x="491" y="417"/>
                  </a:lnTo>
                  <a:lnTo>
                    <a:pt x="483" y="426"/>
                  </a:lnTo>
                  <a:lnTo>
                    <a:pt x="476" y="438"/>
                  </a:lnTo>
                  <a:lnTo>
                    <a:pt x="468" y="445"/>
                  </a:lnTo>
                  <a:lnTo>
                    <a:pt x="459" y="457"/>
                  </a:lnTo>
                  <a:lnTo>
                    <a:pt x="449" y="464"/>
                  </a:lnTo>
                  <a:lnTo>
                    <a:pt x="440" y="472"/>
                  </a:lnTo>
                  <a:lnTo>
                    <a:pt x="428" y="480"/>
                  </a:lnTo>
                  <a:lnTo>
                    <a:pt x="419" y="489"/>
                  </a:lnTo>
                  <a:lnTo>
                    <a:pt x="407" y="495"/>
                  </a:lnTo>
                  <a:lnTo>
                    <a:pt x="396" y="500"/>
                  </a:lnTo>
                  <a:lnTo>
                    <a:pt x="384" y="506"/>
                  </a:lnTo>
                  <a:lnTo>
                    <a:pt x="373" y="514"/>
                  </a:lnTo>
                  <a:lnTo>
                    <a:pt x="367" y="516"/>
                  </a:lnTo>
                  <a:lnTo>
                    <a:pt x="362" y="518"/>
                  </a:lnTo>
                  <a:lnTo>
                    <a:pt x="354" y="519"/>
                  </a:lnTo>
                  <a:lnTo>
                    <a:pt x="348" y="521"/>
                  </a:lnTo>
                  <a:lnTo>
                    <a:pt x="343" y="523"/>
                  </a:lnTo>
                  <a:lnTo>
                    <a:pt x="335" y="525"/>
                  </a:lnTo>
                  <a:lnTo>
                    <a:pt x="329" y="527"/>
                  </a:lnTo>
                  <a:lnTo>
                    <a:pt x="324" y="529"/>
                  </a:lnTo>
                  <a:lnTo>
                    <a:pt x="316" y="529"/>
                  </a:lnTo>
                  <a:lnTo>
                    <a:pt x="310" y="531"/>
                  </a:lnTo>
                  <a:lnTo>
                    <a:pt x="303" y="533"/>
                  </a:lnTo>
                  <a:lnTo>
                    <a:pt x="297" y="533"/>
                  </a:lnTo>
                  <a:lnTo>
                    <a:pt x="289" y="533"/>
                  </a:lnTo>
                  <a:lnTo>
                    <a:pt x="284" y="535"/>
                  </a:lnTo>
                  <a:lnTo>
                    <a:pt x="276" y="535"/>
                  </a:lnTo>
                  <a:lnTo>
                    <a:pt x="270" y="535"/>
                  </a:lnTo>
                  <a:lnTo>
                    <a:pt x="270" y="53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1" name="Freeform 37"/>
            <p:cNvSpPr>
              <a:spLocks/>
            </p:cNvSpPr>
            <p:nvPr/>
          </p:nvSpPr>
          <p:spPr bwMode="auto">
            <a:xfrm>
              <a:off x="5519042" y="4430174"/>
              <a:ext cx="623118" cy="626003"/>
            </a:xfrm>
            <a:custGeom>
              <a:avLst/>
              <a:gdLst/>
              <a:ahLst/>
              <a:cxnLst>
                <a:cxn ang="0">
                  <a:pos x="192" y="429"/>
                </a:cxn>
                <a:cxn ang="0">
                  <a:pos x="160" y="424"/>
                </a:cxn>
                <a:cxn ang="0">
                  <a:pos x="130" y="414"/>
                </a:cxn>
                <a:cxn ang="0">
                  <a:pos x="101" y="399"/>
                </a:cxn>
                <a:cxn ang="0">
                  <a:pos x="76" y="382"/>
                </a:cxn>
                <a:cxn ang="0">
                  <a:pos x="55" y="361"/>
                </a:cxn>
                <a:cxn ang="0">
                  <a:pos x="35" y="336"/>
                </a:cxn>
                <a:cxn ang="0">
                  <a:pos x="19" y="308"/>
                </a:cxn>
                <a:cxn ang="0">
                  <a:pos x="8" y="279"/>
                </a:cxn>
                <a:cxn ang="0">
                  <a:pos x="0" y="249"/>
                </a:cxn>
                <a:cxn ang="0">
                  <a:pos x="0" y="218"/>
                </a:cxn>
                <a:cxn ang="0">
                  <a:pos x="0" y="184"/>
                </a:cxn>
                <a:cxn ang="0">
                  <a:pos x="8" y="152"/>
                </a:cxn>
                <a:cxn ang="0">
                  <a:pos x="19" y="121"/>
                </a:cxn>
                <a:cxn ang="0">
                  <a:pos x="35" y="95"/>
                </a:cxn>
                <a:cxn ang="0">
                  <a:pos x="55" y="70"/>
                </a:cxn>
                <a:cxn ang="0">
                  <a:pos x="76" y="47"/>
                </a:cxn>
                <a:cxn ang="0">
                  <a:pos x="101" y="28"/>
                </a:cxn>
                <a:cxn ang="0">
                  <a:pos x="130" y="15"/>
                </a:cxn>
                <a:cxn ang="0">
                  <a:pos x="160" y="5"/>
                </a:cxn>
                <a:cxn ang="0">
                  <a:pos x="192" y="0"/>
                </a:cxn>
                <a:cxn ang="0">
                  <a:pos x="227" y="0"/>
                </a:cxn>
                <a:cxn ang="0">
                  <a:pos x="259" y="1"/>
                </a:cxn>
                <a:cxn ang="0">
                  <a:pos x="289" y="11"/>
                </a:cxn>
                <a:cxn ang="0">
                  <a:pos x="316" y="24"/>
                </a:cxn>
                <a:cxn ang="0">
                  <a:pos x="343" y="41"/>
                </a:cxn>
                <a:cxn ang="0">
                  <a:pos x="367" y="62"/>
                </a:cxn>
                <a:cxn ang="0">
                  <a:pos x="388" y="85"/>
                </a:cxn>
                <a:cxn ang="0">
                  <a:pos x="403" y="112"/>
                </a:cxn>
                <a:cxn ang="0">
                  <a:pos x="417" y="140"/>
                </a:cxn>
                <a:cxn ang="0">
                  <a:pos x="426" y="173"/>
                </a:cxn>
                <a:cxn ang="0">
                  <a:pos x="430" y="205"/>
                </a:cxn>
                <a:cxn ang="0">
                  <a:pos x="430" y="237"/>
                </a:cxn>
                <a:cxn ang="0">
                  <a:pos x="422" y="270"/>
                </a:cxn>
                <a:cxn ang="0">
                  <a:pos x="413" y="300"/>
                </a:cxn>
                <a:cxn ang="0">
                  <a:pos x="400" y="327"/>
                </a:cxn>
                <a:cxn ang="0">
                  <a:pos x="381" y="353"/>
                </a:cxn>
                <a:cxn ang="0">
                  <a:pos x="360" y="374"/>
                </a:cxn>
                <a:cxn ang="0">
                  <a:pos x="335" y="395"/>
                </a:cxn>
                <a:cxn ang="0">
                  <a:pos x="306" y="408"/>
                </a:cxn>
                <a:cxn ang="0">
                  <a:pos x="278" y="422"/>
                </a:cxn>
                <a:cxn ang="0">
                  <a:pos x="248" y="427"/>
                </a:cxn>
                <a:cxn ang="0">
                  <a:pos x="215" y="433"/>
                </a:cxn>
              </a:cxnLst>
              <a:rect l="0" t="0" r="r" b="b"/>
              <a:pathLst>
                <a:path w="432" h="433">
                  <a:moveTo>
                    <a:pt x="215" y="433"/>
                  </a:moveTo>
                  <a:lnTo>
                    <a:pt x="204" y="431"/>
                  </a:lnTo>
                  <a:lnTo>
                    <a:pt x="192" y="429"/>
                  </a:lnTo>
                  <a:lnTo>
                    <a:pt x="181" y="427"/>
                  </a:lnTo>
                  <a:lnTo>
                    <a:pt x="171" y="427"/>
                  </a:lnTo>
                  <a:lnTo>
                    <a:pt x="160" y="424"/>
                  </a:lnTo>
                  <a:lnTo>
                    <a:pt x="151" y="422"/>
                  </a:lnTo>
                  <a:lnTo>
                    <a:pt x="139" y="418"/>
                  </a:lnTo>
                  <a:lnTo>
                    <a:pt x="130" y="414"/>
                  </a:lnTo>
                  <a:lnTo>
                    <a:pt x="120" y="408"/>
                  </a:lnTo>
                  <a:lnTo>
                    <a:pt x="111" y="404"/>
                  </a:lnTo>
                  <a:lnTo>
                    <a:pt x="101" y="399"/>
                  </a:lnTo>
                  <a:lnTo>
                    <a:pt x="94" y="395"/>
                  </a:lnTo>
                  <a:lnTo>
                    <a:pt x="84" y="387"/>
                  </a:lnTo>
                  <a:lnTo>
                    <a:pt x="76" y="382"/>
                  </a:lnTo>
                  <a:lnTo>
                    <a:pt x="71" y="374"/>
                  </a:lnTo>
                  <a:lnTo>
                    <a:pt x="63" y="368"/>
                  </a:lnTo>
                  <a:lnTo>
                    <a:pt x="55" y="361"/>
                  </a:lnTo>
                  <a:lnTo>
                    <a:pt x="48" y="353"/>
                  </a:lnTo>
                  <a:lnTo>
                    <a:pt x="42" y="344"/>
                  </a:lnTo>
                  <a:lnTo>
                    <a:pt x="35" y="336"/>
                  </a:lnTo>
                  <a:lnTo>
                    <a:pt x="29" y="327"/>
                  </a:lnTo>
                  <a:lnTo>
                    <a:pt x="25" y="317"/>
                  </a:lnTo>
                  <a:lnTo>
                    <a:pt x="19" y="308"/>
                  </a:lnTo>
                  <a:lnTo>
                    <a:pt x="16" y="300"/>
                  </a:lnTo>
                  <a:lnTo>
                    <a:pt x="12" y="289"/>
                  </a:lnTo>
                  <a:lnTo>
                    <a:pt x="8" y="279"/>
                  </a:lnTo>
                  <a:lnTo>
                    <a:pt x="6" y="270"/>
                  </a:lnTo>
                  <a:lnTo>
                    <a:pt x="4" y="260"/>
                  </a:lnTo>
                  <a:lnTo>
                    <a:pt x="0" y="249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8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4" y="173"/>
                  </a:lnTo>
                  <a:lnTo>
                    <a:pt x="6" y="161"/>
                  </a:lnTo>
                  <a:lnTo>
                    <a:pt x="8" y="152"/>
                  </a:lnTo>
                  <a:lnTo>
                    <a:pt x="12" y="140"/>
                  </a:lnTo>
                  <a:lnTo>
                    <a:pt x="16" y="131"/>
                  </a:lnTo>
                  <a:lnTo>
                    <a:pt x="19" y="121"/>
                  </a:lnTo>
                  <a:lnTo>
                    <a:pt x="25" y="112"/>
                  </a:lnTo>
                  <a:lnTo>
                    <a:pt x="29" y="102"/>
                  </a:lnTo>
                  <a:lnTo>
                    <a:pt x="35" y="95"/>
                  </a:lnTo>
                  <a:lnTo>
                    <a:pt x="42" y="85"/>
                  </a:lnTo>
                  <a:lnTo>
                    <a:pt x="48" y="77"/>
                  </a:lnTo>
                  <a:lnTo>
                    <a:pt x="55" y="70"/>
                  </a:lnTo>
                  <a:lnTo>
                    <a:pt x="63" y="62"/>
                  </a:lnTo>
                  <a:lnTo>
                    <a:pt x="71" y="55"/>
                  </a:lnTo>
                  <a:lnTo>
                    <a:pt x="76" y="47"/>
                  </a:lnTo>
                  <a:lnTo>
                    <a:pt x="84" y="41"/>
                  </a:lnTo>
                  <a:lnTo>
                    <a:pt x="94" y="36"/>
                  </a:lnTo>
                  <a:lnTo>
                    <a:pt x="101" y="28"/>
                  </a:lnTo>
                  <a:lnTo>
                    <a:pt x="111" y="24"/>
                  </a:lnTo>
                  <a:lnTo>
                    <a:pt x="120" y="19"/>
                  </a:lnTo>
                  <a:lnTo>
                    <a:pt x="130" y="15"/>
                  </a:lnTo>
                  <a:lnTo>
                    <a:pt x="139" y="11"/>
                  </a:lnTo>
                  <a:lnTo>
                    <a:pt x="151" y="7"/>
                  </a:lnTo>
                  <a:lnTo>
                    <a:pt x="160" y="5"/>
                  </a:lnTo>
                  <a:lnTo>
                    <a:pt x="171" y="1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7" y="0"/>
                  </a:lnTo>
                  <a:lnTo>
                    <a:pt x="236" y="0"/>
                  </a:lnTo>
                  <a:lnTo>
                    <a:pt x="248" y="0"/>
                  </a:lnTo>
                  <a:lnTo>
                    <a:pt x="259" y="1"/>
                  </a:lnTo>
                  <a:lnTo>
                    <a:pt x="268" y="5"/>
                  </a:lnTo>
                  <a:lnTo>
                    <a:pt x="278" y="7"/>
                  </a:lnTo>
                  <a:lnTo>
                    <a:pt x="289" y="11"/>
                  </a:lnTo>
                  <a:lnTo>
                    <a:pt x="299" y="15"/>
                  </a:lnTo>
                  <a:lnTo>
                    <a:pt x="306" y="19"/>
                  </a:lnTo>
                  <a:lnTo>
                    <a:pt x="316" y="24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3" y="41"/>
                  </a:lnTo>
                  <a:lnTo>
                    <a:pt x="352" y="47"/>
                  </a:lnTo>
                  <a:lnTo>
                    <a:pt x="360" y="55"/>
                  </a:lnTo>
                  <a:lnTo>
                    <a:pt x="367" y="62"/>
                  </a:lnTo>
                  <a:lnTo>
                    <a:pt x="373" y="70"/>
                  </a:lnTo>
                  <a:lnTo>
                    <a:pt x="381" y="77"/>
                  </a:lnTo>
                  <a:lnTo>
                    <a:pt x="388" y="85"/>
                  </a:lnTo>
                  <a:lnTo>
                    <a:pt x="394" y="95"/>
                  </a:lnTo>
                  <a:lnTo>
                    <a:pt x="400" y="102"/>
                  </a:lnTo>
                  <a:lnTo>
                    <a:pt x="403" y="112"/>
                  </a:lnTo>
                  <a:lnTo>
                    <a:pt x="407" y="121"/>
                  </a:lnTo>
                  <a:lnTo>
                    <a:pt x="413" y="131"/>
                  </a:lnTo>
                  <a:lnTo>
                    <a:pt x="417" y="140"/>
                  </a:lnTo>
                  <a:lnTo>
                    <a:pt x="421" y="152"/>
                  </a:lnTo>
                  <a:lnTo>
                    <a:pt x="422" y="161"/>
                  </a:lnTo>
                  <a:lnTo>
                    <a:pt x="426" y="173"/>
                  </a:lnTo>
                  <a:lnTo>
                    <a:pt x="428" y="184"/>
                  </a:lnTo>
                  <a:lnTo>
                    <a:pt x="430" y="193"/>
                  </a:lnTo>
                  <a:lnTo>
                    <a:pt x="430" y="205"/>
                  </a:lnTo>
                  <a:lnTo>
                    <a:pt x="432" y="218"/>
                  </a:lnTo>
                  <a:lnTo>
                    <a:pt x="430" y="228"/>
                  </a:lnTo>
                  <a:lnTo>
                    <a:pt x="430" y="237"/>
                  </a:lnTo>
                  <a:lnTo>
                    <a:pt x="428" y="249"/>
                  </a:lnTo>
                  <a:lnTo>
                    <a:pt x="426" y="260"/>
                  </a:lnTo>
                  <a:lnTo>
                    <a:pt x="422" y="270"/>
                  </a:lnTo>
                  <a:lnTo>
                    <a:pt x="421" y="279"/>
                  </a:lnTo>
                  <a:lnTo>
                    <a:pt x="417" y="289"/>
                  </a:lnTo>
                  <a:lnTo>
                    <a:pt x="413" y="300"/>
                  </a:lnTo>
                  <a:lnTo>
                    <a:pt x="407" y="308"/>
                  </a:lnTo>
                  <a:lnTo>
                    <a:pt x="403" y="317"/>
                  </a:lnTo>
                  <a:lnTo>
                    <a:pt x="400" y="327"/>
                  </a:lnTo>
                  <a:lnTo>
                    <a:pt x="394" y="336"/>
                  </a:lnTo>
                  <a:lnTo>
                    <a:pt x="388" y="344"/>
                  </a:lnTo>
                  <a:lnTo>
                    <a:pt x="381" y="353"/>
                  </a:lnTo>
                  <a:lnTo>
                    <a:pt x="373" y="361"/>
                  </a:lnTo>
                  <a:lnTo>
                    <a:pt x="367" y="368"/>
                  </a:lnTo>
                  <a:lnTo>
                    <a:pt x="360" y="374"/>
                  </a:lnTo>
                  <a:lnTo>
                    <a:pt x="352" y="382"/>
                  </a:lnTo>
                  <a:lnTo>
                    <a:pt x="343" y="387"/>
                  </a:lnTo>
                  <a:lnTo>
                    <a:pt x="335" y="395"/>
                  </a:lnTo>
                  <a:lnTo>
                    <a:pt x="325" y="399"/>
                  </a:lnTo>
                  <a:lnTo>
                    <a:pt x="316" y="404"/>
                  </a:lnTo>
                  <a:lnTo>
                    <a:pt x="306" y="408"/>
                  </a:lnTo>
                  <a:lnTo>
                    <a:pt x="299" y="414"/>
                  </a:lnTo>
                  <a:lnTo>
                    <a:pt x="289" y="418"/>
                  </a:lnTo>
                  <a:lnTo>
                    <a:pt x="278" y="422"/>
                  </a:lnTo>
                  <a:lnTo>
                    <a:pt x="268" y="424"/>
                  </a:lnTo>
                  <a:lnTo>
                    <a:pt x="259" y="427"/>
                  </a:lnTo>
                  <a:lnTo>
                    <a:pt x="248" y="427"/>
                  </a:lnTo>
                  <a:lnTo>
                    <a:pt x="236" y="429"/>
                  </a:lnTo>
                  <a:lnTo>
                    <a:pt x="227" y="431"/>
                  </a:lnTo>
                  <a:lnTo>
                    <a:pt x="215" y="433"/>
                  </a:lnTo>
                  <a:lnTo>
                    <a:pt x="215" y="4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2" name="Freeform 38"/>
            <p:cNvSpPr>
              <a:spLocks/>
            </p:cNvSpPr>
            <p:nvPr/>
          </p:nvSpPr>
          <p:spPr bwMode="auto">
            <a:xfrm>
              <a:off x="5221908" y="4845586"/>
              <a:ext cx="470224" cy="458685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93" y="176"/>
                </a:cxn>
                <a:cxn ang="0">
                  <a:pos x="272" y="0"/>
                </a:cxn>
                <a:cxn ang="0">
                  <a:pos x="325" y="36"/>
                </a:cxn>
                <a:cxn ang="0">
                  <a:pos x="137" y="237"/>
                </a:cxn>
                <a:cxn ang="0">
                  <a:pos x="137" y="317"/>
                </a:cxn>
                <a:cxn ang="0">
                  <a:pos x="46" y="256"/>
                </a:cxn>
                <a:cxn ang="0">
                  <a:pos x="0" y="155"/>
                </a:cxn>
                <a:cxn ang="0">
                  <a:pos x="0" y="155"/>
                </a:cxn>
              </a:cxnLst>
              <a:rect l="0" t="0" r="r" b="b"/>
              <a:pathLst>
                <a:path w="325" h="317">
                  <a:moveTo>
                    <a:pt x="0" y="155"/>
                  </a:moveTo>
                  <a:lnTo>
                    <a:pt x="93" y="176"/>
                  </a:lnTo>
                  <a:lnTo>
                    <a:pt x="272" y="0"/>
                  </a:lnTo>
                  <a:lnTo>
                    <a:pt x="325" y="36"/>
                  </a:lnTo>
                  <a:lnTo>
                    <a:pt x="137" y="237"/>
                  </a:lnTo>
                  <a:lnTo>
                    <a:pt x="137" y="317"/>
                  </a:lnTo>
                  <a:lnTo>
                    <a:pt x="46" y="256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3" name="Freeform 39"/>
            <p:cNvSpPr>
              <a:spLocks/>
            </p:cNvSpPr>
            <p:nvPr/>
          </p:nvSpPr>
          <p:spPr bwMode="auto">
            <a:xfrm>
              <a:off x="5853680" y="4891743"/>
              <a:ext cx="291366" cy="510611"/>
            </a:xfrm>
            <a:custGeom>
              <a:avLst/>
              <a:gdLst/>
              <a:ahLst/>
              <a:cxnLst>
                <a:cxn ang="0">
                  <a:pos x="10" y="348"/>
                </a:cxn>
                <a:cxn ang="0">
                  <a:pos x="55" y="272"/>
                </a:cxn>
                <a:cxn ang="0">
                  <a:pos x="0" y="26"/>
                </a:cxn>
                <a:cxn ang="0">
                  <a:pos x="59" y="0"/>
                </a:cxn>
                <a:cxn ang="0">
                  <a:pos x="133" y="264"/>
                </a:cxn>
                <a:cxn ang="0">
                  <a:pos x="202" y="308"/>
                </a:cxn>
                <a:cxn ang="0">
                  <a:pos x="103" y="353"/>
                </a:cxn>
                <a:cxn ang="0">
                  <a:pos x="10" y="348"/>
                </a:cxn>
                <a:cxn ang="0">
                  <a:pos x="10" y="348"/>
                </a:cxn>
              </a:cxnLst>
              <a:rect l="0" t="0" r="r" b="b"/>
              <a:pathLst>
                <a:path w="202" h="353">
                  <a:moveTo>
                    <a:pt x="10" y="348"/>
                  </a:moveTo>
                  <a:lnTo>
                    <a:pt x="55" y="272"/>
                  </a:lnTo>
                  <a:lnTo>
                    <a:pt x="0" y="26"/>
                  </a:lnTo>
                  <a:lnTo>
                    <a:pt x="59" y="0"/>
                  </a:lnTo>
                  <a:lnTo>
                    <a:pt x="133" y="264"/>
                  </a:lnTo>
                  <a:lnTo>
                    <a:pt x="202" y="308"/>
                  </a:lnTo>
                  <a:lnTo>
                    <a:pt x="103" y="353"/>
                  </a:lnTo>
                  <a:lnTo>
                    <a:pt x="10" y="348"/>
                  </a:lnTo>
                  <a:lnTo>
                    <a:pt x="1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4" name="Freeform 40"/>
            <p:cNvSpPr>
              <a:spLocks/>
            </p:cNvSpPr>
            <p:nvPr/>
          </p:nvSpPr>
          <p:spPr bwMode="auto">
            <a:xfrm>
              <a:off x="6000806" y="4730194"/>
              <a:ext cx="490417" cy="282711"/>
            </a:xfrm>
            <a:custGeom>
              <a:avLst/>
              <a:gdLst/>
              <a:ahLst/>
              <a:cxnLst>
                <a:cxn ang="0">
                  <a:pos x="299" y="195"/>
                </a:cxn>
                <a:cxn ang="0">
                  <a:pos x="249" y="123"/>
                </a:cxn>
                <a:cxn ang="0">
                  <a:pos x="0" y="80"/>
                </a:cxn>
                <a:cxn ang="0">
                  <a:pos x="0" y="15"/>
                </a:cxn>
                <a:cxn ang="0">
                  <a:pos x="272" y="51"/>
                </a:cxn>
                <a:cxn ang="0">
                  <a:pos x="331" y="0"/>
                </a:cxn>
                <a:cxn ang="0">
                  <a:pos x="340" y="114"/>
                </a:cxn>
                <a:cxn ang="0">
                  <a:pos x="299" y="195"/>
                </a:cxn>
                <a:cxn ang="0">
                  <a:pos x="299" y="195"/>
                </a:cxn>
              </a:cxnLst>
              <a:rect l="0" t="0" r="r" b="b"/>
              <a:pathLst>
                <a:path w="340" h="195">
                  <a:moveTo>
                    <a:pt x="299" y="195"/>
                  </a:moveTo>
                  <a:lnTo>
                    <a:pt x="249" y="123"/>
                  </a:lnTo>
                  <a:lnTo>
                    <a:pt x="0" y="80"/>
                  </a:lnTo>
                  <a:lnTo>
                    <a:pt x="0" y="15"/>
                  </a:lnTo>
                  <a:lnTo>
                    <a:pt x="272" y="51"/>
                  </a:lnTo>
                  <a:lnTo>
                    <a:pt x="331" y="0"/>
                  </a:lnTo>
                  <a:lnTo>
                    <a:pt x="340" y="114"/>
                  </a:lnTo>
                  <a:lnTo>
                    <a:pt x="299" y="195"/>
                  </a:lnTo>
                  <a:lnTo>
                    <a:pt x="299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5" name="Freeform 41"/>
            <p:cNvSpPr>
              <a:spLocks/>
            </p:cNvSpPr>
            <p:nvPr/>
          </p:nvSpPr>
          <p:spPr bwMode="auto">
            <a:xfrm>
              <a:off x="5112285" y="4496524"/>
              <a:ext cx="507726" cy="302905"/>
            </a:xfrm>
            <a:custGeom>
              <a:avLst/>
              <a:gdLst/>
              <a:ahLst/>
              <a:cxnLst>
                <a:cxn ang="0">
                  <a:pos x="15" y="211"/>
                </a:cxn>
                <a:cxn ang="0">
                  <a:pos x="82" y="141"/>
                </a:cxn>
                <a:cxn ang="0">
                  <a:pos x="329" y="186"/>
                </a:cxn>
                <a:cxn ang="0">
                  <a:pos x="354" y="126"/>
                </a:cxn>
                <a:cxn ang="0">
                  <a:pos x="86" y="67"/>
                </a:cxn>
                <a:cxn ang="0">
                  <a:pos x="38" y="0"/>
                </a:cxn>
                <a:cxn ang="0">
                  <a:pos x="0" y="101"/>
                </a:cxn>
                <a:cxn ang="0">
                  <a:pos x="15" y="211"/>
                </a:cxn>
                <a:cxn ang="0">
                  <a:pos x="15" y="211"/>
                </a:cxn>
              </a:cxnLst>
              <a:rect l="0" t="0" r="r" b="b"/>
              <a:pathLst>
                <a:path w="354" h="211">
                  <a:moveTo>
                    <a:pt x="15" y="211"/>
                  </a:moveTo>
                  <a:lnTo>
                    <a:pt x="82" y="141"/>
                  </a:lnTo>
                  <a:lnTo>
                    <a:pt x="329" y="186"/>
                  </a:lnTo>
                  <a:lnTo>
                    <a:pt x="354" y="126"/>
                  </a:lnTo>
                  <a:lnTo>
                    <a:pt x="86" y="67"/>
                  </a:lnTo>
                  <a:lnTo>
                    <a:pt x="38" y="0"/>
                  </a:lnTo>
                  <a:lnTo>
                    <a:pt x="0" y="10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6" name="Freeform 42"/>
            <p:cNvSpPr>
              <a:spLocks/>
            </p:cNvSpPr>
            <p:nvPr/>
          </p:nvSpPr>
          <p:spPr bwMode="auto">
            <a:xfrm>
              <a:off x="5415189" y="4086882"/>
              <a:ext cx="357716" cy="481763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93" y="101"/>
                </a:cxn>
                <a:cxn ang="0">
                  <a:pos x="185" y="335"/>
                </a:cxn>
                <a:cxn ang="0">
                  <a:pos x="247" y="323"/>
                </a:cxn>
                <a:cxn ang="0">
                  <a:pos x="156" y="74"/>
                </a:cxn>
                <a:cxn ang="0">
                  <a:pos x="215" y="0"/>
                </a:cxn>
                <a:cxn ang="0">
                  <a:pos x="84" y="9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47" h="335">
                  <a:moveTo>
                    <a:pt x="0" y="82"/>
                  </a:moveTo>
                  <a:lnTo>
                    <a:pt x="93" y="101"/>
                  </a:lnTo>
                  <a:lnTo>
                    <a:pt x="185" y="335"/>
                  </a:lnTo>
                  <a:lnTo>
                    <a:pt x="247" y="323"/>
                  </a:lnTo>
                  <a:lnTo>
                    <a:pt x="156" y="74"/>
                  </a:lnTo>
                  <a:lnTo>
                    <a:pt x="215" y="0"/>
                  </a:lnTo>
                  <a:lnTo>
                    <a:pt x="84" y="9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7" name="Freeform 43"/>
            <p:cNvSpPr>
              <a:spLocks/>
            </p:cNvSpPr>
            <p:nvPr/>
          </p:nvSpPr>
          <p:spPr bwMode="auto">
            <a:xfrm>
              <a:off x="5925801" y="4219583"/>
              <a:ext cx="458685" cy="470224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92" y="72"/>
                </a:cxn>
                <a:cxn ang="0">
                  <a:pos x="0" y="272"/>
                </a:cxn>
                <a:cxn ang="0">
                  <a:pos x="34" y="327"/>
                </a:cxn>
                <a:cxn ang="0">
                  <a:pos x="241" y="131"/>
                </a:cxn>
                <a:cxn ang="0">
                  <a:pos x="317" y="141"/>
                </a:cxn>
                <a:cxn ang="0">
                  <a:pos x="260" y="5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317" h="327">
                  <a:moveTo>
                    <a:pt x="186" y="0"/>
                  </a:moveTo>
                  <a:lnTo>
                    <a:pt x="192" y="72"/>
                  </a:lnTo>
                  <a:lnTo>
                    <a:pt x="0" y="272"/>
                  </a:lnTo>
                  <a:lnTo>
                    <a:pt x="34" y="327"/>
                  </a:lnTo>
                  <a:lnTo>
                    <a:pt x="241" y="131"/>
                  </a:lnTo>
                  <a:lnTo>
                    <a:pt x="317" y="141"/>
                  </a:lnTo>
                  <a:lnTo>
                    <a:pt x="260" y="5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8" name="Freeform 44"/>
            <p:cNvSpPr>
              <a:spLocks/>
            </p:cNvSpPr>
            <p:nvPr/>
          </p:nvSpPr>
          <p:spPr bwMode="auto">
            <a:xfrm>
              <a:off x="5617125" y="4510949"/>
              <a:ext cx="438491" cy="438490"/>
            </a:xfrm>
            <a:custGeom>
              <a:avLst/>
              <a:gdLst/>
              <a:ahLst/>
              <a:cxnLst>
                <a:cxn ang="0">
                  <a:pos x="141" y="302"/>
                </a:cxn>
                <a:cxn ang="0">
                  <a:pos x="125" y="302"/>
                </a:cxn>
                <a:cxn ang="0">
                  <a:pos x="110" y="298"/>
                </a:cxn>
                <a:cxn ang="0">
                  <a:pos x="97" y="292"/>
                </a:cxn>
                <a:cxn ang="0">
                  <a:pos x="83" y="287"/>
                </a:cxn>
                <a:cxn ang="0">
                  <a:pos x="70" y="279"/>
                </a:cxn>
                <a:cxn ang="0">
                  <a:pos x="53" y="268"/>
                </a:cxn>
                <a:cxn ang="0">
                  <a:pos x="32" y="247"/>
                </a:cxn>
                <a:cxn ang="0">
                  <a:pos x="21" y="230"/>
                </a:cxn>
                <a:cxn ang="0">
                  <a:pos x="13" y="216"/>
                </a:cxn>
                <a:cxn ang="0">
                  <a:pos x="7" y="203"/>
                </a:cxn>
                <a:cxn ang="0">
                  <a:pos x="4" y="190"/>
                </a:cxn>
                <a:cxn ang="0">
                  <a:pos x="0" y="174"/>
                </a:cxn>
                <a:cxn ang="0">
                  <a:pos x="0" y="159"/>
                </a:cxn>
                <a:cxn ang="0">
                  <a:pos x="0" y="144"/>
                </a:cxn>
                <a:cxn ang="0">
                  <a:pos x="0" y="127"/>
                </a:cxn>
                <a:cxn ang="0">
                  <a:pos x="4" y="114"/>
                </a:cxn>
                <a:cxn ang="0">
                  <a:pos x="7" y="100"/>
                </a:cxn>
                <a:cxn ang="0">
                  <a:pos x="13" y="85"/>
                </a:cxn>
                <a:cxn ang="0">
                  <a:pos x="21" y="72"/>
                </a:cxn>
                <a:cxn ang="0">
                  <a:pos x="32" y="55"/>
                </a:cxn>
                <a:cxn ang="0">
                  <a:pos x="53" y="34"/>
                </a:cxn>
                <a:cxn ang="0">
                  <a:pos x="70" y="20"/>
                </a:cxn>
                <a:cxn ang="0">
                  <a:pos x="83" y="15"/>
                </a:cxn>
                <a:cxn ang="0">
                  <a:pos x="97" y="9"/>
                </a:cxn>
                <a:cxn ang="0">
                  <a:pos x="110" y="3"/>
                </a:cxn>
                <a:cxn ang="0">
                  <a:pos x="125" y="0"/>
                </a:cxn>
                <a:cxn ang="0">
                  <a:pos x="141" y="0"/>
                </a:cxn>
                <a:cxn ang="0">
                  <a:pos x="156" y="0"/>
                </a:cxn>
                <a:cxn ang="0">
                  <a:pos x="171" y="0"/>
                </a:cxn>
                <a:cxn ang="0">
                  <a:pos x="186" y="3"/>
                </a:cxn>
                <a:cxn ang="0">
                  <a:pos x="199" y="9"/>
                </a:cxn>
                <a:cxn ang="0">
                  <a:pos x="213" y="15"/>
                </a:cxn>
                <a:cxn ang="0">
                  <a:pos x="226" y="20"/>
                </a:cxn>
                <a:cxn ang="0">
                  <a:pos x="245" y="34"/>
                </a:cxn>
                <a:cxn ang="0">
                  <a:pos x="266" y="55"/>
                </a:cxn>
                <a:cxn ang="0">
                  <a:pos x="277" y="72"/>
                </a:cxn>
                <a:cxn ang="0">
                  <a:pos x="285" y="85"/>
                </a:cxn>
                <a:cxn ang="0">
                  <a:pos x="291" y="100"/>
                </a:cxn>
                <a:cxn ang="0">
                  <a:pos x="296" y="114"/>
                </a:cxn>
                <a:cxn ang="0">
                  <a:pos x="298" y="127"/>
                </a:cxn>
                <a:cxn ang="0">
                  <a:pos x="300" y="144"/>
                </a:cxn>
                <a:cxn ang="0">
                  <a:pos x="300" y="159"/>
                </a:cxn>
                <a:cxn ang="0">
                  <a:pos x="298" y="174"/>
                </a:cxn>
                <a:cxn ang="0">
                  <a:pos x="296" y="190"/>
                </a:cxn>
                <a:cxn ang="0">
                  <a:pos x="291" y="203"/>
                </a:cxn>
                <a:cxn ang="0">
                  <a:pos x="285" y="216"/>
                </a:cxn>
                <a:cxn ang="0">
                  <a:pos x="277" y="230"/>
                </a:cxn>
                <a:cxn ang="0">
                  <a:pos x="266" y="247"/>
                </a:cxn>
                <a:cxn ang="0">
                  <a:pos x="245" y="268"/>
                </a:cxn>
                <a:cxn ang="0">
                  <a:pos x="226" y="279"/>
                </a:cxn>
                <a:cxn ang="0">
                  <a:pos x="213" y="287"/>
                </a:cxn>
                <a:cxn ang="0">
                  <a:pos x="199" y="292"/>
                </a:cxn>
                <a:cxn ang="0">
                  <a:pos x="186" y="298"/>
                </a:cxn>
                <a:cxn ang="0">
                  <a:pos x="171" y="302"/>
                </a:cxn>
                <a:cxn ang="0">
                  <a:pos x="156" y="302"/>
                </a:cxn>
                <a:cxn ang="0">
                  <a:pos x="150" y="304"/>
                </a:cxn>
              </a:cxnLst>
              <a:rect l="0" t="0" r="r" b="b"/>
              <a:pathLst>
                <a:path w="302" h="304">
                  <a:moveTo>
                    <a:pt x="150" y="304"/>
                  </a:moveTo>
                  <a:lnTo>
                    <a:pt x="141" y="302"/>
                  </a:lnTo>
                  <a:lnTo>
                    <a:pt x="133" y="302"/>
                  </a:lnTo>
                  <a:lnTo>
                    <a:pt x="125" y="302"/>
                  </a:lnTo>
                  <a:lnTo>
                    <a:pt x="118" y="300"/>
                  </a:lnTo>
                  <a:lnTo>
                    <a:pt x="110" y="298"/>
                  </a:lnTo>
                  <a:lnTo>
                    <a:pt x="104" y="296"/>
                  </a:lnTo>
                  <a:lnTo>
                    <a:pt x="97" y="292"/>
                  </a:lnTo>
                  <a:lnTo>
                    <a:pt x="91" y="290"/>
                  </a:lnTo>
                  <a:lnTo>
                    <a:pt x="83" y="287"/>
                  </a:lnTo>
                  <a:lnTo>
                    <a:pt x="78" y="283"/>
                  </a:lnTo>
                  <a:lnTo>
                    <a:pt x="70" y="279"/>
                  </a:lnTo>
                  <a:lnTo>
                    <a:pt x="64" y="275"/>
                  </a:lnTo>
                  <a:lnTo>
                    <a:pt x="53" y="268"/>
                  </a:lnTo>
                  <a:lnTo>
                    <a:pt x="44" y="258"/>
                  </a:lnTo>
                  <a:lnTo>
                    <a:pt x="32" y="247"/>
                  </a:lnTo>
                  <a:lnTo>
                    <a:pt x="23" y="235"/>
                  </a:lnTo>
                  <a:lnTo>
                    <a:pt x="21" y="230"/>
                  </a:lnTo>
                  <a:lnTo>
                    <a:pt x="17" y="224"/>
                  </a:lnTo>
                  <a:lnTo>
                    <a:pt x="13" y="216"/>
                  </a:lnTo>
                  <a:lnTo>
                    <a:pt x="11" y="211"/>
                  </a:lnTo>
                  <a:lnTo>
                    <a:pt x="7" y="203"/>
                  </a:lnTo>
                  <a:lnTo>
                    <a:pt x="5" y="195"/>
                  </a:lnTo>
                  <a:lnTo>
                    <a:pt x="4" y="190"/>
                  </a:lnTo>
                  <a:lnTo>
                    <a:pt x="2" y="182"/>
                  </a:lnTo>
                  <a:lnTo>
                    <a:pt x="0" y="174"/>
                  </a:lnTo>
                  <a:lnTo>
                    <a:pt x="0" y="167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4" y="114"/>
                  </a:lnTo>
                  <a:lnTo>
                    <a:pt x="5" y="106"/>
                  </a:lnTo>
                  <a:lnTo>
                    <a:pt x="7" y="100"/>
                  </a:lnTo>
                  <a:lnTo>
                    <a:pt x="11" y="93"/>
                  </a:lnTo>
                  <a:lnTo>
                    <a:pt x="13" y="85"/>
                  </a:lnTo>
                  <a:lnTo>
                    <a:pt x="17" y="79"/>
                  </a:lnTo>
                  <a:lnTo>
                    <a:pt x="21" y="72"/>
                  </a:lnTo>
                  <a:lnTo>
                    <a:pt x="23" y="66"/>
                  </a:lnTo>
                  <a:lnTo>
                    <a:pt x="32" y="55"/>
                  </a:lnTo>
                  <a:lnTo>
                    <a:pt x="44" y="45"/>
                  </a:lnTo>
                  <a:lnTo>
                    <a:pt x="53" y="34"/>
                  </a:lnTo>
                  <a:lnTo>
                    <a:pt x="64" y="26"/>
                  </a:lnTo>
                  <a:lnTo>
                    <a:pt x="70" y="20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91" y="11"/>
                  </a:lnTo>
                  <a:lnTo>
                    <a:pt x="97" y="9"/>
                  </a:lnTo>
                  <a:lnTo>
                    <a:pt x="104" y="5"/>
                  </a:lnTo>
                  <a:lnTo>
                    <a:pt x="110" y="3"/>
                  </a:lnTo>
                  <a:lnTo>
                    <a:pt x="118" y="1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9" y="1"/>
                  </a:lnTo>
                  <a:lnTo>
                    <a:pt x="186" y="3"/>
                  </a:lnTo>
                  <a:lnTo>
                    <a:pt x="192" y="5"/>
                  </a:lnTo>
                  <a:lnTo>
                    <a:pt x="199" y="9"/>
                  </a:lnTo>
                  <a:lnTo>
                    <a:pt x="207" y="11"/>
                  </a:lnTo>
                  <a:lnTo>
                    <a:pt x="213" y="15"/>
                  </a:lnTo>
                  <a:lnTo>
                    <a:pt x="220" y="17"/>
                  </a:lnTo>
                  <a:lnTo>
                    <a:pt x="226" y="20"/>
                  </a:lnTo>
                  <a:lnTo>
                    <a:pt x="234" y="26"/>
                  </a:lnTo>
                  <a:lnTo>
                    <a:pt x="245" y="34"/>
                  </a:lnTo>
                  <a:lnTo>
                    <a:pt x="256" y="45"/>
                  </a:lnTo>
                  <a:lnTo>
                    <a:pt x="266" y="55"/>
                  </a:lnTo>
                  <a:lnTo>
                    <a:pt x="274" y="66"/>
                  </a:lnTo>
                  <a:lnTo>
                    <a:pt x="277" y="72"/>
                  </a:lnTo>
                  <a:lnTo>
                    <a:pt x="281" y="79"/>
                  </a:lnTo>
                  <a:lnTo>
                    <a:pt x="285" y="85"/>
                  </a:lnTo>
                  <a:lnTo>
                    <a:pt x="289" y="93"/>
                  </a:lnTo>
                  <a:lnTo>
                    <a:pt x="291" y="100"/>
                  </a:lnTo>
                  <a:lnTo>
                    <a:pt x="293" y="106"/>
                  </a:lnTo>
                  <a:lnTo>
                    <a:pt x="296" y="114"/>
                  </a:lnTo>
                  <a:lnTo>
                    <a:pt x="298" y="121"/>
                  </a:lnTo>
                  <a:lnTo>
                    <a:pt x="298" y="127"/>
                  </a:lnTo>
                  <a:lnTo>
                    <a:pt x="300" y="135"/>
                  </a:lnTo>
                  <a:lnTo>
                    <a:pt x="300" y="144"/>
                  </a:lnTo>
                  <a:lnTo>
                    <a:pt x="302" y="152"/>
                  </a:lnTo>
                  <a:lnTo>
                    <a:pt x="300" y="159"/>
                  </a:lnTo>
                  <a:lnTo>
                    <a:pt x="300" y="167"/>
                  </a:lnTo>
                  <a:lnTo>
                    <a:pt x="298" y="174"/>
                  </a:lnTo>
                  <a:lnTo>
                    <a:pt x="298" y="182"/>
                  </a:lnTo>
                  <a:lnTo>
                    <a:pt x="296" y="190"/>
                  </a:lnTo>
                  <a:lnTo>
                    <a:pt x="293" y="195"/>
                  </a:lnTo>
                  <a:lnTo>
                    <a:pt x="291" y="203"/>
                  </a:lnTo>
                  <a:lnTo>
                    <a:pt x="289" y="211"/>
                  </a:lnTo>
                  <a:lnTo>
                    <a:pt x="285" y="216"/>
                  </a:lnTo>
                  <a:lnTo>
                    <a:pt x="281" y="224"/>
                  </a:lnTo>
                  <a:lnTo>
                    <a:pt x="277" y="230"/>
                  </a:lnTo>
                  <a:lnTo>
                    <a:pt x="274" y="235"/>
                  </a:lnTo>
                  <a:lnTo>
                    <a:pt x="266" y="247"/>
                  </a:lnTo>
                  <a:lnTo>
                    <a:pt x="256" y="258"/>
                  </a:lnTo>
                  <a:lnTo>
                    <a:pt x="245" y="268"/>
                  </a:lnTo>
                  <a:lnTo>
                    <a:pt x="234" y="275"/>
                  </a:lnTo>
                  <a:lnTo>
                    <a:pt x="226" y="279"/>
                  </a:lnTo>
                  <a:lnTo>
                    <a:pt x="220" y="283"/>
                  </a:lnTo>
                  <a:lnTo>
                    <a:pt x="213" y="287"/>
                  </a:lnTo>
                  <a:lnTo>
                    <a:pt x="207" y="290"/>
                  </a:lnTo>
                  <a:lnTo>
                    <a:pt x="199" y="292"/>
                  </a:lnTo>
                  <a:lnTo>
                    <a:pt x="192" y="296"/>
                  </a:lnTo>
                  <a:lnTo>
                    <a:pt x="186" y="298"/>
                  </a:lnTo>
                  <a:lnTo>
                    <a:pt x="179" y="300"/>
                  </a:lnTo>
                  <a:lnTo>
                    <a:pt x="171" y="302"/>
                  </a:lnTo>
                  <a:lnTo>
                    <a:pt x="163" y="302"/>
                  </a:lnTo>
                  <a:lnTo>
                    <a:pt x="156" y="302"/>
                  </a:lnTo>
                  <a:lnTo>
                    <a:pt x="150" y="304"/>
                  </a:lnTo>
                  <a:lnTo>
                    <a:pt x="150" y="30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9" name="Freeform 45"/>
            <p:cNvSpPr>
              <a:spLocks/>
            </p:cNvSpPr>
            <p:nvPr/>
          </p:nvSpPr>
          <p:spPr bwMode="auto">
            <a:xfrm>
              <a:off x="5715209" y="4606146"/>
              <a:ext cx="245209" cy="245209"/>
            </a:xfrm>
            <a:custGeom>
              <a:avLst/>
              <a:gdLst/>
              <a:ahLst/>
              <a:cxnLst>
                <a:cxn ang="0">
                  <a:pos x="52" y="143"/>
                </a:cxn>
                <a:cxn ang="0">
                  <a:pos x="61" y="149"/>
                </a:cxn>
                <a:cxn ang="0">
                  <a:pos x="75" y="168"/>
                </a:cxn>
                <a:cxn ang="0">
                  <a:pos x="84" y="171"/>
                </a:cxn>
                <a:cxn ang="0">
                  <a:pos x="101" y="152"/>
                </a:cxn>
                <a:cxn ang="0">
                  <a:pos x="114" y="149"/>
                </a:cxn>
                <a:cxn ang="0">
                  <a:pos x="135" y="154"/>
                </a:cxn>
                <a:cxn ang="0">
                  <a:pos x="143" y="150"/>
                </a:cxn>
                <a:cxn ang="0">
                  <a:pos x="143" y="122"/>
                </a:cxn>
                <a:cxn ang="0">
                  <a:pos x="149" y="112"/>
                </a:cxn>
                <a:cxn ang="0">
                  <a:pos x="170" y="99"/>
                </a:cxn>
                <a:cxn ang="0">
                  <a:pos x="171" y="91"/>
                </a:cxn>
                <a:cxn ang="0">
                  <a:pos x="151" y="72"/>
                </a:cxn>
                <a:cxn ang="0">
                  <a:pos x="149" y="61"/>
                </a:cxn>
                <a:cxn ang="0">
                  <a:pos x="154" y="36"/>
                </a:cxn>
                <a:cxn ang="0">
                  <a:pos x="151" y="27"/>
                </a:cxn>
                <a:cxn ang="0">
                  <a:pos x="124" y="31"/>
                </a:cxn>
                <a:cxn ang="0">
                  <a:pos x="113" y="25"/>
                </a:cxn>
                <a:cxn ang="0">
                  <a:pos x="101" y="4"/>
                </a:cxn>
                <a:cxn ang="0">
                  <a:pos x="92" y="0"/>
                </a:cxn>
                <a:cxn ang="0">
                  <a:pos x="73" y="21"/>
                </a:cxn>
                <a:cxn ang="0">
                  <a:pos x="61" y="25"/>
                </a:cxn>
                <a:cxn ang="0">
                  <a:pos x="38" y="19"/>
                </a:cxn>
                <a:cxn ang="0">
                  <a:pos x="29" y="23"/>
                </a:cxn>
                <a:cxn ang="0">
                  <a:pos x="33" y="52"/>
                </a:cxn>
                <a:cxn ang="0">
                  <a:pos x="25" y="63"/>
                </a:cxn>
                <a:cxn ang="0">
                  <a:pos x="4" y="74"/>
                </a:cxn>
                <a:cxn ang="0">
                  <a:pos x="0" y="82"/>
                </a:cxn>
                <a:cxn ang="0">
                  <a:pos x="23" y="101"/>
                </a:cxn>
                <a:cxn ang="0">
                  <a:pos x="27" y="112"/>
                </a:cxn>
                <a:cxn ang="0">
                  <a:pos x="21" y="133"/>
                </a:cxn>
                <a:cxn ang="0">
                  <a:pos x="23" y="145"/>
                </a:cxn>
                <a:cxn ang="0">
                  <a:pos x="33" y="145"/>
                </a:cxn>
              </a:cxnLst>
              <a:rect l="0" t="0" r="r" b="b"/>
              <a:pathLst>
                <a:path w="171" h="171">
                  <a:moveTo>
                    <a:pt x="33" y="145"/>
                  </a:moveTo>
                  <a:lnTo>
                    <a:pt x="52" y="143"/>
                  </a:lnTo>
                  <a:lnTo>
                    <a:pt x="57" y="145"/>
                  </a:lnTo>
                  <a:lnTo>
                    <a:pt x="61" y="149"/>
                  </a:lnTo>
                  <a:lnTo>
                    <a:pt x="73" y="166"/>
                  </a:lnTo>
                  <a:lnTo>
                    <a:pt x="75" y="168"/>
                  </a:lnTo>
                  <a:lnTo>
                    <a:pt x="76" y="171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101" y="152"/>
                  </a:lnTo>
                  <a:lnTo>
                    <a:pt x="107" y="149"/>
                  </a:lnTo>
                  <a:lnTo>
                    <a:pt x="114" y="149"/>
                  </a:lnTo>
                  <a:lnTo>
                    <a:pt x="132" y="154"/>
                  </a:lnTo>
                  <a:lnTo>
                    <a:pt x="135" y="154"/>
                  </a:lnTo>
                  <a:lnTo>
                    <a:pt x="137" y="154"/>
                  </a:lnTo>
                  <a:lnTo>
                    <a:pt x="143" y="150"/>
                  </a:lnTo>
                  <a:lnTo>
                    <a:pt x="147" y="143"/>
                  </a:lnTo>
                  <a:lnTo>
                    <a:pt x="143" y="122"/>
                  </a:lnTo>
                  <a:lnTo>
                    <a:pt x="143" y="116"/>
                  </a:lnTo>
                  <a:lnTo>
                    <a:pt x="149" y="112"/>
                  </a:lnTo>
                  <a:lnTo>
                    <a:pt x="168" y="101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171" y="91"/>
                  </a:lnTo>
                  <a:lnTo>
                    <a:pt x="170" y="84"/>
                  </a:lnTo>
                  <a:lnTo>
                    <a:pt x="151" y="72"/>
                  </a:lnTo>
                  <a:lnTo>
                    <a:pt x="147" y="67"/>
                  </a:lnTo>
                  <a:lnTo>
                    <a:pt x="149" y="61"/>
                  </a:lnTo>
                  <a:lnTo>
                    <a:pt x="152" y="38"/>
                  </a:lnTo>
                  <a:lnTo>
                    <a:pt x="154" y="36"/>
                  </a:lnTo>
                  <a:lnTo>
                    <a:pt x="156" y="34"/>
                  </a:lnTo>
                  <a:lnTo>
                    <a:pt x="151" y="27"/>
                  </a:lnTo>
                  <a:lnTo>
                    <a:pt x="143" y="27"/>
                  </a:lnTo>
                  <a:lnTo>
                    <a:pt x="124" y="31"/>
                  </a:lnTo>
                  <a:lnTo>
                    <a:pt x="116" y="27"/>
                  </a:lnTo>
                  <a:lnTo>
                    <a:pt x="113" y="25"/>
                  </a:lnTo>
                  <a:lnTo>
                    <a:pt x="101" y="8"/>
                  </a:lnTo>
                  <a:lnTo>
                    <a:pt x="101" y="4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6" y="4"/>
                  </a:lnTo>
                  <a:lnTo>
                    <a:pt x="73" y="21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29" y="23"/>
                  </a:lnTo>
                  <a:lnTo>
                    <a:pt x="27" y="31"/>
                  </a:lnTo>
                  <a:lnTo>
                    <a:pt x="33" y="52"/>
                  </a:lnTo>
                  <a:lnTo>
                    <a:pt x="29" y="57"/>
                  </a:lnTo>
                  <a:lnTo>
                    <a:pt x="25" y="63"/>
                  </a:lnTo>
                  <a:lnTo>
                    <a:pt x="6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0" y="82"/>
                  </a:lnTo>
                  <a:lnTo>
                    <a:pt x="6" y="88"/>
                  </a:lnTo>
                  <a:lnTo>
                    <a:pt x="23" y="101"/>
                  </a:lnTo>
                  <a:lnTo>
                    <a:pt x="27" y="107"/>
                  </a:lnTo>
                  <a:lnTo>
                    <a:pt x="27" y="11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7"/>
                  </a:lnTo>
                  <a:lnTo>
                    <a:pt x="23" y="145"/>
                  </a:lnTo>
                  <a:lnTo>
                    <a:pt x="33" y="145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5767135" y="4643650"/>
              <a:ext cx="150010" cy="152896"/>
            </a:xfrm>
            <a:custGeom>
              <a:avLst/>
              <a:gdLst/>
              <a:ahLst/>
              <a:cxnLst>
                <a:cxn ang="0">
                  <a:pos x="54" y="106"/>
                </a:cxn>
                <a:cxn ang="0">
                  <a:pos x="42" y="104"/>
                </a:cxn>
                <a:cxn ang="0">
                  <a:pos x="31" y="101"/>
                </a:cxn>
                <a:cxn ang="0">
                  <a:pos x="21" y="95"/>
                </a:cxn>
                <a:cxn ang="0">
                  <a:pos x="16" y="89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0" y="44"/>
                </a:cxn>
                <a:cxn ang="0">
                  <a:pos x="4" y="32"/>
                </a:cxn>
                <a:cxn ang="0">
                  <a:pos x="8" y="23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73" y="4"/>
                </a:cxn>
                <a:cxn ang="0">
                  <a:pos x="82" y="9"/>
                </a:cxn>
                <a:cxn ang="0">
                  <a:pos x="90" y="15"/>
                </a:cxn>
                <a:cxn ang="0">
                  <a:pos x="96" y="23"/>
                </a:cxn>
                <a:cxn ang="0">
                  <a:pos x="101" y="32"/>
                </a:cxn>
                <a:cxn ang="0">
                  <a:pos x="103" y="44"/>
                </a:cxn>
                <a:cxn ang="0">
                  <a:pos x="105" y="55"/>
                </a:cxn>
                <a:cxn ang="0">
                  <a:pos x="103" y="64"/>
                </a:cxn>
                <a:cxn ang="0">
                  <a:pos x="101" y="74"/>
                </a:cxn>
                <a:cxn ang="0">
                  <a:pos x="96" y="82"/>
                </a:cxn>
                <a:cxn ang="0">
                  <a:pos x="90" y="89"/>
                </a:cxn>
                <a:cxn ang="0">
                  <a:pos x="82" y="95"/>
                </a:cxn>
                <a:cxn ang="0">
                  <a:pos x="73" y="101"/>
                </a:cxn>
                <a:cxn ang="0">
                  <a:pos x="63" y="104"/>
                </a:cxn>
                <a:cxn ang="0">
                  <a:pos x="54" y="106"/>
                </a:cxn>
                <a:cxn ang="0">
                  <a:pos x="54" y="106"/>
                </a:cxn>
              </a:cxnLst>
              <a:rect l="0" t="0" r="r" b="b"/>
              <a:pathLst>
                <a:path w="105" h="106">
                  <a:moveTo>
                    <a:pt x="54" y="106"/>
                  </a:moveTo>
                  <a:lnTo>
                    <a:pt x="42" y="104"/>
                  </a:lnTo>
                  <a:lnTo>
                    <a:pt x="31" y="101"/>
                  </a:lnTo>
                  <a:lnTo>
                    <a:pt x="21" y="95"/>
                  </a:lnTo>
                  <a:lnTo>
                    <a:pt x="16" y="89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73" y="4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6" y="23"/>
                  </a:lnTo>
                  <a:lnTo>
                    <a:pt x="101" y="32"/>
                  </a:lnTo>
                  <a:lnTo>
                    <a:pt x="103" y="44"/>
                  </a:lnTo>
                  <a:lnTo>
                    <a:pt x="105" y="55"/>
                  </a:lnTo>
                  <a:lnTo>
                    <a:pt x="103" y="64"/>
                  </a:lnTo>
                  <a:lnTo>
                    <a:pt x="101" y="74"/>
                  </a:lnTo>
                  <a:lnTo>
                    <a:pt x="96" y="82"/>
                  </a:lnTo>
                  <a:lnTo>
                    <a:pt x="90" y="89"/>
                  </a:lnTo>
                  <a:lnTo>
                    <a:pt x="82" y="95"/>
                  </a:lnTo>
                  <a:lnTo>
                    <a:pt x="73" y="101"/>
                  </a:lnTo>
                  <a:lnTo>
                    <a:pt x="63" y="104"/>
                  </a:lnTo>
                  <a:lnTo>
                    <a:pt x="54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2" name="Freeform 48"/>
            <p:cNvSpPr>
              <a:spLocks/>
            </p:cNvSpPr>
            <p:nvPr/>
          </p:nvSpPr>
          <p:spPr bwMode="auto">
            <a:xfrm>
              <a:off x="6447950" y="5503321"/>
              <a:ext cx="651966" cy="36060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241"/>
                </a:cxn>
                <a:cxn ang="0">
                  <a:pos x="453" y="249"/>
                </a:cxn>
                <a:cxn ang="0">
                  <a:pos x="396" y="4"/>
                </a:cxn>
                <a:cxn ang="0">
                  <a:pos x="63" y="0"/>
                </a:cxn>
                <a:cxn ang="0">
                  <a:pos x="63" y="0"/>
                </a:cxn>
              </a:cxnLst>
              <a:rect l="0" t="0" r="r" b="b"/>
              <a:pathLst>
                <a:path w="453" h="249">
                  <a:moveTo>
                    <a:pt x="63" y="0"/>
                  </a:moveTo>
                  <a:lnTo>
                    <a:pt x="0" y="241"/>
                  </a:lnTo>
                  <a:lnTo>
                    <a:pt x="453" y="249"/>
                  </a:lnTo>
                  <a:lnTo>
                    <a:pt x="396" y="4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3" name="Freeform 49"/>
            <p:cNvSpPr>
              <a:spLocks/>
            </p:cNvSpPr>
            <p:nvPr/>
          </p:nvSpPr>
          <p:spPr bwMode="auto">
            <a:xfrm>
              <a:off x="6491223" y="5650445"/>
              <a:ext cx="513496" cy="184627"/>
            </a:xfrm>
            <a:custGeom>
              <a:avLst/>
              <a:gdLst/>
              <a:ahLst/>
              <a:cxnLst>
                <a:cxn ang="0">
                  <a:pos x="348" y="127"/>
                </a:cxn>
                <a:cxn ang="0">
                  <a:pos x="328" y="127"/>
                </a:cxn>
                <a:cxn ang="0">
                  <a:pos x="309" y="127"/>
                </a:cxn>
                <a:cxn ang="0">
                  <a:pos x="288" y="127"/>
                </a:cxn>
                <a:cxn ang="0">
                  <a:pos x="267" y="127"/>
                </a:cxn>
                <a:cxn ang="0">
                  <a:pos x="244" y="127"/>
                </a:cxn>
                <a:cxn ang="0">
                  <a:pos x="219" y="127"/>
                </a:cxn>
                <a:cxn ang="0">
                  <a:pos x="196" y="127"/>
                </a:cxn>
                <a:cxn ang="0">
                  <a:pos x="179" y="127"/>
                </a:cxn>
                <a:cxn ang="0">
                  <a:pos x="166" y="127"/>
                </a:cxn>
                <a:cxn ang="0">
                  <a:pos x="147" y="127"/>
                </a:cxn>
                <a:cxn ang="0">
                  <a:pos x="124" y="127"/>
                </a:cxn>
                <a:cxn ang="0">
                  <a:pos x="99" y="127"/>
                </a:cxn>
                <a:cxn ang="0">
                  <a:pos x="77" y="127"/>
                </a:cxn>
                <a:cxn ang="0">
                  <a:pos x="52" y="127"/>
                </a:cxn>
                <a:cxn ang="0">
                  <a:pos x="31" y="127"/>
                </a:cxn>
                <a:cxn ang="0">
                  <a:pos x="10" y="127"/>
                </a:cxn>
                <a:cxn ang="0">
                  <a:pos x="0" y="117"/>
                </a:cxn>
                <a:cxn ang="0">
                  <a:pos x="6" y="104"/>
                </a:cxn>
                <a:cxn ang="0">
                  <a:pos x="18" y="85"/>
                </a:cxn>
                <a:cxn ang="0">
                  <a:pos x="35" y="62"/>
                </a:cxn>
                <a:cxn ang="0">
                  <a:pos x="56" y="41"/>
                </a:cxn>
                <a:cxn ang="0">
                  <a:pos x="73" y="28"/>
                </a:cxn>
                <a:cxn ang="0">
                  <a:pos x="84" y="20"/>
                </a:cxn>
                <a:cxn ang="0">
                  <a:pos x="97" y="15"/>
                </a:cxn>
                <a:cxn ang="0">
                  <a:pos x="111" y="9"/>
                </a:cxn>
                <a:cxn ang="0">
                  <a:pos x="126" y="3"/>
                </a:cxn>
                <a:cxn ang="0">
                  <a:pos x="139" y="0"/>
                </a:cxn>
                <a:cxn ang="0">
                  <a:pos x="154" y="0"/>
                </a:cxn>
                <a:cxn ang="0">
                  <a:pos x="170" y="0"/>
                </a:cxn>
                <a:cxn ang="0">
                  <a:pos x="185" y="0"/>
                </a:cxn>
                <a:cxn ang="0">
                  <a:pos x="198" y="0"/>
                </a:cxn>
                <a:cxn ang="0">
                  <a:pos x="213" y="1"/>
                </a:cxn>
                <a:cxn ang="0">
                  <a:pos x="229" y="5"/>
                </a:cxn>
                <a:cxn ang="0">
                  <a:pos x="242" y="9"/>
                </a:cxn>
                <a:cxn ang="0">
                  <a:pos x="255" y="15"/>
                </a:cxn>
                <a:cxn ang="0">
                  <a:pos x="269" y="22"/>
                </a:cxn>
                <a:cxn ang="0">
                  <a:pos x="282" y="30"/>
                </a:cxn>
                <a:cxn ang="0">
                  <a:pos x="299" y="43"/>
                </a:cxn>
                <a:cxn ang="0">
                  <a:pos x="320" y="64"/>
                </a:cxn>
                <a:cxn ang="0">
                  <a:pos x="335" y="87"/>
                </a:cxn>
                <a:cxn ang="0">
                  <a:pos x="347" y="106"/>
                </a:cxn>
                <a:cxn ang="0">
                  <a:pos x="352" y="121"/>
                </a:cxn>
                <a:cxn ang="0">
                  <a:pos x="356" y="129"/>
                </a:cxn>
              </a:cxnLst>
              <a:rect l="0" t="0" r="r" b="b"/>
              <a:pathLst>
                <a:path w="356" h="129">
                  <a:moveTo>
                    <a:pt x="356" y="129"/>
                  </a:moveTo>
                  <a:lnTo>
                    <a:pt x="348" y="127"/>
                  </a:lnTo>
                  <a:lnTo>
                    <a:pt x="339" y="127"/>
                  </a:lnTo>
                  <a:lnTo>
                    <a:pt x="328" y="127"/>
                  </a:lnTo>
                  <a:lnTo>
                    <a:pt x="320" y="127"/>
                  </a:lnTo>
                  <a:lnTo>
                    <a:pt x="309" y="127"/>
                  </a:lnTo>
                  <a:lnTo>
                    <a:pt x="299" y="127"/>
                  </a:lnTo>
                  <a:lnTo>
                    <a:pt x="288" y="127"/>
                  </a:lnTo>
                  <a:lnTo>
                    <a:pt x="278" y="127"/>
                  </a:lnTo>
                  <a:lnTo>
                    <a:pt x="267" y="127"/>
                  </a:lnTo>
                  <a:lnTo>
                    <a:pt x="255" y="127"/>
                  </a:lnTo>
                  <a:lnTo>
                    <a:pt x="244" y="127"/>
                  </a:lnTo>
                  <a:lnTo>
                    <a:pt x="232" y="127"/>
                  </a:lnTo>
                  <a:lnTo>
                    <a:pt x="219" y="127"/>
                  </a:lnTo>
                  <a:lnTo>
                    <a:pt x="208" y="127"/>
                  </a:lnTo>
                  <a:lnTo>
                    <a:pt x="196" y="127"/>
                  </a:lnTo>
                  <a:lnTo>
                    <a:pt x="185" y="127"/>
                  </a:lnTo>
                  <a:lnTo>
                    <a:pt x="179" y="127"/>
                  </a:lnTo>
                  <a:lnTo>
                    <a:pt x="174" y="127"/>
                  </a:lnTo>
                  <a:lnTo>
                    <a:pt x="166" y="127"/>
                  </a:lnTo>
                  <a:lnTo>
                    <a:pt x="160" y="127"/>
                  </a:lnTo>
                  <a:lnTo>
                    <a:pt x="147" y="127"/>
                  </a:lnTo>
                  <a:lnTo>
                    <a:pt x="135" y="127"/>
                  </a:lnTo>
                  <a:lnTo>
                    <a:pt x="124" y="127"/>
                  </a:lnTo>
                  <a:lnTo>
                    <a:pt x="113" y="127"/>
                  </a:lnTo>
                  <a:lnTo>
                    <a:pt x="99" y="127"/>
                  </a:lnTo>
                  <a:lnTo>
                    <a:pt x="90" y="127"/>
                  </a:lnTo>
                  <a:lnTo>
                    <a:pt x="77" y="127"/>
                  </a:lnTo>
                  <a:lnTo>
                    <a:pt x="65" y="127"/>
                  </a:lnTo>
                  <a:lnTo>
                    <a:pt x="52" y="127"/>
                  </a:lnTo>
                  <a:lnTo>
                    <a:pt x="42" y="127"/>
                  </a:lnTo>
                  <a:lnTo>
                    <a:pt x="31" y="127"/>
                  </a:lnTo>
                  <a:lnTo>
                    <a:pt x="21" y="127"/>
                  </a:lnTo>
                  <a:lnTo>
                    <a:pt x="10" y="127"/>
                  </a:lnTo>
                  <a:lnTo>
                    <a:pt x="0" y="127"/>
                  </a:lnTo>
                  <a:lnTo>
                    <a:pt x="0" y="117"/>
                  </a:lnTo>
                  <a:lnTo>
                    <a:pt x="4" y="112"/>
                  </a:lnTo>
                  <a:lnTo>
                    <a:pt x="6" y="104"/>
                  </a:lnTo>
                  <a:lnTo>
                    <a:pt x="10" y="98"/>
                  </a:lnTo>
                  <a:lnTo>
                    <a:pt x="18" y="85"/>
                  </a:lnTo>
                  <a:lnTo>
                    <a:pt x="27" y="74"/>
                  </a:lnTo>
                  <a:lnTo>
                    <a:pt x="35" y="62"/>
                  </a:lnTo>
                  <a:lnTo>
                    <a:pt x="44" y="53"/>
                  </a:lnTo>
                  <a:lnTo>
                    <a:pt x="56" y="41"/>
                  </a:lnTo>
                  <a:lnTo>
                    <a:pt x="67" y="34"/>
                  </a:lnTo>
                  <a:lnTo>
                    <a:pt x="73" y="28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92" y="19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11" y="9"/>
                  </a:lnTo>
                  <a:lnTo>
                    <a:pt x="118" y="7"/>
                  </a:lnTo>
                  <a:lnTo>
                    <a:pt x="126" y="3"/>
                  </a:lnTo>
                  <a:lnTo>
                    <a:pt x="134" y="3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3" y="1"/>
                  </a:lnTo>
                  <a:lnTo>
                    <a:pt x="221" y="3"/>
                  </a:lnTo>
                  <a:lnTo>
                    <a:pt x="229" y="5"/>
                  </a:lnTo>
                  <a:lnTo>
                    <a:pt x="236" y="9"/>
                  </a:lnTo>
                  <a:lnTo>
                    <a:pt x="242" y="9"/>
                  </a:lnTo>
                  <a:lnTo>
                    <a:pt x="250" y="13"/>
                  </a:lnTo>
                  <a:lnTo>
                    <a:pt x="255" y="15"/>
                  </a:lnTo>
                  <a:lnTo>
                    <a:pt x="263" y="19"/>
                  </a:lnTo>
                  <a:lnTo>
                    <a:pt x="269" y="22"/>
                  </a:lnTo>
                  <a:lnTo>
                    <a:pt x="276" y="26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9" y="43"/>
                  </a:lnTo>
                  <a:lnTo>
                    <a:pt x="310" y="53"/>
                  </a:lnTo>
                  <a:lnTo>
                    <a:pt x="320" y="64"/>
                  </a:lnTo>
                  <a:lnTo>
                    <a:pt x="329" y="76"/>
                  </a:lnTo>
                  <a:lnTo>
                    <a:pt x="335" y="87"/>
                  </a:lnTo>
                  <a:lnTo>
                    <a:pt x="345" y="100"/>
                  </a:lnTo>
                  <a:lnTo>
                    <a:pt x="347" y="106"/>
                  </a:lnTo>
                  <a:lnTo>
                    <a:pt x="350" y="114"/>
                  </a:lnTo>
                  <a:lnTo>
                    <a:pt x="352" y="121"/>
                  </a:lnTo>
                  <a:lnTo>
                    <a:pt x="356" y="129"/>
                  </a:lnTo>
                  <a:lnTo>
                    <a:pt x="356" y="129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4" name="Freeform 50"/>
            <p:cNvSpPr>
              <a:spLocks/>
            </p:cNvSpPr>
            <p:nvPr/>
          </p:nvSpPr>
          <p:spPr bwMode="auto">
            <a:xfrm>
              <a:off x="6623924" y="5725450"/>
              <a:ext cx="308675" cy="112508"/>
            </a:xfrm>
            <a:custGeom>
              <a:avLst/>
              <a:gdLst/>
              <a:ahLst/>
              <a:cxnLst>
                <a:cxn ang="0">
                  <a:pos x="213" y="78"/>
                </a:cxn>
                <a:cxn ang="0">
                  <a:pos x="201" y="76"/>
                </a:cxn>
                <a:cxn ang="0">
                  <a:pos x="190" y="76"/>
                </a:cxn>
                <a:cxn ang="0">
                  <a:pos x="182" y="76"/>
                </a:cxn>
                <a:cxn ang="0">
                  <a:pos x="176" y="76"/>
                </a:cxn>
                <a:cxn ang="0">
                  <a:pos x="171" y="76"/>
                </a:cxn>
                <a:cxn ang="0">
                  <a:pos x="165" y="76"/>
                </a:cxn>
                <a:cxn ang="0">
                  <a:pos x="157" y="76"/>
                </a:cxn>
                <a:cxn ang="0">
                  <a:pos x="150" y="76"/>
                </a:cxn>
                <a:cxn ang="0">
                  <a:pos x="144" y="76"/>
                </a:cxn>
                <a:cxn ang="0">
                  <a:pos x="137" y="76"/>
                </a:cxn>
                <a:cxn ang="0">
                  <a:pos x="131" y="76"/>
                </a:cxn>
                <a:cxn ang="0">
                  <a:pos x="123" y="76"/>
                </a:cxn>
                <a:cxn ang="0">
                  <a:pos x="116" y="76"/>
                </a:cxn>
                <a:cxn ang="0">
                  <a:pos x="110" y="76"/>
                </a:cxn>
                <a:cxn ang="0">
                  <a:pos x="102" y="76"/>
                </a:cxn>
                <a:cxn ang="0">
                  <a:pos x="95" y="76"/>
                </a:cxn>
                <a:cxn ang="0">
                  <a:pos x="87" y="76"/>
                </a:cxn>
                <a:cxn ang="0">
                  <a:pos x="80" y="76"/>
                </a:cxn>
                <a:cxn ang="0">
                  <a:pos x="74" y="76"/>
                </a:cxn>
                <a:cxn ang="0">
                  <a:pos x="66" y="76"/>
                </a:cxn>
                <a:cxn ang="0">
                  <a:pos x="59" y="76"/>
                </a:cxn>
                <a:cxn ang="0">
                  <a:pos x="53" y="76"/>
                </a:cxn>
                <a:cxn ang="0">
                  <a:pos x="45" y="76"/>
                </a:cxn>
                <a:cxn ang="0">
                  <a:pos x="38" y="76"/>
                </a:cxn>
                <a:cxn ang="0">
                  <a:pos x="30" y="76"/>
                </a:cxn>
                <a:cxn ang="0">
                  <a:pos x="24" y="76"/>
                </a:cxn>
                <a:cxn ang="0">
                  <a:pos x="11" y="76"/>
                </a:cxn>
                <a:cxn ang="0">
                  <a:pos x="0" y="76"/>
                </a:cxn>
                <a:cxn ang="0">
                  <a:pos x="2" y="66"/>
                </a:cxn>
                <a:cxn ang="0">
                  <a:pos x="5" y="59"/>
                </a:cxn>
                <a:cxn ang="0">
                  <a:pos x="9" y="51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2" y="26"/>
                </a:cxn>
                <a:cxn ang="0">
                  <a:pos x="40" y="23"/>
                </a:cxn>
                <a:cxn ang="0">
                  <a:pos x="45" y="17"/>
                </a:cxn>
                <a:cxn ang="0">
                  <a:pos x="53" y="11"/>
                </a:cxn>
                <a:cxn ang="0">
                  <a:pos x="60" y="7"/>
                </a:cxn>
                <a:cxn ang="0">
                  <a:pos x="68" y="5"/>
                </a:cxn>
                <a:cxn ang="0">
                  <a:pos x="76" y="2"/>
                </a:cxn>
                <a:cxn ang="0">
                  <a:pos x="85" y="2"/>
                </a:cxn>
                <a:cxn ang="0">
                  <a:pos x="95" y="0"/>
                </a:cxn>
                <a:cxn ang="0">
                  <a:pos x="104" y="0"/>
                </a:cxn>
                <a:cxn ang="0">
                  <a:pos x="114" y="0"/>
                </a:cxn>
                <a:cxn ang="0">
                  <a:pos x="121" y="2"/>
                </a:cxn>
                <a:cxn ang="0">
                  <a:pos x="131" y="2"/>
                </a:cxn>
                <a:cxn ang="0">
                  <a:pos x="138" y="5"/>
                </a:cxn>
                <a:cxn ang="0">
                  <a:pos x="148" y="7"/>
                </a:cxn>
                <a:cxn ang="0">
                  <a:pos x="156" y="11"/>
                </a:cxn>
                <a:cxn ang="0">
                  <a:pos x="161" y="17"/>
                </a:cxn>
                <a:cxn ang="0">
                  <a:pos x="171" y="23"/>
                </a:cxn>
                <a:cxn ang="0">
                  <a:pos x="176" y="26"/>
                </a:cxn>
                <a:cxn ang="0">
                  <a:pos x="182" y="32"/>
                </a:cxn>
                <a:cxn ang="0">
                  <a:pos x="188" y="40"/>
                </a:cxn>
                <a:cxn ang="0">
                  <a:pos x="195" y="45"/>
                </a:cxn>
                <a:cxn ang="0">
                  <a:pos x="199" y="53"/>
                </a:cxn>
                <a:cxn ang="0">
                  <a:pos x="205" y="61"/>
                </a:cxn>
                <a:cxn ang="0">
                  <a:pos x="207" y="68"/>
                </a:cxn>
                <a:cxn ang="0">
                  <a:pos x="213" y="78"/>
                </a:cxn>
                <a:cxn ang="0">
                  <a:pos x="213" y="78"/>
                </a:cxn>
              </a:cxnLst>
              <a:rect l="0" t="0" r="r" b="b"/>
              <a:pathLst>
                <a:path w="213" h="78">
                  <a:moveTo>
                    <a:pt x="213" y="78"/>
                  </a:moveTo>
                  <a:lnTo>
                    <a:pt x="201" y="76"/>
                  </a:lnTo>
                  <a:lnTo>
                    <a:pt x="190" y="76"/>
                  </a:lnTo>
                  <a:lnTo>
                    <a:pt x="182" y="76"/>
                  </a:lnTo>
                  <a:lnTo>
                    <a:pt x="176" y="76"/>
                  </a:lnTo>
                  <a:lnTo>
                    <a:pt x="171" y="76"/>
                  </a:lnTo>
                  <a:lnTo>
                    <a:pt x="165" y="76"/>
                  </a:lnTo>
                  <a:lnTo>
                    <a:pt x="157" y="76"/>
                  </a:lnTo>
                  <a:lnTo>
                    <a:pt x="150" y="76"/>
                  </a:lnTo>
                  <a:lnTo>
                    <a:pt x="144" y="76"/>
                  </a:lnTo>
                  <a:lnTo>
                    <a:pt x="137" y="76"/>
                  </a:lnTo>
                  <a:lnTo>
                    <a:pt x="131" y="76"/>
                  </a:lnTo>
                  <a:lnTo>
                    <a:pt x="123" y="76"/>
                  </a:lnTo>
                  <a:lnTo>
                    <a:pt x="116" y="76"/>
                  </a:lnTo>
                  <a:lnTo>
                    <a:pt x="110" y="76"/>
                  </a:lnTo>
                  <a:lnTo>
                    <a:pt x="102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66" y="76"/>
                  </a:lnTo>
                  <a:lnTo>
                    <a:pt x="59" y="76"/>
                  </a:lnTo>
                  <a:lnTo>
                    <a:pt x="53" y="76"/>
                  </a:lnTo>
                  <a:lnTo>
                    <a:pt x="45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6"/>
                  </a:lnTo>
                  <a:lnTo>
                    <a:pt x="11" y="76"/>
                  </a:lnTo>
                  <a:lnTo>
                    <a:pt x="0" y="76"/>
                  </a:lnTo>
                  <a:lnTo>
                    <a:pt x="2" y="66"/>
                  </a:lnTo>
                  <a:lnTo>
                    <a:pt x="5" y="59"/>
                  </a:lnTo>
                  <a:lnTo>
                    <a:pt x="9" y="51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2" y="26"/>
                  </a:lnTo>
                  <a:lnTo>
                    <a:pt x="40" y="23"/>
                  </a:lnTo>
                  <a:lnTo>
                    <a:pt x="45" y="17"/>
                  </a:lnTo>
                  <a:lnTo>
                    <a:pt x="53" y="11"/>
                  </a:lnTo>
                  <a:lnTo>
                    <a:pt x="60" y="7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5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1" y="2"/>
                  </a:lnTo>
                  <a:lnTo>
                    <a:pt x="131" y="2"/>
                  </a:lnTo>
                  <a:lnTo>
                    <a:pt x="138" y="5"/>
                  </a:lnTo>
                  <a:lnTo>
                    <a:pt x="148" y="7"/>
                  </a:lnTo>
                  <a:lnTo>
                    <a:pt x="156" y="11"/>
                  </a:lnTo>
                  <a:lnTo>
                    <a:pt x="161" y="17"/>
                  </a:lnTo>
                  <a:lnTo>
                    <a:pt x="171" y="23"/>
                  </a:lnTo>
                  <a:lnTo>
                    <a:pt x="176" y="26"/>
                  </a:lnTo>
                  <a:lnTo>
                    <a:pt x="182" y="32"/>
                  </a:lnTo>
                  <a:lnTo>
                    <a:pt x="188" y="40"/>
                  </a:lnTo>
                  <a:lnTo>
                    <a:pt x="195" y="45"/>
                  </a:lnTo>
                  <a:lnTo>
                    <a:pt x="199" y="53"/>
                  </a:lnTo>
                  <a:lnTo>
                    <a:pt x="205" y="61"/>
                  </a:lnTo>
                  <a:lnTo>
                    <a:pt x="207" y="68"/>
                  </a:lnTo>
                  <a:lnTo>
                    <a:pt x="213" y="78"/>
                  </a:lnTo>
                  <a:lnTo>
                    <a:pt x="213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6785473" y="5552362"/>
              <a:ext cx="152896" cy="23367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76" y="8"/>
                </a:cxn>
                <a:cxn ang="0">
                  <a:pos x="104" y="0"/>
                </a:cxn>
                <a:cxn ang="0">
                  <a:pos x="55" y="164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4" h="164">
                  <a:moveTo>
                    <a:pt x="0" y="150"/>
                  </a:moveTo>
                  <a:lnTo>
                    <a:pt x="76" y="8"/>
                  </a:lnTo>
                  <a:lnTo>
                    <a:pt x="104" y="0"/>
                  </a:lnTo>
                  <a:lnTo>
                    <a:pt x="55" y="164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6655656" y="5777377"/>
              <a:ext cx="184628" cy="63466"/>
            </a:xfrm>
            <a:custGeom>
              <a:avLst/>
              <a:gdLst/>
              <a:ahLst/>
              <a:cxnLst>
                <a:cxn ang="0">
                  <a:pos x="129" y="46"/>
                </a:cxn>
                <a:cxn ang="0">
                  <a:pos x="121" y="46"/>
                </a:cxn>
                <a:cxn ang="0">
                  <a:pos x="114" y="46"/>
                </a:cxn>
                <a:cxn ang="0">
                  <a:pos x="106" y="44"/>
                </a:cxn>
                <a:cxn ang="0">
                  <a:pos x="98" y="44"/>
                </a:cxn>
                <a:cxn ang="0">
                  <a:pos x="89" y="44"/>
                </a:cxn>
                <a:cxn ang="0">
                  <a:pos x="81" y="44"/>
                </a:cxn>
                <a:cxn ang="0">
                  <a:pos x="74" y="44"/>
                </a:cxn>
                <a:cxn ang="0">
                  <a:pos x="66" y="44"/>
                </a:cxn>
                <a:cxn ang="0">
                  <a:pos x="57" y="44"/>
                </a:cxn>
                <a:cxn ang="0">
                  <a:pos x="47" y="44"/>
                </a:cxn>
                <a:cxn ang="0">
                  <a:pos x="38" y="44"/>
                </a:cxn>
                <a:cxn ang="0">
                  <a:pos x="30" y="44"/>
                </a:cxn>
                <a:cxn ang="0">
                  <a:pos x="20" y="44"/>
                </a:cxn>
                <a:cxn ang="0">
                  <a:pos x="15" y="44"/>
                </a:cxn>
                <a:cxn ang="0">
                  <a:pos x="5" y="44"/>
                </a:cxn>
                <a:cxn ang="0">
                  <a:pos x="0" y="44"/>
                </a:cxn>
                <a:cxn ang="0">
                  <a:pos x="3" y="34"/>
                </a:cxn>
                <a:cxn ang="0">
                  <a:pos x="9" y="25"/>
                </a:cxn>
                <a:cxn ang="0">
                  <a:pos x="15" y="17"/>
                </a:cxn>
                <a:cxn ang="0">
                  <a:pos x="24" y="11"/>
                </a:cxn>
                <a:cxn ang="0">
                  <a:pos x="32" y="6"/>
                </a:cxn>
                <a:cxn ang="0">
                  <a:pos x="41" y="2"/>
                </a:cxn>
                <a:cxn ang="0">
                  <a:pos x="53" y="0"/>
                </a:cxn>
                <a:cxn ang="0">
                  <a:pos x="64" y="0"/>
                </a:cxn>
                <a:cxn ang="0">
                  <a:pos x="74" y="0"/>
                </a:cxn>
                <a:cxn ang="0">
                  <a:pos x="83" y="2"/>
                </a:cxn>
                <a:cxn ang="0">
                  <a:pos x="93" y="6"/>
                </a:cxn>
                <a:cxn ang="0">
                  <a:pos x="104" y="11"/>
                </a:cxn>
                <a:cxn ang="0">
                  <a:pos x="110" y="17"/>
                </a:cxn>
                <a:cxn ang="0">
                  <a:pos x="117" y="25"/>
                </a:cxn>
                <a:cxn ang="0">
                  <a:pos x="123" y="34"/>
                </a:cxn>
                <a:cxn ang="0">
                  <a:pos x="129" y="46"/>
                </a:cxn>
                <a:cxn ang="0">
                  <a:pos x="129" y="46"/>
                </a:cxn>
              </a:cxnLst>
              <a:rect l="0" t="0" r="r" b="b"/>
              <a:pathLst>
                <a:path w="129" h="46">
                  <a:moveTo>
                    <a:pt x="129" y="46"/>
                  </a:moveTo>
                  <a:lnTo>
                    <a:pt x="121" y="46"/>
                  </a:lnTo>
                  <a:lnTo>
                    <a:pt x="114" y="46"/>
                  </a:lnTo>
                  <a:lnTo>
                    <a:pt x="106" y="44"/>
                  </a:lnTo>
                  <a:lnTo>
                    <a:pt x="98" y="44"/>
                  </a:lnTo>
                  <a:lnTo>
                    <a:pt x="89" y="44"/>
                  </a:lnTo>
                  <a:lnTo>
                    <a:pt x="81" y="44"/>
                  </a:lnTo>
                  <a:lnTo>
                    <a:pt x="74" y="44"/>
                  </a:lnTo>
                  <a:lnTo>
                    <a:pt x="66" y="44"/>
                  </a:lnTo>
                  <a:lnTo>
                    <a:pt x="57" y="44"/>
                  </a:lnTo>
                  <a:lnTo>
                    <a:pt x="47" y="44"/>
                  </a:lnTo>
                  <a:lnTo>
                    <a:pt x="38" y="44"/>
                  </a:lnTo>
                  <a:lnTo>
                    <a:pt x="30" y="44"/>
                  </a:lnTo>
                  <a:lnTo>
                    <a:pt x="20" y="44"/>
                  </a:lnTo>
                  <a:lnTo>
                    <a:pt x="15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3" y="34"/>
                  </a:lnTo>
                  <a:lnTo>
                    <a:pt x="9" y="25"/>
                  </a:lnTo>
                  <a:lnTo>
                    <a:pt x="15" y="17"/>
                  </a:lnTo>
                  <a:lnTo>
                    <a:pt x="24" y="11"/>
                  </a:lnTo>
                  <a:lnTo>
                    <a:pt x="32" y="6"/>
                  </a:lnTo>
                  <a:lnTo>
                    <a:pt x="41" y="2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3" y="2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10" y="17"/>
                  </a:lnTo>
                  <a:lnTo>
                    <a:pt x="117" y="25"/>
                  </a:lnTo>
                  <a:lnTo>
                    <a:pt x="123" y="34"/>
                  </a:lnTo>
                  <a:lnTo>
                    <a:pt x="129" y="46"/>
                  </a:lnTo>
                  <a:lnTo>
                    <a:pt x="129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5334414" y="5344656"/>
              <a:ext cx="2951158" cy="706778"/>
            </a:xfrm>
            <a:custGeom>
              <a:avLst/>
              <a:gdLst/>
              <a:ahLst/>
              <a:cxnLst>
                <a:cxn ang="0">
                  <a:pos x="131" y="53"/>
                </a:cxn>
                <a:cxn ang="0">
                  <a:pos x="732" y="418"/>
                </a:cxn>
                <a:cxn ang="0">
                  <a:pos x="1268" y="387"/>
                </a:cxn>
                <a:cxn ang="0">
                  <a:pos x="2042" y="20"/>
                </a:cxn>
                <a:cxn ang="0">
                  <a:pos x="2048" y="57"/>
                </a:cxn>
                <a:cxn ang="0">
                  <a:pos x="1350" y="488"/>
                </a:cxn>
                <a:cxn ang="0">
                  <a:pos x="624" y="481"/>
                </a:cxn>
                <a:cxn ang="0">
                  <a:pos x="0" y="0"/>
                </a:cxn>
                <a:cxn ang="0">
                  <a:pos x="131" y="53"/>
                </a:cxn>
                <a:cxn ang="0">
                  <a:pos x="131" y="53"/>
                </a:cxn>
              </a:cxnLst>
              <a:rect l="0" t="0" r="r" b="b"/>
              <a:pathLst>
                <a:path w="2048" h="488">
                  <a:moveTo>
                    <a:pt x="131" y="53"/>
                  </a:moveTo>
                  <a:lnTo>
                    <a:pt x="732" y="418"/>
                  </a:lnTo>
                  <a:lnTo>
                    <a:pt x="1268" y="387"/>
                  </a:lnTo>
                  <a:lnTo>
                    <a:pt x="2042" y="20"/>
                  </a:lnTo>
                  <a:lnTo>
                    <a:pt x="2048" y="57"/>
                  </a:lnTo>
                  <a:lnTo>
                    <a:pt x="1350" y="488"/>
                  </a:lnTo>
                  <a:lnTo>
                    <a:pt x="624" y="481"/>
                  </a:lnTo>
                  <a:lnTo>
                    <a:pt x="0" y="0"/>
                  </a:lnTo>
                  <a:lnTo>
                    <a:pt x="131" y="53"/>
                  </a:lnTo>
                  <a:lnTo>
                    <a:pt x="13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6121967" y="5549478"/>
              <a:ext cx="216361" cy="216361"/>
            </a:xfrm>
            <a:custGeom>
              <a:avLst/>
              <a:gdLst/>
              <a:ahLst/>
              <a:cxnLst>
                <a:cxn ang="0">
                  <a:pos x="76" y="150"/>
                </a:cxn>
                <a:cxn ang="0">
                  <a:pos x="83" y="149"/>
                </a:cxn>
                <a:cxn ang="0">
                  <a:pos x="89" y="149"/>
                </a:cxn>
                <a:cxn ang="0">
                  <a:pos x="97" y="147"/>
                </a:cxn>
                <a:cxn ang="0">
                  <a:pos x="102" y="143"/>
                </a:cxn>
                <a:cxn ang="0">
                  <a:pos x="110" y="141"/>
                </a:cxn>
                <a:cxn ang="0">
                  <a:pos x="116" y="137"/>
                </a:cxn>
                <a:cxn ang="0">
                  <a:pos x="121" y="131"/>
                </a:cxn>
                <a:cxn ang="0">
                  <a:pos x="127" y="128"/>
                </a:cxn>
                <a:cxn ang="0">
                  <a:pos x="131" y="122"/>
                </a:cxn>
                <a:cxn ang="0">
                  <a:pos x="135" y="116"/>
                </a:cxn>
                <a:cxn ang="0">
                  <a:pos x="138" y="109"/>
                </a:cxn>
                <a:cxn ang="0">
                  <a:pos x="142" y="103"/>
                </a:cxn>
                <a:cxn ang="0">
                  <a:pos x="144" y="95"/>
                </a:cxn>
                <a:cxn ang="0">
                  <a:pos x="146" y="90"/>
                </a:cxn>
                <a:cxn ang="0">
                  <a:pos x="148" y="82"/>
                </a:cxn>
                <a:cxn ang="0">
                  <a:pos x="150" y="74"/>
                </a:cxn>
                <a:cxn ang="0">
                  <a:pos x="148" y="67"/>
                </a:cxn>
                <a:cxn ang="0">
                  <a:pos x="146" y="57"/>
                </a:cxn>
                <a:cxn ang="0">
                  <a:pos x="144" y="52"/>
                </a:cxn>
                <a:cxn ang="0">
                  <a:pos x="142" y="44"/>
                </a:cxn>
                <a:cxn ang="0">
                  <a:pos x="135" y="31"/>
                </a:cxn>
                <a:cxn ang="0">
                  <a:pos x="127" y="21"/>
                </a:cxn>
                <a:cxn ang="0">
                  <a:pos x="121" y="15"/>
                </a:cxn>
                <a:cxn ang="0">
                  <a:pos x="116" y="12"/>
                </a:cxn>
                <a:cxn ang="0">
                  <a:pos x="110" y="8"/>
                </a:cxn>
                <a:cxn ang="0">
                  <a:pos x="102" y="6"/>
                </a:cxn>
                <a:cxn ang="0">
                  <a:pos x="97" y="2"/>
                </a:cxn>
                <a:cxn ang="0">
                  <a:pos x="89" y="0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66" y="0"/>
                </a:cxn>
                <a:cxn ang="0">
                  <a:pos x="59" y="0"/>
                </a:cxn>
                <a:cxn ang="0">
                  <a:pos x="51" y="2"/>
                </a:cxn>
                <a:cxn ang="0">
                  <a:pos x="45" y="6"/>
                </a:cxn>
                <a:cxn ang="0">
                  <a:pos x="32" y="12"/>
                </a:cxn>
                <a:cxn ang="0">
                  <a:pos x="22" y="21"/>
                </a:cxn>
                <a:cxn ang="0">
                  <a:pos x="11" y="31"/>
                </a:cxn>
                <a:cxn ang="0">
                  <a:pos x="5" y="44"/>
                </a:cxn>
                <a:cxn ang="0">
                  <a:pos x="3" y="52"/>
                </a:cxn>
                <a:cxn ang="0">
                  <a:pos x="2" y="57"/>
                </a:cxn>
                <a:cxn ang="0">
                  <a:pos x="0" y="67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2" y="90"/>
                </a:cxn>
                <a:cxn ang="0">
                  <a:pos x="3" y="95"/>
                </a:cxn>
                <a:cxn ang="0">
                  <a:pos x="5" y="103"/>
                </a:cxn>
                <a:cxn ang="0">
                  <a:pos x="9" y="109"/>
                </a:cxn>
                <a:cxn ang="0">
                  <a:pos x="11" y="116"/>
                </a:cxn>
                <a:cxn ang="0">
                  <a:pos x="17" y="122"/>
                </a:cxn>
                <a:cxn ang="0">
                  <a:pos x="22" y="128"/>
                </a:cxn>
                <a:cxn ang="0">
                  <a:pos x="32" y="137"/>
                </a:cxn>
                <a:cxn ang="0">
                  <a:pos x="45" y="143"/>
                </a:cxn>
                <a:cxn ang="0">
                  <a:pos x="51" y="147"/>
                </a:cxn>
                <a:cxn ang="0">
                  <a:pos x="59" y="149"/>
                </a:cxn>
                <a:cxn ang="0">
                  <a:pos x="66" y="149"/>
                </a:cxn>
                <a:cxn ang="0">
                  <a:pos x="76" y="150"/>
                </a:cxn>
                <a:cxn ang="0">
                  <a:pos x="76" y="150"/>
                </a:cxn>
              </a:cxnLst>
              <a:rect l="0" t="0" r="r" b="b"/>
              <a:pathLst>
                <a:path w="150" h="150">
                  <a:moveTo>
                    <a:pt x="76" y="150"/>
                  </a:moveTo>
                  <a:lnTo>
                    <a:pt x="83" y="149"/>
                  </a:lnTo>
                  <a:lnTo>
                    <a:pt x="89" y="149"/>
                  </a:lnTo>
                  <a:lnTo>
                    <a:pt x="97" y="147"/>
                  </a:lnTo>
                  <a:lnTo>
                    <a:pt x="102" y="143"/>
                  </a:lnTo>
                  <a:lnTo>
                    <a:pt x="110" y="141"/>
                  </a:lnTo>
                  <a:lnTo>
                    <a:pt x="116" y="137"/>
                  </a:lnTo>
                  <a:lnTo>
                    <a:pt x="121" y="131"/>
                  </a:lnTo>
                  <a:lnTo>
                    <a:pt x="127" y="128"/>
                  </a:lnTo>
                  <a:lnTo>
                    <a:pt x="131" y="122"/>
                  </a:lnTo>
                  <a:lnTo>
                    <a:pt x="135" y="116"/>
                  </a:lnTo>
                  <a:lnTo>
                    <a:pt x="138" y="109"/>
                  </a:lnTo>
                  <a:lnTo>
                    <a:pt x="142" y="103"/>
                  </a:lnTo>
                  <a:lnTo>
                    <a:pt x="144" y="95"/>
                  </a:lnTo>
                  <a:lnTo>
                    <a:pt x="146" y="90"/>
                  </a:lnTo>
                  <a:lnTo>
                    <a:pt x="148" y="82"/>
                  </a:lnTo>
                  <a:lnTo>
                    <a:pt x="150" y="74"/>
                  </a:lnTo>
                  <a:lnTo>
                    <a:pt x="148" y="67"/>
                  </a:lnTo>
                  <a:lnTo>
                    <a:pt x="146" y="57"/>
                  </a:lnTo>
                  <a:lnTo>
                    <a:pt x="144" y="52"/>
                  </a:lnTo>
                  <a:lnTo>
                    <a:pt x="142" y="44"/>
                  </a:lnTo>
                  <a:lnTo>
                    <a:pt x="135" y="31"/>
                  </a:lnTo>
                  <a:lnTo>
                    <a:pt x="127" y="21"/>
                  </a:lnTo>
                  <a:lnTo>
                    <a:pt x="121" y="15"/>
                  </a:lnTo>
                  <a:lnTo>
                    <a:pt x="116" y="12"/>
                  </a:lnTo>
                  <a:lnTo>
                    <a:pt x="110" y="8"/>
                  </a:lnTo>
                  <a:lnTo>
                    <a:pt x="102" y="6"/>
                  </a:lnTo>
                  <a:lnTo>
                    <a:pt x="97" y="2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6"/>
                  </a:lnTo>
                  <a:lnTo>
                    <a:pt x="32" y="12"/>
                  </a:lnTo>
                  <a:lnTo>
                    <a:pt x="22" y="21"/>
                  </a:lnTo>
                  <a:lnTo>
                    <a:pt x="11" y="31"/>
                  </a:lnTo>
                  <a:lnTo>
                    <a:pt x="5" y="44"/>
                  </a:lnTo>
                  <a:lnTo>
                    <a:pt x="3" y="5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3" y="95"/>
                  </a:lnTo>
                  <a:lnTo>
                    <a:pt x="5" y="103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32" y="137"/>
                  </a:lnTo>
                  <a:lnTo>
                    <a:pt x="45" y="143"/>
                  </a:lnTo>
                  <a:lnTo>
                    <a:pt x="51" y="147"/>
                  </a:lnTo>
                  <a:lnTo>
                    <a:pt x="59" y="149"/>
                  </a:lnTo>
                  <a:lnTo>
                    <a:pt x="66" y="149"/>
                  </a:lnTo>
                  <a:lnTo>
                    <a:pt x="76" y="150"/>
                  </a:lnTo>
                  <a:lnTo>
                    <a:pt x="76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80" name="Freeform 56"/>
            <p:cNvSpPr>
              <a:spLocks/>
            </p:cNvSpPr>
            <p:nvPr/>
          </p:nvSpPr>
          <p:spPr bwMode="auto">
            <a:xfrm>
              <a:off x="6153699" y="5563901"/>
              <a:ext cx="138471" cy="147126"/>
            </a:xfrm>
            <a:custGeom>
              <a:avLst/>
              <a:gdLst/>
              <a:ahLst/>
              <a:cxnLst>
                <a:cxn ang="0">
                  <a:pos x="47" y="100"/>
                </a:cxn>
                <a:cxn ang="0">
                  <a:pos x="57" y="98"/>
                </a:cxn>
                <a:cxn ang="0">
                  <a:pos x="66" y="97"/>
                </a:cxn>
                <a:cxn ang="0">
                  <a:pos x="74" y="91"/>
                </a:cxn>
                <a:cxn ang="0">
                  <a:pos x="81" y="85"/>
                </a:cxn>
                <a:cxn ang="0">
                  <a:pos x="89" y="78"/>
                </a:cxn>
                <a:cxn ang="0">
                  <a:pos x="93" y="68"/>
                </a:cxn>
                <a:cxn ang="0">
                  <a:pos x="95" y="59"/>
                </a:cxn>
                <a:cxn ang="0">
                  <a:pos x="97" y="49"/>
                </a:cxn>
                <a:cxn ang="0">
                  <a:pos x="95" y="40"/>
                </a:cxn>
                <a:cxn ang="0">
                  <a:pos x="93" y="30"/>
                </a:cxn>
                <a:cxn ang="0">
                  <a:pos x="89" y="21"/>
                </a:cxn>
                <a:cxn ang="0">
                  <a:pos x="81" y="13"/>
                </a:cxn>
                <a:cxn ang="0">
                  <a:pos x="74" y="7"/>
                </a:cxn>
                <a:cxn ang="0">
                  <a:pos x="66" y="3"/>
                </a:cxn>
                <a:cxn ang="0">
                  <a:pos x="57" y="0"/>
                </a:cxn>
                <a:cxn ang="0">
                  <a:pos x="47" y="0"/>
                </a:cxn>
                <a:cxn ang="0">
                  <a:pos x="38" y="0"/>
                </a:cxn>
                <a:cxn ang="0">
                  <a:pos x="28" y="3"/>
                </a:cxn>
                <a:cxn ang="0">
                  <a:pos x="19" y="7"/>
                </a:cxn>
                <a:cxn ang="0">
                  <a:pos x="13" y="13"/>
                </a:cxn>
                <a:cxn ang="0">
                  <a:pos x="5" y="21"/>
                </a:cxn>
                <a:cxn ang="0">
                  <a:pos x="1" y="30"/>
                </a:cxn>
                <a:cxn ang="0">
                  <a:pos x="0" y="40"/>
                </a:cxn>
                <a:cxn ang="0">
                  <a:pos x="0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5" y="78"/>
                </a:cxn>
                <a:cxn ang="0">
                  <a:pos x="13" y="85"/>
                </a:cxn>
                <a:cxn ang="0">
                  <a:pos x="19" y="91"/>
                </a:cxn>
                <a:cxn ang="0">
                  <a:pos x="28" y="97"/>
                </a:cxn>
                <a:cxn ang="0">
                  <a:pos x="38" y="98"/>
                </a:cxn>
                <a:cxn ang="0">
                  <a:pos x="47" y="100"/>
                </a:cxn>
                <a:cxn ang="0">
                  <a:pos x="47" y="100"/>
                </a:cxn>
              </a:cxnLst>
              <a:rect l="0" t="0" r="r" b="b"/>
              <a:pathLst>
                <a:path w="97" h="100">
                  <a:moveTo>
                    <a:pt x="47" y="100"/>
                  </a:moveTo>
                  <a:lnTo>
                    <a:pt x="57" y="98"/>
                  </a:lnTo>
                  <a:lnTo>
                    <a:pt x="66" y="97"/>
                  </a:lnTo>
                  <a:lnTo>
                    <a:pt x="74" y="91"/>
                  </a:lnTo>
                  <a:lnTo>
                    <a:pt x="81" y="85"/>
                  </a:lnTo>
                  <a:lnTo>
                    <a:pt x="89" y="78"/>
                  </a:lnTo>
                  <a:lnTo>
                    <a:pt x="93" y="68"/>
                  </a:lnTo>
                  <a:lnTo>
                    <a:pt x="95" y="59"/>
                  </a:lnTo>
                  <a:lnTo>
                    <a:pt x="97" y="49"/>
                  </a:lnTo>
                  <a:lnTo>
                    <a:pt x="95" y="40"/>
                  </a:lnTo>
                  <a:lnTo>
                    <a:pt x="93" y="30"/>
                  </a:lnTo>
                  <a:lnTo>
                    <a:pt x="89" y="21"/>
                  </a:lnTo>
                  <a:lnTo>
                    <a:pt x="81" y="13"/>
                  </a:lnTo>
                  <a:lnTo>
                    <a:pt x="74" y="7"/>
                  </a:lnTo>
                  <a:lnTo>
                    <a:pt x="66" y="3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8" y="3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5" y="78"/>
                  </a:lnTo>
                  <a:lnTo>
                    <a:pt x="13" y="85"/>
                  </a:lnTo>
                  <a:lnTo>
                    <a:pt x="19" y="91"/>
                  </a:lnTo>
                  <a:lnTo>
                    <a:pt x="28" y="97"/>
                  </a:lnTo>
                  <a:lnTo>
                    <a:pt x="38" y="98"/>
                  </a:lnTo>
                  <a:lnTo>
                    <a:pt x="47" y="100"/>
                  </a:lnTo>
                  <a:lnTo>
                    <a:pt x="47" y="1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96" name="Freeform 72"/>
            <p:cNvSpPr>
              <a:spLocks/>
            </p:cNvSpPr>
            <p:nvPr/>
          </p:nvSpPr>
          <p:spPr bwMode="auto">
            <a:xfrm>
              <a:off x="7639376" y="4634994"/>
              <a:ext cx="124048" cy="126931"/>
            </a:xfrm>
            <a:custGeom>
              <a:avLst/>
              <a:gdLst/>
              <a:ahLst/>
              <a:cxnLst>
                <a:cxn ang="0">
                  <a:pos x="42" y="88"/>
                </a:cxn>
                <a:cxn ang="0">
                  <a:pos x="50" y="84"/>
                </a:cxn>
                <a:cxn ang="0">
                  <a:pos x="59" y="82"/>
                </a:cxn>
                <a:cxn ang="0">
                  <a:pos x="67" y="78"/>
                </a:cxn>
                <a:cxn ang="0">
                  <a:pos x="74" y="72"/>
                </a:cxn>
                <a:cxn ang="0">
                  <a:pos x="78" y="67"/>
                </a:cxn>
                <a:cxn ang="0">
                  <a:pos x="84" y="59"/>
                </a:cxn>
                <a:cxn ang="0">
                  <a:pos x="86" y="50"/>
                </a:cxn>
                <a:cxn ang="0">
                  <a:pos x="86" y="42"/>
                </a:cxn>
                <a:cxn ang="0">
                  <a:pos x="86" y="32"/>
                </a:cxn>
                <a:cxn ang="0">
                  <a:pos x="84" y="25"/>
                </a:cxn>
                <a:cxn ang="0">
                  <a:pos x="78" y="17"/>
                </a:cxn>
                <a:cxn ang="0">
                  <a:pos x="74" y="12"/>
                </a:cxn>
                <a:cxn ang="0">
                  <a:pos x="67" y="6"/>
                </a:cxn>
                <a:cxn ang="0">
                  <a:pos x="59" y="2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3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2" y="12"/>
                </a:cxn>
                <a:cxn ang="0">
                  <a:pos x="6" y="17"/>
                </a:cxn>
                <a:cxn ang="0">
                  <a:pos x="2" y="25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67"/>
                </a:cxn>
                <a:cxn ang="0">
                  <a:pos x="12" y="72"/>
                </a:cxn>
                <a:cxn ang="0">
                  <a:pos x="17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2" y="88"/>
                </a:cxn>
                <a:cxn ang="0">
                  <a:pos x="42" y="88"/>
                </a:cxn>
              </a:cxnLst>
              <a:rect l="0" t="0" r="r" b="b"/>
              <a:pathLst>
                <a:path w="86" h="88">
                  <a:moveTo>
                    <a:pt x="42" y="88"/>
                  </a:moveTo>
                  <a:lnTo>
                    <a:pt x="50" y="84"/>
                  </a:lnTo>
                  <a:lnTo>
                    <a:pt x="59" y="82"/>
                  </a:lnTo>
                  <a:lnTo>
                    <a:pt x="67" y="78"/>
                  </a:lnTo>
                  <a:lnTo>
                    <a:pt x="74" y="72"/>
                  </a:lnTo>
                  <a:lnTo>
                    <a:pt x="78" y="67"/>
                  </a:lnTo>
                  <a:lnTo>
                    <a:pt x="84" y="59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6" y="32"/>
                  </a:lnTo>
                  <a:lnTo>
                    <a:pt x="84" y="25"/>
                  </a:lnTo>
                  <a:lnTo>
                    <a:pt x="78" y="17"/>
                  </a:lnTo>
                  <a:lnTo>
                    <a:pt x="74" y="12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67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2" y="88"/>
                  </a:lnTo>
                  <a:lnTo>
                    <a:pt x="42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97" name="Freeform 73"/>
            <p:cNvSpPr>
              <a:spLocks/>
            </p:cNvSpPr>
            <p:nvPr/>
          </p:nvSpPr>
          <p:spPr bwMode="auto">
            <a:xfrm>
              <a:off x="5795983" y="4660959"/>
              <a:ext cx="89430" cy="89430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18" y="59"/>
                </a:cxn>
                <a:cxn ang="0">
                  <a:pos x="10" y="53"/>
                </a:cxn>
                <a:cxn ang="0">
                  <a:pos x="2" y="42"/>
                </a:cxn>
                <a:cxn ang="0">
                  <a:pos x="0" y="33"/>
                </a:cxn>
                <a:cxn ang="0">
                  <a:pos x="2" y="19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4"/>
                </a:cxn>
                <a:cxn ang="0">
                  <a:pos x="46" y="6"/>
                </a:cxn>
                <a:cxn ang="0">
                  <a:pos x="52" y="10"/>
                </a:cxn>
                <a:cxn ang="0">
                  <a:pos x="57" y="19"/>
                </a:cxn>
                <a:cxn ang="0">
                  <a:pos x="61" y="33"/>
                </a:cxn>
                <a:cxn ang="0">
                  <a:pos x="57" y="42"/>
                </a:cxn>
                <a:cxn ang="0">
                  <a:pos x="52" y="53"/>
                </a:cxn>
                <a:cxn ang="0">
                  <a:pos x="46" y="55"/>
                </a:cxn>
                <a:cxn ang="0">
                  <a:pos x="42" y="59"/>
                </a:cxn>
                <a:cxn ang="0">
                  <a:pos x="37" y="61"/>
                </a:cxn>
                <a:cxn ang="0">
                  <a:pos x="31" y="63"/>
                </a:cxn>
                <a:cxn ang="0">
                  <a:pos x="31" y="63"/>
                </a:cxn>
              </a:cxnLst>
              <a:rect l="0" t="0" r="r" b="b"/>
              <a:pathLst>
                <a:path w="61" h="63">
                  <a:moveTo>
                    <a:pt x="31" y="63"/>
                  </a:moveTo>
                  <a:lnTo>
                    <a:pt x="18" y="59"/>
                  </a:lnTo>
                  <a:lnTo>
                    <a:pt x="10" y="53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4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7" y="19"/>
                  </a:lnTo>
                  <a:lnTo>
                    <a:pt x="61" y="33"/>
                  </a:lnTo>
                  <a:lnTo>
                    <a:pt x="57" y="42"/>
                  </a:lnTo>
                  <a:lnTo>
                    <a:pt x="52" y="53"/>
                  </a:lnTo>
                  <a:lnTo>
                    <a:pt x="46" y="55"/>
                  </a:lnTo>
                  <a:lnTo>
                    <a:pt x="42" y="59"/>
                  </a:lnTo>
                  <a:lnTo>
                    <a:pt x="37" y="61"/>
                  </a:lnTo>
                  <a:lnTo>
                    <a:pt x="31" y="63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00" name="Freeform 76"/>
            <p:cNvSpPr>
              <a:spLocks/>
            </p:cNvSpPr>
            <p:nvPr/>
          </p:nvSpPr>
          <p:spPr bwMode="auto">
            <a:xfrm>
              <a:off x="5054589" y="4029186"/>
              <a:ext cx="1468367" cy="1474136"/>
            </a:xfrm>
            <a:custGeom>
              <a:avLst/>
              <a:gdLst/>
              <a:ahLst/>
              <a:cxnLst>
                <a:cxn ang="0">
                  <a:pos x="616" y="932"/>
                </a:cxn>
                <a:cxn ang="0">
                  <a:pos x="709" y="899"/>
                </a:cxn>
                <a:cxn ang="0">
                  <a:pos x="791" y="850"/>
                </a:cxn>
                <a:cxn ang="0">
                  <a:pos x="861" y="783"/>
                </a:cxn>
                <a:cxn ang="0">
                  <a:pos x="917" y="705"/>
                </a:cxn>
                <a:cxn ang="0">
                  <a:pos x="955" y="614"/>
                </a:cxn>
                <a:cxn ang="0">
                  <a:pos x="972" y="517"/>
                </a:cxn>
                <a:cxn ang="0">
                  <a:pos x="966" y="428"/>
                </a:cxn>
                <a:cxn ang="0">
                  <a:pos x="947" y="350"/>
                </a:cxn>
                <a:cxn ang="0">
                  <a:pos x="915" y="276"/>
                </a:cxn>
                <a:cxn ang="0">
                  <a:pos x="871" y="211"/>
                </a:cxn>
                <a:cxn ang="0">
                  <a:pos x="814" y="154"/>
                </a:cxn>
                <a:cxn ang="0">
                  <a:pos x="751" y="108"/>
                </a:cxn>
                <a:cxn ang="0">
                  <a:pos x="679" y="74"/>
                </a:cxn>
                <a:cxn ang="0">
                  <a:pos x="683" y="30"/>
                </a:cxn>
                <a:cxn ang="0">
                  <a:pos x="763" y="68"/>
                </a:cxn>
                <a:cxn ang="0">
                  <a:pos x="835" y="118"/>
                </a:cxn>
                <a:cxn ang="0">
                  <a:pos x="898" y="181"/>
                </a:cxn>
                <a:cxn ang="0">
                  <a:pos x="949" y="255"/>
                </a:cxn>
                <a:cxn ang="0">
                  <a:pos x="987" y="336"/>
                </a:cxn>
                <a:cxn ang="0">
                  <a:pos x="1012" y="426"/>
                </a:cxn>
                <a:cxn ang="0">
                  <a:pos x="1017" y="525"/>
                </a:cxn>
                <a:cxn ang="0">
                  <a:pos x="1000" y="637"/>
                </a:cxn>
                <a:cxn ang="0">
                  <a:pos x="960" y="741"/>
                </a:cxn>
                <a:cxn ang="0">
                  <a:pos x="899" y="835"/>
                </a:cxn>
                <a:cxn ang="0">
                  <a:pos x="820" y="911"/>
                </a:cxn>
                <a:cxn ang="0">
                  <a:pos x="728" y="970"/>
                </a:cxn>
                <a:cxn ang="0">
                  <a:pos x="622" y="1008"/>
                </a:cxn>
                <a:cxn ang="0">
                  <a:pos x="508" y="1023"/>
                </a:cxn>
                <a:cxn ang="0">
                  <a:pos x="390" y="1008"/>
                </a:cxn>
                <a:cxn ang="0">
                  <a:pos x="285" y="970"/>
                </a:cxn>
                <a:cxn ang="0">
                  <a:pos x="192" y="911"/>
                </a:cxn>
                <a:cxn ang="0">
                  <a:pos x="114" y="835"/>
                </a:cxn>
                <a:cxn ang="0">
                  <a:pos x="51" y="741"/>
                </a:cxn>
                <a:cxn ang="0">
                  <a:pos x="13" y="637"/>
                </a:cxn>
                <a:cxn ang="0">
                  <a:pos x="0" y="525"/>
                </a:cxn>
                <a:cxn ang="0">
                  <a:pos x="10" y="407"/>
                </a:cxn>
                <a:cxn ang="0">
                  <a:pos x="42" y="300"/>
                </a:cxn>
                <a:cxn ang="0">
                  <a:pos x="99" y="203"/>
                </a:cxn>
                <a:cxn ang="0">
                  <a:pos x="173" y="122"/>
                </a:cxn>
                <a:cxn ang="0">
                  <a:pos x="264" y="61"/>
                </a:cxn>
                <a:cxn ang="0">
                  <a:pos x="367" y="17"/>
                </a:cxn>
                <a:cxn ang="0">
                  <a:pos x="481" y="0"/>
                </a:cxn>
                <a:cxn ang="0">
                  <a:pos x="559" y="2"/>
                </a:cxn>
                <a:cxn ang="0">
                  <a:pos x="622" y="13"/>
                </a:cxn>
                <a:cxn ang="0">
                  <a:pos x="559" y="48"/>
                </a:cxn>
                <a:cxn ang="0">
                  <a:pos x="458" y="51"/>
                </a:cxn>
                <a:cxn ang="0">
                  <a:pos x="361" y="76"/>
                </a:cxn>
                <a:cxn ang="0">
                  <a:pos x="278" y="122"/>
                </a:cxn>
                <a:cxn ang="0">
                  <a:pos x="204" y="184"/>
                </a:cxn>
                <a:cxn ang="0">
                  <a:pos x="145" y="260"/>
                </a:cxn>
                <a:cxn ang="0">
                  <a:pos x="103" y="350"/>
                </a:cxn>
                <a:cxn ang="0">
                  <a:pos x="84" y="449"/>
                </a:cxn>
                <a:cxn ang="0">
                  <a:pos x="84" y="549"/>
                </a:cxn>
                <a:cxn ang="0">
                  <a:pos x="107" y="644"/>
                </a:cxn>
                <a:cxn ang="0">
                  <a:pos x="150" y="732"/>
                </a:cxn>
                <a:cxn ang="0">
                  <a:pos x="213" y="808"/>
                </a:cxn>
                <a:cxn ang="0">
                  <a:pos x="285" y="867"/>
                </a:cxn>
                <a:cxn ang="0">
                  <a:pos x="373" y="913"/>
                </a:cxn>
                <a:cxn ang="0">
                  <a:pos x="470" y="935"/>
                </a:cxn>
              </a:cxnLst>
              <a:rect l="0" t="0" r="r" b="b"/>
              <a:pathLst>
                <a:path w="1019" h="1023">
                  <a:moveTo>
                    <a:pt x="527" y="941"/>
                  </a:moveTo>
                  <a:lnTo>
                    <a:pt x="538" y="939"/>
                  </a:lnTo>
                  <a:lnTo>
                    <a:pt x="550" y="939"/>
                  </a:lnTo>
                  <a:lnTo>
                    <a:pt x="559" y="937"/>
                  </a:lnTo>
                  <a:lnTo>
                    <a:pt x="571" y="937"/>
                  </a:lnTo>
                  <a:lnTo>
                    <a:pt x="582" y="935"/>
                  </a:lnTo>
                  <a:lnTo>
                    <a:pt x="593" y="933"/>
                  </a:lnTo>
                  <a:lnTo>
                    <a:pt x="605" y="932"/>
                  </a:lnTo>
                  <a:lnTo>
                    <a:pt x="616" y="932"/>
                  </a:lnTo>
                  <a:lnTo>
                    <a:pt x="626" y="928"/>
                  </a:lnTo>
                  <a:lnTo>
                    <a:pt x="637" y="926"/>
                  </a:lnTo>
                  <a:lnTo>
                    <a:pt x="647" y="922"/>
                  </a:lnTo>
                  <a:lnTo>
                    <a:pt x="658" y="920"/>
                  </a:lnTo>
                  <a:lnTo>
                    <a:pt x="668" y="914"/>
                  </a:lnTo>
                  <a:lnTo>
                    <a:pt x="679" y="913"/>
                  </a:lnTo>
                  <a:lnTo>
                    <a:pt x="688" y="909"/>
                  </a:lnTo>
                  <a:lnTo>
                    <a:pt x="700" y="905"/>
                  </a:lnTo>
                  <a:lnTo>
                    <a:pt x="709" y="899"/>
                  </a:lnTo>
                  <a:lnTo>
                    <a:pt x="719" y="895"/>
                  </a:lnTo>
                  <a:lnTo>
                    <a:pt x="728" y="890"/>
                  </a:lnTo>
                  <a:lnTo>
                    <a:pt x="738" y="886"/>
                  </a:lnTo>
                  <a:lnTo>
                    <a:pt x="747" y="878"/>
                  </a:lnTo>
                  <a:lnTo>
                    <a:pt x="757" y="875"/>
                  </a:lnTo>
                  <a:lnTo>
                    <a:pt x="764" y="867"/>
                  </a:lnTo>
                  <a:lnTo>
                    <a:pt x="774" y="863"/>
                  </a:lnTo>
                  <a:lnTo>
                    <a:pt x="782" y="855"/>
                  </a:lnTo>
                  <a:lnTo>
                    <a:pt x="791" y="850"/>
                  </a:lnTo>
                  <a:lnTo>
                    <a:pt x="799" y="842"/>
                  </a:lnTo>
                  <a:lnTo>
                    <a:pt x="808" y="836"/>
                  </a:lnTo>
                  <a:lnTo>
                    <a:pt x="816" y="829"/>
                  </a:lnTo>
                  <a:lnTo>
                    <a:pt x="825" y="823"/>
                  </a:lnTo>
                  <a:lnTo>
                    <a:pt x="833" y="816"/>
                  </a:lnTo>
                  <a:lnTo>
                    <a:pt x="842" y="808"/>
                  </a:lnTo>
                  <a:lnTo>
                    <a:pt x="848" y="800"/>
                  </a:lnTo>
                  <a:lnTo>
                    <a:pt x="856" y="791"/>
                  </a:lnTo>
                  <a:lnTo>
                    <a:pt x="861" y="783"/>
                  </a:lnTo>
                  <a:lnTo>
                    <a:pt x="869" y="776"/>
                  </a:lnTo>
                  <a:lnTo>
                    <a:pt x="875" y="766"/>
                  </a:lnTo>
                  <a:lnTo>
                    <a:pt x="882" y="759"/>
                  </a:lnTo>
                  <a:lnTo>
                    <a:pt x="888" y="749"/>
                  </a:lnTo>
                  <a:lnTo>
                    <a:pt x="896" y="741"/>
                  </a:lnTo>
                  <a:lnTo>
                    <a:pt x="899" y="732"/>
                  </a:lnTo>
                  <a:lnTo>
                    <a:pt x="905" y="722"/>
                  </a:lnTo>
                  <a:lnTo>
                    <a:pt x="911" y="713"/>
                  </a:lnTo>
                  <a:lnTo>
                    <a:pt x="917" y="705"/>
                  </a:lnTo>
                  <a:lnTo>
                    <a:pt x="922" y="694"/>
                  </a:lnTo>
                  <a:lnTo>
                    <a:pt x="926" y="684"/>
                  </a:lnTo>
                  <a:lnTo>
                    <a:pt x="932" y="677"/>
                  </a:lnTo>
                  <a:lnTo>
                    <a:pt x="938" y="667"/>
                  </a:lnTo>
                  <a:lnTo>
                    <a:pt x="939" y="656"/>
                  </a:lnTo>
                  <a:lnTo>
                    <a:pt x="943" y="644"/>
                  </a:lnTo>
                  <a:lnTo>
                    <a:pt x="947" y="635"/>
                  </a:lnTo>
                  <a:lnTo>
                    <a:pt x="951" y="625"/>
                  </a:lnTo>
                  <a:lnTo>
                    <a:pt x="955" y="614"/>
                  </a:lnTo>
                  <a:lnTo>
                    <a:pt x="957" y="605"/>
                  </a:lnTo>
                  <a:lnTo>
                    <a:pt x="960" y="593"/>
                  </a:lnTo>
                  <a:lnTo>
                    <a:pt x="962" y="584"/>
                  </a:lnTo>
                  <a:lnTo>
                    <a:pt x="964" y="572"/>
                  </a:lnTo>
                  <a:lnTo>
                    <a:pt x="966" y="561"/>
                  </a:lnTo>
                  <a:lnTo>
                    <a:pt x="966" y="549"/>
                  </a:lnTo>
                  <a:lnTo>
                    <a:pt x="968" y="538"/>
                  </a:lnTo>
                  <a:lnTo>
                    <a:pt x="970" y="527"/>
                  </a:lnTo>
                  <a:lnTo>
                    <a:pt x="972" y="517"/>
                  </a:lnTo>
                  <a:lnTo>
                    <a:pt x="972" y="506"/>
                  </a:lnTo>
                  <a:lnTo>
                    <a:pt x="972" y="496"/>
                  </a:lnTo>
                  <a:lnTo>
                    <a:pt x="972" y="485"/>
                  </a:lnTo>
                  <a:lnTo>
                    <a:pt x="972" y="475"/>
                  </a:lnTo>
                  <a:lnTo>
                    <a:pt x="970" y="466"/>
                  </a:lnTo>
                  <a:lnTo>
                    <a:pt x="970" y="456"/>
                  </a:lnTo>
                  <a:lnTo>
                    <a:pt x="968" y="447"/>
                  </a:lnTo>
                  <a:lnTo>
                    <a:pt x="968" y="437"/>
                  </a:lnTo>
                  <a:lnTo>
                    <a:pt x="966" y="428"/>
                  </a:lnTo>
                  <a:lnTo>
                    <a:pt x="966" y="420"/>
                  </a:lnTo>
                  <a:lnTo>
                    <a:pt x="962" y="409"/>
                  </a:lnTo>
                  <a:lnTo>
                    <a:pt x="960" y="401"/>
                  </a:lnTo>
                  <a:lnTo>
                    <a:pt x="958" y="392"/>
                  </a:lnTo>
                  <a:lnTo>
                    <a:pt x="957" y="384"/>
                  </a:lnTo>
                  <a:lnTo>
                    <a:pt x="955" y="375"/>
                  </a:lnTo>
                  <a:lnTo>
                    <a:pt x="951" y="367"/>
                  </a:lnTo>
                  <a:lnTo>
                    <a:pt x="949" y="357"/>
                  </a:lnTo>
                  <a:lnTo>
                    <a:pt x="947" y="350"/>
                  </a:lnTo>
                  <a:lnTo>
                    <a:pt x="943" y="340"/>
                  </a:lnTo>
                  <a:lnTo>
                    <a:pt x="939" y="333"/>
                  </a:lnTo>
                  <a:lnTo>
                    <a:pt x="938" y="323"/>
                  </a:lnTo>
                  <a:lnTo>
                    <a:pt x="934" y="316"/>
                  </a:lnTo>
                  <a:lnTo>
                    <a:pt x="928" y="306"/>
                  </a:lnTo>
                  <a:lnTo>
                    <a:pt x="926" y="298"/>
                  </a:lnTo>
                  <a:lnTo>
                    <a:pt x="922" y="291"/>
                  </a:lnTo>
                  <a:lnTo>
                    <a:pt x="919" y="283"/>
                  </a:lnTo>
                  <a:lnTo>
                    <a:pt x="915" y="276"/>
                  </a:lnTo>
                  <a:lnTo>
                    <a:pt x="909" y="268"/>
                  </a:lnTo>
                  <a:lnTo>
                    <a:pt x="905" y="260"/>
                  </a:lnTo>
                  <a:lnTo>
                    <a:pt x="901" y="253"/>
                  </a:lnTo>
                  <a:lnTo>
                    <a:pt x="896" y="245"/>
                  </a:lnTo>
                  <a:lnTo>
                    <a:pt x="892" y="240"/>
                  </a:lnTo>
                  <a:lnTo>
                    <a:pt x="886" y="232"/>
                  </a:lnTo>
                  <a:lnTo>
                    <a:pt x="882" y="226"/>
                  </a:lnTo>
                  <a:lnTo>
                    <a:pt x="875" y="217"/>
                  </a:lnTo>
                  <a:lnTo>
                    <a:pt x="871" y="211"/>
                  </a:lnTo>
                  <a:lnTo>
                    <a:pt x="863" y="203"/>
                  </a:lnTo>
                  <a:lnTo>
                    <a:pt x="860" y="196"/>
                  </a:lnTo>
                  <a:lnTo>
                    <a:pt x="852" y="190"/>
                  </a:lnTo>
                  <a:lnTo>
                    <a:pt x="846" y="184"/>
                  </a:lnTo>
                  <a:lnTo>
                    <a:pt x="841" y="177"/>
                  </a:lnTo>
                  <a:lnTo>
                    <a:pt x="835" y="171"/>
                  </a:lnTo>
                  <a:lnTo>
                    <a:pt x="827" y="165"/>
                  </a:lnTo>
                  <a:lnTo>
                    <a:pt x="822" y="160"/>
                  </a:lnTo>
                  <a:lnTo>
                    <a:pt x="814" y="154"/>
                  </a:lnTo>
                  <a:lnTo>
                    <a:pt x="808" y="148"/>
                  </a:lnTo>
                  <a:lnTo>
                    <a:pt x="803" y="143"/>
                  </a:lnTo>
                  <a:lnTo>
                    <a:pt x="795" y="137"/>
                  </a:lnTo>
                  <a:lnTo>
                    <a:pt x="787" y="131"/>
                  </a:lnTo>
                  <a:lnTo>
                    <a:pt x="782" y="127"/>
                  </a:lnTo>
                  <a:lnTo>
                    <a:pt x="774" y="122"/>
                  </a:lnTo>
                  <a:lnTo>
                    <a:pt x="766" y="116"/>
                  </a:lnTo>
                  <a:lnTo>
                    <a:pt x="759" y="110"/>
                  </a:lnTo>
                  <a:lnTo>
                    <a:pt x="751" y="108"/>
                  </a:lnTo>
                  <a:lnTo>
                    <a:pt x="744" y="103"/>
                  </a:lnTo>
                  <a:lnTo>
                    <a:pt x="736" y="99"/>
                  </a:lnTo>
                  <a:lnTo>
                    <a:pt x="728" y="95"/>
                  </a:lnTo>
                  <a:lnTo>
                    <a:pt x="721" y="91"/>
                  </a:lnTo>
                  <a:lnTo>
                    <a:pt x="711" y="87"/>
                  </a:lnTo>
                  <a:lnTo>
                    <a:pt x="706" y="84"/>
                  </a:lnTo>
                  <a:lnTo>
                    <a:pt x="696" y="80"/>
                  </a:lnTo>
                  <a:lnTo>
                    <a:pt x="688" y="78"/>
                  </a:lnTo>
                  <a:lnTo>
                    <a:pt x="679" y="74"/>
                  </a:lnTo>
                  <a:lnTo>
                    <a:pt x="671" y="70"/>
                  </a:lnTo>
                  <a:lnTo>
                    <a:pt x="664" y="68"/>
                  </a:lnTo>
                  <a:lnTo>
                    <a:pt x="656" y="68"/>
                  </a:lnTo>
                  <a:lnTo>
                    <a:pt x="656" y="55"/>
                  </a:lnTo>
                  <a:lnTo>
                    <a:pt x="658" y="44"/>
                  </a:lnTo>
                  <a:lnTo>
                    <a:pt x="662" y="32"/>
                  </a:lnTo>
                  <a:lnTo>
                    <a:pt x="664" y="25"/>
                  </a:lnTo>
                  <a:lnTo>
                    <a:pt x="673" y="27"/>
                  </a:lnTo>
                  <a:lnTo>
                    <a:pt x="683" y="30"/>
                  </a:lnTo>
                  <a:lnTo>
                    <a:pt x="690" y="34"/>
                  </a:lnTo>
                  <a:lnTo>
                    <a:pt x="700" y="38"/>
                  </a:lnTo>
                  <a:lnTo>
                    <a:pt x="709" y="42"/>
                  </a:lnTo>
                  <a:lnTo>
                    <a:pt x="719" y="44"/>
                  </a:lnTo>
                  <a:lnTo>
                    <a:pt x="728" y="49"/>
                  </a:lnTo>
                  <a:lnTo>
                    <a:pt x="736" y="55"/>
                  </a:lnTo>
                  <a:lnTo>
                    <a:pt x="745" y="59"/>
                  </a:lnTo>
                  <a:lnTo>
                    <a:pt x="753" y="63"/>
                  </a:lnTo>
                  <a:lnTo>
                    <a:pt x="763" y="68"/>
                  </a:lnTo>
                  <a:lnTo>
                    <a:pt x="770" y="72"/>
                  </a:lnTo>
                  <a:lnTo>
                    <a:pt x="780" y="78"/>
                  </a:lnTo>
                  <a:lnTo>
                    <a:pt x="787" y="84"/>
                  </a:lnTo>
                  <a:lnTo>
                    <a:pt x="797" y="87"/>
                  </a:lnTo>
                  <a:lnTo>
                    <a:pt x="804" y="95"/>
                  </a:lnTo>
                  <a:lnTo>
                    <a:pt x="812" y="99"/>
                  </a:lnTo>
                  <a:lnTo>
                    <a:pt x="820" y="105"/>
                  </a:lnTo>
                  <a:lnTo>
                    <a:pt x="827" y="110"/>
                  </a:lnTo>
                  <a:lnTo>
                    <a:pt x="835" y="118"/>
                  </a:lnTo>
                  <a:lnTo>
                    <a:pt x="842" y="125"/>
                  </a:lnTo>
                  <a:lnTo>
                    <a:pt x="850" y="131"/>
                  </a:lnTo>
                  <a:lnTo>
                    <a:pt x="856" y="139"/>
                  </a:lnTo>
                  <a:lnTo>
                    <a:pt x="865" y="144"/>
                  </a:lnTo>
                  <a:lnTo>
                    <a:pt x="871" y="152"/>
                  </a:lnTo>
                  <a:lnTo>
                    <a:pt x="879" y="160"/>
                  </a:lnTo>
                  <a:lnTo>
                    <a:pt x="884" y="165"/>
                  </a:lnTo>
                  <a:lnTo>
                    <a:pt x="892" y="173"/>
                  </a:lnTo>
                  <a:lnTo>
                    <a:pt x="898" y="181"/>
                  </a:lnTo>
                  <a:lnTo>
                    <a:pt x="905" y="188"/>
                  </a:lnTo>
                  <a:lnTo>
                    <a:pt x="911" y="196"/>
                  </a:lnTo>
                  <a:lnTo>
                    <a:pt x="919" y="205"/>
                  </a:lnTo>
                  <a:lnTo>
                    <a:pt x="922" y="213"/>
                  </a:lnTo>
                  <a:lnTo>
                    <a:pt x="928" y="221"/>
                  </a:lnTo>
                  <a:lnTo>
                    <a:pt x="934" y="228"/>
                  </a:lnTo>
                  <a:lnTo>
                    <a:pt x="939" y="238"/>
                  </a:lnTo>
                  <a:lnTo>
                    <a:pt x="943" y="245"/>
                  </a:lnTo>
                  <a:lnTo>
                    <a:pt x="949" y="255"/>
                  </a:lnTo>
                  <a:lnTo>
                    <a:pt x="955" y="262"/>
                  </a:lnTo>
                  <a:lnTo>
                    <a:pt x="960" y="274"/>
                  </a:lnTo>
                  <a:lnTo>
                    <a:pt x="962" y="281"/>
                  </a:lnTo>
                  <a:lnTo>
                    <a:pt x="968" y="291"/>
                  </a:lnTo>
                  <a:lnTo>
                    <a:pt x="972" y="298"/>
                  </a:lnTo>
                  <a:lnTo>
                    <a:pt x="977" y="308"/>
                  </a:lnTo>
                  <a:lnTo>
                    <a:pt x="979" y="317"/>
                  </a:lnTo>
                  <a:lnTo>
                    <a:pt x="983" y="327"/>
                  </a:lnTo>
                  <a:lnTo>
                    <a:pt x="987" y="336"/>
                  </a:lnTo>
                  <a:lnTo>
                    <a:pt x="991" y="348"/>
                  </a:lnTo>
                  <a:lnTo>
                    <a:pt x="995" y="357"/>
                  </a:lnTo>
                  <a:lnTo>
                    <a:pt x="996" y="367"/>
                  </a:lnTo>
                  <a:lnTo>
                    <a:pt x="998" y="375"/>
                  </a:lnTo>
                  <a:lnTo>
                    <a:pt x="1002" y="386"/>
                  </a:lnTo>
                  <a:lnTo>
                    <a:pt x="1004" y="395"/>
                  </a:lnTo>
                  <a:lnTo>
                    <a:pt x="1006" y="407"/>
                  </a:lnTo>
                  <a:lnTo>
                    <a:pt x="1008" y="416"/>
                  </a:lnTo>
                  <a:lnTo>
                    <a:pt x="1012" y="426"/>
                  </a:lnTo>
                  <a:lnTo>
                    <a:pt x="1012" y="437"/>
                  </a:lnTo>
                  <a:lnTo>
                    <a:pt x="1014" y="447"/>
                  </a:lnTo>
                  <a:lnTo>
                    <a:pt x="1014" y="458"/>
                  </a:lnTo>
                  <a:lnTo>
                    <a:pt x="1017" y="468"/>
                  </a:lnTo>
                  <a:lnTo>
                    <a:pt x="1017" y="479"/>
                  </a:lnTo>
                  <a:lnTo>
                    <a:pt x="1017" y="490"/>
                  </a:lnTo>
                  <a:lnTo>
                    <a:pt x="1017" y="500"/>
                  </a:lnTo>
                  <a:lnTo>
                    <a:pt x="1019" y="511"/>
                  </a:lnTo>
                  <a:lnTo>
                    <a:pt x="1017" y="525"/>
                  </a:lnTo>
                  <a:lnTo>
                    <a:pt x="1017" y="536"/>
                  </a:lnTo>
                  <a:lnTo>
                    <a:pt x="1017" y="549"/>
                  </a:lnTo>
                  <a:lnTo>
                    <a:pt x="1015" y="561"/>
                  </a:lnTo>
                  <a:lnTo>
                    <a:pt x="1014" y="574"/>
                  </a:lnTo>
                  <a:lnTo>
                    <a:pt x="1012" y="587"/>
                  </a:lnTo>
                  <a:lnTo>
                    <a:pt x="1008" y="599"/>
                  </a:lnTo>
                  <a:lnTo>
                    <a:pt x="1008" y="614"/>
                  </a:lnTo>
                  <a:lnTo>
                    <a:pt x="1004" y="625"/>
                  </a:lnTo>
                  <a:lnTo>
                    <a:pt x="1000" y="637"/>
                  </a:lnTo>
                  <a:lnTo>
                    <a:pt x="996" y="648"/>
                  </a:lnTo>
                  <a:lnTo>
                    <a:pt x="995" y="662"/>
                  </a:lnTo>
                  <a:lnTo>
                    <a:pt x="989" y="673"/>
                  </a:lnTo>
                  <a:lnTo>
                    <a:pt x="985" y="684"/>
                  </a:lnTo>
                  <a:lnTo>
                    <a:pt x="981" y="696"/>
                  </a:lnTo>
                  <a:lnTo>
                    <a:pt x="977" y="709"/>
                  </a:lnTo>
                  <a:lnTo>
                    <a:pt x="972" y="719"/>
                  </a:lnTo>
                  <a:lnTo>
                    <a:pt x="966" y="730"/>
                  </a:lnTo>
                  <a:lnTo>
                    <a:pt x="960" y="741"/>
                  </a:lnTo>
                  <a:lnTo>
                    <a:pt x="955" y="753"/>
                  </a:lnTo>
                  <a:lnTo>
                    <a:pt x="949" y="762"/>
                  </a:lnTo>
                  <a:lnTo>
                    <a:pt x="943" y="774"/>
                  </a:lnTo>
                  <a:lnTo>
                    <a:pt x="936" y="783"/>
                  </a:lnTo>
                  <a:lnTo>
                    <a:pt x="930" y="795"/>
                  </a:lnTo>
                  <a:lnTo>
                    <a:pt x="922" y="804"/>
                  </a:lnTo>
                  <a:lnTo>
                    <a:pt x="915" y="814"/>
                  </a:lnTo>
                  <a:lnTo>
                    <a:pt x="907" y="823"/>
                  </a:lnTo>
                  <a:lnTo>
                    <a:pt x="899" y="835"/>
                  </a:lnTo>
                  <a:lnTo>
                    <a:pt x="892" y="842"/>
                  </a:lnTo>
                  <a:lnTo>
                    <a:pt x="884" y="852"/>
                  </a:lnTo>
                  <a:lnTo>
                    <a:pt x="877" y="861"/>
                  </a:lnTo>
                  <a:lnTo>
                    <a:pt x="869" y="871"/>
                  </a:lnTo>
                  <a:lnTo>
                    <a:pt x="858" y="880"/>
                  </a:lnTo>
                  <a:lnTo>
                    <a:pt x="848" y="888"/>
                  </a:lnTo>
                  <a:lnTo>
                    <a:pt x="841" y="895"/>
                  </a:lnTo>
                  <a:lnTo>
                    <a:pt x="831" y="903"/>
                  </a:lnTo>
                  <a:lnTo>
                    <a:pt x="820" y="911"/>
                  </a:lnTo>
                  <a:lnTo>
                    <a:pt x="810" y="918"/>
                  </a:lnTo>
                  <a:lnTo>
                    <a:pt x="801" y="926"/>
                  </a:lnTo>
                  <a:lnTo>
                    <a:pt x="791" y="933"/>
                  </a:lnTo>
                  <a:lnTo>
                    <a:pt x="780" y="939"/>
                  </a:lnTo>
                  <a:lnTo>
                    <a:pt x="770" y="947"/>
                  </a:lnTo>
                  <a:lnTo>
                    <a:pt x="759" y="952"/>
                  </a:lnTo>
                  <a:lnTo>
                    <a:pt x="749" y="958"/>
                  </a:lnTo>
                  <a:lnTo>
                    <a:pt x="738" y="964"/>
                  </a:lnTo>
                  <a:lnTo>
                    <a:pt x="728" y="970"/>
                  </a:lnTo>
                  <a:lnTo>
                    <a:pt x="717" y="975"/>
                  </a:lnTo>
                  <a:lnTo>
                    <a:pt x="706" y="981"/>
                  </a:lnTo>
                  <a:lnTo>
                    <a:pt x="694" y="985"/>
                  </a:lnTo>
                  <a:lnTo>
                    <a:pt x="683" y="990"/>
                  </a:lnTo>
                  <a:lnTo>
                    <a:pt x="669" y="992"/>
                  </a:lnTo>
                  <a:lnTo>
                    <a:pt x="658" y="998"/>
                  </a:lnTo>
                  <a:lnTo>
                    <a:pt x="645" y="1000"/>
                  </a:lnTo>
                  <a:lnTo>
                    <a:pt x="633" y="1004"/>
                  </a:lnTo>
                  <a:lnTo>
                    <a:pt x="622" y="1008"/>
                  </a:lnTo>
                  <a:lnTo>
                    <a:pt x="610" y="1011"/>
                  </a:lnTo>
                  <a:lnTo>
                    <a:pt x="597" y="1011"/>
                  </a:lnTo>
                  <a:lnTo>
                    <a:pt x="584" y="1015"/>
                  </a:lnTo>
                  <a:lnTo>
                    <a:pt x="571" y="1017"/>
                  </a:lnTo>
                  <a:lnTo>
                    <a:pt x="559" y="1019"/>
                  </a:lnTo>
                  <a:lnTo>
                    <a:pt x="546" y="1021"/>
                  </a:lnTo>
                  <a:lnTo>
                    <a:pt x="533" y="1021"/>
                  </a:lnTo>
                  <a:lnTo>
                    <a:pt x="521" y="1021"/>
                  </a:lnTo>
                  <a:lnTo>
                    <a:pt x="508" y="1023"/>
                  </a:lnTo>
                  <a:lnTo>
                    <a:pt x="494" y="1021"/>
                  </a:lnTo>
                  <a:lnTo>
                    <a:pt x="481" y="1021"/>
                  </a:lnTo>
                  <a:lnTo>
                    <a:pt x="468" y="1021"/>
                  </a:lnTo>
                  <a:lnTo>
                    <a:pt x="455" y="1019"/>
                  </a:lnTo>
                  <a:lnTo>
                    <a:pt x="441" y="1017"/>
                  </a:lnTo>
                  <a:lnTo>
                    <a:pt x="428" y="1015"/>
                  </a:lnTo>
                  <a:lnTo>
                    <a:pt x="415" y="1011"/>
                  </a:lnTo>
                  <a:lnTo>
                    <a:pt x="405" y="1011"/>
                  </a:lnTo>
                  <a:lnTo>
                    <a:pt x="390" y="1008"/>
                  </a:lnTo>
                  <a:lnTo>
                    <a:pt x="378" y="1004"/>
                  </a:lnTo>
                  <a:lnTo>
                    <a:pt x="367" y="1000"/>
                  </a:lnTo>
                  <a:lnTo>
                    <a:pt x="356" y="998"/>
                  </a:lnTo>
                  <a:lnTo>
                    <a:pt x="342" y="992"/>
                  </a:lnTo>
                  <a:lnTo>
                    <a:pt x="331" y="990"/>
                  </a:lnTo>
                  <a:lnTo>
                    <a:pt x="320" y="985"/>
                  </a:lnTo>
                  <a:lnTo>
                    <a:pt x="310" y="981"/>
                  </a:lnTo>
                  <a:lnTo>
                    <a:pt x="297" y="975"/>
                  </a:lnTo>
                  <a:lnTo>
                    <a:pt x="285" y="970"/>
                  </a:lnTo>
                  <a:lnTo>
                    <a:pt x="274" y="964"/>
                  </a:lnTo>
                  <a:lnTo>
                    <a:pt x="264" y="958"/>
                  </a:lnTo>
                  <a:lnTo>
                    <a:pt x="253" y="952"/>
                  </a:lnTo>
                  <a:lnTo>
                    <a:pt x="243" y="947"/>
                  </a:lnTo>
                  <a:lnTo>
                    <a:pt x="232" y="939"/>
                  </a:lnTo>
                  <a:lnTo>
                    <a:pt x="223" y="933"/>
                  </a:lnTo>
                  <a:lnTo>
                    <a:pt x="213" y="926"/>
                  </a:lnTo>
                  <a:lnTo>
                    <a:pt x="202" y="918"/>
                  </a:lnTo>
                  <a:lnTo>
                    <a:pt x="192" y="911"/>
                  </a:lnTo>
                  <a:lnTo>
                    <a:pt x="183" y="903"/>
                  </a:lnTo>
                  <a:lnTo>
                    <a:pt x="173" y="895"/>
                  </a:lnTo>
                  <a:lnTo>
                    <a:pt x="166" y="888"/>
                  </a:lnTo>
                  <a:lnTo>
                    <a:pt x="156" y="880"/>
                  </a:lnTo>
                  <a:lnTo>
                    <a:pt x="148" y="871"/>
                  </a:lnTo>
                  <a:lnTo>
                    <a:pt x="137" y="861"/>
                  </a:lnTo>
                  <a:lnTo>
                    <a:pt x="129" y="852"/>
                  </a:lnTo>
                  <a:lnTo>
                    <a:pt x="122" y="842"/>
                  </a:lnTo>
                  <a:lnTo>
                    <a:pt x="114" y="835"/>
                  </a:lnTo>
                  <a:lnTo>
                    <a:pt x="107" y="823"/>
                  </a:lnTo>
                  <a:lnTo>
                    <a:pt x="99" y="814"/>
                  </a:lnTo>
                  <a:lnTo>
                    <a:pt x="91" y="804"/>
                  </a:lnTo>
                  <a:lnTo>
                    <a:pt x="86" y="795"/>
                  </a:lnTo>
                  <a:lnTo>
                    <a:pt x="78" y="783"/>
                  </a:lnTo>
                  <a:lnTo>
                    <a:pt x="72" y="774"/>
                  </a:lnTo>
                  <a:lnTo>
                    <a:pt x="65" y="762"/>
                  </a:lnTo>
                  <a:lnTo>
                    <a:pt x="59" y="753"/>
                  </a:lnTo>
                  <a:lnTo>
                    <a:pt x="51" y="741"/>
                  </a:lnTo>
                  <a:lnTo>
                    <a:pt x="48" y="730"/>
                  </a:lnTo>
                  <a:lnTo>
                    <a:pt x="42" y="719"/>
                  </a:lnTo>
                  <a:lnTo>
                    <a:pt x="38" y="709"/>
                  </a:lnTo>
                  <a:lnTo>
                    <a:pt x="32" y="696"/>
                  </a:lnTo>
                  <a:lnTo>
                    <a:pt x="29" y="684"/>
                  </a:lnTo>
                  <a:lnTo>
                    <a:pt x="25" y="673"/>
                  </a:lnTo>
                  <a:lnTo>
                    <a:pt x="21" y="662"/>
                  </a:lnTo>
                  <a:lnTo>
                    <a:pt x="17" y="648"/>
                  </a:lnTo>
                  <a:lnTo>
                    <a:pt x="13" y="637"/>
                  </a:lnTo>
                  <a:lnTo>
                    <a:pt x="11" y="625"/>
                  </a:lnTo>
                  <a:lnTo>
                    <a:pt x="10" y="614"/>
                  </a:lnTo>
                  <a:lnTo>
                    <a:pt x="6" y="599"/>
                  </a:lnTo>
                  <a:lnTo>
                    <a:pt x="4" y="587"/>
                  </a:lnTo>
                  <a:lnTo>
                    <a:pt x="2" y="574"/>
                  </a:lnTo>
                  <a:lnTo>
                    <a:pt x="2" y="561"/>
                  </a:lnTo>
                  <a:lnTo>
                    <a:pt x="0" y="549"/>
                  </a:lnTo>
                  <a:lnTo>
                    <a:pt x="0" y="536"/>
                  </a:lnTo>
                  <a:lnTo>
                    <a:pt x="0" y="525"/>
                  </a:lnTo>
                  <a:lnTo>
                    <a:pt x="0" y="511"/>
                  </a:lnTo>
                  <a:lnTo>
                    <a:pt x="0" y="498"/>
                  </a:lnTo>
                  <a:lnTo>
                    <a:pt x="0" y="485"/>
                  </a:lnTo>
                  <a:lnTo>
                    <a:pt x="0" y="470"/>
                  </a:lnTo>
                  <a:lnTo>
                    <a:pt x="2" y="458"/>
                  </a:lnTo>
                  <a:lnTo>
                    <a:pt x="2" y="445"/>
                  </a:lnTo>
                  <a:lnTo>
                    <a:pt x="4" y="432"/>
                  </a:lnTo>
                  <a:lnTo>
                    <a:pt x="6" y="418"/>
                  </a:lnTo>
                  <a:lnTo>
                    <a:pt x="10" y="407"/>
                  </a:lnTo>
                  <a:lnTo>
                    <a:pt x="11" y="394"/>
                  </a:lnTo>
                  <a:lnTo>
                    <a:pt x="13" y="382"/>
                  </a:lnTo>
                  <a:lnTo>
                    <a:pt x="17" y="369"/>
                  </a:lnTo>
                  <a:lnTo>
                    <a:pt x="21" y="357"/>
                  </a:lnTo>
                  <a:lnTo>
                    <a:pt x="25" y="346"/>
                  </a:lnTo>
                  <a:lnTo>
                    <a:pt x="29" y="335"/>
                  </a:lnTo>
                  <a:lnTo>
                    <a:pt x="32" y="323"/>
                  </a:lnTo>
                  <a:lnTo>
                    <a:pt x="38" y="312"/>
                  </a:lnTo>
                  <a:lnTo>
                    <a:pt x="42" y="300"/>
                  </a:lnTo>
                  <a:lnTo>
                    <a:pt x="48" y="289"/>
                  </a:lnTo>
                  <a:lnTo>
                    <a:pt x="51" y="278"/>
                  </a:lnTo>
                  <a:lnTo>
                    <a:pt x="59" y="266"/>
                  </a:lnTo>
                  <a:lnTo>
                    <a:pt x="65" y="255"/>
                  </a:lnTo>
                  <a:lnTo>
                    <a:pt x="72" y="245"/>
                  </a:lnTo>
                  <a:lnTo>
                    <a:pt x="78" y="234"/>
                  </a:lnTo>
                  <a:lnTo>
                    <a:pt x="86" y="224"/>
                  </a:lnTo>
                  <a:lnTo>
                    <a:pt x="91" y="215"/>
                  </a:lnTo>
                  <a:lnTo>
                    <a:pt x="99" y="203"/>
                  </a:lnTo>
                  <a:lnTo>
                    <a:pt x="107" y="194"/>
                  </a:lnTo>
                  <a:lnTo>
                    <a:pt x="114" y="184"/>
                  </a:lnTo>
                  <a:lnTo>
                    <a:pt x="122" y="175"/>
                  </a:lnTo>
                  <a:lnTo>
                    <a:pt x="129" y="167"/>
                  </a:lnTo>
                  <a:lnTo>
                    <a:pt x="137" y="158"/>
                  </a:lnTo>
                  <a:lnTo>
                    <a:pt x="148" y="150"/>
                  </a:lnTo>
                  <a:lnTo>
                    <a:pt x="156" y="139"/>
                  </a:lnTo>
                  <a:lnTo>
                    <a:pt x="166" y="131"/>
                  </a:lnTo>
                  <a:lnTo>
                    <a:pt x="173" y="122"/>
                  </a:lnTo>
                  <a:lnTo>
                    <a:pt x="183" y="116"/>
                  </a:lnTo>
                  <a:lnTo>
                    <a:pt x="192" y="108"/>
                  </a:lnTo>
                  <a:lnTo>
                    <a:pt x="202" y="99"/>
                  </a:lnTo>
                  <a:lnTo>
                    <a:pt x="213" y="93"/>
                  </a:lnTo>
                  <a:lnTo>
                    <a:pt x="223" y="86"/>
                  </a:lnTo>
                  <a:lnTo>
                    <a:pt x="232" y="80"/>
                  </a:lnTo>
                  <a:lnTo>
                    <a:pt x="243" y="72"/>
                  </a:lnTo>
                  <a:lnTo>
                    <a:pt x="253" y="65"/>
                  </a:lnTo>
                  <a:lnTo>
                    <a:pt x="264" y="61"/>
                  </a:lnTo>
                  <a:lnTo>
                    <a:pt x="274" y="53"/>
                  </a:lnTo>
                  <a:lnTo>
                    <a:pt x="285" y="49"/>
                  </a:lnTo>
                  <a:lnTo>
                    <a:pt x="297" y="44"/>
                  </a:lnTo>
                  <a:lnTo>
                    <a:pt x="310" y="40"/>
                  </a:lnTo>
                  <a:lnTo>
                    <a:pt x="320" y="34"/>
                  </a:lnTo>
                  <a:lnTo>
                    <a:pt x="331" y="30"/>
                  </a:lnTo>
                  <a:lnTo>
                    <a:pt x="342" y="25"/>
                  </a:lnTo>
                  <a:lnTo>
                    <a:pt x="356" y="21"/>
                  </a:lnTo>
                  <a:lnTo>
                    <a:pt x="367" y="17"/>
                  </a:lnTo>
                  <a:lnTo>
                    <a:pt x="378" y="13"/>
                  </a:lnTo>
                  <a:lnTo>
                    <a:pt x="390" y="11"/>
                  </a:lnTo>
                  <a:lnTo>
                    <a:pt x="405" y="9"/>
                  </a:lnTo>
                  <a:lnTo>
                    <a:pt x="415" y="6"/>
                  </a:lnTo>
                  <a:lnTo>
                    <a:pt x="428" y="4"/>
                  </a:lnTo>
                  <a:lnTo>
                    <a:pt x="441" y="2"/>
                  </a:lnTo>
                  <a:lnTo>
                    <a:pt x="455" y="2"/>
                  </a:lnTo>
                  <a:lnTo>
                    <a:pt x="468" y="0"/>
                  </a:lnTo>
                  <a:lnTo>
                    <a:pt x="481" y="0"/>
                  </a:lnTo>
                  <a:lnTo>
                    <a:pt x="494" y="0"/>
                  </a:lnTo>
                  <a:lnTo>
                    <a:pt x="508" y="0"/>
                  </a:lnTo>
                  <a:lnTo>
                    <a:pt x="515" y="0"/>
                  </a:lnTo>
                  <a:lnTo>
                    <a:pt x="521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4" y="0"/>
                  </a:lnTo>
                  <a:lnTo>
                    <a:pt x="552" y="2"/>
                  </a:lnTo>
                  <a:lnTo>
                    <a:pt x="559" y="2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80" y="4"/>
                  </a:lnTo>
                  <a:lnTo>
                    <a:pt x="588" y="6"/>
                  </a:lnTo>
                  <a:lnTo>
                    <a:pt x="593" y="8"/>
                  </a:lnTo>
                  <a:lnTo>
                    <a:pt x="601" y="8"/>
                  </a:lnTo>
                  <a:lnTo>
                    <a:pt x="609" y="9"/>
                  </a:lnTo>
                  <a:lnTo>
                    <a:pt x="614" y="11"/>
                  </a:lnTo>
                  <a:lnTo>
                    <a:pt x="622" y="13"/>
                  </a:lnTo>
                  <a:lnTo>
                    <a:pt x="620" y="23"/>
                  </a:lnTo>
                  <a:lnTo>
                    <a:pt x="618" y="32"/>
                  </a:lnTo>
                  <a:lnTo>
                    <a:pt x="616" y="44"/>
                  </a:lnTo>
                  <a:lnTo>
                    <a:pt x="614" y="55"/>
                  </a:lnTo>
                  <a:lnTo>
                    <a:pt x="603" y="53"/>
                  </a:lnTo>
                  <a:lnTo>
                    <a:pt x="593" y="53"/>
                  </a:lnTo>
                  <a:lnTo>
                    <a:pt x="582" y="51"/>
                  </a:lnTo>
                  <a:lnTo>
                    <a:pt x="571" y="49"/>
                  </a:lnTo>
                  <a:lnTo>
                    <a:pt x="559" y="48"/>
                  </a:lnTo>
                  <a:lnTo>
                    <a:pt x="550" y="48"/>
                  </a:lnTo>
                  <a:lnTo>
                    <a:pt x="538" y="48"/>
                  </a:lnTo>
                  <a:lnTo>
                    <a:pt x="527" y="48"/>
                  </a:lnTo>
                  <a:lnTo>
                    <a:pt x="515" y="48"/>
                  </a:lnTo>
                  <a:lnTo>
                    <a:pt x="504" y="48"/>
                  </a:lnTo>
                  <a:lnTo>
                    <a:pt x="493" y="48"/>
                  </a:lnTo>
                  <a:lnTo>
                    <a:pt x="481" y="48"/>
                  </a:lnTo>
                  <a:lnTo>
                    <a:pt x="470" y="48"/>
                  </a:lnTo>
                  <a:lnTo>
                    <a:pt x="458" y="51"/>
                  </a:lnTo>
                  <a:lnTo>
                    <a:pt x="447" y="51"/>
                  </a:lnTo>
                  <a:lnTo>
                    <a:pt x="436" y="55"/>
                  </a:lnTo>
                  <a:lnTo>
                    <a:pt x="424" y="57"/>
                  </a:lnTo>
                  <a:lnTo>
                    <a:pt x="415" y="59"/>
                  </a:lnTo>
                  <a:lnTo>
                    <a:pt x="403" y="63"/>
                  </a:lnTo>
                  <a:lnTo>
                    <a:pt x="394" y="67"/>
                  </a:lnTo>
                  <a:lnTo>
                    <a:pt x="382" y="68"/>
                  </a:lnTo>
                  <a:lnTo>
                    <a:pt x="373" y="72"/>
                  </a:lnTo>
                  <a:lnTo>
                    <a:pt x="361" y="76"/>
                  </a:lnTo>
                  <a:lnTo>
                    <a:pt x="352" y="82"/>
                  </a:lnTo>
                  <a:lnTo>
                    <a:pt x="342" y="86"/>
                  </a:lnTo>
                  <a:lnTo>
                    <a:pt x="333" y="89"/>
                  </a:lnTo>
                  <a:lnTo>
                    <a:pt x="323" y="93"/>
                  </a:lnTo>
                  <a:lnTo>
                    <a:pt x="314" y="99"/>
                  </a:lnTo>
                  <a:lnTo>
                    <a:pt x="304" y="105"/>
                  </a:lnTo>
                  <a:lnTo>
                    <a:pt x="295" y="110"/>
                  </a:lnTo>
                  <a:lnTo>
                    <a:pt x="285" y="116"/>
                  </a:lnTo>
                  <a:lnTo>
                    <a:pt x="278" y="122"/>
                  </a:lnTo>
                  <a:lnTo>
                    <a:pt x="266" y="127"/>
                  </a:lnTo>
                  <a:lnTo>
                    <a:pt x="259" y="133"/>
                  </a:lnTo>
                  <a:lnTo>
                    <a:pt x="249" y="141"/>
                  </a:lnTo>
                  <a:lnTo>
                    <a:pt x="243" y="148"/>
                  </a:lnTo>
                  <a:lnTo>
                    <a:pt x="234" y="156"/>
                  </a:lnTo>
                  <a:lnTo>
                    <a:pt x="226" y="163"/>
                  </a:lnTo>
                  <a:lnTo>
                    <a:pt x="219" y="171"/>
                  </a:lnTo>
                  <a:lnTo>
                    <a:pt x="213" y="179"/>
                  </a:lnTo>
                  <a:lnTo>
                    <a:pt x="204" y="184"/>
                  </a:lnTo>
                  <a:lnTo>
                    <a:pt x="196" y="192"/>
                  </a:lnTo>
                  <a:lnTo>
                    <a:pt x="190" y="200"/>
                  </a:lnTo>
                  <a:lnTo>
                    <a:pt x="183" y="209"/>
                  </a:lnTo>
                  <a:lnTo>
                    <a:pt x="175" y="217"/>
                  </a:lnTo>
                  <a:lnTo>
                    <a:pt x="169" y="226"/>
                  </a:lnTo>
                  <a:lnTo>
                    <a:pt x="164" y="234"/>
                  </a:lnTo>
                  <a:lnTo>
                    <a:pt x="158" y="243"/>
                  </a:lnTo>
                  <a:lnTo>
                    <a:pt x="150" y="251"/>
                  </a:lnTo>
                  <a:lnTo>
                    <a:pt x="145" y="260"/>
                  </a:lnTo>
                  <a:lnTo>
                    <a:pt x="139" y="270"/>
                  </a:lnTo>
                  <a:lnTo>
                    <a:pt x="135" y="279"/>
                  </a:lnTo>
                  <a:lnTo>
                    <a:pt x="129" y="289"/>
                  </a:lnTo>
                  <a:lnTo>
                    <a:pt x="124" y="300"/>
                  </a:lnTo>
                  <a:lnTo>
                    <a:pt x="120" y="310"/>
                  </a:lnTo>
                  <a:lnTo>
                    <a:pt x="116" y="321"/>
                  </a:lnTo>
                  <a:lnTo>
                    <a:pt x="112" y="329"/>
                  </a:lnTo>
                  <a:lnTo>
                    <a:pt x="107" y="340"/>
                  </a:lnTo>
                  <a:lnTo>
                    <a:pt x="103" y="350"/>
                  </a:lnTo>
                  <a:lnTo>
                    <a:pt x="101" y="361"/>
                  </a:lnTo>
                  <a:lnTo>
                    <a:pt x="97" y="371"/>
                  </a:lnTo>
                  <a:lnTo>
                    <a:pt x="93" y="382"/>
                  </a:lnTo>
                  <a:lnTo>
                    <a:pt x="91" y="392"/>
                  </a:lnTo>
                  <a:lnTo>
                    <a:pt x="89" y="403"/>
                  </a:lnTo>
                  <a:lnTo>
                    <a:pt x="86" y="414"/>
                  </a:lnTo>
                  <a:lnTo>
                    <a:pt x="86" y="426"/>
                  </a:lnTo>
                  <a:lnTo>
                    <a:pt x="84" y="437"/>
                  </a:lnTo>
                  <a:lnTo>
                    <a:pt x="84" y="449"/>
                  </a:lnTo>
                  <a:lnTo>
                    <a:pt x="82" y="460"/>
                  </a:lnTo>
                  <a:lnTo>
                    <a:pt x="82" y="471"/>
                  </a:lnTo>
                  <a:lnTo>
                    <a:pt x="82" y="483"/>
                  </a:lnTo>
                  <a:lnTo>
                    <a:pt x="82" y="496"/>
                  </a:lnTo>
                  <a:lnTo>
                    <a:pt x="82" y="506"/>
                  </a:lnTo>
                  <a:lnTo>
                    <a:pt x="82" y="517"/>
                  </a:lnTo>
                  <a:lnTo>
                    <a:pt x="82" y="527"/>
                  </a:lnTo>
                  <a:lnTo>
                    <a:pt x="84" y="538"/>
                  </a:lnTo>
                  <a:lnTo>
                    <a:pt x="84" y="549"/>
                  </a:lnTo>
                  <a:lnTo>
                    <a:pt x="86" y="561"/>
                  </a:lnTo>
                  <a:lnTo>
                    <a:pt x="86" y="572"/>
                  </a:lnTo>
                  <a:lnTo>
                    <a:pt x="89" y="584"/>
                  </a:lnTo>
                  <a:lnTo>
                    <a:pt x="91" y="593"/>
                  </a:lnTo>
                  <a:lnTo>
                    <a:pt x="93" y="605"/>
                  </a:lnTo>
                  <a:lnTo>
                    <a:pt x="97" y="614"/>
                  </a:lnTo>
                  <a:lnTo>
                    <a:pt x="101" y="625"/>
                  </a:lnTo>
                  <a:lnTo>
                    <a:pt x="103" y="635"/>
                  </a:lnTo>
                  <a:lnTo>
                    <a:pt x="107" y="644"/>
                  </a:lnTo>
                  <a:lnTo>
                    <a:pt x="112" y="656"/>
                  </a:lnTo>
                  <a:lnTo>
                    <a:pt x="116" y="667"/>
                  </a:lnTo>
                  <a:lnTo>
                    <a:pt x="120" y="677"/>
                  </a:lnTo>
                  <a:lnTo>
                    <a:pt x="124" y="684"/>
                  </a:lnTo>
                  <a:lnTo>
                    <a:pt x="129" y="694"/>
                  </a:lnTo>
                  <a:lnTo>
                    <a:pt x="135" y="705"/>
                  </a:lnTo>
                  <a:lnTo>
                    <a:pt x="139" y="713"/>
                  </a:lnTo>
                  <a:lnTo>
                    <a:pt x="145" y="722"/>
                  </a:lnTo>
                  <a:lnTo>
                    <a:pt x="150" y="732"/>
                  </a:lnTo>
                  <a:lnTo>
                    <a:pt x="158" y="741"/>
                  </a:lnTo>
                  <a:lnTo>
                    <a:pt x="164" y="749"/>
                  </a:lnTo>
                  <a:lnTo>
                    <a:pt x="169" y="759"/>
                  </a:lnTo>
                  <a:lnTo>
                    <a:pt x="175" y="766"/>
                  </a:lnTo>
                  <a:lnTo>
                    <a:pt x="183" y="776"/>
                  </a:lnTo>
                  <a:lnTo>
                    <a:pt x="190" y="783"/>
                  </a:lnTo>
                  <a:lnTo>
                    <a:pt x="196" y="791"/>
                  </a:lnTo>
                  <a:lnTo>
                    <a:pt x="204" y="800"/>
                  </a:lnTo>
                  <a:lnTo>
                    <a:pt x="213" y="808"/>
                  </a:lnTo>
                  <a:lnTo>
                    <a:pt x="219" y="816"/>
                  </a:lnTo>
                  <a:lnTo>
                    <a:pt x="226" y="823"/>
                  </a:lnTo>
                  <a:lnTo>
                    <a:pt x="234" y="829"/>
                  </a:lnTo>
                  <a:lnTo>
                    <a:pt x="243" y="836"/>
                  </a:lnTo>
                  <a:lnTo>
                    <a:pt x="249" y="842"/>
                  </a:lnTo>
                  <a:lnTo>
                    <a:pt x="259" y="850"/>
                  </a:lnTo>
                  <a:lnTo>
                    <a:pt x="266" y="855"/>
                  </a:lnTo>
                  <a:lnTo>
                    <a:pt x="278" y="863"/>
                  </a:lnTo>
                  <a:lnTo>
                    <a:pt x="285" y="867"/>
                  </a:lnTo>
                  <a:lnTo>
                    <a:pt x="295" y="875"/>
                  </a:lnTo>
                  <a:lnTo>
                    <a:pt x="304" y="878"/>
                  </a:lnTo>
                  <a:lnTo>
                    <a:pt x="314" y="886"/>
                  </a:lnTo>
                  <a:lnTo>
                    <a:pt x="323" y="890"/>
                  </a:lnTo>
                  <a:lnTo>
                    <a:pt x="333" y="895"/>
                  </a:lnTo>
                  <a:lnTo>
                    <a:pt x="342" y="899"/>
                  </a:lnTo>
                  <a:lnTo>
                    <a:pt x="352" y="905"/>
                  </a:lnTo>
                  <a:lnTo>
                    <a:pt x="361" y="909"/>
                  </a:lnTo>
                  <a:lnTo>
                    <a:pt x="373" y="913"/>
                  </a:lnTo>
                  <a:lnTo>
                    <a:pt x="382" y="914"/>
                  </a:lnTo>
                  <a:lnTo>
                    <a:pt x="394" y="920"/>
                  </a:lnTo>
                  <a:lnTo>
                    <a:pt x="403" y="922"/>
                  </a:lnTo>
                  <a:lnTo>
                    <a:pt x="415" y="926"/>
                  </a:lnTo>
                  <a:lnTo>
                    <a:pt x="424" y="928"/>
                  </a:lnTo>
                  <a:lnTo>
                    <a:pt x="436" y="932"/>
                  </a:lnTo>
                  <a:lnTo>
                    <a:pt x="447" y="932"/>
                  </a:lnTo>
                  <a:lnTo>
                    <a:pt x="458" y="933"/>
                  </a:lnTo>
                  <a:lnTo>
                    <a:pt x="470" y="935"/>
                  </a:lnTo>
                  <a:lnTo>
                    <a:pt x="481" y="937"/>
                  </a:lnTo>
                  <a:lnTo>
                    <a:pt x="493" y="937"/>
                  </a:lnTo>
                  <a:lnTo>
                    <a:pt x="504" y="939"/>
                  </a:lnTo>
                  <a:lnTo>
                    <a:pt x="515" y="939"/>
                  </a:lnTo>
                  <a:lnTo>
                    <a:pt x="527" y="941"/>
                  </a:lnTo>
                  <a:lnTo>
                    <a:pt x="527" y="9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01" name="Freeform 77"/>
            <p:cNvSpPr>
              <a:spLocks/>
            </p:cNvSpPr>
            <p:nvPr/>
          </p:nvSpPr>
          <p:spPr bwMode="auto">
            <a:xfrm>
              <a:off x="5931570" y="4049380"/>
              <a:ext cx="83660" cy="7789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5" y="12"/>
                </a:cxn>
                <a:cxn ang="0">
                  <a:pos x="59" y="40"/>
                </a:cxn>
                <a:cxn ang="0">
                  <a:pos x="47" y="55"/>
                </a:cxn>
                <a:cxn ang="0">
                  <a:pos x="5" y="42"/>
                </a:cxn>
                <a:cxn ang="0">
                  <a:pos x="0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59" h="55">
                  <a:moveTo>
                    <a:pt x="13" y="0"/>
                  </a:moveTo>
                  <a:lnTo>
                    <a:pt x="55" y="12"/>
                  </a:lnTo>
                  <a:lnTo>
                    <a:pt x="59" y="40"/>
                  </a:lnTo>
                  <a:lnTo>
                    <a:pt x="47" y="55"/>
                  </a:lnTo>
                  <a:lnTo>
                    <a:pt x="5" y="42"/>
                  </a:lnTo>
                  <a:lnTo>
                    <a:pt x="0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07" name="Group 206"/>
          <p:cNvGrpSpPr/>
          <p:nvPr/>
        </p:nvGrpSpPr>
        <p:grpSpPr>
          <a:xfrm>
            <a:off x="3857620" y="3224210"/>
            <a:ext cx="735016" cy="454013"/>
            <a:chOff x="4929190" y="3714752"/>
            <a:chExt cx="3857652" cy="2382839"/>
          </a:xfrm>
        </p:grpSpPr>
        <p:sp>
          <p:nvSpPr>
            <p:cNvPr id="208" name="Rectangle 207"/>
            <p:cNvSpPr/>
            <p:nvPr/>
          </p:nvSpPr>
          <p:spPr>
            <a:xfrm>
              <a:off x="4929190" y="3714752"/>
              <a:ext cx="3857652" cy="23367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Freeform 15"/>
            <p:cNvSpPr>
              <a:spLocks/>
            </p:cNvSpPr>
            <p:nvPr/>
          </p:nvSpPr>
          <p:spPr bwMode="auto">
            <a:xfrm>
              <a:off x="6295056" y="5445625"/>
              <a:ext cx="969295" cy="651966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433"/>
                </a:cxn>
                <a:cxn ang="0">
                  <a:pos x="672" y="450"/>
                </a:cxn>
                <a:cxn ang="0">
                  <a:pos x="569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672" h="450">
                  <a:moveTo>
                    <a:pt x="124" y="0"/>
                  </a:moveTo>
                  <a:lnTo>
                    <a:pt x="0" y="433"/>
                  </a:lnTo>
                  <a:lnTo>
                    <a:pt x="672" y="450"/>
                  </a:lnTo>
                  <a:lnTo>
                    <a:pt x="569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0" name="Freeform 17"/>
            <p:cNvSpPr>
              <a:spLocks/>
            </p:cNvSpPr>
            <p:nvPr/>
          </p:nvSpPr>
          <p:spPr bwMode="auto">
            <a:xfrm>
              <a:off x="6918174" y="3899370"/>
              <a:ext cx="1702036" cy="1710690"/>
            </a:xfrm>
            <a:custGeom>
              <a:avLst/>
              <a:gdLst/>
              <a:ahLst/>
              <a:cxnLst>
                <a:cxn ang="0">
                  <a:pos x="650" y="1182"/>
                </a:cxn>
                <a:cxn ang="0">
                  <a:pos x="723" y="1167"/>
                </a:cxn>
                <a:cxn ang="0">
                  <a:pos x="793" y="1148"/>
                </a:cxn>
                <a:cxn ang="0">
                  <a:pos x="858" y="1119"/>
                </a:cxn>
                <a:cxn ang="0">
                  <a:pos x="920" y="1083"/>
                </a:cxn>
                <a:cxn ang="0">
                  <a:pos x="976" y="1038"/>
                </a:cxn>
                <a:cxn ang="0">
                  <a:pos x="1027" y="990"/>
                </a:cxn>
                <a:cxn ang="0">
                  <a:pos x="1071" y="933"/>
                </a:cxn>
                <a:cxn ang="0">
                  <a:pos x="1111" y="874"/>
                </a:cxn>
                <a:cxn ang="0">
                  <a:pos x="1139" y="808"/>
                </a:cxn>
                <a:cxn ang="0">
                  <a:pos x="1162" y="739"/>
                </a:cxn>
                <a:cxn ang="0">
                  <a:pos x="1175" y="667"/>
                </a:cxn>
                <a:cxn ang="0">
                  <a:pos x="1181" y="593"/>
                </a:cxn>
                <a:cxn ang="0">
                  <a:pos x="1175" y="517"/>
                </a:cxn>
                <a:cxn ang="0">
                  <a:pos x="1162" y="444"/>
                </a:cxn>
                <a:cxn ang="0">
                  <a:pos x="1139" y="374"/>
                </a:cxn>
                <a:cxn ang="0">
                  <a:pos x="1111" y="310"/>
                </a:cxn>
                <a:cxn ang="0">
                  <a:pos x="1071" y="249"/>
                </a:cxn>
                <a:cxn ang="0">
                  <a:pos x="1027" y="194"/>
                </a:cxn>
                <a:cxn ang="0">
                  <a:pos x="976" y="142"/>
                </a:cxn>
                <a:cxn ang="0">
                  <a:pos x="920" y="100"/>
                </a:cxn>
                <a:cxn ang="0">
                  <a:pos x="858" y="62"/>
                </a:cxn>
                <a:cxn ang="0">
                  <a:pos x="793" y="34"/>
                </a:cxn>
                <a:cxn ang="0">
                  <a:pos x="723" y="13"/>
                </a:cxn>
                <a:cxn ang="0">
                  <a:pos x="650" y="2"/>
                </a:cxn>
                <a:cxn ang="0">
                  <a:pos x="574" y="0"/>
                </a:cxn>
                <a:cxn ang="0">
                  <a:pos x="500" y="5"/>
                </a:cxn>
                <a:cxn ang="0">
                  <a:pos x="428" y="21"/>
                </a:cxn>
                <a:cxn ang="0">
                  <a:pos x="359" y="45"/>
                </a:cxn>
                <a:cxn ang="0">
                  <a:pos x="295" y="76"/>
                </a:cxn>
                <a:cxn ang="0">
                  <a:pos x="236" y="116"/>
                </a:cxn>
                <a:cxn ang="0">
                  <a:pos x="183" y="163"/>
                </a:cxn>
                <a:cxn ang="0">
                  <a:pos x="133" y="214"/>
                </a:cxn>
                <a:cxn ang="0">
                  <a:pos x="91" y="271"/>
                </a:cxn>
                <a:cxn ang="0">
                  <a:pos x="55" y="334"/>
                </a:cxn>
                <a:cxn ang="0">
                  <a:pos x="29" y="403"/>
                </a:cxn>
                <a:cxn ang="0">
                  <a:pos x="12" y="473"/>
                </a:cxn>
                <a:cxn ang="0">
                  <a:pos x="0" y="547"/>
                </a:cxn>
                <a:cxn ang="0">
                  <a:pos x="0" y="623"/>
                </a:cxn>
                <a:cxn ang="0">
                  <a:pos x="8" y="695"/>
                </a:cxn>
                <a:cxn ang="0">
                  <a:pos x="25" y="768"/>
                </a:cxn>
                <a:cxn ang="0">
                  <a:pos x="51" y="834"/>
                </a:cxn>
                <a:cxn ang="0">
                  <a:pos x="84" y="897"/>
                </a:cxn>
                <a:cxn ang="0">
                  <a:pos x="124" y="956"/>
                </a:cxn>
                <a:cxn ang="0">
                  <a:pos x="173" y="1011"/>
                </a:cxn>
                <a:cxn ang="0">
                  <a:pos x="224" y="1057"/>
                </a:cxn>
                <a:cxn ang="0">
                  <a:pos x="282" y="1098"/>
                </a:cxn>
                <a:cxn ang="0">
                  <a:pos x="346" y="1131"/>
                </a:cxn>
                <a:cxn ang="0">
                  <a:pos x="415" y="1157"/>
                </a:cxn>
                <a:cxn ang="0">
                  <a:pos x="485" y="1175"/>
                </a:cxn>
                <a:cxn ang="0">
                  <a:pos x="561" y="1184"/>
                </a:cxn>
              </a:cxnLst>
              <a:rect l="0" t="0" r="r" b="b"/>
              <a:pathLst>
                <a:path w="1181" h="1184">
                  <a:moveTo>
                    <a:pt x="591" y="1184"/>
                  </a:moveTo>
                  <a:lnTo>
                    <a:pt x="605" y="1184"/>
                  </a:lnTo>
                  <a:lnTo>
                    <a:pt x="620" y="1184"/>
                  </a:lnTo>
                  <a:lnTo>
                    <a:pt x="635" y="1182"/>
                  </a:lnTo>
                  <a:lnTo>
                    <a:pt x="650" y="1182"/>
                  </a:lnTo>
                  <a:lnTo>
                    <a:pt x="664" y="1178"/>
                  </a:lnTo>
                  <a:lnTo>
                    <a:pt x="679" y="1176"/>
                  </a:lnTo>
                  <a:lnTo>
                    <a:pt x="694" y="1175"/>
                  </a:lnTo>
                  <a:lnTo>
                    <a:pt x="709" y="1173"/>
                  </a:lnTo>
                  <a:lnTo>
                    <a:pt x="723" y="1167"/>
                  </a:lnTo>
                  <a:lnTo>
                    <a:pt x="736" y="1165"/>
                  </a:lnTo>
                  <a:lnTo>
                    <a:pt x="749" y="1161"/>
                  </a:lnTo>
                  <a:lnTo>
                    <a:pt x="765" y="1157"/>
                  </a:lnTo>
                  <a:lnTo>
                    <a:pt x="778" y="1152"/>
                  </a:lnTo>
                  <a:lnTo>
                    <a:pt x="793" y="1148"/>
                  </a:lnTo>
                  <a:lnTo>
                    <a:pt x="806" y="1142"/>
                  </a:lnTo>
                  <a:lnTo>
                    <a:pt x="820" y="1138"/>
                  </a:lnTo>
                  <a:lnTo>
                    <a:pt x="833" y="1131"/>
                  </a:lnTo>
                  <a:lnTo>
                    <a:pt x="844" y="1125"/>
                  </a:lnTo>
                  <a:lnTo>
                    <a:pt x="858" y="1119"/>
                  </a:lnTo>
                  <a:lnTo>
                    <a:pt x="871" y="1114"/>
                  </a:lnTo>
                  <a:lnTo>
                    <a:pt x="882" y="1104"/>
                  </a:lnTo>
                  <a:lnTo>
                    <a:pt x="896" y="1098"/>
                  </a:lnTo>
                  <a:lnTo>
                    <a:pt x="907" y="1089"/>
                  </a:lnTo>
                  <a:lnTo>
                    <a:pt x="920" y="1083"/>
                  </a:lnTo>
                  <a:lnTo>
                    <a:pt x="930" y="1074"/>
                  </a:lnTo>
                  <a:lnTo>
                    <a:pt x="941" y="1066"/>
                  </a:lnTo>
                  <a:lnTo>
                    <a:pt x="953" y="1057"/>
                  </a:lnTo>
                  <a:lnTo>
                    <a:pt x="964" y="1049"/>
                  </a:lnTo>
                  <a:lnTo>
                    <a:pt x="976" y="1038"/>
                  </a:lnTo>
                  <a:lnTo>
                    <a:pt x="987" y="1030"/>
                  </a:lnTo>
                  <a:lnTo>
                    <a:pt x="996" y="1021"/>
                  </a:lnTo>
                  <a:lnTo>
                    <a:pt x="1008" y="1011"/>
                  </a:lnTo>
                  <a:lnTo>
                    <a:pt x="1017" y="1000"/>
                  </a:lnTo>
                  <a:lnTo>
                    <a:pt x="1027" y="990"/>
                  </a:lnTo>
                  <a:lnTo>
                    <a:pt x="1036" y="979"/>
                  </a:lnTo>
                  <a:lnTo>
                    <a:pt x="1046" y="967"/>
                  </a:lnTo>
                  <a:lnTo>
                    <a:pt x="1054" y="956"/>
                  </a:lnTo>
                  <a:lnTo>
                    <a:pt x="1063" y="944"/>
                  </a:lnTo>
                  <a:lnTo>
                    <a:pt x="1071" y="933"/>
                  </a:lnTo>
                  <a:lnTo>
                    <a:pt x="1080" y="924"/>
                  </a:lnTo>
                  <a:lnTo>
                    <a:pt x="1088" y="910"/>
                  </a:lnTo>
                  <a:lnTo>
                    <a:pt x="1095" y="897"/>
                  </a:lnTo>
                  <a:lnTo>
                    <a:pt x="1101" y="886"/>
                  </a:lnTo>
                  <a:lnTo>
                    <a:pt x="1111" y="874"/>
                  </a:lnTo>
                  <a:lnTo>
                    <a:pt x="1116" y="861"/>
                  </a:lnTo>
                  <a:lnTo>
                    <a:pt x="1122" y="848"/>
                  </a:lnTo>
                  <a:lnTo>
                    <a:pt x="1128" y="834"/>
                  </a:lnTo>
                  <a:lnTo>
                    <a:pt x="1135" y="823"/>
                  </a:lnTo>
                  <a:lnTo>
                    <a:pt x="1139" y="808"/>
                  </a:lnTo>
                  <a:lnTo>
                    <a:pt x="1145" y="794"/>
                  </a:lnTo>
                  <a:lnTo>
                    <a:pt x="1149" y="781"/>
                  </a:lnTo>
                  <a:lnTo>
                    <a:pt x="1154" y="768"/>
                  </a:lnTo>
                  <a:lnTo>
                    <a:pt x="1158" y="752"/>
                  </a:lnTo>
                  <a:lnTo>
                    <a:pt x="1162" y="739"/>
                  </a:lnTo>
                  <a:lnTo>
                    <a:pt x="1164" y="726"/>
                  </a:lnTo>
                  <a:lnTo>
                    <a:pt x="1170" y="711"/>
                  </a:lnTo>
                  <a:lnTo>
                    <a:pt x="1171" y="695"/>
                  </a:lnTo>
                  <a:lnTo>
                    <a:pt x="1173" y="682"/>
                  </a:lnTo>
                  <a:lnTo>
                    <a:pt x="1175" y="667"/>
                  </a:lnTo>
                  <a:lnTo>
                    <a:pt x="1179" y="654"/>
                  </a:lnTo>
                  <a:lnTo>
                    <a:pt x="1179" y="637"/>
                  </a:lnTo>
                  <a:lnTo>
                    <a:pt x="1181" y="623"/>
                  </a:lnTo>
                  <a:lnTo>
                    <a:pt x="1181" y="608"/>
                  </a:lnTo>
                  <a:lnTo>
                    <a:pt x="1181" y="593"/>
                  </a:lnTo>
                  <a:lnTo>
                    <a:pt x="1181" y="578"/>
                  </a:lnTo>
                  <a:lnTo>
                    <a:pt x="1181" y="562"/>
                  </a:lnTo>
                  <a:lnTo>
                    <a:pt x="1179" y="547"/>
                  </a:lnTo>
                  <a:lnTo>
                    <a:pt x="1179" y="532"/>
                  </a:lnTo>
                  <a:lnTo>
                    <a:pt x="1175" y="517"/>
                  </a:lnTo>
                  <a:lnTo>
                    <a:pt x="1173" y="502"/>
                  </a:lnTo>
                  <a:lnTo>
                    <a:pt x="1171" y="486"/>
                  </a:lnTo>
                  <a:lnTo>
                    <a:pt x="1170" y="473"/>
                  </a:lnTo>
                  <a:lnTo>
                    <a:pt x="1164" y="458"/>
                  </a:lnTo>
                  <a:lnTo>
                    <a:pt x="1162" y="444"/>
                  </a:lnTo>
                  <a:lnTo>
                    <a:pt x="1158" y="429"/>
                  </a:lnTo>
                  <a:lnTo>
                    <a:pt x="1154" y="416"/>
                  </a:lnTo>
                  <a:lnTo>
                    <a:pt x="1149" y="403"/>
                  </a:lnTo>
                  <a:lnTo>
                    <a:pt x="1145" y="389"/>
                  </a:lnTo>
                  <a:lnTo>
                    <a:pt x="1139" y="374"/>
                  </a:lnTo>
                  <a:lnTo>
                    <a:pt x="1135" y="363"/>
                  </a:lnTo>
                  <a:lnTo>
                    <a:pt x="1128" y="349"/>
                  </a:lnTo>
                  <a:lnTo>
                    <a:pt x="1122" y="334"/>
                  </a:lnTo>
                  <a:lnTo>
                    <a:pt x="1116" y="323"/>
                  </a:lnTo>
                  <a:lnTo>
                    <a:pt x="1111" y="310"/>
                  </a:lnTo>
                  <a:lnTo>
                    <a:pt x="1101" y="296"/>
                  </a:lnTo>
                  <a:lnTo>
                    <a:pt x="1095" y="285"/>
                  </a:lnTo>
                  <a:lnTo>
                    <a:pt x="1088" y="271"/>
                  </a:lnTo>
                  <a:lnTo>
                    <a:pt x="1080" y="260"/>
                  </a:lnTo>
                  <a:lnTo>
                    <a:pt x="1071" y="249"/>
                  </a:lnTo>
                  <a:lnTo>
                    <a:pt x="1063" y="237"/>
                  </a:lnTo>
                  <a:lnTo>
                    <a:pt x="1054" y="226"/>
                  </a:lnTo>
                  <a:lnTo>
                    <a:pt x="1046" y="214"/>
                  </a:lnTo>
                  <a:lnTo>
                    <a:pt x="1036" y="203"/>
                  </a:lnTo>
                  <a:lnTo>
                    <a:pt x="1027" y="194"/>
                  </a:lnTo>
                  <a:lnTo>
                    <a:pt x="1017" y="182"/>
                  </a:lnTo>
                  <a:lnTo>
                    <a:pt x="1008" y="175"/>
                  </a:lnTo>
                  <a:lnTo>
                    <a:pt x="996" y="163"/>
                  </a:lnTo>
                  <a:lnTo>
                    <a:pt x="987" y="154"/>
                  </a:lnTo>
                  <a:lnTo>
                    <a:pt x="976" y="142"/>
                  </a:lnTo>
                  <a:lnTo>
                    <a:pt x="964" y="135"/>
                  </a:lnTo>
                  <a:lnTo>
                    <a:pt x="953" y="125"/>
                  </a:lnTo>
                  <a:lnTo>
                    <a:pt x="941" y="116"/>
                  </a:lnTo>
                  <a:lnTo>
                    <a:pt x="930" y="108"/>
                  </a:lnTo>
                  <a:lnTo>
                    <a:pt x="920" y="100"/>
                  </a:lnTo>
                  <a:lnTo>
                    <a:pt x="907" y="91"/>
                  </a:lnTo>
                  <a:lnTo>
                    <a:pt x="896" y="83"/>
                  </a:lnTo>
                  <a:lnTo>
                    <a:pt x="882" y="76"/>
                  </a:lnTo>
                  <a:lnTo>
                    <a:pt x="871" y="70"/>
                  </a:lnTo>
                  <a:lnTo>
                    <a:pt x="858" y="62"/>
                  </a:lnTo>
                  <a:lnTo>
                    <a:pt x="844" y="57"/>
                  </a:lnTo>
                  <a:lnTo>
                    <a:pt x="833" y="51"/>
                  </a:lnTo>
                  <a:lnTo>
                    <a:pt x="820" y="45"/>
                  </a:lnTo>
                  <a:lnTo>
                    <a:pt x="806" y="40"/>
                  </a:lnTo>
                  <a:lnTo>
                    <a:pt x="793" y="34"/>
                  </a:lnTo>
                  <a:lnTo>
                    <a:pt x="778" y="28"/>
                  </a:lnTo>
                  <a:lnTo>
                    <a:pt x="765" y="24"/>
                  </a:lnTo>
                  <a:lnTo>
                    <a:pt x="749" y="21"/>
                  </a:lnTo>
                  <a:lnTo>
                    <a:pt x="736" y="17"/>
                  </a:lnTo>
                  <a:lnTo>
                    <a:pt x="723" y="13"/>
                  </a:lnTo>
                  <a:lnTo>
                    <a:pt x="709" y="11"/>
                  </a:lnTo>
                  <a:lnTo>
                    <a:pt x="694" y="7"/>
                  </a:lnTo>
                  <a:lnTo>
                    <a:pt x="679" y="5"/>
                  </a:lnTo>
                  <a:lnTo>
                    <a:pt x="664" y="3"/>
                  </a:lnTo>
                  <a:lnTo>
                    <a:pt x="650" y="2"/>
                  </a:lnTo>
                  <a:lnTo>
                    <a:pt x="635" y="0"/>
                  </a:lnTo>
                  <a:lnTo>
                    <a:pt x="620" y="0"/>
                  </a:lnTo>
                  <a:lnTo>
                    <a:pt x="605" y="0"/>
                  </a:lnTo>
                  <a:lnTo>
                    <a:pt x="591" y="0"/>
                  </a:lnTo>
                  <a:lnTo>
                    <a:pt x="574" y="0"/>
                  </a:lnTo>
                  <a:lnTo>
                    <a:pt x="561" y="0"/>
                  </a:lnTo>
                  <a:lnTo>
                    <a:pt x="544" y="0"/>
                  </a:lnTo>
                  <a:lnTo>
                    <a:pt x="529" y="2"/>
                  </a:lnTo>
                  <a:lnTo>
                    <a:pt x="514" y="3"/>
                  </a:lnTo>
                  <a:lnTo>
                    <a:pt x="500" y="5"/>
                  </a:lnTo>
                  <a:lnTo>
                    <a:pt x="485" y="7"/>
                  </a:lnTo>
                  <a:lnTo>
                    <a:pt x="472" y="11"/>
                  </a:lnTo>
                  <a:lnTo>
                    <a:pt x="456" y="13"/>
                  </a:lnTo>
                  <a:lnTo>
                    <a:pt x="441" y="17"/>
                  </a:lnTo>
                  <a:lnTo>
                    <a:pt x="428" y="21"/>
                  </a:lnTo>
                  <a:lnTo>
                    <a:pt x="415" y="24"/>
                  </a:lnTo>
                  <a:lnTo>
                    <a:pt x="399" y="28"/>
                  </a:lnTo>
                  <a:lnTo>
                    <a:pt x="386" y="34"/>
                  </a:lnTo>
                  <a:lnTo>
                    <a:pt x="373" y="40"/>
                  </a:lnTo>
                  <a:lnTo>
                    <a:pt x="359" y="45"/>
                  </a:lnTo>
                  <a:lnTo>
                    <a:pt x="346" y="51"/>
                  </a:lnTo>
                  <a:lnTo>
                    <a:pt x="333" y="57"/>
                  </a:lnTo>
                  <a:lnTo>
                    <a:pt x="320" y="62"/>
                  </a:lnTo>
                  <a:lnTo>
                    <a:pt x="308" y="70"/>
                  </a:lnTo>
                  <a:lnTo>
                    <a:pt x="295" y="76"/>
                  </a:lnTo>
                  <a:lnTo>
                    <a:pt x="282" y="83"/>
                  </a:lnTo>
                  <a:lnTo>
                    <a:pt x="270" y="91"/>
                  </a:lnTo>
                  <a:lnTo>
                    <a:pt x="259" y="100"/>
                  </a:lnTo>
                  <a:lnTo>
                    <a:pt x="247" y="108"/>
                  </a:lnTo>
                  <a:lnTo>
                    <a:pt x="236" y="116"/>
                  </a:lnTo>
                  <a:lnTo>
                    <a:pt x="224" y="125"/>
                  </a:lnTo>
                  <a:lnTo>
                    <a:pt x="213" y="135"/>
                  </a:lnTo>
                  <a:lnTo>
                    <a:pt x="202" y="142"/>
                  </a:lnTo>
                  <a:lnTo>
                    <a:pt x="192" y="154"/>
                  </a:lnTo>
                  <a:lnTo>
                    <a:pt x="183" y="163"/>
                  </a:lnTo>
                  <a:lnTo>
                    <a:pt x="173" y="175"/>
                  </a:lnTo>
                  <a:lnTo>
                    <a:pt x="162" y="182"/>
                  </a:lnTo>
                  <a:lnTo>
                    <a:pt x="152" y="194"/>
                  </a:lnTo>
                  <a:lnTo>
                    <a:pt x="143" y="203"/>
                  </a:lnTo>
                  <a:lnTo>
                    <a:pt x="133" y="214"/>
                  </a:lnTo>
                  <a:lnTo>
                    <a:pt x="124" y="226"/>
                  </a:lnTo>
                  <a:lnTo>
                    <a:pt x="116" y="237"/>
                  </a:lnTo>
                  <a:lnTo>
                    <a:pt x="107" y="249"/>
                  </a:lnTo>
                  <a:lnTo>
                    <a:pt x="99" y="260"/>
                  </a:lnTo>
                  <a:lnTo>
                    <a:pt x="91" y="271"/>
                  </a:lnTo>
                  <a:lnTo>
                    <a:pt x="84" y="285"/>
                  </a:lnTo>
                  <a:lnTo>
                    <a:pt x="76" y="296"/>
                  </a:lnTo>
                  <a:lnTo>
                    <a:pt x="70" y="310"/>
                  </a:lnTo>
                  <a:lnTo>
                    <a:pt x="63" y="323"/>
                  </a:lnTo>
                  <a:lnTo>
                    <a:pt x="55" y="334"/>
                  </a:lnTo>
                  <a:lnTo>
                    <a:pt x="51" y="349"/>
                  </a:lnTo>
                  <a:lnTo>
                    <a:pt x="46" y="363"/>
                  </a:lnTo>
                  <a:lnTo>
                    <a:pt x="38" y="374"/>
                  </a:lnTo>
                  <a:lnTo>
                    <a:pt x="34" y="389"/>
                  </a:lnTo>
                  <a:lnTo>
                    <a:pt x="29" y="403"/>
                  </a:lnTo>
                  <a:lnTo>
                    <a:pt x="25" y="416"/>
                  </a:lnTo>
                  <a:lnTo>
                    <a:pt x="21" y="429"/>
                  </a:lnTo>
                  <a:lnTo>
                    <a:pt x="17" y="444"/>
                  </a:lnTo>
                  <a:lnTo>
                    <a:pt x="13" y="458"/>
                  </a:lnTo>
                  <a:lnTo>
                    <a:pt x="12" y="473"/>
                  </a:lnTo>
                  <a:lnTo>
                    <a:pt x="8" y="486"/>
                  </a:lnTo>
                  <a:lnTo>
                    <a:pt x="6" y="502"/>
                  </a:lnTo>
                  <a:lnTo>
                    <a:pt x="4" y="517"/>
                  </a:lnTo>
                  <a:lnTo>
                    <a:pt x="2" y="532"/>
                  </a:lnTo>
                  <a:lnTo>
                    <a:pt x="0" y="547"/>
                  </a:lnTo>
                  <a:lnTo>
                    <a:pt x="0" y="562"/>
                  </a:lnTo>
                  <a:lnTo>
                    <a:pt x="0" y="578"/>
                  </a:lnTo>
                  <a:lnTo>
                    <a:pt x="0" y="593"/>
                  </a:lnTo>
                  <a:lnTo>
                    <a:pt x="0" y="608"/>
                  </a:lnTo>
                  <a:lnTo>
                    <a:pt x="0" y="623"/>
                  </a:lnTo>
                  <a:lnTo>
                    <a:pt x="0" y="637"/>
                  </a:lnTo>
                  <a:lnTo>
                    <a:pt x="2" y="654"/>
                  </a:lnTo>
                  <a:lnTo>
                    <a:pt x="4" y="667"/>
                  </a:lnTo>
                  <a:lnTo>
                    <a:pt x="6" y="682"/>
                  </a:lnTo>
                  <a:lnTo>
                    <a:pt x="8" y="695"/>
                  </a:lnTo>
                  <a:lnTo>
                    <a:pt x="12" y="711"/>
                  </a:lnTo>
                  <a:lnTo>
                    <a:pt x="13" y="726"/>
                  </a:lnTo>
                  <a:lnTo>
                    <a:pt x="17" y="739"/>
                  </a:lnTo>
                  <a:lnTo>
                    <a:pt x="21" y="752"/>
                  </a:lnTo>
                  <a:lnTo>
                    <a:pt x="25" y="768"/>
                  </a:lnTo>
                  <a:lnTo>
                    <a:pt x="29" y="781"/>
                  </a:lnTo>
                  <a:lnTo>
                    <a:pt x="34" y="794"/>
                  </a:lnTo>
                  <a:lnTo>
                    <a:pt x="38" y="808"/>
                  </a:lnTo>
                  <a:lnTo>
                    <a:pt x="46" y="823"/>
                  </a:lnTo>
                  <a:lnTo>
                    <a:pt x="51" y="834"/>
                  </a:lnTo>
                  <a:lnTo>
                    <a:pt x="55" y="848"/>
                  </a:lnTo>
                  <a:lnTo>
                    <a:pt x="63" y="861"/>
                  </a:lnTo>
                  <a:lnTo>
                    <a:pt x="70" y="874"/>
                  </a:lnTo>
                  <a:lnTo>
                    <a:pt x="76" y="886"/>
                  </a:lnTo>
                  <a:lnTo>
                    <a:pt x="84" y="897"/>
                  </a:lnTo>
                  <a:lnTo>
                    <a:pt x="91" y="910"/>
                  </a:lnTo>
                  <a:lnTo>
                    <a:pt x="99" y="924"/>
                  </a:lnTo>
                  <a:lnTo>
                    <a:pt x="107" y="933"/>
                  </a:lnTo>
                  <a:lnTo>
                    <a:pt x="116" y="944"/>
                  </a:lnTo>
                  <a:lnTo>
                    <a:pt x="124" y="956"/>
                  </a:lnTo>
                  <a:lnTo>
                    <a:pt x="133" y="967"/>
                  </a:lnTo>
                  <a:lnTo>
                    <a:pt x="143" y="979"/>
                  </a:lnTo>
                  <a:lnTo>
                    <a:pt x="152" y="990"/>
                  </a:lnTo>
                  <a:lnTo>
                    <a:pt x="162" y="1000"/>
                  </a:lnTo>
                  <a:lnTo>
                    <a:pt x="173" y="1011"/>
                  </a:lnTo>
                  <a:lnTo>
                    <a:pt x="183" y="1021"/>
                  </a:lnTo>
                  <a:lnTo>
                    <a:pt x="192" y="1030"/>
                  </a:lnTo>
                  <a:lnTo>
                    <a:pt x="202" y="1038"/>
                  </a:lnTo>
                  <a:lnTo>
                    <a:pt x="213" y="1049"/>
                  </a:lnTo>
                  <a:lnTo>
                    <a:pt x="224" y="1057"/>
                  </a:lnTo>
                  <a:lnTo>
                    <a:pt x="236" y="1066"/>
                  </a:lnTo>
                  <a:lnTo>
                    <a:pt x="247" y="1074"/>
                  </a:lnTo>
                  <a:lnTo>
                    <a:pt x="259" y="1083"/>
                  </a:lnTo>
                  <a:lnTo>
                    <a:pt x="270" y="1089"/>
                  </a:lnTo>
                  <a:lnTo>
                    <a:pt x="282" y="1098"/>
                  </a:lnTo>
                  <a:lnTo>
                    <a:pt x="295" y="1104"/>
                  </a:lnTo>
                  <a:lnTo>
                    <a:pt x="308" y="1114"/>
                  </a:lnTo>
                  <a:lnTo>
                    <a:pt x="320" y="1119"/>
                  </a:lnTo>
                  <a:lnTo>
                    <a:pt x="333" y="1125"/>
                  </a:lnTo>
                  <a:lnTo>
                    <a:pt x="346" y="1131"/>
                  </a:lnTo>
                  <a:lnTo>
                    <a:pt x="359" y="1138"/>
                  </a:lnTo>
                  <a:lnTo>
                    <a:pt x="373" y="1142"/>
                  </a:lnTo>
                  <a:lnTo>
                    <a:pt x="386" y="1148"/>
                  </a:lnTo>
                  <a:lnTo>
                    <a:pt x="399" y="1152"/>
                  </a:lnTo>
                  <a:lnTo>
                    <a:pt x="415" y="1157"/>
                  </a:lnTo>
                  <a:lnTo>
                    <a:pt x="428" y="1161"/>
                  </a:lnTo>
                  <a:lnTo>
                    <a:pt x="441" y="1165"/>
                  </a:lnTo>
                  <a:lnTo>
                    <a:pt x="456" y="1167"/>
                  </a:lnTo>
                  <a:lnTo>
                    <a:pt x="472" y="1173"/>
                  </a:lnTo>
                  <a:lnTo>
                    <a:pt x="485" y="1175"/>
                  </a:lnTo>
                  <a:lnTo>
                    <a:pt x="500" y="1176"/>
                  </a:lnTo>
                  <a:lnTo>
                    <a:pt x="514" y="1178"/>
                  </a:lnTo>
                  <a:lnTo>
                    <a:pt x="529" y="1182"/>
                  </a:lnTo>
                  <a:lnTo>
                    <a:pt x="544" y="1182"/>
                  </a:lnTo>
                  <a:lnTo>
                    <a:pt x="561" y="1184"/>
                  </a:lnTo>
                  <a:lnTo>
                    <a:pt x="574" y="1184"/>
                  </a:lnTo>
                  <a:lnTo>
                    <a:pt x="591" y="1184"/>
                  </a:lnTo>
                  <a:lnTo>
                    <a:pt x="591" y="1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1" name="Freeform 18"/>
            <p:cNvSpPr>
              <a:spLocks/>
            </p:cNvSpPr>
            <p:nvPr/>
          </p:nvSpPr>
          <p:spPr bwMode="auto">
            <a:xfrm>
              <a:off x="6996063" y="3983029"/>
              <a:ext cx="1491446" cy="1485675"/>
            </a:xfrm>
            <a:custGeom>
              <a:avLst/>
              <a:gdLst/>
              <a:ahLst/>
              <a:cxnLst>
                <a:cxn ang="0">
                  <a:pos x="569" y="1026"/>
                </a:cxn>
                <a:cxn ang="0">
                  <a:pos x="634" y="1015"/>
                </a:cxn>
                <a:cxn ang="0">
                  <a:pos x="694" y="998"/>
                </a:cxn>
                <a:cxn ang="0">
                  <a:pos x="751" y="973"/>
                </a:cxn>
                <a:cxn ang="0">
                  <a:pos x="805" y="941"/>
                </a:cxn>
                <a:cxn ang="0">
                  <a:pos x="854" y="903"/>
                </a:cxn>
                <a:cxn ang="0">
                  <a:pos x="900" y="859"/>
                </a:cxn>
                <a:cxn ang="0">
                  <a:pos x="938" y="810"/>
                </a:cxn>
                <a:cxn ang="0">
                  <a:pos x="972" y="758"/>
                </a:cxn>
                <a:cxn ang="0">
                  <a:pos x="997" y="701"/>
                </a:cxn>
                <a:cxn ang="0">
                  <a:pos x="1018" y="642"/>
                </a:cxn>
                <a:cxn ang="0">
                  <a:pos x="1029" y="580"/>
                </a:cxn>
                <a:cxn ang="0">
                  <a:pos x="1035" y="515"/>
                </a:cxn>
                <a:cxn ang="0">
                  <a:pos x="1029" y="446"/>
                </a:cxn>
                <a:cxn ang="0">
                  <a:pos x="1018" y="384"/>
                </a:cxn>
                <a:cxn ang="0">
                  <a:pos x="997" y="323"/>
                </a:cxn>
                <a:cxn ang="0">
                  <a:pos x="972" y="266"/>
                </a:cxn>
                <a:cxn ang="0">
                  <a:pos x="938" y="214"/>
                </a:cxn>
                <a:cxn ang="0">
                  <a:pos x="900" y="165"/>
                </a:cxn>
                <a:cxn ang="0">
                  <a:pos x="854" y="121"/>
                </a:cxn>
                <a:cxn ang="0">
                  <a:pos x="805" y="85"/>
                </a:cxn>
                <a:cxn ang="0">
                  <a:pos x="751" y="53"/>
                </a:cxn>
                <a:cxn ang="0">
                  <a:pos x="694" y="28"/>
                </a:cxn>
                <a:cxn ang="0">
                  <a:pos x="634" y="11"/>
                </a:cxn>
                <a:cxn ang="0">
                  <a:pos x="569" y="2"/>
                </a:cxn>
                <a:cxn ang="0">
                  <a:pos x="504" y="0"/>
                </a:cxn>
                <a:cxn ang="0">
                  <a:pos x="438" y="3"/>
                </a:cxn>
                <a:cxn ang="0">
                  <a:pos x="373" y="17"/>
                </a:cxn>
                <a:cxn ang="0">
                  <a:pos x="316" y="40"/>
                </a:cxn>
                <a:cxn ang="0">
                  <a:pos x="257" y="64"/>
                </a:cxn>
                <a:cxn ang="0">
                  <a:pos x="206" y="99"/>
                </a:cxn>
                <a:cxn ang="0">
                  <a:pos x="160" y="138"/>
                </a:cxn>
                <a:cxn ang="0">
                  <a:pos x="118" y="184"/>
                </a:cxn>
                <a:cxn ang="0">
                  <a:pos x="80" y="235"/>
                </a:cxn>
                <a:cxn ang="0">
                  <a:pos x="50" y="289"/>
                </a:cxn>
                <a:cxn ang="0">
                  <a:pos x="27" y="346"/>
                </a:cxn>
                <a:cxn ang="0">
                  <a:pos x="10" y="410"/>
                </a:cxn>
                <a:cxn ang="0">
                  <a:pos x="0" y="473"/>
                </a:cxn>
                <a:cxn ang="0">
                  <a:pos x="0" y="540"/>
                </a:cxn>
                <a:cxn ang="0">
                  <a:pos x="6" y="604"/>
                </a:cxn>
                <a:cxn ang="0">
                  <a:pos x="23" y="665"/>
                </a:cxn>
                <a:cxn ang="0">
                  <a:pos x="44" y="724"/>
                </a:cxn>
                <a:cxn ang="0">
                  <a:pos x="75" y="779"/>
                </a:cxn>
                <a:cxn ang="0">
                  <a:pos x="109" y="830"/>
                </a:cxn>
                <a:cxn ang="0">
                  <a:pos x="152" y="878"/>
                </a:cxn>
                <a:cxn ang="0">
                  <a:pos x="196" y="918"/>
                </a:cxn>
                <a:cxn ang="0">
                  <a:pos x="248" y="954"/>
                </a:cxn>
                <a:cxn ang="0">
                  <a:pos x="303" y="984"/>
                </a:cxn>
                <a:cxn ang="0">
                  <a:pos x="362" y="1005"/>
                </a:cxn>
                <a:cxn ang="0">
                  <a:pos x="424" y="1021"/>
                </a:cxn>
                <a:cxn ang="0">
                  <a:pos x="489" y="1030"/>
                </a:cxn>
              </a:cxnLst>
              <a:rect l="0" t="0" r="r" b="b"/>
              <a:pathLst>
                <a:path w="1035" h="1030">
                  <a:moveTo>
                    <a:pt x="518" y="1030"/>
                  </a:moveTo>
                  <a:lnTo>
                    <a:pt x="531" y="1030"/>
                  </a:lnTo>
                  <a:lnTo>
                    <a:pt x="542" y="1030"/>
                  </a:lnTo>
                  <a:lnTo>
                    <a:pt x="556" y="1028"/>
                  </a:lnTo>
                  <a:lnTo>
                    <a:pt x="569" y="1026"/>
                  </a:lnTo>
                  <a:lnTo>
                    <a:pt x="582" y="1024"/>
                  </a:lnTo>
                  <a:lnTo>
                    <a:pt x="596" y="1022"/>
                  </a:lnTo>
                  <a:lnTo>
                    <a:pt x="607" y="1021"/>
                  </a:lnTo>
                  <a:lnTo>
                    <a:pt x="622" y="1019"/>
                  </a:lnTo>
                  <a:lnTo>
                    <a:pt x="634" y="1015"/>
                  </a:lnTo>
                  <a:lnTo>
                    <a:pt x="645" y="1013"/>
                  </a:lnTo>
                  <a:lnTo>
                    <a:pt x="658" y="1009"/>
                  </a:lnTo>
                  <a:lnTo>
                    <a:pt x="672" y="1005"/>
                  </a:lnTo>
                  <a:lnTo>
                    <a:pt x="681" y="1002"/>
                  </a:lnTo>
                  <a:lnTo>
                    <a:pt x="694" y="998"/>
                  </a:lnTo>
                  <a:lnTo>
                    <a:pt x="706" y="992"/>
                  </a:lnTo>
                  <a:lnTo>
                    <a:pt x="719" y="990"/>
                  </a:lnTo>
                  <a:lnTo>
                    <a:pt x="729" y="984"/>
                  </a:lnTo>
                  <a:lnTo>
                    <a:pt x="740" y="979"/>
                  </a:lnTo>
                  <a:lnTo>
                    <a:pt x="751" y="973"/>
                  </a:lnTo>
                  <a:lnTo>
                    <a:pt x="763" y="967"/>
                  </a:lnTo>
                  <a:lnTo>
                    <a:pt x="774" y="960"/>
                  </a:lnTo>
                  <a:lnTo>
                    <a:pt x="784" y="954"/>
                  </a:lnTo>
                  <a:lnTo>
                    <a:pt x="793" y="946"/>
                  </a:lnTo>
                  <a:lnTo>
                    <a:pt x="805" y="941"/>
                  </a:lnTo>
                  <a:lnTo>
                    <a:pt x="814" y="933"/>
                  </a:lnTo>
                  <a:lnTo>
                    <a:pt x="826" y="927"/>
                  </a:lnTo>
                  <a:lnTo>
                    <a:pt x="835" y="918"/>
                  </a:lnTo>
                  <a:lnTo>
                    <a:pt x="845" y="912"/>
                  </a:lnTo>
                  <a:lnTo>
                    <a:pt x="854" y="903"/>
                  </a:lnTo>
                  <a:lnTo>
                    <a:pt x="864" y="895"/>
                  </a:lnTo>
                  <a:lnTo>
                    <a:pt x="873" y="886"/>
                  </a:lnTo>
                  <a:lnTo>
                    <a:pt x="883" y="878"/>
                  </a:lnTo>
                  <a:lnTo>
                    <a:pt x="890" y="868"/>
                  </a:lnTo>
                  <a:lnTo>
                    <a:pt x="900" y="859"/>
                  </a:lnTo>
                  <a:lnTo>
                    <a:pt x="907" y="849"/>
                  </a:lnTo>
                  <a:lnTo>
                    <a:pt x="917" y="840"/>
                  </a:lnTo>
                  <a:lnTo>
                    <a:pt x="923" y="830"/>
                  </a:lnTo>
                  <a:lnTo>
                    <a:pt x="932" y="821"/>
                  </a:lnTo>
                  <a:lnTo>
                    <a:pt x="938" y="810"/>
                  </a:lnTo>
                  <a:lnTo>
                    <a:pt x="945" y="800"/>
                  </a:lnTo>
                  <a:lnTo>
                    <a:pt x="951" y="789"/>
                  </a:lnTo>
                  <a:lnTo>
                    <a:pt x="959" y="779"/>
                  </a:lnTo>
                  <a:lnTo>
                    <a:pt x="964" y="770"/>
                  </a:lnTo>
                  <a:lnTo>
                    <a:pt x="972" y="758"/>
                  </a:lnTo>
                  <a:lnTo>
                    <a:pt x="976" y="747"/>
                  </a:lnTo>
                  <a:lnTo>
                    <a:pt x="983" y="735"/>
                  </a:lnTo>
                  <a:lnTo>
                    <a:pt x="989" y="724"/>
                  </a:lnTo>
                  <a:lnTo>
                    <a:pt x="995" y="714"/>
                  </a:lnTo>
                  <a:lnTo>
                    <a:pt x="997" y="701"/>
                  </a:lnTo>
                  <a:lnTo>
                    <a:pt x="1002" y="690"/>
                  </a:lnTo>
                  <a:lnTo>
                    <a:pt x="1006" y="676"/>
                  </a:lnTo>
                  <a:lnTo>
                    <a:pt x="1010" y="665"/>
                  </a:lnTo>
                  <a:lnTo>
                    <a:pt x="1014" y="654"/>
                  </a:lnTo>
                  <a:lnTo>
                    <a:pt x="1018" y="642"/>
                  </a:lnTo>
                  <a:lnTo>
                    <a:pt x="1020" y="629"/>
                  </a:lnTo>
                  <a:lnTo>
                    <a:pt x="1023" y="618"/>
                  </a:lnTo>
                  <a:lnTo>
                    <a:pt x="1025" y="604"/>
                  </a:lnTo>
                  <a:lnTo>
                    <a:pt x="1027" y="591"/>
                  </a:lnTo>
                  <a:lnTo>
                    <a:pt x="1029" y="580"/>
                  </a:lnTo>
                  <a:lnTo>
                    <a:pt x="1031" y="566"/>
                  </a:lnTo>
                  <a:lnTo>
                    <a:pt x="1033" y="553"/>
                  </a:lnTo>
                  <a:lnTo>
                    <a:pt x="1035" y="540"/>
                  </a:lnTo>
                  <a:lnTo>
                    <a:pt x="1035" y="528"/>
                  </a:lnTo>
                  <a:lnTo>
                    <a:pt x="1035" y="515"/>
                  </a:lnTo>
                  <a:lnTo>
                    <a:pt x="1035" y="502"/>
                  </a:lnTo>
                  <a:lnTo>
                    <a:pt x="1035" y="488"/>
                  </a:lnTo>
                  <a:lnTo>
                    <a:pt x="1033" y="473"/>
                  </a:lnTo>
                  <a:lnTo>
                    <a:pt x="1031" y="462"/>
                  </a:lnTo>
                  <a:lnTo>
                    <a:pt x="1029" y="446"/>
                  </a:lnTo>
                  <a:lnTo>
                    <a:pt x="1027" y="435"/>
                  </a:lnTo>
                  <a:lnTo>
                    <a:pt x="1025" y="422"/>
                  </a:lnTo>
                  <a:lnTo>
                    <a:pt x="1023" y="410"/>
                  </a:lnTo>
                  <a:lnTo>
                    <a:pt x="1020" y="395"/>
                  </a:lnTo>
                  <a:lnTo>
                    <a:pt x="1018" y="384"/>
                  </a:lnTo>
                  <a:lnTo>
                    <a:pt x="1014" y="370"/>
                  </a:lnTo>
                  <a:lnTo>
                    <a:pt x="1010" y="359"/>
                  </a:lnTo>
                  <a:lnTo>
                    <a:pt x="1006" y="346"/>
                  </a:lnTo>
                  <a:lnTo>
                    <a:pt x="1002" y="336"/>
                  </a:lnTo>
                  <a:lnTo>
                    <a:pt x="997" y="323"/>
                  </a:lnTo>
                  <a:lnTo>
                    <a:pt x="995" y="311"/>
                  </a:lnTo>
                  <a:lnTo>
                    <a:pt x="989" y="300"/>
                  </a:lnTo>
                  <a:lnTo>
                    <a:pt x="983" y="289"/>
                  </a:lnTo>
                  <a:lnTo>
                    <a:pt x="976" y="277"/>
                  </a:lnTo>
                  <a:lnTo>
                    <a:pt x="972" y="266"/>
                  </a:lnTo>
                  <a:lnTo>
                    <a:pt x="964" y="254"/>
                  </a:lnTo>
                  <a:lnTo>
                    <a:pt x="959" y="245"/>
                  </a:lnTo>
                  <a:lnTo>
                    <a:pt x="951" y="235"/>
                  </a:lnTo>
                  <a:lnTo>
                    <a:pt x="945" y="224"/>
                  </a:lnTo>
                  <a:lnTo>
                    <a:pt x="938" y="214"/>
                  </a:lnTo>
                  <a:lnTo>
                    <a:pt x="932" y="203"/>
                  </a:lnTo>
                  <a:lnTo>
                    <a:pt x="923" y="194"/>
                  </a:lnTo>
                  <a:lnTo>
                    <a:pt x="917" y="184"/>
                  </a:lnTo>
                  <a:lnTo>
                    <a:pt x="907" y="175"/>
                  </a:lnTo>
                  <a:lnTo>
                    <a:pt x="900" y="165"/>
                  </a:lnTo>
                  <a:lnTo>
                    <a:pt x="890" y="157"/>
                  </a:lnTo>
                  <a:lnTo>
                    <a:pt x="883" y="148"/>
                  </a:lnTo>
                  <a:lnTo>
                    <a:pt x="873" y="138"/>
                  </a:lnTo>
                  <a:lnTo>
                    <a:pt x="864" y="131"/>
                  </a:lnTo>
                  <a:lnTo>
                    <a:pt x="854" y="121"/>
                  </a:lnTo>
                  <a:lnTo>
                    <a:pt x="845" y="114"/>
                  </a:lnTo>
                  <a:lnTo>
                    <a:pt x="835" y="106"/>
                  </a:lnTo>
                  <a:lnTo>
                    <a:pt x="826" y="99"/>
                  </a:lnTo>
                  <a:lnTo>
                    <a:pt x="814" y="91"/>
                  </a:lnTo>
                  <a:lnTo>
                    <a:pt x="805" y="85"/>
                  </a:lnTo>
                  <a:lnTo>
                    <a:pt x="793" y="78"/>
                  </a:lnTo>
                  <a:lnTo>
                    <a:pt x="784" y="70"/>
                  </a:lnTo>
                  <a:lnTo>
                    <a:pt x="774" y="64"/>
                  </a:lnTo>
                  <a:lnTo>
                    <a:pt x="763" y="59"/>
                  </a:lnTo>
                  <a:lnTo>
                    <a:pt x="751" y="53"/>
                  </a:lnTo>
                  <a:lnTo>
                    <a:pt x="740" y="47"/>
                  </a:lnTo>
                  <a:lnTo>
                    <a:pt x="729" y="41"/>
                  </a:lnTo>
                  <a:lnTo>
                    <a:pt x="719" y="40"/>
                  </a:lnTo>
                  <a:lnTo>
                    <a:pt x="706" y="34"/>
                  </a:lnTo>
                  <a:lnTo>
                    <a:pt x="694" y="28"/>
                  </a:lnTo>
                  <a:lnTo>
                    <a:pt x="681" y="24"/>
                  </a:lnTo>
                  <a:lnTo>
                    <a:pt x="672" y="21"/>
                  </a:lnTo>
                  <a:lnTo>
                    <a:pt x="658" y="17"/>
                  </a:lnTo>
                  <a:lnTo>
                    <a:pt x="645" y="13"/>
                  </a:lnTo>
                  <a:lnTo>
                    <a:pt x="634" y="11"/>
                  </a:lnTo>
                  <a:lnTo>
                    <a:pt x="622" y="7"/>
                  </a:lnTo>
                  <a:lnTo>
                    <a:pt x="607" y="5"/>
                  </a:lnTo>
                  <a:lnTo>
                    <a:pt x="596" y="3"/>
                  </a:lnTo>
                  <a:lnTo>
                    <a:pt x="582" y="2"/>
                  </a:lnTo>
                  <a:lnTo>
                    <a:pt x="569" y="2"/>
                  </a:lnTo>
                  <a:lnTo>
                    <a:pt x="556" y="0"/>
                  </a:lnTo>
                  <a:lnTo>
                    <a:pt x="542" y="0"/>
                  </a:lnTo>
                  <a:lnTo>
                    <a:pt x="531" y="0"/>
                  </a:lnTo>
                  <a:lnTo>
                    <a:pt x="518" y="0"/>
                  </a:lnTo>
                  <a:lnTo>
                    <a:pt x="504" y="0"/>
                  </a:lnTo>
                  <a:lnTo>
                    <a:pt x="489" y="0"/>
                  </a:lnTo>
                  <a:lnTo>
                    <a:pt x="476" y="0"/>
                  </a:lnTo>
                  <a:lnTo>
                    <a:pt x="464" y="2"/>
                  </a:lnTo>
                  <a:lnTo>
                    <a:pt x="449" y="2"/>
                  </a:lnTo>
                  <a:lnTo>
                    <a:pt x="438" y="3"/>
                  </a:lnTo>
                  <a:lnTo>
                    <a:pt x="424" y="5"/>
                  </a:lnTo>
                  <a:lnTo>
                    <a:pt x="413" y="7"/>
                  </a:lnTo>
                  <a:lnTo>
                    <a:pt x="398" y="11"/>
                  </a:lnTo>
                  <a:lnTo>
                    <a:pt x="386" y="13"/>
                  </a:lnTo>
                  <a:lnTo>
                    <a:pt x="373" y="17"/>
                  </a:lnTo>
                  <a:lnTo>
                    <a:pt x="362" y="21"/>
                  </a:lnTo>
                  <a:lnTo>
                    <a:pt x="350" y="24"/>
                  </a:lnTo>
                  <a:lnTo>
                    <a:pt x="339" y="28"/>
                  </a:lnTo>
                  <a:lnTo>
                    <a:pt x="326" y="34"/>
                  </a:lnTo>
                  <a:lnTo>
                    <a:pt x="316" y="40"/>
                  </a:lnTo>
                  <a:lnTo>
                    <a:pt x="303" y="41"/>
                  </a:lnTo>
                  <a:lnTo>
                    <a:pt x="291" y="47"/>
                  </a:lnTo>
                  <a:lnTo>
                    <a:pt x="280" y="53"/>
                  </a:lnTo>
                  <a:lnTo>
                    <a:pt x="270" y="59"/>
                  </a:lnTo>
                  <a:lnTo>
                    <a:pt x="257" y="64"/>
                  </a:lnTo>
                  <a:lnTo>
                    <a:pt x="248" y="70"/>
                  </a:lnTo>
                  <a:lnTo>
                    <a:pt x="238" y="78"/>
                  </a:lnTo>
                  <a:lnTo>
                    <a:pt x="227" y="85"/>
                  </a:lnTo>
                  <a:lnTo>
                    <a:pt x="217" y="91"/>
                  </a:lnTo>
                  <a:lnTo>
                    <a:pt x="206" y="99"/>
                  </a:lnTo>
                  <a:lnTo>
                    <a:pt x="196" y="106"/>
                  </a:lnTo>
                  <a:lnTo>
                    <a:pt x="187" y="114"/>
                  </a:lnTo>
                  <a:lnTo>
                    <a:pt x="177" y="121"/>
                  </a:lnTo>
                  <a:lnTo>
                    <a:pt x="170" y="131"/>
                  </a:lnTo>
                  <a:lnTo>
                    <a:pt x="160" y="138"/>
                  </a:lnTo>
                  <a:lnTo>
                    <a:pt x="152" y="148"/>
                  </a:lnTo>
                  <a:lnTo>
                    <a:pt x="141" y="157"/>
                  </a:lnTo>
                  <a:lnTo>
                    <a:pt x="133" y="165"/>
                  </a:lnTo>
                  <a:lnTo>
                    <a:pt x="124" y="175"/>
                  </a:lnTo>
                  <a:lnTo>
                    <a:pt x="118" y="184"/>
                  </a:lnTo>
                  <a:lnTo>
                    <a:pt x="109" y="194"/>
                  </a:lnTo>
                  <a:lnTo>
                    <a:pt x="101" y="203"/>
                  </a:lnTo>
                  <a:lnTo>
                    <a:pt x="95" y="214"/>
                  </a:lnTo>
                  <a:lnTo>
                    <a:pt x="88" y="224"/>
                  </a:lnTo>
                  <a:lnTo>
                    <a:pt x="80" y="235"/>
                  </a:lnTo>
                  <a:lnTo>
                    <a:pt x="75" y="245"/>
                  </a:lnTo>
                  <a:lnTo>
                    <a:pt x="67" y="254"/>
                  </a:lnTo>
                  <a:lnTo>
                    <a:pt x="61" y="266"/>
                  </a:lnTo>
                  <a:lnTo>
                    <a:pt x="55" y="277"/>
                  </a:lnTo>
                  <a:lnTo>
                    <a:pt x="50" y="289"/>
                  </a:lnTo>
                  <a:lnTo>
                    <a:pt x="44" y="300"/>
                  </a:lnTo>
                  <a:lnTo>
                    <a:pt x="40" y="311"/>
                  </a:lnTo>
                  <a:lnTo>
                    <a:pt x="35" y="323"/>
                  </a:lnTo>
                  <a:lnTo>
                    <a:pt x="31" y="336"/>
                  </a:lnTo>
                  <a:lnTo>
                    <a:pt x="27" y="346"/>
                  </a:lnTo>
                  <a:lnTo>
                    <a:pt x="23" y="359"/>
                  </a:lnTo>
                  <a:lnTo>
                    <a:pt x="17" y="370"/>
                  </a:lnTo>
                  <a:lnTo>
                    <a:pt x="14" y="384"/>
                  </a:lnTo>
                  <a:lnTo>
                    <a:pt x="12" y="395"/>
                  </a:lnTo>
                  <a:lnTo>
                    <a:pt x="10" y="410"/>
                  </a:lnTo>
                  <a:lnTo>
                    <a:pt x="6" y="422"/>
                  </a:lnTo>
                  <a:lnTo>
                    <a:pt x="6" y="435"/>
                  </a:lnTo>
                  <a:lnTo>
                    <a:pt x="2" y="446"/>
                  </a:lnTo>
                  <a:lnTo>
                    <a:pt x="2" y="462"/>
                  </a:lnTo>
                  <a:lnTo>
                    <a:pt x="0" y="473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0" y="515"/>
                  </a:lnTo>
                  <a:lnTo>
                    <a:pt x="0" y="528"/>
                  </a:lnTo>
                  <a:lnTo>
                    <a:pt x="0" y="540"/>
                  </a:lnTo>
                  <a:lnTo>
                    <a:pt x="0" y="553"/>
                  </a:lnTo>
                  <a:lnTo>
                    <a:pt x="2" y="566"/>
                  </a:lnTo>
                  <a:lnTo>
                    <a:pt x="2" y="580"/>
                  </a:lnTo>
                  <a:lnTo>
                    <a:pt x="6" y="591"/>
                  </a:lnTo>
                  <a:lnTo>
                    <a:pt x="6" y="604"/>
                  </a:lnTo>
                  <a:lnTo>
                    <a:pt x="10" y="618"/>
                  </a:lnTo>
                  <a:lnTo>
                    <a:pt x="12" y="629"/>
                  </a:lnTo>
                  <a:lnTo>
                    <a:pt x="14" y="642"/>
                  </a:lnTo>
                  <a:lnTo>
                    <a:pt x="17" y="654"/>
                  </a:lnTo>
                  <a:lnTo>
                    <a:pt x="23" y="665"/>
                  </a:lnTo>
                  <a:lnTo>
                    <a:pt x="27" y="676"/>
                  </a:lnTo>
                  <a:lnTo>
                    <a:pt x="31" y="690"/>
                  </a:lnTo>
                  <a:lnTo>
                    <a:pt x="35" y="701"/>
                  </a:lnTo>
                  <a:lnTo>
                    <a:pt x="40" y="714"/>
                  </a:lnTo>
                  <a:lnTo>
                    <a:pt x="44" y="724"/>
                  </a:lnTo>
                  <a:lnTo>
                    <a:pt x="50" y="735"/>
                  </a:lnTo>
                  <a:lnTo>
                    <a:pt x="55" y="747"/>
                  </a:lnTo>
                  <a:lnTo>
                    <a:pt x="61" y="758"/>
                  </a:lnTo>
                  <a:lnTo>
                    <a:pt x="67" y="770"/>
                  </a:lnTo>
                  <a:lnTo>
                    <a:pt x="75" y="779"/>
                  </a:lnTo>
                  <a:lnTo>
                    <a:pt x="80" y="789"/>
                  </a:lnTo>
                  <a:lnTo>
                    <a:pt x="88" y="800"/>
                  </a:lnTo>
                  <a:lnTo>
                    <a:pt x="95" y="810"/>
                  </a:lnTo>
                  <a:lnTo>
                    <a:pt x="101" y="821"/>
                  </a:lnTo>
                  <a:lnTo>
                    <a:pt x="109" y="830"/>
                  </a:lnTo>
                  <a:lnTo>
                    <a:pt x="118" y="840"/>
                  </a:lnTo>
                  <a:lnTo>
                    <a:pt x="124" y="849"/>
                  </a:lnTo>
                  <a:lnTo>
                    <a:pt x="133" y="859"/>
                  </a:lnTo>
                  <a:lnTo>
                    <a:pt x="141" y="868"/>
                  </a:lnTo>
                  <a:lnTo>
                    <a:pt x="152" y="878"/>
                  </a:lnTo>
                  <a:lnTo>
                    <a:pt x="160" y="886"/>
                  </a:lnTo>
                  <a:lnTo>
                    <a:pt x="170" y="895"/>
                  </a:lnTo>
                  <a:lnTo>
                    <a:pt x="177" y="903"/>
                  </a:lnTo>
                  <a:lnTo>
                    <a:pt x="187" y="912"/>
                  </a:lnTo>
                  <a:lnTo>
                    <a:pt x="196" y="918"/>
                  </a:lnTo>
                  <a:lnTo>
                    <a:pt x="206" y="927"/>
                  </a:lnTo>
                  <a:lnTo>
                    <a:pt x="217" y="933"/>
                  </a:lnTo>
                  <a:lnTo>
                    <a:pt x="227" y="941"/>
                  </a:lnTo>
                  <a:lnTo>
                    <a:pt x="238" y="946"/>
                  </a:lnTo>
                  <a:lnTo>
                    <a:pt x="248" y="954"/>
                  </a:lnTo>
                  <a:lnTo>
                    <a:pt x="257" y="960"/>
                  </a:lnTo>
                  <a:lnTo>
                    <a:pt x="270" y="967"/>
                  </a:lnTo>
                  <a:lnTo>
                    <a:pt x="280" y="973"/>
                  </a:lnTo>
                  <a:lnTo>
                    <a:pt x="291" y="979"/>
                  </a:lnTo>
                  <a:lnTo>
                    <a:pt x="303" y="984"/>
                  </a:lnTo>
                  <a:lnTo>
                    <a:pt x="316" y="990"/>
                  </a:lnTo>
                  <a:lnTo>
                    <a:pt x="326" y="992"/>
                  </a:lnTo>
                  <a:lnTo>
                    <a:pt x="339" y="998"/>
                  </a:lnTo>
                  <a:lnTo>
                    <a:pt x="350" y="1002"/>
                  </a:lnTo>
                  <a:lnTo>
                    <a:pt x="362" y="1005"/>
                  </a:lnTo>
                  <a:lnTo>
                    <a:pt x="373" y="1009"/>
                  </a:lnTo>
                  <a:lnTo>
                    <a:pt x="386" y="1013"/>
                  </a:lnTo>
                  <a:lnTo>
                    <a:pt x="398" y="1015"/>
                  </a:lnTo>
                  <a:lnTo>
                    <a:pt x="413" y="1019"/>
                  </a:lnTo>
                  <a:lnTo>
                    <a:pt x="424" y="1021"/>
                  </a:lnTo>
                  <a:lnTo>
                    <a:pt x="438" y="1022"/>
                  </a:lnTo>
                  <a:lnTo>
                    <a:pt x="449" y="1024"/>
                  </a:lnTo>
                  <a:lnTo>
                    <a:pt x="464" y="1026"/>
                  </a:lnTo>
                  <a:lnTo>
                    <a:pt x="476" y="1028"/>
                  </a:lnTo>
                  <a:lnTo>
                    <a:pt x="489" y="1030"/>
                  </a:lnTo>
                  <a:lnTo>
                    <a:pt x="504" y="1030"/>
                  </a:lnTo>
                  <a:lnTo>
                    <a:pt x="518" y="1030"/>
                  </a:lnTo>
                  <a:lnTo>
                    <a:pt x="518" y="10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2" name="Freeform 19"/>
            <p:cNvSpPr>
              <a:spLocks/>
            </p:cNvSpPr>
            <p:nvPr/>
          </p:nvSpPr>
          <p:spPr bwMode="auto">
            <a:xfrm>
              <a:off x="7160498" y="4147464"/>
              <a:ext cx="1153922" cy="1153922"/>
            </a:xfrm>
            <a:custGeom>
              <a:avLst/>
              <a:gdLst/>
              <a:ahLst/>
              <a:cxnLst>
                <a:cxn ang="0">
                  <a:pos x="442" y="796"/>
                </a:cxn>
                <a:cxn ang="0">
                  <a:pos x="489" y="789"/>
                </a:cxn>
                <a:cxn ang="0">
                  <a:pos x="537" y="773"/>
                </a:cxn>
                <a:cxn ang="0">
                  <a:pos x="580" y="754"/>
                </a:cxn>
                <a:cxn ang="0">
                  <a:pos x="622" y="730"/>
                </a:cxn>
                <a:cxn ang="0">
                  <a:pos x="660" y="701"/>
                </a:cxn>
                <a:cxn ang="0">
                  <a:pos x="694" y="667"/>
                </a:cxn>
                <a:cxn ang="0">
                  <a:pos x="725" y="629"/>
                </a:cxn>
                <a:cxn ang="0">
                  <a:pos x="752" y="589"/>
                </a:cxn>
                <a:cxn ang="0">
                  <a:pos x="771" y="545"/>
                </a:cxn>
                <a:cxn ang="0">
                  <a:pos x="788" y="498"/>
                </a:cxn>
                <a:cxn ang="0">
                  <a:pos x="795" y="450"/>
                </a:cxn>
                <a:cxn ang="0">
                  <a:pos x="801" y="401"/>
                </a:cxn>
                <a:cxn ang="0">
                  <a:pos x="795" y="350"/>
                </a:cxn>
                <a:cxn ang="0">
                  <a:pos x="788" y="300"/>
                </a:cxn>
                <a:cxn ang="0">
                  <a:pos x="771" y="253"/>
                </a:cxn>
                <a:cxn ang="0">
                  <a:pos x="752" y="209"/>
                </a:cxn>
                <a:cxn ang="0">
                  <a:pos x="725" y="167"/>
                </a:cxn>
                <a:cxn ang="0">
                  <a:pos x="694" y="131"/>
                </a:cxn>
                <a:cxn ang="0">
                  <a:pos x="660" y="99"/>
                </a:cxn>
                <a:cxn ang="0">
                  <a:pos x="622" y="68"/>
                </a:cxn>
                <a:cxn ang="0">
                  <a:pos x="580" y="43"/>
                </a:cxn>
                <a:cxn ang="0">
                  <a:pos x="537" y="23"/>
                </a:cxn>
                <a:cxn ang="0">
                  <a:pos x="489" y="9"/>
                </a:cxn>
                <a:cxn ang="0">
                  <a:pos x="442" y="2"/>
                </a:cxn>
                <a:cxn ang="0">
                  <a:pos x="390" y="0"/>
                </a:cxn>
                <a:cxn ang="0">
                  <a:pos x="339" y="4"/>
                </a:cxn>
                <a:cxn ang="0">
                  <a:pos x="289" y="15"/>
                </a:cxn>
                <a:cxn ang="0">
                  <a:pos x="244" y="32"/>
                </a:cxn>
                <a:cxn ang="0">
                  <a:pos x="200" y="51"/>
                </a:cxn>
                <a:cxn ang="0">
                  <a:pos x="158" y="78"/>
                </a:cxn>
                <a:cxn ang="0">
                  <a:pos x="124" y="112"/>
                </a:cxn>
                <a:cxn ang="0">
                  <a:pos x="90" y="146"/>
                </a:cxn>
                <a:cxn ang="0">
                  <a:pos x="61" y="184"/>
                </a:cxn>
                <a:cxn ang="0">
                  <a:pos x="38" y="226"/>
                </a:cxn>
                <a:cxn ang="0">
                  <a:pos x="19" y="272"/>
                </a:cxn>
                <a:cxn ang="0">
                  <a:pos x="6" y="319"/>
                </a:cxn>
                <a:cxn ang="0">
                  <a:pos x="0" y="370"/>
                </a:cxn>
                <a:cxn ang="0">
                  <a:pos x="0" y="420"/>
                </a:cxn>
                <a:cxn ang="0">
                  <a:pos x="4" y="469"/>
                </a:cxn>
                <a:cxn ang="0">
                  <a:pos x="18" y="517"/>
                </a:cxn>
                <a:cxn ang="0">
                  <a:pos x="35" y="562"/>
                </a:cxn>
                <a:cxn ang="0">
                  <a:pos x="57" y="606"/>
                </a:cxn>
                <a:cxn ang="0">
                  <a:pos x="84" y="644"/>
                </a:cxn>
                <a:cxn ang="0">
                  <a:pos x="118" y="682"/>
                </a:cxn>
                <a:cxn ang="0">
                  <a:pos x="153" y="713"/>
                </a:cxn>
                <a:cxn ang="0">
                  <a:pos x="192" y="741"/>
                </a:cxn>
                <a:cxn ang="0">
                  <a:pos x="234" y="764"/>
                </a:cxn>
                <a:cxn ang="0">
                  <a:pos x="282" y="781"/>
                </a:cxn>
                <a:cxn ang="0">
                  <a:pos x="327" y="793"/>
                </a:cxn>
                <a:cxn ang="0">
                  <a:pos x="379" y="798"/>
                </a:cxn>
              </a:cxnLst>
              <a:rect l="0" t="0" r="r" b="b"/>
              <a:pathLst>
                <a:path w="801" h="800">
                  <a:moveTo>
                    <a:pt x="402" y="800"/>
                  </a:moveTo>
                  <a:lnTo>
                    <a:pt x="411" y="798"/>
                  </a:lnTo>
                  <a:lnTo>
                    <a:pt x="421" y="798"/>
                  </a:lnTo>
                  <a:lnTo>
                    <a:pt x="430" y="798"/>
                  </a:lnTo>
                  <a:lnTo>
                    <a:pt x="442" y="796"/>
                  </a:lnTo>
                  <a:lnTo>
                    <a:pt x="451" y="794"/>
                  </a:lnTo>
                  <a:lnTo>
                    <a:pt x="461" y="793"/>
                  </a:lnTo>
                  <a:lnTo>
                    <a:pt x="470" y="793"/>
                  </a:lnTo>
                  <a:lnTo>
                    <a:pt x="480" y="791"/>
                  </a:lnTo>
                  <a:lnTo>
                    <a:pt x="489" y="789"/>
                  </a:lnTo>
                  <a:lnTo>
                    <a:pt x="499" y="787"/>
                  </a:lnTo>
                  <a:lnTo>
                    <a:pt x="508" y="783"/>
                  </a:lnTo>
                  <a:lnTo>
                    <a:pt x="518" y="781"/>
                  </a:lnTo>
                  <a:lnTo>
                    <a:pt x="527" y="777"/>
                  </a:lnTo>
                  <a:lnTo>
                    <a:pt x="537" y="773"/>
                  </a:lnTo>
                  <a:lnTo>
                    <a:pt x="544" y="770"/>
                  </a:lnTo>
                  <a:lnTo>
                    <a:pt x="556" y="768"/>
                  </a:lnTo>
                  <a:lnTo>
                    <a:pt x="563" y="764"/>
                  </a:lnTo>
                  <a:lnTo>
                    <a:pt x="573" y="758"/>
                  </a:lnTo>
                  <a:lnTo>
                    <a:pt x="580" y="754"/>
                  </a:lnTo>
                  <a:lnTo>
                    <a:pt x="590" y="751"/>
                  </a:lnTo>
                  <a:lnTo>
                    <a:pt x="598" y="745"/>
                  </a:lnTo>
                  <a:lnTo>
                    <a:pt x="605" y="741"/>
                  </a:lnTo>
                  <a:lnTo>
                    <a:pt x="615" y="735"/>
                  </a:lnTo>
                  <a:lnTo>
                    <a:pt x="622" y="730"/>
                  </a:lnTo>
                  <a:lnTo>
                    <a:pt x="630" y="724"/>
                  </a:lnTo>
                  <a:lnTo>
                    <a:pt x="637" y="718"/>
                  </a:lnTo>
                  <a:lnTo>
                    <a:pt x="645" y="713"/>
                  </a:lnTo>
                  <a:lnTo>
                    <a:pt x="655" y="707"/>
                  </a:lnTo>
                  <a:lnTo>
                    <a:pt x="660" y="701"/>
                  </a:lnTo>
                  <a:lnTo>
                    <a:pt x="668" y="696"/>
                  </a:lnTo>
                  <a:lnTo>
                    <a:pt x="675" y="688"/>
                  </a:lnTo>
                  <a:lnTo>
                    <a:pt x="683" y="682"/>
                  </a:lnTo>
                  <a:lnTo>
                    <a:pt x="689" y="675"/>
                  </a:lnTo>
                  <a:lnTo>
                    <a:pt x="694" y="667"/>
                  </a:lnTo>
                  <a:lnTo>
                    <a:pt x="700" y="659"/>
                  </a:lnTo>
                  <a:lnTo>
                    <a:pt x="708" y="652"/>
                  </a:lnTo>
                  <a:lnTo>
                    <a:pt x="713" y="644"/>
                  </a:lnTo>
                  <a:lnTo>
                    <a:pt x="719" y="637"/>
                  </a:lnTo>
                  <a:lnTo>
                    <a:pt x="725" y="629"/>
                  </a:lnTo>
                  <a:lnTo>
                    <a:pt x="731" y="623"/>
                  </a:lnTo>
                  <a:lnTo>
                    <a:pt x="736" y="614"/>
                  </a:lnTo>
                  <a:lnTo>
                    <a:pt x="742" y="606"/>
                  </a:lnTo>
                  <a:lnTo>
                    <a:pt x="746" y="597"/>
                  </a:lnTo>
                  <a:lnTo>
                    <a:pt x="752" y="589"/>
                  </a:lnTo>
                  <a:lnTo>
                    <a:pt x="755" y="580"/>
                  </a:lnTo>
                  <a:lnTo>
                    <a:pt x="759" y="572"/>
                  </a:lnTo>
                  <a:lnTo>
                    <a:pt x="765" y="562"/>
                  </a:lnTo>
                  <a:lnTo>
                    <a:pt x="769" y="555"/>
                  </a:lnTo>
                  <a:lnTo>
                    <a:pt x="771" y="545"/>
                  </a:lnTo>
                  <a:lnTo>
                    <a:pt x="774" y="536"/>
                  </a:lnTo>
                  <a:lnTo>
                    <a:pt x="778" y="526"/>
                  </a:lnTo>
                  <a:lnTo>
                    <a:pt x="782" y="517"/>
                  </a:lnTo>
                  <a:lnTo>
                    <a:pt x="784" y="507"/>
                  </a:lnTo>
                  <a:lnTo>
                    <a:pt x="788" y="498"/>
                  </a:lnTo>
                  <a:lnTo>
                    <a:pt x="790" y="488"/>
                  </a:lnTo>
                  <a:lnTo>
                    <a:pt x="791" y="479"/>
                  </a:lnTo>
                  <a:lnTo>
                    <a:pt x="793" y="469"/>
                  </a:lnTo>
                  <a:lnTo>
                    <a:pt x="793" y="460"/>
                  </a:lnTo>
                  <a:lnTo>
                    <a:pt x="795" y="450"/>
                  </a:lnTo>
                  <a:lnTo>
                    <a:pt x="797" y="441"/>
                  </a:lnTo>
                  <a:lnTo>
                    <a:pt x="799" y="431"/>
                  </a:lnTo>
                  <a:lnTo>
                    <a:pt x="801" y="420"/>
                  </a:lnTo>
                  <a:lnTo>
                    <a:pt x="801" y="410"/>
                  </a:lnTo>
                  <a:lnTo>
                    <a:pt x="801" y="401"/>
                  </a:lnTo>
                  <a:lnTo>
                    <a:pt x="801" y="391"/>
                  </a:lnTo>
                  <a:lnTo>
                    <a:pt x="801" y="380"/>
                  </a:lnTo>
                  <a:lnTo>
                    <a:pt x="799" y="370"/>
                  </a:lnTo>
                  <a:lnTo>
                    <a:pt x="797" y="359"/>
                  </a:lnTo>
                  <a:lnTo>
                    <a:pt x="795" y="350"/>
                  </a:lnTo>
                  <a:lnTo>
                    <a:pt x="793" y="338"/>
                  </a:lnTo>
                  <a:lnTo>
                    <a:pt x="793" y="329"/>
                  </a:lnTo>
                  <a:lnTo>
                    <a:pt x="791" y="319"/>
                  </a:lnTo>
                  <a:lnTo>
                    <a:pt x="790" y="310"/>
                  </a:lnTo>
                  <a:lnTo>
                    <a:pt x="788" y="300"/>
                  </a:lnTo>
                  <a:lnTo>
                    <a:pt x="784" y="291"/>
                  </a:lnTo>
                  <a:lnTo>
                    <a:pt x="782" y="281"/>
                  </a:lnTo>
                  <a:lnTo>
                    <a:pt x="778" y="272"/>
                  </a:lnTo>
                  <a:lnTo>
                    <a:pt x="774" y="262"/>
                  </a:lnTo>
                  <a:lnTo>
                    <a:pt x="771" y="253"/>
                  </a:lnTo>
                  <a:lnTo>
                    <a:pt x="769" y="245"/>
                  </a:lnTo>
                  <a:lnTo>
                    <a:pt x="765" y="235"/>
                  </a:lnTo>
                  <a:lnTo>
                    <a:pt x="759" y="226"/>
                  </a:lnTo>
                  <a:lnTo>
                    <a:pt x="755" y="218"/>
                  </a:lnTo>
                  <a:lnTo>
                    <a:pt x="752" y="209"/>
                  </a:lnTo>
                  <a:lnTo>
                    <a:pt x="746" y="201"/>
                  </a:lnTo>
                  <a:lnTo>
                    <a:pt x="742" y="192"/>
                  </a:lnTo>
                  <a:lnTo>
                    <a:pt x="736" y="184"/>
                  </a:lnTo>
                  <a:lnTo>
                    <a:pt x="731" y="177"/>
                  </a:lnTo>
                  <a:lnTo>
                    <a:pt x="725" y="167"/>
                  </a:lnTo>
                  <a:lnTo>
                    <a:pt x="719" y="159"/>
                  </a:lnTo>
                  <a:lnTo>
                    <a:pt x="713" y="152"/>
                  </a:lnTo>
                  <a:lnTo>
                    <a:pt x="708" y="146"/>
                  </a:lnTo>
                  <a:lnTo>
                    <a:pt x="700" y="139"/>
                  </a:lnTo>
                  <a:lnTo>
                    <a:pt x="694" y="131"/>
                  </a:lnTo>
                  <a:lnTo>
                    <a:pt x="689" y="123"/>
                  </a:lnTo>
                  <a:lnTo>
                    <a:pt x="683" y="118"/>
                  </a:lnTo>
                  <a:lnTo>
                    <a:pt x="675" y="112"/>
                  </a:lnTo>
                  <a:lnTo>
                    <a:pt x="668" y="104"/>
                  </a:lnTo>
                  <a:lnTo>
                    <a:pt x="660" y="99"/>
                  </a:lnTo>
                  <a:lnTo>
                    <a:pt x="655" y="91"/>
                  </a:lnTo>
                  <a:lnTo>
                    <a:pt x="645" y="83"/>
                  </a:lnTo>
                  <a:lnTo>
                    <a:pt x="637" y="78"/>
                  </a:lnTo>
                  <a:lnTo>
                    <a:pt x="630" y="72"/>
                  </a:lnTo>
                  <a:lnTo>
                    <a:pt x="622" y="68"/>
                  </a:lnTo>
                  <a:lnTo>
                    <a:pt x="615" y="62"/>
                  </a:lnTo>
                  <a:lnTo>
                    <a:pt x="605" y="57"/>
                  </a:lnTo>
                  <a:lnTo>
                    <a:pt x="598" y="51"/>
                  </a:lnTo>
                  <a:lnTo>
                    <a:pt x="590" y="47"/>
                  </a:lnTo>
                  <a:lnTo>
                    <a:pt x="580" y="43"/>
                  </a:lnTo>
                  <a:lnTo>
                    <a:pt x="573" y="38"/>
                  </a:lnTo>
                  <a:lnTo>
                    <a:pt x="563" y="34"/>
                  </a:lnTo>
                  <a:lnTo>
                    <a:pt x="556" y="32"/>
                  </a:lnTo>
                  <a:lnTo>
                    <a:pt x="544" y="26"/>
                  </a:lnTo>
                  <a:lnTo>
                    <a:pt x="537" y="23"/>
                  </a:lnTo>
                  <a:lnTo>
                    <a:pt x="527" y="21"/>
                  </a:lnTo>
                  <a:lnTo>
                    <a:pt x="518" y="17"/>
                  </a:lnTo>
                  <a:lnTo>
                    <a:pt x="508" y="15"/>
                  </a:lnTo>
                  <a:lnTo>
                    <a:pt x="499" y="11"/>
                  </a:lnTo>
                  <a:lnTo>
                    <a:pt x="489" y="9"/>
                  </a:lnTo>
                  <a:lnTo>
                    <a:pt x="480" y="7"/>
                  </a:lnTo>
                  <a:lnTo>
                    <a:pt x="470" y="5"/>
                  </a:lnTo>
                  <a:lnTo>
                    <a:pt x="461" y="4"/>
                  </a:lnTo>
                  <a:lnTo>
                    <a:pt x="451" y="2"/>
                  </a:lnTo>
                  <a:lnTo>
                    <a:pt x="442" y="2"/>
                  </a:lnTo>
                  <a:lnTo>
                    <a:pt x="430" y="0"/>
                  </a:lnTo>
                  <a:lnTo>
                    <a:pt x="42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0" y="0"/>
                  </a:lnTo>
                  <a:lnTo>
                    <a:pt x="379" y="0"/>
                  </a:lnTo>
                  <a:lnTo>
                    <a:pt x="369" y="0"/>
                  </a:lnTo>
                  <a:lnTo>
                    <a:pt x="358" y="2"/>
                  </a:lnTo>
                  <a:lnTo>
                    <a:pt x="348" y="2"/>
                  </a:lnTo>
                  <a:lnTo>
                    <a:pt x="339" y="4"/>
                  </a:lnTo>
                  <a:lnTo>
                    <a:pt x="327" y="5"/>
                  </a:lnTo>
                  <a:lnTo>
                    <a:pt x="318" y="7"/>
                  </a:lnTo>
                  <a:lnTo>
                    <a:pt x="308" y="9"/>
                  </a:lnTo>
                  <a:lnTo>
                    <a:pt x="299" y="11"/>
                  </a:lnTo>
                  <a:lnTo>
                    <a:pt x="289" y="15"/>
                  </a:lnTo>
                  <a:lnTo>
                    <a:pt x="282" y="17"/>
                  </a:lnTo>
                  <a:lnTo>
                    <a:pt x="270" y="21"/>
                  </a:lnTo>
                  <a:lnTo>
                    <a:pt x="261" y="23"/>
                  </a:lnTo>
                  <a:lnTo>
                    <a:pt x="253" y="26"/>
                  </a:lnTo>
                  <a:lnTo>
                    <a:pt x="244" y="32"/>
                  </a:lnTo>
                  <a:lnTo>
                    <a:pt x="234" y="34"/>
                  </a:lnTo>
                  <a:lnTo>
                    <a:pt x="227" y="38"/>
                  </a:lnTo>
                  <a:lnTo>
                    <a:pt x="217" y="43"/>
                  </a:lnTo>
                  <a:lnTo>
                    <a:pt x="210" y="47"/>
                  </a:lnTo>
                  <a:lnTo>
                    <a:pt x="200" y="51"/>
                  </a:lnTo>
                  <a:lnTo>
                    <a:pt x="192" y="57"/>
                  </a:lnTo>
                  <a:lnTo>
                    <a:pt x="183" y="62"/>
                  </a:lnTo>
                  <a:lnTo>
                    <a:pt x="175" y="68"/>
                  </a:lnTo>
                  <a:lnTo>
                    <a:pt x="168" y="72"/>
                  </a:lnTo>
                  <a:lnTo>
                    <a:pt x="158" y="78"/>
                  </a:lnTo>
                  <a:lnTo>
                    <a:pt x="153" y="83"/>
                  </a:lnTo>
                  <a:lnTo>
                    <a:pt x="145" y="91"/>
                  </a:lnTo>
                  <a:lnTo>
                    <a:pt x="137" y="99"/>
                  </a:lnTo>
                  <a:lnTo>
                    <a:pt x="130" y="104"/>
                  </a:lnTo>
                  <a:lnTo>
                    <a:pt x="124" y="112"/>
                  </a:lnTo>
                  <a:lnTo>
                    <a:pt x="118" y="118"/>
                  </a:lnTo>
                  <a:lnTo>
                    <a:pt x="111" y="123"/>
                  </a:lnTo>
                  <a:lnTo>
                    <a:pt x="103" y="131"/>
                  </a:lnTo>
                  <a:lnTo>
                    <a:pt x="97" y="139"/>
                  </a:lnTo>
                  <a:lnTo>
                    <a:pt x="90" y="146"/>
                  </a:lnTo>
                  <a:lnTo>
                    <a:pt x="84" y="152"/>
                  </a:lnTo>
                  <a:lnTo>
                    <a:pt x="78" y="159"/>
                  </a:lnTo>
                  <a:lnTo>
                    <a:pt x="73" y="167"/>
                  </a:lnTo>
                  <a:lnTo>
                    <a:pt x="67" y="177"/>
                  </a:lnTo>
                  <a:lnTo>
                    <a:pt x="61" y="184"/>
                  </a:lnTo>
                  <a:lnTo>
                    <a:pt x="57" y="192"/>
                  </a:lnTo>
                  <a:lnTo>
                    <a:pt x="52" y="201"/>
                  </a:lnTo>
                  <a:lnTo>
                    <a:pt x="46" y="209"/>
                  </a:lnTo>
                  <a:lnTo>
                    <a:pt x="42" y="218"/>
                  </a:lnTo>
                  <a:lnTo>
                    <a:pt x="38" y="226"/>
                  </a:lnTo>
                  <a:lnTo>
                    <a:pt x="35" y="235"/>
                  </a:lnTo>
                  <a:lnTo>
                    <a:pt x="31" y="245"/>
                  </a:lnTo>
                  <a:lnTo>
                    <a:pt x="27" y="253"/>
                  </a:lnTo>
                  <a:lnTo>
                    <a:pt x="23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4" y="291"/>
                  </a:lnTo>
                  <a:lnTo>
                    <a:pt x="10" y="300"/>
                  </a:lnTo>
                  <a:lnTo>
                    <a:pt x="8" y="310"/>
                  </a:lnTo>
                  <a:lnTo>
                    <a:pt x="6" y="319"/>
                  </a:lnTo>
                  <a:lnTo>
                    <a:pt x="4" y="329"/>
                  </a:lnTo>
                  <a:lnTo>
                    <a:pt x="4" y="338"/>
                  </a:lnTo>
                  <a:lnTo>
                    <a:pt x="0" y="350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41"/>
                  </a:lnTo>
                  <a:lnTo>
                    <a:pt x="0" y="450"/>
                  </a:lnTo>
                  <a:lnTo>
                    <a:pt x="4" y="460"/>
                  </a:lnTo>
                  <a:lnTo>
                    <a:pt x="4" y="469"/>
                  </a:lnTo>
                  <a:lnTo>
                    <a:pt x="6" y="479"/>
                  </a:lnTo>
                  <a:lnTo>
                    <a:pt x="8" y="488"/>
                  </a:lnTo>
                  <a:lnTo>
                    <a:pt x="10" y="498"/>
                  </a:lnTo>
                  <a:lnTo>
                    <a:pt x="14" y="507"/>
                  </a:lnTo>
                  <a:lnTo>
                    <a:pt x="18" y="517"/>
                  </a:lnTo>
                  <a:lnTo>
                    <a:pt x="19" y="526"/>
                  </a:lnTo>
                  <a:lnTo>
                    <a:pt x="23" y="536"/>
                  </a:lnTo>
                  <a:lnTo>
                    <a:pt x="27" y="545"/>
                  </a:lnTo>
                  <a:lnTo>
                    <a:pt x="31" y="555"/>
                  </a:lnTo>
                  <a:lnTo>
                    <a:pt x="35" y="562"/>
                  </a:lnTo>
                  <a:lnTo>
                    <a:pt x="38" y="572"/>
                  </a:lnTo>
                  <a:lnTo>
                    <a:pt x="42" y="580"/>
                  </a:lnTo>
                  <a:lnTo>
                    <a:pt x="46" y="589"/>
                  </a:lnTo>
                  <a:lnTo>
                    <a:pt x="52" y="597"/>
                  </a:lnTo>
                  <a:lnTo>
                    <a:pt x="57" y="606"/>
                  </a:lnTo>
                  <a:lnTo>
                    <a:pt x="61" y="614"/>
                  </a:lnTo>
                  <a:lnTo>
                    <a:pt x="67" y="623"/>
                  </a:lnTo>
                  <a:lnTo>
                    <a:pt x="73" y="629"/>
                  </a:lnTo>
                  <a:lnTo>
                    <a:pt x="78" y="637"/>
                  </a:lnTo>
                  <a:lnTo>
                    <a:pt x="84" y="644"/>
                  </a:lnTo>
                  <a:lnTo>
                    <a:pt x="90" y="652"/>
                  </a:lnTo>
                  <a:lnTo>
                    <a:pt x="97" y="659"/>
                  </a:lnTo>
                  <a:lnTo>
                    <a:pt x="103" y="667"/>
                  </a:lnTo>
                  <a:lnTo>
                    <a:pt x="111" y="675"/>
                  </a:lnTo>
                  <a:lnTo>
                    <a:pt x="118" y="682"/>
                  </a:lnTo>
                  <a:lnTo>
                    <a:pt x="124" y="688"/>
                  </a:lnTo>
                  <a:lnTo>
                    <a:pt x="130" y="696"/>
                  </a:lnTo>
                  <a:lnTo>
                    <a:pt x="137" y="701"/>
                  </a:lnTo>
                  <a:lnTo>
                    <a:pt x="145" y="707"/>
                  </a:lnTo>
                  <a:lnTo>
                    <a:pt x="153" y="713"/>
                  </a:lnTo>
                  <a:lnTo>
                    <a:pt x="158" y="718"/>
                  </a:lnTo>
                  <a:lnTo>
                    <a:pt x="168" y="724"/>
                  </a:lnTo>
                  <a:lnTo>
                    <a:pt x="175" y="730"/>
                  </a:lnTo>
                  <a:lnTo>
                    <a:pt x="183" y="735"/>
                  </a:lnTo>
                  <a:lnTo>
                    <a:pt x="192" y="741"/>
                  </a:lnTo>
                  <a:lnTo>
                    <a:pt x="200" y="745"/>
                  </a:lnTo>
                  <a:lnTo>
                    <a:pt x="210" y="751"/>
                  </a:lnTo>
                  <a:lnTo>
                    <a:pt x="217" y="754"/>
                  </a:lnTo>
                  <a:lnTo>
                    <a:pt x="227" y="758"/>
                  </a:lnTo>
                  <a:lnTo>
                    <a:pt x="234" y="764"/>
                  </a:lnTo>
                  <a:lnTo>
                    <a:pt x="244" y="768"/>
                  </a:lnTo>
                  <a:lnTo>
                    <a:pt x="253" y="770"/>
                  </a:lnTo>
                  <a:lnTo>
                    <a:pt x="261" y="773"/>
                  </a:lnTo>
                  <a:lnTo>
                    <a:pt x="270" y="777"/>
                  </a:lnTo>
                  <a:lnTo>
                    <a:pt x="282" y="781"/>
                  </a:lnTo>
                  <a:lnTo>
                    <a:pt x="289" y="783"/>
                  </a:lnTo>
                  <a:lnTo>
                    <a:pt x="299" y="787"/>
                  </a:lnTo>
                  <a:lnTo>
                    <a:pt x="308" y="789"/>
                  </a:lnTo>
                  <a:lnTo>
                    <a:pt x="318" y="791"/>
                  </a:lnTo>
                  <a:lnTo>
                    <a:pt x="327" y="793"/>
                  </a:lnTo>
                  <a:lnTo>
                    <a:pt x="339" y="793"/>
                  </a:lnTo>
                  <a:lnTo>
                    <a:pt x="348" y="794"/>
                  </a:lnTo>
                  <a:lnTo>
                    <a:pt x="358" y="796"/>
                  </a:lnTo>
                  <a:lnTo>
                    <a:pt x="369" y="798"/>
                  </a:lnTo>
                  <a:lnTo>
                    <a:pt x="379" y="798"/>
                  </a:lnTo>
                  <a:lnTo>
                    <a:pt x="390" y="798"/>
                  </a:lnTo>
                  <a:lnTo>
                    <a:pt x="402" y="800"/>
                  </a:lnTo>
                  <a:lnTo>
                    <a:pt x="402" y="8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3" name="Freeform 20"/>
            <p:cNvSpPr>
              <a:spLocks/>
            </p:cNvSpPr>
            <p:nvPr/>
          </p:nvSpPr>
          <p:spPr bwMode="auto">
            <a:xfrm>
              <a:off x="7206655" y="4196504"/>
              <a:ext cx="1052955" cy="1058724"/>
            </a:xfrm>
            <a:custGeom>
              <a:avLst/>
              <a:gdLst/>
              <a:ahLst/>
              <a:cxnLst>
                <a:cxn ang="0">
                  <a:pos x="401" y="730"/>
                </a:cxn>
                <a:cxn ang="0">
                  <a:pos x="447" y="722"/>
                </a:cxn>
                <a:cxn ang="0">
                  <a:pos x="488" y="709"/>
                </a:cxn>
                <a:cxn ang="0">
                  <a:pos x="528" y="690"/>
                </a:cxn>
                <a:cxn ang="0">
                  <a:pos x="568" y="669"/>
                </a:cxn>
                <a:cxn ang="0">
                  <a:pos x="603" y="641"/>
                </a:cxn>
                <a:cxn ang="0">
                  <a:pos x="635" y="612"/>
                </a:cxn>
                <a:cxn ang="0">
                  <a:pos x="661" y="578"/>
                </a:cxn>
                <a:cxn ang="0">
                  <a:pos x="684" y="540"/>
                </a:cxn>
                <a:cxn ang="0">
                  <a:pos x="703" y="500"/>
                </a:cxn>
                <a:cxn ang="0">
                  <a:pos x="719" y="456"/>
                </a:cxn>
                <a:cxn ang="0">
                  <a:pos x="726" y="411"/>
                </a:cxn>
                <a:cxn ang="0">
                  <a:pos x="730" y="367"/>
                </a:cxn>
                <a:cxn ang="0">
                  <a:pos x="726" y="319"/>
                </a:cxn>
                <a:cxn ang="0">
                  <a:pos x="719" y="274"/>
                </a:cxn>
                <a:cxn ang="0">
                  <a:pos x="703" y="230"/>
                </a:cxn>
                <a:cxn ang="0">
                  <a:pos x="684" y="192"/>
                </a:cxn>
                <a:cxn ang="0">
                  <a:pos x="661" y="154"/>
                </a:cxn>
                <a:cxn ang="0">
                  <a:pos x="635" y="120"/>
                </a:cxn>
                <a:cxn ang="0">
                  <a:pos x="603" y="89"/>
                </a:cxn>
                <a:cxn ang="0">
                  <a:pos x="568" y="63"/>
                </a:cxn>
                <a:cxn ang="0">
                  <a:pos x="528" y="40"/>
                </a:cxn>
                <a:cxn ang="0">
                  <a:pos x="488" y="23"/>
                </a:cxn>
                <a:cxn ang="0">
                  <a:pos x="447" y="9"/>
                </a:cxn>
                <a:cxn ang="0">
                  <a:pos x="401" y="2"/>
                </a:cxn>
                <a:cxn ang="0">
                  <a:pos x="355" y="0"/>
                </a:cxn>
                <a:cxn ang="0">
                  <a:pos x="308" y="4"/>
                </a:cxn>
                <a:cxn ang="0">
                  <a:pos x="262" y="13"/>
                </a:cxn>
                <a:cxn ang="0">
                  <a:pos x="222" y="28"/>
                </a:cxn>
                <a:cxn ang="0">
                  <a:pos x="182" y="47"/>
                </a:cxn>
                <a:cxn ang="0">
                  <a:pos x="146" y="72"/>
                </a:cxn>
                <a:cxn ang="0">
                  <a:pos x="112" y="101"/>
                </a:cxn>
                <a:cxn ang="0">
                  <a:pos x="82" y="133"/>
                </a:cxn>
                <a:cxn ang="0">
                  <a:pos x="55" y="169"/>
                </a:cxn>
                <a:cxn ang="0">
                  <a:pos x="34" y="207"/>
                </a:cxn>
                <a:cxn ang="0">
                  <a:pos x="17" y="247"/>
                </a:cxn>
                <a:cxn ang="0">
                  <a:pos x="7" y="293"/>
                </a:cxn>
                <a:cxn ang="0">
                  <a:pos x="0" y="338"/>
                </a:cxn>
                <a:cxn ang="0">
                  <a:pos x="0" y="386"/>
                </a:cxn>
                <a:cxn ang="0">
                  <a:pos x="5" y="430"/>
                </a:cxn>
                <a:cxn ang="0">
                  <a:pos x="15" y="473"/>
                </a:cxn>
                <a:cxn ang="0">
                  <a:pos x="30" y="515"/>
                </a:cxn>
                <a:cxn ang="0">
                  <a:pos x="51" y="555"/>
                </a:cxn>
                <a:cxn ang="0">
                  <a:pos x="76" y="591"/>
                </a:cxn>
                <a:cxn ang="0">
                  <a:pos x="106" y="625"/>
                </a:cxn>
                <a:cxn ang="0">
                  <a:pos x="139" y="652"/>
                </a:cxn>
                <a:cxn ang="0">
                  <a:pos x="175" y="679"/>
                </a:cxn>
                <a:cxn ang="0">
                  <a:pos x="213" y="698"/>
                </a:cxn>
                <a:cxn ang="0">
                  <a:pos x="255" y="715"/>
                </a:cxn>
                <a:cxn ang="0">
                  <a:pos x="298" y="726"/>
                </a:cxn>
                <a:cxn ang="0">
                  <a:pos x="346" y="732"/>
                </a:cxn>
              </a:cxnLst>
              <a:rect l="0" t="0" r="r" b="b"/>
              <a:pathLst>
                <a:path w="730" h="734">
                  <a:moveTo>
                    <a:pt x="365" y="734"/>
                  </a:moveTo>
                  <a:lnTo>
                    <a:pt x="372" y="732"/>
                  </a:lnTo>
                  <a:lnTo>
                    <a:pt x="384" y="732"/>
                  </a:lnTo>
                  <a:lnTo>
                    <a:pt x="391" y="730"/>
                  </a:lnTo>
                  <a:lnTo>
                    <a:pt x="401" y="730"/>
                  </a:lnTo>
                  <a:lnTo>
                    <a:pt x="409" y="728"/>
                  </a:lnTo>
                  <a:lnTo>
                    <a:pt x="420" y="726"/>
                  </a:lnTo>
                  <a:lnTo>
                    <a:pt x="428" y="726"/>
                  </a:lnTo>
                  <a:lnTo>
                    <a:pt x="437" y="724"/>
                  </a:lnTo>
                  <a:lnTo>
                    <a:pt x="447" y="722"/>
                  </a:lnTo>
                  <a:lnTo>
                    <a:pt x="454" y="720"/>
                  </a:lnTo>
                  <a:lnTo>
                    <a:pt x="464" y="719"/>
                  </a:lnTo>
                  <a:lnTo>
                    <a:pt x="471" y="715"/>
                  </a:lnTo>
                  <a:lnTo>
                    <a:pt x="481" y="713"/>
                  </a:lnTo>
                  <a:lnTo>
                    <a:pt x="488" y="709"/>
                  </a:lnTo>
                  <a:lnTo>
                    <a:pt x="498" y="705"/>
                  </a:lnTo>
                  <a:lnTo>
                    <a:pt x="506" y="703"/>
                  </a:lnTo>
                  <a:lnTo>
                    <a:pt x="513" y="698"/>
                  </a:lnTo>
                  <a:lnTo>
                    <a:pt x="521" y="696"/>
                  </a:lnTo>
                  <a:lnTo>
                    <a:pt x="528" y="690"/>
                  </a:lnTo>
                  <a:lnTo>
                    <a:pt x="538" y="686"/>
                  </a:lnTo>
                  <a:lnTo>
                    <a:pt x="544" y="682"/>
                  </a:lnTo>
                  <a:lnTo>
                    <a:pt x="553" y="679"/>
                  </a:lnTo>
                  <a:lnTo>
                    <a:pt x="561" y="673"/>
                  </a:lnTo>
                  <a:lnTo>
                    <a:pt x="568" y="669"/>
                  </a:lnTo>
                  <a:lnTo>
                    <a:pt x="576" y="663"/>
                  </a:lnTo>
                  <a:lnTo>
                    <a:pt x="582" y="658"/>
                  </a:lnTo>
                  <a:lnTo>
                    <a:pt x="589" y="652"/>
                  </a:lnTo>
                  <a:lnTo>
                    <a:pt x="595" y="648"/>
                  </a:lnTo>
                  <a:lnTo>
                    <a:pt x="603" y="641"/>
                  </a:lnTo>
                  <a:lnTo>
                    <a:pt x="610" y="637"/>
                  </a:lnTo>
                  <a:lnTo>
                    <a:pt x="616" y="629"/>
                  </a:lnTo>
                  <a:lnTo>
                    <a:pt x="623" y="625"/>
                  </a:lnTo>
                  <a:lnTo>
                    <a:pt x="627" y="618"/>
                  </a:lnTo>
                  <a:lnTo>
                    <a:pt x="635" y="612"/>
                  </a:lnTo>
                  <a:lnTo>
                    <a:pt x="639" y="605"/>
                  </a:lnTo>
                  <a:lnTo>
                    <a:pt x="646" y="597"/>
                  </a:lnTo>
                  <a:lnTo>
                    <a:pt x="650" y="591"/>
                  </a:lnTo>
                  <a:lnTo>
                    <a:pt x="656" y="584"/>
                  </a:lnTo>
                  <a:lnTo>
                    <a:pt x="661" y="578"/>
                  </a:lnTo>
                  <a:lnTo>
                    <a:pt x="667" y="570"/>
                  </a:lnTo>
                  <a:lnTo>
                    <a:pt x="671" y="563"/>
                  </a:lnTo>
                  <a:lnTo>
                    <a:pt x="675" y="555"/>
                  </a:lnTo>
                  <a:lnTo>
                    <a:pt x="680" y="546"/>
                  </a:lnTo>
                  <a:lnTo>
                    <a:pt x="684" y="540"/>
                  </a:lnTo>
                  <a:lnTo>
                    <a:pt x="688" y="532"/>
                  </a:lnTo>
                  <a:lnTo>
                    <a:pt x="692" y="523"/>
                  </a:lnTo>
                  <a:lnTo>
                    <a:pt x="696" y="515"/>
                  </a:lnTo>
                  <a:lnTo>
                    <a:pt x="701" y="509"/>
                  </a:lnTo>
                  <a:lnTo>
                    <a:pt x="703" y="500"/>
                  </a:lnTo>
                  <a:lnTo>
                    <a:pt x="707" y="490"/>
                  </a:lnTo>
                  <a:lnTo>
                    <a:pt x="709" y="483"/>
                  </a:lnTo>
                  <a:lnTo>
                    <a:pt x="713" y="473"/>
                  </a:lnTo>
                  <a:lnTo>
                    <a:pt x="715" y="466"/>
                  </a:lnTo>
                  <a:lnTo>
                    <a:pt x="719" y="456"/>
                  </a:lnTo>
                  <a:lnTo>
                    <a:pt x="720" y="449"/>
                  </a:lnTo>
                  <a:lnTo>
                    <a:pt x="722" y="439"/>
                  </a:lnTo>
                  <a:lnTo>
                    <a:pt x="724" y="430"/>
                  </a:lnTo>
                  <a:lnTo>
                    <a:pt x="724" y="422"/>
                  </a:lnTo>
                  <a:lnTo>
                    <a:pt x="726" y="411"/>
                  </a:lnTo>
                  <a:lnTo>
                    <a:pt x="728" y="403"/>
                  </a:lnTo>
                  <a:lnTo>
                    <a:pt x="728" y="393"/>
                  </a:lnTo>
                  <a:lnTo>
                    <a:pt x="730" y="386"/>
                  </a:lnTo>
                  <a:lnTo>
                    <a:pt x="730" y="374"/>
                  </a:lnTo>
                  <a:lnTo>
                    <a:pt x="730" y="367"/>
                  </a:lnTo>
                  <a:lnTo>
                    <a:pt x="730" y="357"/>
                  </a:lnTo>
                  <a:lnTo>
                    <a:pt x="730" y="348"/>
                  </a:lnTo>
                  <a:lnTo>
                    <a:pt x="728" y="338"/>
                  </a:lnTo>
                  <a:lnTo>
                    <a:pt x="728" y="329"/>
                  </a:lnTo>
                  <a:lnTo>
                    <a:pt x="726" y="319"/>
                  </a:lnTo>
                  <a:lnTo>
                    <a:pt x="724" y="310"/>
                  </a:lnTo>
                  <a:lnTo>
                    <a:pt x="724" y="300"/>
                  </a:lnTo>
                  <a:lnTo>
                    <a:pt x="722" y="293"/>
                  </a:lnTo>
                  <a:lnTo>
                    <a:pt x="720" y="281"/>
                  </a:lnTo>
                  <a:lnTo>
                    <a:pt x="719" y="274"/>
                  </a:lnTo>
                  <a:lnTo>
                    <a:pt x="715" y="264"/>
                  </a:lnTo>
                  <a:lnTo>
                    <a:pt x="713" y="257"/>
                  </a:lnTo>
                  <a:lnTo>
                    <a:pt x="709" y="247"/>
                  </a:lnTo>
                  <a:lnTo>
                    <a:pt x="707" y="239"/>
                  </a:lnTo>
                  <a:lnTo>
                    <a:pt x="703" y="230"/>
                  </a:lnTo>
                  <a:lnTo>
                    <a:pt x="701" y="224"/>
                  </a:lnTo>
                  <a:lnTo>
                    <a:pt x="696" y="215"/>
                  </a:lnTo>
                  <a:lnTo>
                    <a:pt x="692" y="207"/>
                  </a:lnTo>
                  <a:lnTo>
                    <a:pt x="688" y="198"/>
                  </a:lnTo>
                  <a:lnTo>
                    <a:pt x="684" y="192"/>
                  </a:lnTo>
                  <a:lnTo>
                    <a:pt x="680" y="184"/>
                  </a:lnTo>
                  <a:lnTo>
                    <a:pt x="675" y="175"/>
                  </a:lnTo>
                  <a:lnTo>
                    <a:pt x="671" y="169"/>
                  </a:lnTo>
                  <a:lnTo>
                    <a:pt x="667" y="162"/>
                  </a:lnTo>
                  <a:lnTo>
                    <a:pt x="661" y="154"/>
                  </a:lnTo>
                  <a:lnTo>
                    <a:pt x="656" y="146"/>
                  </a:lnTo>
                  <a:lnTo>
                    <a:pt x="650" y="141"/>
                  </a:lnTo>
                  <a:lnTo>
                    <a:pt x="646" y="133"/>
                  </a:lnTo>
                  <a:lnTo>
                    <a:pt x="639" y="127"/>
                  </a:lnTo>
                  <a:lnTo>
                    <a:pt x="635" y="120"/>
                  </a:lnTo>
                  <a:lnTo>
                    <a:pt x="627" y="114"/>
                  </a:lnTo>
                  <a:lnTo>
                    <a:pt x="623" y="108"/>
                  </a:lnTo>
                  <a:lnTo>
                    <a:pt x="616" y="101"/>
                  </a:lnTo>
                  <a:lnTo>
                    <a:pt x="610" y="95"/>
                  </a:lnTo>
                  <a:lnTo>
                    <a:pt x="603" y="89"/>
                  </a:lnTo>
                  <a:lnTo>
                    <a:pt x="595" y="84"/>
                  </a:lnTo>
                  <a:lnTo>
                    <a:pt x="589" y="78"/>
                  </a:lnTo>
                  <a:lnTo>
                    <a:pt x="582" y="72"/>
                  </a:lnTo>
                  <a:lnTo>
                    <a:pt x="576" y="66"/>
                  </a:lnTo>
                  <a:lnTo>
                    <a:pt x="568" y="63"/>
                  </a:lnTo>
                  <a:lnTo>
                    <a:pt x="561" y="57"/>
                  </a:lnTo>
                  <a:lnTo>
                    <a:pt x="553" y="51"/>
                  </a:lnTo>
                  <a:lnTo>
                    <a:pt x="544" y="47"/>
                  </a:lnTo>
                  <a:lnTo>
                    <a:pt x="538" y="44"/>
                  </a:lnTo>
                  <a:lnTo>
                    <a:pt x="528" y="40"/>
                  </a:lnTo>
                  <a:lnTo>
                    <a:pt x="521" y="36"/>
                  </a:lnTo>
                  <a:lnTo>
                    <a:pt x="513" y="32"/>
                  </a:lnTo>
                  <a:lnTo>
                    <a:pt x="506" y="28"/>
                  </a:lnTo>
                  <a:lnTo>
                    <a:pt x="498" y="27"/>
                  </a:lnTo>
                  <a:lnTo>
                    <a:pt x="488" y="23"/>
                  </a:lnTo>
                  <a:lnTo>
                    <a:pt x="481" y="19"/>
                  </a:lnTo>
                  <a:lnTo>
                    <a:pt x="471" y="17"/>
                  </a:lnTo>
                  <a:lnTo>
                    <a:pt x="464" y="13"/>
                  </a:lnTo>
                  <a:lnTo>
                    <a:pt x="454" y="11"/>
                  </a:lnTo>
                  <a:lnTo>
                    <a:pt x="447" y="9"/>
                  </a:lnTo>
                  <a:lnTo>
                    <a:pt x="437" y="8"/>
                  </a:lnTo>
                  <a:lnTo>
                    <a:pt x="428" y="6"/>
                  </a:lnTo>
                  <a:lnTo>
                    <a:pt x="420" y="4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1" y="0"/>
                  </a:lnTo>
                  <a:lnTo>
                    <a:pt x="384" y="0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6" y="0"/>
                  </a:lnTo>
                  <a:lnTo>
                    <a:pt x="336" y="0"/>
                  </a:lnTo>
                  <a:lnTo>
                    <a:pt x="327" y="2"/>
                  </a:lnTo>
                  <a:lnTo>
                    <a:pt x="317" y="2"/>
                  </a:lnTo>
                  <a:lnTo>
                    <a:pt x="308" y="4"/>
                  </a:lnTo>
                  <a:lnTo>
                    <a:pt x="298" y="6"/>
                  </a:lnTo>
                  <a:lnTo>
                    <a:pt x="291" y="8"/>
                  </a:lnTo>
                  <a:lnTo>
                    <a:pt x="281" y="9"/>
                  </a:lnTo>
                  <a:lnTo>
                    <a:pt x="272" y="11"/>
                  </a:lnTo>
                  <a:lnTo>
                    <a:pt x="262" y="13"/>
                  </a:lnTo>
                  <a:lnTo>
                    <a:pt x="255" y="17"/>
                  </a:lnTo>
                  <a:lnTo>
                    <a:pt x="245" y="19"/>
                  </a:lnTo>
                  <a:lnTo>
                    <a:pt x="237" y="23"/>
                  </a:lnTo>
                  <a:lnTo>
                    <a:pt x="228" y="27"/>
                  </a:lnTo>
                  <a:lnTo>
                    <a:pt x="222" y="28"/>
                  </a:lnTo>
                  <a:lnTo>
                    <a:pt x="213" y="32"/>
                  </a:lnTo>
                  <a:lnTo>
                    <a:pt x="205" y="36"/>
                  </a:lnTo>
                  <a:lnTo>
                    <a:pt x="198" y="40"/>
                  </a:lnTo>
                  <a:lnTo>
                    <a:pt x="190" y="44"/>
                  </a:lnTo>
                  <a:lnTo>
                    <a:pt x="182" y="47"/>
                  </a:lnTo>
                  <a:lnTo>
                    <a:pt x="175" y="51"/>
                  </a:lnTo>
                  <a:lnTo>
                    <a:pt x="167" y="57"/>
                  </a:lnTo>
                  <a:lnTo>
                    <a:pt x="159" y="63"/>
                  </a:lnTo>
                  <a:lnTo>
                    <a:pt x="152" y="66"/>
                  </a:lnTo>
                  <a:lnTo>
                    <a:pt x="146" y="72"/>
                  </a:lnTo>
                  <a:lnTo>
                    <a:pt x="139" y="78"/>
                  </a:lnTo>
                  <a:lnTo>
                    <a:pt x="131" y="84"/>
                  </a:lnTo>
                  <a:lnTo>
                    <a:pt x="125" y="89"/>
                  </a:lnTo>
                  <a:lnTo>
                    <a:pt x="118" y="95"/>
                  </a:lnTo>
                  <a:lnTo>
                    <a:pt x="112" y="101"/>
                  </a:lnTo>
                  <a:lnTo>
                    <a:pt x="106" y="108"/>
                  </a:lnTo>
                  <a:lnTo>
                    <a:pt x="99" y="114"/>
                  </a:lnTo>
                  <a:lnTo>
                    <a:pt x="93" y="120"/>
                  </a:lnTo>
                  <a:lnTo>
                    <a:pt x="87" y="127"/>
                  </a:lnTo>
                  <a:lnTo>
                    <a:pt x="82" y="133"/>
                  </a:lnTo>
                  <a:lnTo>
                    <a:pt x="76" y="141"/>
                  </a:lnTo>
                  <a:lnTo>
                    <a:pt x="70" y="146"/>
                  </a:lnTo>
                  <a:lnTo>
                    <a:pt x="66" y="154"/>
                  </a:lnTo>
                  <a:lnTo>
                    <a:pt x="61" y="162"/>
                  </a:lnTo>
                  <a:lnTo>
                    <a:pt x="55" y="169"/>
                  </a:lnTo>
                  <a:lnTo>
                    <a:pt x="51" y="175"/>
                  </a:lnTo>
                  <a:lnTo>
                    <a:pt x="45" y="184"/>
                  </a:lnTo>
                  <a:lnTo>
                    <a:pt x="42" y="192"/>
                  </a:lnTo>
                  <a:lnTo>
                    <a:pt x="38" y="198"/>
                  </a:lnTo>
                  <a:lnTo>
                    <a:pt x="34" y="207"/>
                  </a:lnTo>
                  <a:lnTo>
                    <a:pt x="30" y="215"/>
                  </a:lnTo>
                  <a:lnTo>
                    <a:pt x="28" y="224"/>
                  </a:lnTo>
                  <a:lnTo>
                    <a:pt x="24" y="230"/>
                  </a:lnTo>
                  <a:lnTo>
                    <a:pt x="21" y="239"/>
                  </a:lnTo>
                  <a:lnTo>
                    <a:pt x="17" y="247"/>
                  </a:lnTo>
                  <a:lnTo>
                    <a:pt x="15" y="257"/>
                  </a:lnTo>
                  <a:lnTo>
                    <a:pt x="11" y="264"/>
                  </a:lnTo>
                  <a:lnTo>
                    <a:pt x="11" y="274"/>
                  </a:lnTo>
                  <a:lnTo>
                    <a:pt x="7" y="281"/>
                  </a:lnTo>
                  <a:lnTo>
                    <a:pt x="7" y="293"/>
                  </a:lnTo>
                  <a:lnTo>
                    <a:pt x="5" y="300"/>
                  </a:lnTo>
                  <a:lnTo>
                    <a:pt x="4" y="310"/>
                  </a:lnTo>
                  <a:lnTo>
                    <a:pt x="2" y="319"/>
                  </a:lnTo>
                  <a:lnTo>
                    <a:pt x="2" y="329"/>
                  </a:lnTo>
                  <a:lnTo>
                    <a:pt x="0" y="338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6"/>
                  </a:lnTo>
                  <a:lnTo>
                    <a:pt x="0" y="393"/>
                  </a:lnTo>
                  <a:lnTo>
                    <a:pt x="2" y="403"/>
                  </a:lnTo>
                  <a:lnTo>
                    <a:pt x="2" y="411"/>
                  </a:lnTo>
                  <a:lnTo>
                    <a:pt x="4" y="422"/>
                  </a:lnTo>
                  <a:lnTo>
                    <a:pt x="5" y="430"/>
                  </a:lnTo>
                  <a:lnTo>
                    <a:pt x="7" y="439"/>
                  </a:lnTo>
                  <a:lnTo>
                    <a:pt x="7" y="449"/>
                  </a:lnTo>
                  <a:lnTo>
                    <a:pt x="11" y="456"/>
                  </a:lnTo>
                  <a:lnTo>
                    <a:pt x="11" y="466"/>
                  </a:lnTo>
                  <a:lnTo>
                    <a:pt x="15" y="473"/>
                  </a:lnTo>
                  <a:lnTo>
                    <a:pt x="17" y="483"/>
                  </a:lnTo>
                  <a:lnTo>
                    <a:pt x="21" y="490"/>
                  </a:lnTo>
                  <a:lnTo>
                    <a:pt x="24" y="500"/>
                  </a:lnTo>
                  <a:lnTo>
                    <a:pt x="28" y="509"/>
                  </a:lnTo>
                  <a:lnTo>
                    <a:pt x="30" y="515"/>
                  </a:lnTo>
                  <a:lnTo>
                    <a:pt x="34" y="523"/>
                  </a:lnTo>
                  <a:lnTo>
                    <a:pt x="38" y="532"/>
                  </a:lnTo>
                  <a:lnTo>
                    <a:pt x="42" y="540"/>
                  </a:lnTo>
                  <a:lnTo>
                    <a:pt x="45" y="546"/>
                  </a:lnTo>
                  <a:lnTo>
                    <a:pt x="51" y="555"/>
                  </a:lnTo>
                  <a:lnTo>
                    <a:pt x="55" y="563"/>
                  </a:lnTo>
                  <a:lnTo>
                    <a:pt x="61" y="570"/>
                  </a:lnTo>
                  <a:lnTo>
                    <a:pt x="66" y="578"/>
                  </a:lnTo>
                  <a:lnTo>
                    <a:pt x="70" y="584"/>
                  </a:lnTo>
                  <a:lnTo>
                    <a:pt x="76" y="591"/>
                  </a:lnTo>
                  <a:lnTo>
                    <a:pt x="82" y="597"/>
                  </a:lnTo>
                  <a:lnTo>
                    <a:pt x="87" y="605"/>
                  </a:lnTo>
                  <a:lnTo>
                    <a:pt x="93" y="612"/>
                  </a:lnTo>
                  <a:lnTo>
                    <a:pt x="99" y="618"/>
                  </a:lnTo>
                  <a:lnTo>
                    <a:pt x="106" y="625"/>
                  </a:lnTo>
                  <a:lnTo>
                    <a:pt x="112" y="629"/>
                  </a:lnTo>
                  <a:lnTo>
                    <a:pt x="118" y="637"/>
                  </a:lnTo>
                  <a:lnTo>
                    <a:pt x="125" y="641"/>
                  </a:lnTo>
                  <a:lnTo>
                    <a:pt x="131" y="648"/>
                  </a:lnTo>
                  <a:lnTo>
                    <a:pt x="139" y="652"/>
                  </a:lnTo>
                  <a:lnTo>
                    <a:pt x="146" y="658"/>
                  </a:lnTo>
                  <a:lnTo>
                    <a:pt x="152" y="663"/>
                  </a:lnTo>
                  <a:lnTo>
                    <a:pt x="159" y="669"/>
                  </a:lnTo>
                  <a:lnTo>
                    <a:pt x="167" y="673"/>
                  </a:lnTo>
                  <a:lnTo>
                    <a:pt x="175" y="679"/>
                  </a:lnTo>
                  <a:lnTo>
                    <a:pt x="182" y="682"/>
                  </a:lnTo>
                  <a:lnTo>
                    <a:pt x="190" y="686"/>
                  </a:lnTo>
                  <a:lnTo>
                    <a:pt x="198" y="690"/>
                  </a:lnTo>
                  <a:lnTo>
                    <a:pt x="205" y="696"/>
                  </a:lnTo>
                  <a:lnTo>
                    <a:pt x="213" y="698"/>
                  </a:lnTo>
                  <a:lnTo>
                    <a:pt x="222" y="703"/>
                  </a:lnTo>
                  <a:lnTo>
                    <a:pt x="228" y="705"/>
                  </a:lnTo>
                  <a:lnTo>
                    <a:pt x="237" y="709"/>
                  </a:lnTo>
                  <a:lnTo>
                    <a:pt x="245" y="713"/>
                  </a:lnTo>
                  <a:lnTo>
                    <a:pt x="255" y="715"/>
                  </a:lnTo>
                  <a:lnTo>
                    <a:pt x="262" y="719"/>
                  </a:lnTo>
                  <a:lnTo>
                    <a:pt x="272" y="720"/>
                  </a:lnTo>
                  <a:lnTo>
                    <a:pt x="281" y="722"/>
                  </a:lnTo>
                  <a:lnTo>
                    <a:pt x="291" y="724"/>
                  </a:lnTo>
                  <a:lnTo>
                    <a:pt x="298" y="726"/>
                  </a:lnTo>
                  <a:lnTo>
                    <a:pt x="308" y="726"/>
                  </a:lnTo>
                  <a:lnTo>
                    <a:pt x="317" y="728"/>
                  </a:lnTo>
                  <a:lnTo>
                    <a:pt x="327" y="730"/>
                  </a:lnTo>
                  <a:lnTo>
                    <a:pt x="336" y="730"/>
                  </a:lnTo>
                  <a:lnTo>
                    <a:pt x="346" y="732"/>
                  </a:lnTo>
                  <a:lnTo>
                    <a:pt x="355" y="732"/>
                  </a:lnTo>
                  <a:lnTo>
                    <a:pt x="365" y="734"/>
                  </a:lnTo>
                  <a:lnTo>
                    <a:pt x="365" y="734"/>
                  </a:lnTo>
                  <a:close/>
                </a:path>
              </a:pathLst>
            </a:custGeom>
            <a:solidFill>
              <a:srgbClr val="BAB8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4" name="Freeform 21"/>
            <p:cNvSpPr>
              <a:spLocks/>
            </p:cNvSpPr>
            <p:nvPr/>
          </p:nvSpPr>
          <p:spPr bwMode="auto">
            <a:xfrm>
              <a:off x="7238387" y="4245547"/>
              <a:ext cx="957756" cy="954871"/>
            </a:xfrm>
            <a:custGeom>
              <a:avLst/>
              <a:gdLst/>
              <a:ahLst/>
              <a:cxnLst>
                <a:cxn ang="0">
                  <a:pos x="355" y="658"/>
                </a:cxn>
                <a:cxn ang="0">
                  <a:pos x="389" y="654"/>
                </a:cxn>
                <a:cxn ang="0">
                  <a:pos x="420" y="647"/>
                </a:cxn>
                <a:cxn ang="0">
                  <a:pos x="452" y="637"/>
                </a:cxn>
                <a:cxn ang="0">
                  <a:pos x="481" y="624"/>
                </a:cxn>
                <a:cxn ang="0">
                  <a:pos x="509" y="607"/>
                </a:cxn>
                <a:cxn ang="0">
                  <a:pos x="534" y="590"/>
                </a:cxn>
                <a:cxn ang="0">
                  <a:pos x="576" y="552"/>
                </a:cxn>
                <a:cxn ang="0">
                  <a:pos x="599" y="521"/>
                </a:cxn>
                <a:cxn ang="0">
                  <a:pos x="618" y="494"/>
                </a:cxn>
                <a:cxn ang="0">
                  <a:pos x="633" y="466"/>
                </a:cxn>
                <a:cxn ang="0">
                  <a:pos x="642" y="436"/>
                </a:cxn>
                <a:cxn ang="0">
                  <a:pos x="652" y="403"/>
                </a:cxn>
                <a:cxn ang="0">
                  <a:pos x="657" y="371"/>
                </a:cxn>
                <a:cxn ang="0">
                  <a:pos x="661" y="339"/>
                </a:cxn>
                <a:cxn ang="0">
                  <a:pos x="661" y="304"/>
                </a:cxn>
                <a:cxn ang="0">
                  <a:pos x="656" y="270"/>
                </a:cxn>
                <a:cxn ang="0">
                  <a:pos x="648" y="238"/>
                </a:cxn>
                <a:cxn ang="0">
                  <a:pos x="638" y="207"/>
                </a:cxn>
                <a:cxn ang="0">
                  <a:pos x="625" y="179"/>
                </a:cxn>
                <a:cxn ang="0">
                  <a:pos x="608" y="150"/>
                </a:cxn>
                <a:cxn ang="0">
                  <a:pos x="589" y="124"/>
                </a:cxn>
                <a:cxn ang="0">
                  <a:pos x="553" y="84"/>
                </a:cxn>
                <a:cxn ang="0">
                  <a:pos x="521" y="59"/>
                </a:cxn>
                <a:cxn ang="0">
                  <a:pos x="494" y="42"/>
                </a:cxn>
                <a:cxn ang="0">
                  <a:pos x="465" y="27"/>
                </a:cxn>
                <a:cxn ang="0">
                  <a:pos x="435" y="15"/>
                </a:cxn>
                <a:cxn ang="0">
                  <a:pos x="405" y="6"/>
                </a:cxn>
                <a:cxn ang="0">
                  <a:pos x="372" y="0"/>
                </a:cxn>
                <a:cxn ang="0">
                  <a:pos x="340" y="0"/>
                </a:cxn>
                <a:cxn ang="0">
                  <a:pos x="306" y="0"/>
                </a:cxn>
                <a:cxn ang="0">
                  <a:pos x="271" y="4"/>
                </a:cxn>
                <a:cxn ang="0">
                  <a:pos x="239" y="10"/>
                </a:cxn>
                <a:cxn ang="0">
                  <a:pos x="209" y="21"/>
                </a:cxn>
                <a:cxn ang="0">
                  <a:pos x="180" y="34"/>
                </a:cxn>
                <a:cxn ang="0">
                  <a:pos x="152" y="50"/>
                </a:cxn>
                <a:cxn ang="0">
                  <a:pos x="125" y="69"/>
                </a:cxn>
                <a:cxn ang="0">
                  <a:pos x="85" y="107"/>
                </a:cxn>
                <a:cxn ang="0">
                  <a:pos x="59" y="137"/>
                </a:cxn>
                <a:cxn ang="0">
                  <a:pos x="43" y="164"/>
                </a:cxn>
                <a:cxn ang="0">
                  <a:pos x="28" y="194"/>
                </a:cxn>
                <a:cxn ang="0">
                  <a:pos x="17" y="223"/>
                </a:cxn>
                <a:cxn ang="0">
                  <a:pos x="7" y="253"/>
                </a:cxn>
                <a:cxn ang="0">
                  <a:pos x="1" y="287"/>
                </a:cxn>
                <a:cxn ang="0">
                  <a:pos x="0" y="321"/>
                </a:cxn>
                <a:cxn ang="0">
                  <a:pos x="0" y="354"/>
                </a:cxn>
                <a:cxn ang="0">
                  <a:pos x="3" y="388"/>
                </a:cxn>
                <a:cxn ang="0">
                  <a:pos x="11" y="420"/>
                </a:cxn>
                <a:cxn ang="0">
                  <a:pos x="22" y="451"/>
                </a:cxn>
                <a:cxn ang="0">
                  <a:pos x="34" y="479"/>
                </a:cxn>
                <a:cxn ang="0">
                  <a:pos x="51" y="508"/>
                </a:cxn>
                <a:cxn ang="0">
                  <a:pos x="68" y="532"/>
                </a:cxn>
                <a:cxn ang="0">
                  <a:pos x="108" y="574"/>
                </a:cxn>
                <a:cxn ang="0">
                  <a:pos x="140" y="599"/>
                </a:cxn>
                <a:cxn ang="0">
                  <a:pos x="165" y="616"/>
                </a:cxn>
                <a:cxn ang="0">
                  <a:pos x="194" y="629"/>
                </a:cxn>
                <a:cxn ang="0">
                  <a:pos x="224" y="641"/>
                </a:cxn>
                <a:cxn ang="0">
                  <a:pos x="256" y="650"/>
                </a:cxn>
                <a:cxn ang="0">
                  <a:pos x="289" y="656"/>
                </a:cxn>
                <a:cxn ang="0">
                  <a:pos x="323" y="660"/>
                </a:cxn>
              </a:cxnLst>
              <a:rect l="0" t="0" r="r" b="b"/>
              <a:pathLst>
                <a:path w="663" h="662">
                  <a:moveTo>
                    <a:pt x="332" y="662"/>
                  </a:moveTo>
                  <a:lnTo>
                    <a:pt x="340" y="660"/>
                  </a:lnTo>
                  <a:lnTo>
                    <a:pt x="349" y="660"/>
                  </a:lnTo>
                  <a:lnTo>
                    <a:pt x="355" y="658"/>
                  </a:lnTo>
                  <a:lnTo>
                    <a:pt x="365" y="658"/>
                  </a:lnTo>
                  <a:lnTo>
                    <a:pt x="372" y="656"/>
                  </a:lnTo>
                  <a:lnTo>
                    <a:pt x="380" y="656"/>
                  </a:lnTo>
                  <a:lnTo>
                    <a:pt x="389" y="654"/>
                  </a:lnTo>
                  <a:lnTo>
                    <a:pt x="397" y="652"/>
                  </a:lnTo>
                  <a:lnTo>
                    <a:pt x="405" y="650"/>
                  </a:lnTo>
                  <a:lnTo>
                    <a:pt x="412" y="648"/>
                  </a:lnTo>
                  <a:lnTo>
                    <a:pt x="420" y="647"/>
                  </a:lnTo>
                  <a:lnTo>
                    <a:pt x="429" y="645"/>
                  </a:lnTo>
                  <a:lnTo>
                    <a:pt x="435" y="641"/>
                  </a:lnTo>
                  <a:lnTo>
                    <a:pt x="443" y="639"/>
                  </a:lnTo>
                  <a:lnTo>
                    <a:pt x="452" y="637"/>
                  </a:lnTo>
                  <a:lnTo>
                    <a:pt x="460" y="635"/>
                  </a:lnTo>
                  <a:lnTo>
                    <a:pt x="465" y="629"/>
                  </a:lnTo>
                  <a:lnTo>
                    <a:pt x="473" y="628"/>
                  </a:lnTo>
                  <a:lnTo>
                    <a:pt x="481" y="624"/>
                  </a:lnTo>
                  <a:lnTo>
                    <a:pt x="488" y="620"/>
                  </a:lnTo>
                  <a:lnTo>
                    <a:pt x="494" y="616"/>
                  </a:lnTo>
                  <a:lnTo>
                    <a:pt x="502" y="612"/>
                  </a:lnTo>
                  <a:lnTo>
                    <a:pt x="509" y="607"/>
                  </a:lnTo>
                  <a:lnTo>
                    <a:pt x="515" y="605"/>
                  </a:lnTo>
                  <a:lnTo>
                    <a:pt x="521" y="599"/>
                  </a:lnTo>
                  <a:lnTo>
                    <a:pt x="528" y="593"/>
                  </a:lnTo>
                  <a:lnTo>
                    <a:pt x="534" y="590"/>
                  </a:lnTo>
                  <a:lnTo>
                    <a:pt x="542" y="584"/>
                  </a:lnTo>
                  <a:lnTo>
                    <a:pt x="553" y="574"/>
                  </a:lnTo>
                  <a:lnTo>
                    <a:pt x="564" y="563"/>
                  </a:lnTo>
                  <a:lnTo>
                    <a:pt x="576" y="552"/>
                  </a:lnTo>
                  <a:lnTo>
                    <a:pt x="585" y="540"/>
                  </a:lnTo>
                  <a:lnTo>
                    <a:pt x="589" y="532"/>
                  </a:lnTo>
                  <a:lnTo>
                    <a:pt x="595" y="527"/>
                  </a:lnTo>
                  <a:lnTo>
                    <a:pt x="599" y="521"/>
                  </a:lnTo>
                  <a:lnTo>
                    <a:pt x="604" y="515"/>
                  </a:lnTo>
                  <a:lnTo>
                    <a:pt x="608" y="508"/>
                  </a:lnTo>
                  <a:lnTo>
                    <a:pt x="612" y="500"/>
                  </a:lnTo>
                  <a:lnTo>
                    <a:pt x="618" y="494"/>
                  </a:lnTo>
                  <a:lnTo>
                    <a:pt x="621" y="487"/>
                  </a:lnTo>
                  <a:lnTo>
                    <a:pt x="625" y="479"/>
                  </a:lnTo>
                  <a:lnTo>
                    <a:pt x="629" y="472"/>
                  </a:lnTo>
                  <a:lnTo>
                    <a:pt x="633" y="466"/>
                  </a:lnTo>
                  <a:lnTo>
                    <a:pt x="635" y="458"/>
                  </a:lnTo>
                  <a:lnTo>
                    <a:pt x="638" y="451"/>
                  </a:lnTo>
                  <a:lnTo>
                    <a:pt x="640" y="443"/>
                  </a:lnTo>
                  <a:lnTo>
                    <a:pt x="642" y="436"/>
                  </a:lnTo>
                  <a:lnTo>
                    <a:pt x="646" y="428"/>
                  </a:lnTo>
                  <a:lnTo>
                    <a:pt x="648" y="420"/>
                  </a:lnTo>
                  <a:lnTo>
                    <a:pt x="650" y="411"/>
                  </a:lnTo>
                  <a:lnTo>
                    <a:pt x="652" y="403"/>
                  </a:lnTo>
                  <a:lnTo>
                    <a:pt x="656" y="398"/>
                  </a:lnTo>
                  <a:lnTo>
                    <a:pt x="656" y="388"/>
                  </a:lnTo>
                  <a:lnTo>
                    <a:pt x="657" y="380"/>
                  </a:lnTo>
                  <a:lnTo>
                    <a:pt x="657" y="371"/>
                  </a:lnTo>
                  <a:lnTo>
                    <a:pt x="661" y="363"/>
                  </a:lnTo>
                  <a:lnTo>
                    <a:pt x="661" y="354"/>
                  </a:lnTo>
                  <a:lnTo>
                    <a:pt x="661" y="346"/>
                  </a:lnTo>
                  <a:lnTo>
                    <a:pt x="661" y="339"/>
                  </a:lnTo>
                  <a:lnTo>
                    <a:pt x="663" y="331"/>
                  </a:lnTo>
                  <a:lnTo>
                    <a:pt x="661" y="321"/>
                  </a:lnTo>
                  <a:lnTo>
                    <a:pt x="661" y="314"/>
                  </a:lnTo>
                  <a:lnTo>
                    <a:pt x="661" y="304"/>
                  </a:lnTo>
                  <a:lnTo>
                    <a:pt x="661" y="297"/>
                  </a:lnTo>
                  <a:lnTo>
                    <a:pt x="657" y="287"/>
                  </a:lnTo>
                  <a:lnTo>
                    <a:pt x="657" y="280"/>
                  </a:lnTo>
                  <a:lnTo>
                    <a:pt x="656" y="270"/>
                  </a:lnTo>
                  <a:lnTo>
                    <a:pt x="656" y="263"/>
                  </a:lnTo>
                  <a:lnTo>
                    <a:pt x="652" y="253"/>
                  </a:lnTo>
                  <a:lnTo>
                    <a:pt x="650" y="245"/>
                  </a:lnTo>
                  <a:lnTo>
                    <a:pt x="648" y="238"/>
                  </a:lnTo>
                  <a:lnTo>
                    <a:pt x="646" y="230"/>
                  </a:lnTo>
                  <a:lnTo>
                    <a:pt x="642" y="223"/>
                  </a:lnTo>
                  <a:lnTo>
                    <a:pt x="640" y="215"/>
                  </a:lnTo>
                  <a:lnTo>
                    <a:pt x="638" y="207"/>
                  </a:lnTo>
                  <a:lnTo>
                    <a:pt x="635" y="202"/>
                  </a:lnTo>
                  <a:lnTo>
                    <a:pt x="633" y="194"/>
                  </a:lnTo>
                  <a:lnTo>
                    <a:pt x="629" y="185"/>
                  </a:lnTo>
                  <a:lnTo>
                    <a:pt x="625" y="179"/>
                  </a:lnTo>
                  <a:lnTo>
                    <a:pt x="621" y="171"/>
                  </a:lnTo>
                  <a:lnTo>
                    <a:pt x="618" y="164"/>
                  </a:lnTo>
                  <a:lnTo>
                    <a:pt x="612" y="158"/>
                  </a:lnTo>
                  <a:lnTo>
                    <a:pt x="608" y="150"/>
                  </a:lnTo>
                  <a:lnTo>
                    <a:pt x="604" y="145"/>
                  </a:lnTo>
                  <a:lnTo>
                    <a:pt x="599" y="137"/>
                  </a:lnTo>
                  <a:lnTo>
                    <a:pt x="595" y="129"/>
                  </a:lnTo>
                  <a:lnTo>
                    <a:pt x="589" y="124"/>
                  </a:lnTo>
                  <a:lnTo>
                    <a:pt x="585" y="118"/>
                  </a:lnTo>
                  <a:lnTo>
                    <a:pt x="576" y="107"/>
                  </a:lnTo>
                  <a:lnTo>
                    <a:pt x="564" y="95"/>
                  </a:lnTo>
                  <a:lnTo>
                    <a:pt x="553" y="84"/>
                  </a:lnTo>
                  <a:lnTo>
                    <a:pt x="542" y="74"/>
                  </a:lnTo>
                  <a:lnTo>
                    <a:pt x="534" y="69"/>
                  </a:lnTo>
                  <a:lnTo>
                    <a:pt x="528" y="65"/>
                  </a:lnTo>
                  <a:lnTo>
                    <a:pt x="521" y="59"/>
                  </a:lnTo>
                  <a:lnTo>
                    <a:pt x="515" y="55"/>
                  </a:lnTo>
                  <a:lnTo>
                    <a:pt x="509" y="50"/>
                  </a:lnTo>
                  <a:lnTo>
                    <a:pt x="502" y="46"/>
                  </a:lnTo>
                  <a:lnTo>
                    <a:pt x="494" y="42"/>
                  </a:lnTo>
                  <a:lnTo>
                    <a:pt x="488" y="38"/>
                  </a:lnTo>
                  <a:lnTo>
                    <a:pt x="481" y="34"/>
                  </a:lnTo>
                  <a:lnTo>
                    <a:pt x="473" y="31"/>
                  </a:lnTo>
                  <a:lnTo>
                    <a:pt x="465" y="27"/>
                  </a:lnTo>
                  <a:lnTo>
                    <a:pt x="460" y="25"/>
                  </a:lnTo>
                  <a:lnTo>
                    <a:pt x="452" y="21"/>
                  </a:lnTo>
                  <a:lnTo>
                    <a:pt x="443" y="17"/>
                  </a:lnTo>
                  <a:lnTo>
                    <a:pt x="435" y="15"/>
                  </a:lnTo>
                  <a:lnTo>
                    <a:pt x="429" y="13"/>
                  </a:lnTo>
                  <a:lnTo>
                    <a:pt x="420" y="10"/>
                  </a:lnTo>
                  <a:lnTo>
                    <a:pt x="412" y="10"/>
                  </a:lnTo>
                  <a:lnTo>
                    <a:pt x="405" y="6"/>
                  </a:lnTo>
                  <a:lnTo>
                    <a:pt x="397" y="6"/>
                  </a:lnTo>
                  <a:lnTo>
                    <a:pt x="389" y="4"/>
                  </a:lnTo>
                  <a:lnTo>
                    <a:pt x="380" y="2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9" y="0"/>
                  </a:lnTo>
                  <a:lnTo>
                    <a:pt x="340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2"/>
                  </a:lnTo>
                  <a:lnTo>
                    <a:pt x="271" y="4"/>
                  </a:lnTo>
                  <a:lnTo>
                    <a:pt x="266" y="6"/>
                  </a:lnTo>
                  <a:lnTo>
                    <a:pt x="256" y="6"/>
                  </a:lnTo>
                  <a:lnTo>
                    <a:pt x="249" y="10"/>
                  </a:lnTo>
                  <a:lnTo>
                    <a:pt x="239" y="10"/>
                  </a:lnTo>
                  <a:lnTo>
                    <a:pt x="232" y="13"/>
                  </a:lnTo>
                  <a:lnTo>
                    <a:pt x="224" y="15"/>
                  </a:lnTo>
                  <a:lnTo>
                    <a:pt x="216" y="17"/>
                  </a:lnTo>
                  <a:lnTo>
                    <a:pt x="209" y="21"/>
                  </a:lnTo>
                  <a:lnTo>
                    <a:pt x="203" y="25"/>
                  </a:lnTo>
                  <a:lnTo>
                    <a:pt x="194" y="27"/>
                  </a:lnTo>
                  <a:lnTo>
                    <a:pt x="188" y="31"/>
                  </a:lnTo>
                  <a:lnTo>
                    <a:pt x="180" y="34"/>
                  </a:lnTo>
                  <a:lnTo>
                    <a:pt x="173" y="38"/>
                  </a:lnTo>
                  <a:lnTo>
                    <a:pt x="165" y="42"/>
                  </a:lnTo>
                  <a:lnTo>
                    <a:pt x="159" y="46"/>
                  </a:lnTo>
                  <a:lnTo>
                    <a:pt x="152" y="50"/>
                  </a:lnTo>
                  <a:lnTo>
                    <a:pt x="146" y="55"/>
                  </a:lnTo>
                  <a:lnTo>
                    <a:pt x="140" y="59"/>
                  </a:lnTo>
                  <a:lnTo>
                    <a:pt x="133" y="65"/>
                  </a:lnTo>
                  <a:lnTo>
                    <a:pt x="125" y="69"/>
                  </a:lnTo>
                  <a:lnTo>
                    <a:pt x="119" y="74"/>
                  </a:lnTo>
                  <a:lnTo>
                    <a:pt x="108" y="84"/>
                  </a:lnTo>
                  <a:lnTo>
                    <a:pt x="97" y="95"/>
                  </a:lnTo>
                  <a:lnTo>
                    <a:pt x="85" y="107"/>
                  </a:lnTo>
                  <a:lnTo>
                    <a:pt x="74" y="118"/>
                  </a:lnTo>
                  <a:lnTo>
                    <a:pt x="68" y="124"/>
                  </a:lnTo>
                  <a:lnTo>
                    <a:pt x="64" y="129"/>
                  </a:lnTo>
                  <a:lnTo>
                    <a:pt x="59" y="137"/>
                  </a:lnTo>
                  <a:lnTo>
                    <a:pt x="57" y="145"/>
                  </a:lnTo>
                  <a:lnTo>
                    <a:pt x="51" y="150"/>
                  </a:lnTo>
                  <a:lnTo>
                    <a:pt x="45" y="158"/>
                  </a:lnTo>
                  <a:lnTo>
                    <a:pt x="43" y="164"/>
                  </a:lnTo>
                  <a:lnTo>
                    <a:pt x="40" y="171"/>
                  </a:lnTo>
                  <a:lnTo>
                    <a:pt x="34" y="179"/>
                  </a:lnTo>
                  <a:lnTo>
                    <a:pt x="30" y="185"/>
                  </a:lnTo>
                  <a:lnTo>
                    <a:pt x="28" y="194"/>
                  </a:lnTo>
                  <a:lnTo>
                    <a:pt x="24" y="202"/>
                  </a:lnTo>
                  <a:lnTo>
                    <a:pt x="22" y="207"/>
                  </a:lnTo>
                  <a:lnTo>
                    <a:pt x="19" y="215"/>
                  </a:lnTo>
                  <a:lnTo>
                    <a:pt x="17" y="223"/>
                  </a:lnTo>
                  <a:lnTo>
                    <a:pt x="15" y="230"/>
                  </a:lnTo>
                  <a:lnTo>
                    <a:pt x="11" y="238"/>
                  </a:lnTo>
                  <a:lnTo>
                    <a:pt x="9" y="245"/>
                  </a:lnTo>
                  <a:lnTo>
                    <a:pt x="7" y="253"/>
                  </a:lnTo>
                  <a:lnTo>
                    <a:pt x="5" y="263"/>
                  </a:lnTo>
                  <a:lnTo>
                    <a:pt x="3" y="270"/>
                  </a:lnTo>
                  <a:lnTo>
                    <a:pt x="1" y="280"/>
                  </a:lnTo>
                  <a:lnTo>
                    <a:pt x="1" y="287"/>
                  </a:lnTo>
                  <a:lnTo>
                    <a:pt x="1" y="297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39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1" y="363"/>
                  </a:lnTo>
                  <a:lnTo>
                    <a:pt x="1" y="371"/>
                  </a:lnTo>
                  <a:lnTo>
                    <a:pt x="1" y="380"/>
                  </a:lnTo>
                  <a:lnTo>
                    <a:pt x="3" y="388"/>
                  </a:lnTo>
                  <a:lnTo>
                    <a:pt x="5" y="398"/>
                  </a:lnTo>
                  <a:lnTo>
                    <a:pt x="7" y="403"/>
                  </a:lnTo>
                  <a:lnTo>
                    <a:pt x="9" y="411"/>
                  </a:lnTo>
                  <a:lnTo>
                    <a:pt x="11" y="420"/>
                  </a:lnTo>
                  <a:lnTo>
                    <a:pt x="15" y="428"/>
                  </a:lnTo>
                  <a:lnTo>
                    <a:pt x="17" y="436"/>
                  </a:lnTo>
                  <a:lnTo>
                    <a:pt x="19" y="443"/>
                  </a:lnTo>
                  <a:lnTo>
                    <a:pt x="22" y="451"/>
                  </a:lnTo>
                  <a:lnTo>
                    <a:pt x="24" y="458"/>
                  </a:lnTo>
                  <a:lnTo>
                    <a:pt x="28" y="466"/>
                  </a:lnTo>
                  <a:lnTo>
                    <a:pt x="30" y="472"/>
                  </a:lnTo>
                  <a:lnTo>
                    <a:pt x="34" y="479"/>
                  </a:lnTo>
                  <a:lnTo>
                    <a:pt x="40" y="487"/>
                  </a:lnTo>
                  <a:lnTo>
                    <a:pt x="43" y="494"/>
                  </a:lnTo>
                  <a:lnTo>
                    <a:pt x="45" y="500"/>
                  </a:lnTo>
                  <a:lnTo>
                    <a:pt x="51" y="508"/>
                  </a:lnTo>
                  <a:lnTo>
                    <a:pt x="57" y="515"/>
                  </a:lnTo>
                  <a:lnTo>
                    <a:pt x="59" y="521"/>
                  </a:lnTo>
                  <a:lnTo>
                    <a:pt x="64" y="527"/>
                  </a:lnTo>
                  <a:lnTo>
                    <a:pt x="68" y="532"/>
                  </a:lnTo>
                  <a:lnTo>
                    <a:pt x="74" y="540"/>
                  </a:lnTo>
                  <a:lnTo>
                    <a:pt x="85" y="552"/>
                  </a:lnTo>
                  <a:lnTo>
                    <a:pt x="97" y="563"/>
                  </a:lnTo>
                  <a:lnTo>
                    <a:pt x="108" y="574"/>
                  </a:lnTo>
                  <a:lnTo>
                    <a:pt x="119" y="584"/>
                  </a:lnTo>
                  <a:lnTo>
                    <a:pt x="125" y="590"/>
                  </a:lnTo>
                  <a:lnTo>
                    <a:pt x="133" y="593"/>
                  </a:lnTo>
                  <a:lnTo>
                    <a:pt x="140" y="599"/>
                  </a:lnTo>
                  <a:lnTo>
                    <a:pt x="146" y="605"/>
                  </a:lnTo>
                  <a:lnTo>
                    <a:pt x="152" y="607"/>
                  </a:lnTo>
                  <a:lnTo>
                    <a:pt x="159" y="612"/>
                  </a:lnTo>
                  <a:lnTo>
                    <a:pt x="165" y="616"/>
                  </a:lnTo>
                  <a:lnTo>
                    <a:pt x="173" y="620"/>
                  </a:lnTo>
                  <a:lnTo>
                    <a:pt x="180" y="624"/>
                  </a:lnTo>
                  <a:lnTo>
                    <a:pt x="188" y="628"/>
                  </a:lnTo>
                  <a:lnTo>
                    <a:pt x="194" y="629"/>
                  </a:lnTo>
                  <a:lnTo>
                    <a:pt x="203" y="635"/>
                  </a:lnTo>
                  <a:lnTo>
                    <a:pt x="209" y="637"/>
                  </a:lnTo>
                  <a:lnTo>
                    <a:pt x="216" y="639"/>
                  </a:lnTo>
                  <a:lnTo>
                    <a:pt x="224" y="641"/>
                  </a:lnTo>
                  <a:lnTo>
                    <a:pt x="232" y="645"/>
                  </a:lnTo>
                  <a:lnTo>
                    <a:pt x="239" y="647"/>
                  </a:lnTo>
                  <a:lnTo>
                    <a:pt x="249" y="648"/>
                  </a:lnTo>
                  <a:lnTo>
                    <a:pt x="256" y="650"/>
                  </a:lnTo>
                  <a:lnTo>
                    <a:pt x="266" y="652"/>
                  </a:lnTo>
                  <a:lnTo>
                    <a:pt x="271" y="654"/>
                  </a:lnTo>
                  <a:lnTo>
                    <a:pt x="281" y="656"/>
                  </a:lnTo>
                  <a:lnTo>
                    <a:pt x="289" y="656"/>
                  </a:lnTo>
                  <a:lnTo>
                    <a:pt x="298" y="658"/>
                  </a:lnTo>
                  <a:lnTo>
                    <a:pt x="306" y="658"/>
                  </a:lnTo>
                  <a:lnTo>
                    <a:pt x="315" y="660"/>
                  </a:lnTo>
                  <a:lnTo>
                    <a:pt x="323" y="660"/>
                  </a:lnTo>
                  <a:lnTo>
                    <a:pt x="332" y="662"/>
                  </a:lnTo>
                  <a:lnTo>
                    <a:pt x="332" y="662"/>
                  </a:lnTo>
                  <a:close/>
                </a:path>
              </a:pathLst>
            </a:custGeom>
            <a:solidFill>
              <a:srgbClr val="8F8C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5" name="Freeform 22"/>
            <p:cNvSpPr>
              <a:spLocks/>
            </p:cNvSpPr>
            <p:nvPr/>
          </p:nvSpPr>
          <p:spPr bwMode="auto">
            <a:xfrm>
              <a:off x="7287429" y="4291704"/>
              <a:ext cx="859672" cy="862557"/>
            </a:xfrm>
            <a:custGeom>
              <a:avLst/>
              <a:gdLst/>
              <a:ahLst/>
              <a:cxnLst>
                <a:cxn ang="0">
                  <a:pos x="317" y="596"/>
                </a:cxn>
                <a:cxn ang="0">
                  <a:pos x="348" y="592"/>
                </a:cxn>
                <a:cxn ang="0">
                  <a:pos x="376" y="584"/>
                </a:cxn>
                <a:cxn ang="0">
                  <a:pos x="403" y="575"/>
                </a:cxn>
                <a:cxn ang="0">
                  <a:pos x="430" y="563"/>
                </a:cxn>
                <a:cxn ang="0">
                  <a:pos x="454" y="548"/>
                </a:cxn>
                <a:cxn ang="0">
                  <a:pos x="496" y="518"/>
                </a:cxn>
                <a:cxn ang="0">
                  <a:pos x="532" y="476"/>
                </a:cxn>
                <a:cxn ang="0">
                  <a:pos x="553" y="445"/>
                </a:cxn>
                <a:cxn ang="0">
                  <a:pos x="566" y="421"/>
                </a:cxn>
                <a:cxn ang="0">
                  <a:pos x="576" y="392"/>
                </a:cxn>
                <a:cxn ang="0">
                  <a:pos x="585" y="366"/>
                </a:cxn>
                <a:cxn ang="0">
                  <a:pos x="591" y="335"/>
                </a:cxn>
                <a:cxn ang="0">
                  <a:pos x="593" y="305"/>
                </a:cxn>
                <a:cxn ang="0">
                  <a:pos x="593" y="274"/>
                </a:cxn>
                <a:cxn ang="0">
                  <a:pos x="589" y="244"/>
                </a:cxn>
                <a:cxn ang="0">
                  <a:pos x="582" y="215"/>
                </a:cxn>
                <a:cxn ang="0">
                  <a:pos x="572" y="187"/>
                </a:cxn>
                <a:cxn ang="0">
                  <a:pos x="561" y="162"/>
                </a:cxn>
                <a:cxn ang="0">
                  <a:pos x="532" y="118"/>
                </a:cxn>
                <a:cxn ang="0">
                  <a:pos x="496" y="78"/>
                </a:cxn>
                <a:cxn ang="0">
                  <a:pos x="454" y="46"/>
                </a:cxn>
                <a:cxn ang="0">
                  <a:pos x="430" y="33"/>
                </a:cxn>
                <a:cxn ang="0">
                  <a:pos x="403" y="21"/>
                </a:cxn>
                <a:cxn ang="0">
                  <a:pos x="376" y="10"/>
                </a:cxn>
                <a:cxn ang="0">
                  <a:pos x="348" y="4"/>
                </a:cxn>
                <a:cxn ang="0">
                  <a:pos x="317" y="0"/>
                </a:cxn>
                <a:cxn ang="0">
                  <a:pos x="289" y="0"/>
                </a:cxn>
                <a:cxn ang="0">
                  <a:pos x="257" y="2"/>
                </a:cxn>
                <a:cxn ang="0">
                  <a:pos x="228" y="6"/>
                </a:cxn>
                <a:cxn ang="0">
                  <a:pos x="199" y="14"/>
                </a:cxn>
                <a:cxn ang="0">
                  <a:pos x="173" y="27"/>
                </a:cxn>
                <a:cxn ang="0">
                  <a:pos x="141" y="42"/>
                </a:cxn>
                <a:cxn ang="0">
                  <a:pos x="95" y="78"/>
                </a:cxn>
                <a:cxn ang="0">
                  <a:pos x="57" y="118"/>
                </a:cxn>
                <a:cxn ang="0">
                  <a:pos x="30" y="162"/>
                </a:cxn>
                <a:cxn ang="0">
                  <a:pos x="19" y="187"/>
                </a:cxn>
                <a:cxn ang="0">
                  <a:pos x="9" y="215"/>
                </a:cxn>
                <a:cxn ang="0">
                  <a:pos x="2" y="244"/>
                </a:cxn>
                <a:cxn ang="0">
                  <a:pos x="0" y="274"/>
                </a:cxn>
                <a:cxn ang="0">
                  <a:pos x="0" y="305"/>
                </a:cxn>
                <a:cxn ang="0">
                  <a:pos x="0" y="335"/>
                </a:cxn>
                <a:cxn ang="0">
                  <a:pos x="6" y="366"/>
                </a:cxn>
                <a:cxn ang="0">
                  <a:pos x="13" y="392"/>
                </a:cxn>
                <a:cxn ang="0">
                  <a:pos x="25" y="421"/>
                </a:cxn>
                <a:cxn ang="0">
                  <a:pos x="38" y="445"/>
                </a:cxn>
                <a:cxn ang="0">
                  <a:pos x="57" y="476"/>
                </a:cxn>
                <a:cxn ang="0">
                  <a:pos x="95" y="518"/>
                </a:cxn>
                <a:cxn ang="0">
                  <a:pos x="141" y="552"/>
                </a:cxn>
                <a:cxn ang="0">
                  <a:pos x="173" y="569"/>
                </a:cxn>
                <a:cxn ang="0">
                  <a:pos x="199" y="578"/>
                </a:cxn>
                <a:cxn ang="0">
                  <a:pos x="228" y="588"/>
                </a:cxn>
                <a:cxn ang="0">
                  <a:pos x="257" y="594"/>
                </a:cxn>
                <a:cxn ang="0">
                  <a:pos x="289" y="596"/>
                </a:cxn>
              </a:cxnLst>
              <a:rect l="0" t="0" r="r" b="b"/>
              <a:pathLst>
                <a:path w="595" h="597">
                  <a:moveTo>
                    <a:pt x="296" y="597"/>
                  </a:moveTo>
                  <a:lnTo>
                    <a:pt x="304" y="596"/>
                  </a:lnTo>
                  <a:lnTo>
                    <a:pt x="312" y="596"/>
                  </a:lnTo>
                  <a:lnTo>
                    <a:pt x="317" y="596"/>
                  </a:lnTo>
                  <a:lnTo>
                    <a:pt x="327" y="596"/>
                  </a:lnTo>
                  <a:lnTo>
                    <a:pt x="333" y="594"/>
                  </a:lnTo>
                  <a:lnTo>
                    <a:pt x="340" y="592"/>
                  </a:lnTo>
                  <a:lnTo>
                    <a:pt x="348" y="592"/>
                  </a:lnTo>
                  <a:lnTo>
                    <a:pt x="355" y="590"/>
                  </a:lnTo>
                  <a:lnTo>
                    <a:pt x="363" y="588"/>
                  </a:lnTo>
                  <a:lnTo>
                    <a:pt x="369" y="586"/>
                  </a:lnTo>
                  <a:lnTo>
                    <a:pt x="376" y="584"/>
                  </a:lnTo>
                  <a:lnTo>
                    <a:pt x="384" y="582"/>
                  </a:lnTo>
                  <a:lnTo>
                    <a:pt x="390" y="578"/>
                  </a:lnTo>
                  <a:lnTo>
                    <a:pt x="397" y="578"/>
                  </a:lnTo>
                  <a:lnTo>
                    <a:pt x="403" y="575"/>
                  </a:lnTo>
                  <a:lnTo>
                    <a:pt x="412" y="573"/>
                  </a:lnTo>
                  <a:lnTo>
                    <a:pt x="418" y="569"/>
                  </a:lnTo>
                  <a:lnTo>
                    <a:pt x="424" y="567"/>
                  </a:lnTo>
                  <a:lnTo>
                    <a:pt x="430" y="563"/>
                  </a:lnTo>
                  <a:lnTo>
                    <a:pt x="437" y="559"/>
                  </a:lnTo>
                  <a:lnTo>
                    <a:pt x="443" y="556"/>
                  </a:lnTo>
                  <a:lnTo>
                    <a:pt x="449" y="552"/>
                  </a:lnTo>
                  <a:lnTo>
                    <a:pt x="454" y="548"/>
                  </a:lnTo>
                  <a:lnTo>
                    <a:pt x="462" y="544"/>
                  </a:lnTo>
                  <a:lnTo>
                    <a:pt x="473" y="535"/>
                  </a:lnTo>
                  <a:lnTo>
                    <a:pt x="485" y="527"/>
                  </a:lnTo>
                  <a:lnTo>
                    <a:pt x="496" y="518"/>
                  </a:lnTo>
                  <a:lnTo>
                    <a:pt x="508" y="508"/>
                  </a:lnTo>
                  <a:lnTo>
                    <a:pt x="515" y="497"/>
                  </a:lnTo>
                  <a:lnTo>
                    <a:pt x="525" y="487"/>
                  </a:lnTo>
                  <a:lnTo>
                    <a:pt x="532" y="476"/>
                  </a:lnTo>
                  <a:lnTo>
                    <a:pt x="542" y="464"/>
                  </a:lnTo>
                  <a:lnTo>
                    <a:pt x="546" y="457"/>
                  </a:lnTo>
                  <a:lnTo>
                    <a:pt x="549" y="451"/>
                  </a:lnTo>
                  <a:lnTo>
                    <a:pt x="553" y="445"/>
                  </a:lnTo>
                  <a:lnTo>
                    <a:pt x="557" y="440"/>
                  </a:lnTo>
                  <a:lnTo>
                    <a:pt x="561" y="432"/>
                  </a:lnTo>
                  <a:lnTo>
                    <a:pt x="565" y="426"/>
                  </a:lnTo>
                  <a:lnTo>
                    <a:pt x="566" y="421"/>
                  </a:lnTo>
                  <a:lnTo>
                    <a:pt x="570" y="415"/>
                  </a:lnTo>
                  <a:lnTo>
                    <a:pt x="572" y="405"/>
                  </a:lnTo>
                  <a:lnTo>
                    <a:pt x="576" y="400"/>
                  </a:lnTo>
                  <a:lnTo>
                    <a:pt x="576" y="392"/>
                  </a:lnTo>
                  <a:lnTo>
                    <a:pt x="580" y="385"/>
                  </a:lnTo>
                  <a:lnTo>
                    <a:pt x="582" y="379"/>
                  </a:lnTo>
                  <a:lnTo>
                    <a:pt x="584" y="371"/>
                  </a:lnTo>
                  <a:lnTo>
                    <a:pt x="585" y="366"/>
                  </a:lnTo>
                  <a:lnTo>
                    <a:pt x="587" y="358"/>
                  </a:lnTo>
                  <a:lnTo>
                    <a:pt x="589" y="350"/>
                  </a:lnTo>
                  <a:lnTo>
                    <a:pt x="589" y="343"/>
                  </a:lnTo>
                  <a:lnTo>
                    <a:pt x="591" y="335"/>
                  </a:lnTo>
                  <a:lnTo>
                    <a:pt x="593" y="327"/>
                  </a:lnTo>
                  <a:lnTo>
                    <a:pt x="593" y="320"/>
                  </a:lnTo>
                  <a:lnTo>
                    <a:pt x="593" y="314"/>
                  </a:lnTo>
                  <a:lnTo>
                    <a:pt x="593" y="305"/>
                  </a:lnTo>
                  <a:lnTo>
                    <a:pt x="595" y="299"/>
                  </a:lnTo>
                  <a:lnTo>
                    <a:pt x="593" y="291"/>
                  </a:lnTo>
                  <a:lnTo>
                    <a:pt x="593" y="282"/>
                  </a:lnTo>
                  <a:lnTo>
                    <a:pt x="593" y="274"/>
                  </a:lnTo>
                  <a:lnTo>
                    <a:pt x="593" y="267"/>
                  </a:lnTo>
                  <a:lnTo>
                    <a:pt x="591" y="259"/>
                  </a:lnTo>
                  <a:lnTo>
                    <a:pt x="589" y="251"/>
                  </a:lnTo>
                  <a:lnTo>
                    <a:pt x="589" y="244"/>
                  </a:lnTo>
                  <a:lnTo>
                    <a:pt x="587" y="238"/>
                  </a:lnTo>
                  <a:lnTo>
                    <a:pt x="585" y="231"/>
                  </a:lnTo>
                  <a:lnTo>
                    <a:pt x="584" y="223"/>
                  </a:lnTo>
                  <a:lnTo>
                    <a:pt x="582" y="215"/>
                  </a:lnTo>
                  <a:lnTo>
                    <a:pt x="580" y="208"/>
                  </a:lnTo>
                  <a:lnTo>
                    <a:pt x="576" y="202"/>
                  </a:lnTo>
                  <a:lnTo>
                    <a:pt x="576" y="194"/>
                  </a:lnTo>
                  <a:lnTo>
                    <a:pt x="572" y="187"/>
                  </a:lnTo>
                  <a:lnTo>
                    <a:pt x="570" y="181"/>
                  </a:lnTo>
                  <a:lnTo>
                    <a:pt x="566" y="175"/>
                  </a:lnTo>
                  <a:lnTo>
                    <a:pt x="565" y="168"/>
                  </a:lnTo>
                  <a:lnTo>
                    <a:pt x="561" y="162"/>
                  </a:lnTo>
                  <a:lnTo>
                    <a:pt x="557" y="154"/>
                  </a:lnTo>
                  <a:lnTo>
                    <a:pt x="549" y="141"/>
                  </a:lnTo>
                  <a:lnTo>
                    <a:pt x="542" y="132"/>
                  </a:lnTo>
                  <a:lnTo>
                    <a:pt x="532" y="118"/>
                  </a:lnTo>
                  <a:lnTo>
                    <a:pt x="525" y="107"/>
                  </a:lnTo>
                  <a:lnTo>
                    <a:pt x="515" y="97"/>
                  </a:lnTo>
                  <a:lnTo>
                    <a:pt x="508" y="88"/>
                  </a:lnTo>
                  <a:lnTo>
                    <a:pt x="496" y="78"/>
                  </a:lnTo>
                  <a:lnTo>
                    <a:pt x="485" y="67"/>
                  </a:lnTo>
                  <a:lnTo>
                    <a:pt x="473" y="58"/>
                  </a:lnTo>
                  <a:lnTo>
                    <a:pt x="462" y="50"/>
                  </a:lnTo>
                  <a:lnTo>
                    <a:pt x="454" y="46"/>
                  </a:lnTo>
                  <a:lnTo>
                    <a:pt x="449" y="42"/>
                  </a:lnTo>
                  <a:lnTo>
                    <a:pt x="443" y="39"/>
                  </a:lnTo>
                  <a:lnTo>
                    <a:pt x="437" y="35"/>
                  </a:lnTo>
                  <a:lnTo>
                    <a:pt x="430" y="33"/>
                  </a:lnTo>
                  <a:lnTo>
                    <a:pt x="424" y="29"/>
                  </a:lnTo>
                  <a:lnTo>
                    <a:pt x="418" y="27"/>
                  </a:lnTo>
                  <a:lnTo>
                    <a:pt x="412" y="23"/>
                  </a:lnTo>
                  <a:lnTo>
                    <a:pt x="403" y="21"/>
                  </a:lnTo>
                  <a:lnTo>
                    <a:pt x="397" y="18"/>
                  </a:lnTo>
                  <a:lnTo>
                    <a:pt x="390" y="14"/>
                  </a:lnTo>
                  <a:lnTo>
                    <a:pt x="384" y="14"/>
                  </a:lnTo>
                  <a:lnTo>
                    <a:pt x="376" y="10"/>
                  </a:lnTo>
                  <a:lnTo>
                    <a:pt x="369" y="10"/>
                  </a:lnTo>
                  <a:lnTo>
                    <a:pt x="363" y="6"/>
                  </a:lnTo>
                  <a:lnTo>
                    <a:pt x="355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4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6" y="2"/>
                  </a:lnTo>
                  <a:lnTo>
                    <a:pt x="257" y="2"/>
                  </a:lnTo>
                  <a:lnTo>
                    <a:pt x="249" y="2"/>
                  </a:lnTo>
                  <a:lnTo>
                    <a:pt x="243" y="4"/>
                  </a:lnTo>
                  <a:lnTo>
                    <a:pt x="236" y="6"/>
                  </a:lnTo>
                  <a:lnTo>
                    <a:pt x="228" y="6"/>
                  </a:lnTo>
                  <a:lnTo>
                    <a:pt x="220" y="10"/>
                  </a:lnTo>
                  <a:lnTo>
                    <a:pt x="213" y="10"/>
                  </a:lnTo>
                  <a:lnTo>
                    <a:pt x="205" y="14"/>
                  </a:lnTo>
                  <a:lnTo>
                    <a:pt x="199" y="14"/>
                  </a:lnTo>
                  <a:lnTo>
                    <a:pt x="192" y="18"/>
                  </a:lnTo>
                  <a:lnTo>
                    <a:pt x="186" y="21"/>
                  </a:lnTo>
                  <a:lnTo>
                    <a:pt x="180" y="23"/>
                  </a:lnTo>
                  <a:lnTo>
                    <a:pt x="173" y="27"/>
                  </a:lnTo>
                  <a:lnTo>
                    <a:pt x="165" y="29"/>
                  </a:lnTo>
                  <a:lnTo>
                    <a:pt x="160" y="33"/>
                  </a:lnTo>
                  <a:lnTo>
                    <a:pt x="152" y="35"/>
                  </a:lnTo>
                  <a:lnTo>
                    <a:pt x="141" y="42"/>
                  </a:lnTo>
                  <a:lnTo>
                    <a:pt x="129" y="50"/>
                  </a:lnTo>
                  <a:lnTo>
                    <a:pt x="118" y="58"/>
                  </a:lnTo>
                  <a:lnTo>
                    <a:pt x="106" y="67"/>
                  </a:lnTo>
                  <a:lnTo>
                    <a:pt x="95" y="78"/>
                  </a:lnTo>
                  <a:lnTo>
                    <a:pt x="85" y="88"/>
                  </a:lnTo>
                  <a:lnTo>
                    <a:pt x="76" y="97"/>
                  </a:lnTo>
                  <a:lnTo>
                    <a:pt x="66" y="107"/>
                  </a:lnTo>
                  <a:lnTo>
                    <a:pt x="57" y="118"/>
                  </a:lnTo>
                  <a:lnTo>
                    <a:pt x="49" y="132"/>
                  </a:lnTo>
                  <a:lnTo>
                    <a:pt x="40" y="141"/>
                  </a:lnTo>
                  <a:lnTo>
                    <a:pt x="34" y="154"/>
                  </a:lnTo>
                  <a:lnTo>
                    <a:pt x="30" y="162"/>
                  </a:lnTo>
                  <a:lnTo>
                    <a:pt x="26" y="168"/>
                  </a:lnTo>
                  <a:lnTo>
                    <a:pt x="25" y="175"/>
                  </a:lnTo>
                  <a:lnTo>
                    <a:pt x="23" y="181"/>
                  </a:lnTo>
                  <a:lnTo>
                    <a:pt x="19" y="187"/>
                  </a:lnTo>
                  <a:lnTo>
                    <a:pt x="15" y="194"/>
                  </a:lnTo>
                  <a:lnTo>
                    <a:pt x="13" y="202"/>
                  </a:lnTo>
                  <a:lnTo>
                    <a:pt x="11" y="208"/>
                  </a:lnTo>
                  <a:lnTo>
                    <a:pt x="9" y="215"/>
                  </a:lnTo>
                  <a:lnTo>
                    <a:pt x="7" y="223"/>
                  </a:lnTo>
                  <a:lnTo>
                    <a:pt x="6" y="231"/>
                  </a:lnTo>
                  <a:lnTo>
                    <a:pt x="6" y="238"/>
                  </a:lnTo>
                  <a:lnTo>
                    <a:pt x="2" y="244"/>
                  </a:lnTo>
                  <a:lnTo>
                    <a:pt x="2" y="251"/>
                  </a:lnTo>
                  <a:lnTo>
                    <a:pt x="0" y="259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82"/>
                  </a:lnTo>
                  <a:lnTo>
                    <a:pt x="0" y="291"/>
                  </a:lnTo>
                  <a:lnTo>
                    <a:pt x="0" y="299"/>
                  </a:lnTo>
                  <a:lnTo>
                    <a:pt x="0" y="305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0" y="327"/>
                  </a:lnTo>
                  <a:lnTo>
                    <a:pt x="0" y="335"/>
                  </a:lnTo>
                  <a:lnTo>
                    <a:pt x="2" y="343"/>
                  </a:lnTo>
                  <a:lnTo>
                    <a:pt x="2" y="350"/>
                  </a:lnTo>
                  <a:lnTo>
                    <a:pt x="6" y="358"/>
                  </a:lnTo>
                  <a:lnTo>
                    <a:pt x="6" y="366"/>
                  </a:lnTo>
                  <a:lnTo>
                    <a:pt x="7" y="371"/>
                  </a:lnTo>
                  <a:lnTo>
                    <a:pt x="9" y="379"/>
                  </a:lnTo>
                  <a:lnTo>
                    <a:pt x="11" y="385"/>
                  </a:lnTo>
                  <a:lnTo>
                    <a:pt x="13" y="392"/>
                  </a:lnTo>
                  <a:lnTo>
                    <a:pt x="15" y="400"/>
                  </a:lnTo>
                  <a:lnTo>
                    <a:pt x="19" y="405"/>
                  </a:lnTo>
                  <a:lnTo>
                    <a:pt x="23" y="415"/>
                  </a:lnTo>
                  <a:lnTo>
                    <a:pt x="25" y="421"/>
                  </a:lnTo>
                  <a:lnTo>
                    <a:pt x="26" y="426"/>
                  </a:lnTo>
                  <a:lnTo>
                    <a:pt x="30" y="432"/>
                  </a:lnTo>
                  <a:lnTo>
                    <a:pt x="34" y="440"/>
                  </a:lnTo>
                  <a:lnTo>
                    <a:pt x="38" y="445"/>
                  </a:lnTo>
                  <a:lnTo>
                    <a:pt x="40" y="451"/>
                  </a:lnTo>
                  <a:lnTo>
                    <a:pt x="44" y="457"/>
                  </a:lnTo>
                  <a:lnTo>
                    <a:pt x="49" y="464"/>
                  </a:lnTo>
                  <a:lnTo>
                    <a:pt x="57" y="476"/>
                  </a:lnTo>
                  <a:lnTo>
                    <a:pt x="66" y="487"/>
                  </a:lnTo>
                  <a:lnTo>
                    <a:pt x="76" y="497"/>
                  </a:lnTo>
                  <a:lnTo>
                    <a:pt x="85" y="508"/>
                  </a:lnTo>
                  <a:lnTo>
                    <a:pt x="95" y="518"/>
                  </a:lnTo>
                  <a:lnTo>
                    <a:pt x="106" y="527"/>
                  </a:lnTo>
                  <a:lnTo>
                    <a:pt x="118" y="535"/>
                  </a:lnTo>
                  <a:lnTo>
                    <a:pt x="129" y="544"/>
                  </a:lnTo>
                  <a:lnTo>
                    <a:pt x="141" y="552"/>
                  </a:lnTo>
                  <a:lnTo>
                    <a:pt x="152" y="559"/>
                  </a:lnTo>
                  <a:lnTo>
                    <a:pt x="160" y="563"/>
                  </a:lnTo>
                  <a:lnTo>
                    <a:pt x="165" y="567"/>
                  </a:lnTo>
                  <a:lnTo>
                    <a:pt x="173" y="569"/>
                  </a:lnTo>
                  <a:lnTo>
                    <a:pt x="180" y="573"/>
                  </a:lnTo>
                  <a:lnTo>
                    <a:pt x="186" y="575"/>
                  </a:lnTo>
                  <a:lnTo>
                    <a:pt x="192" y="578"/>
                  </a:lnTo>
                  <a:lnTo>
                    <a:pt x="199" y="578"/>
                  </a:lnTo>
                  <a:lnTo>
                    <a:pt x="205" y="582"/>
                  </a:lnTo>
                  <a:lnTo>
                    <a:pt x="213" y="584"/>
                  </a:lnTo>
                  <a:lnTo>
                    <a:pt x="220" y="586"/>
                  </a:lnTo>
                  <a:lnTo>
                    <a:pt x="228" y="588"/>
                  </a:lnTo>
                  <a:lnTo>
                    <a:pt x="236" y="590"/>
                  </a:lnTo>
                  <a:lnTo>
                    <a:pt x="243" y="592"/>
                  </a:lnTo>
                  <a:lnTo>
                    <a:pt x="249" y="592"/>
                  </a:lnTo>
                  <a:lnTo>
                    <a:pt x="257" y="594"/>
                  </a:lnTo>
                  <a:lnTo>
                    <a:pt x="266" y="596"/>
                  </a:lnTo>
                  <a:lnTo>
                    <a:pt x="272" y="596"/>
                  </a:lnTo>
                  <a:lnTo>
                    <a:pt x="281" y="596"/>
                  </a:lnTo>
                  <a:lnTo>
                    <a:pt x="289" y="596"/>
                  </a:lnTo>
                  <a:lnTo>
                    <a:pt x="296" y="597"/>
                  </a:lnTo>
                  <a:lnTo>
                    <a:pt x="296" y="597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6" name="Freeform 23"/>
            <p:cNvSpPr>
              <a:spLocks/>
            </p:cNvSpPr>
            <p:nvPr/>
          </p:nvSpPr>
          <p:spPr bwMode="auto">
            <a:xfrm>
              <a:off x="7359548" y="4363823"/>
              <a:ext cx="721202" cy="724087"/>
            </a:xfrm>
            <a:custGeom>
              <a:avLst/>
              <a:gdLst/>
              <a:ahLst/>
              <a:cxnLst>
                <a:cxn ang="0">
                  <a:pos x="274" y="500"/>
                </a:cxn>
                <a:cxn ang="0">
                  <a:pos x="291" y="496"/>
                </a:cxn>
                <a:cxn ang="0">
                  <a:pos x="323" y="490"/>
                </a:cxn>
                <a:cxn ang="0">
                  <a:pos x="358" y="475"/>
                </a:cxn>
                <a:cxn ang="0">
                  <a:pos x="388" y="458"/>
                </a:cxn>
                <a:cxn ang="0">
                  <a:pos x="419" y="435"/>
                </a:cxn>
                <a:cxn ang="0">
                  <a:pos x="443" y="411"/>
                </a:cxn>
                <a:cxn ang="0">
                  <a:pos x="462" y="378"/>
                </a:cxn>
                <a:cxn ang="0">
                  <a:pos x="479" y="348"/>
                </a:cxn>
                <a:cxn ang="0">
                  <a:pos x="493" y="312"/>
                </a:cxn>
                <a:cxn ang="0">
                  <a:pos x="497" y="287"/>
                </a:cxn>
                <a:cxn ang="0">
                  <a:pos x="500" y="262"/>
                </a:cxn>
                <a:cxn ang="0">
                  <a:pos x="500" y="238"/>
                </a:cxn>
                <a:cxn ang="0">
                  <a:pos x="497" y="211"/>
                </a:cxn>
                <a:cxn ang="0">
                  <a:pos x="493" y="186"/>
                </a:cxn>
                <a:cxn ang="0">
                  <a:pos x="483" y="163"/>
                </a:cxn>
                <a:cxn ang="0">
                  <a:pos x="470" y="129"/>
                </a:cxn>
                <a:cxn ang="0">
                  <a:pos x="449" y="99"/>
                </a:cxn>
                <a:cxn ang="0">
                  <a:pos x="426" y="74"/>
                </a:cxn>
                <a:cxn ang="0">
                  <a:pos x="398" y="49"/>
                </a:cxn>
                <a:cxn ang="0">
                  <a:pos x="367" y="28"/>
                </a:cxn>
                <a:cxn ang="0">
                  <a:pos x="335" y="13"/>
                </a:cxn>
                <a:cxn ang="0">
                  <a:pos x="299" y="6"/>
                </a:cxn>
                <a:cxn ang="0">
                  <a:pos x="280" y="0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198" y="6"/>
                </a:cxn>
                <a:cxn ang="0">
                  <a:pos x="179" y="8"/>
                </a:cxn>
                <a:cxn ang="0">
                  <a:pos x="150" y="19"/>
                </a:cxn>
                <a:cxn ang="0">
                  <a:pos x="118" y="36"/>
                </a:cxn>
                <a:cxn ang="0">
                  <a:pos x="88" y="57"/>
                </a:cxn>
                <a:cxn ang="0">
                  <a:pos x="63" y="80"/>
                </a:cxn>
                <a:cxn ang="0">
                  <a:pos x="42" y="108"/>
                </a:cxn>
                <a:cxn ang="0">
                  <a:pos x="23" y="141"/>
                </a:cxn>
                <a:cxn ang="0">
                  <a:pos x="10" y="175"/>
                </a:cxn>
                <a:cxn ang="0">
                  <a:pos x="4" y="192"/>
                </a:cxn>
                <a:cxn ang="0">
                  <a:pos x="0" y="224"/>
                </a:cxn>
                <a:cxn ang="0">
                  <a:pos x="0" y="243"/>
                </a:cxn>
                <a:cxn ang="0">
                  <a:pos x="0" y="276"/>
                </a:cxn>
                <a:cxn ang="0">
                  <a:pos x="2" y="293"/>
                </a:cxn>
                <a:cxn ang="0">
                  <a:pos x="10" y="323"/>
                </a:cxn>
                <a:cxn ang="0">
                  <a:pos x="23" y="357"/>
                </a:cxn>
                <a:cxn ang="0">
                  <a:pos x="42" y="390"/>
                </a:cxn>
                <a:cxn ang="0">
                  <a:pos x="63" y="418"/>
                </a:cxn>
                <a:cxn ang="0">
                  <a:pos x="88" y="445"/>
                </a:cxn>
                <a:cxn ang="0">
                  <a:pos x="118" y="464"/>
                </a:cxn>
                <a:cxn ang="0">
                  <a:pos x="150" y="481"/>
                </a:cxn>
                <a:cxn ang="0">
                  <a:pos x="179" y="490"/>
                </a:cxn>
                <a:cxn ang="0">
                  <a:pos x="198" y="496"/>
                </a:cxn>
                <a:cxn ang="0">
                  <a:pos x="228" y="500"/>
                </a:cxn>
                <a:cxn ang="0">
                  <a:pos x="249" y="502"/>
                </a:cxn>
              </a:cxnLst>
              <a:rect l="0" t="0" r="r" b="b"/>
              <a:pathLst>
                <a:path w="500" h="502">
                  <a:moveTo>
                    <a:pt x="249" y="502"/>
                  </a:moveTo>
                  <a:lnTo>
                    <a:pt x="261" y="502"/>
                  </a:lnTo>
                  <a:lnTo>
                    <a:pt x="274" y="500"/>
                  </a:lnTo>
                  <a:lnTo>
                    <a:pt x="280" y="498"/>
                  </a:lnTo>
                  <a:lnTo>
                    <a:pt x="285" y="498"/>
                  </a:lnTo>
                  <a:lnTo>
                    <a:pt x="291" y="496"/>
                  </a:lnTo>
                  <a:lnTo>
                    <a:pt x="299" y="496"/>
                  </a:lnTo>
                  <a:lnTo>
                    <a:pt x="310" y="494"/>
                  </a:lnTo>
                  <a:lnTo>
                    <a:pt x="323" y="490"/>
                  </a:lnTo>
                  <a:lnTo>
                    <a:pt x="335" y="485"/>
                  </a:lnTo>
                  <a:lnTo>
                    <a:pt x="346" y="481"/>
                  </a:lnTo>
                  <a:lnTo>
                    <a:pt x="358" y="475"/>
                  </a:lnTo>
                  <a:lnTo>
                    <a:pt x="367" y="470"/>
                  </a:lnTo>
                  <a:lnTo>
                    <a:pt x="377" y="464"/>
                  </a:lnTo>
                  <a:lnTo>
                    <a:pt x="388" y="458"/>
                  </a:lnTo>
                  <a:lnTo>
                    <a:pt x="398" y="450"/>
                  </a:lnTo>
                  <a:lnTo>
                    <a:pt x="409" y="445"/>
                  </a:lnTo>
                  <a:lnTo>
                    <a:pt x="419" y="435"/>
                  </a:lnTo>
                  <a:lnTo>
                    <a:pt x="426" y="428"/>
                  </a:lnTo>
                  <a:lnTo>
                    <a:pt x="434" y="418"/>
                  </a:lnTo>
                  <a:lnTo>
                    <a:pt x="443" y="411"/>
                  </a:lnTo>
                  <a:lnTo>
                    <a:pt x="449" y="399"/>
                  </a:lnTo>
                  <a:lnTo>
                    <a:pt x="457" y="390"/>
                  </a:lnTo>
                  <a:lnTo>
                    <a:pt x="462" y="378"/>
                  </a:lnTo>
                  <a:lnTo>
                    <a:pt x="470" y="369"/>
                  </a:lnTo>
                  <a:lnTo>
                    <a:pt x="476" y="357"/>
                  </a:lnTo>
                  <a:lnTo>
                    <a:pt x="479" y="348"/>
                  </a:lnTo>
                  <a:lnTo>
                    <a:pt x="483" y="335"/>
                  </a:lnTo>
                  <a:lnTo>
                    <a:pt x="489" y="323"/>
                  </a:lnTo>
                  <a:lnTo>
                    <a:pt x="493" y="312"/>
                  </a:lnTo>
                  <a:lnTo>
                    <a:pt x="495" y="300"/>
                  </a:lnTo>
                  <a:lnTo>
                    <a:pt x="495" y="293"/>
                  </a:lnTo>
                  <a:lnTo>
                    <a:pt x="497" y="287"/>
                  </a:lnTo>
                  <a:lnTo>
                    <a:pt x="498" y="281"/>
                  </a:lnTo>
                  <a:lnTo>
                    <a:pt x="498" y="276"/>
                  </a:lnTo>
                  <a:lnTo>
                    <a:pt x="500" y="262"/>
                  </a:lnTo>
                  <a:lnTo>
                    <a:pt x="500" y="251"/>
                  </a:lnTo>
                  <a:lnTo>
                    <a:pt x="500" y="243"/>
                  </a:lnTo>
                  <a:lnTo>
                    <a:pt x="500" y="238"/>
                  </a:lnTo>
                  <a:lnTo>
                    <a:pt x="498" y="230"/>
                  </a:lnTo>
                  <a:lnTo>
                    <a:pt x="498" y="224"/>
                  </a:lnTo>
                  <a:lnTo>
                    <a:pt x="497" y="211"/>
                  </a:lnTo>
                  <a:lnTo>
                    <a:pt x="495" y="200"/>
                  </a:lnTo>
                  <a:lnTo>
                    <a:pt x="493" y="192"/>
                  </a:lnTo>
                  <a:lnTo>
                    <a:pt x="493" y="186"/>
                  </a:lnTo>
                  <a:lnTo>
                    <a:pt x="489" y="181"/>
                  </a:lnTo>
                  <a:lnTo>
                    <a:pt x="489" y="175"/>
                  </a:lnTo>
                  <a:lnTo>
                    <a:pt x="483" y="163"/>
                  </a:lnTo>
                  <a:lnTo>
                    <a:pt x="479" y="152"/>
                  </a:lnTo>
                  <a:lnTo>
                    <a:pt x="476" y="141"/>
                  </a:lnTo>
                  <a:lnTo>
                    <a:pt x="470" y="129"/>
                  </a:lnTo>
                  <a:lnTo>
                    <a:pt x="462" y="120"/>
                  </a:lnTo>
                  <a:lnTo>
                    <a:pt x="457" y="108"/>
                  </a:lnTo>
                  <a:lnTo>
                    <a:pt x="449" y="99"/>
                  </a:lnTo>
                  <a:lnTo>
                    <a:pt x="443" y="89"/>
                  </a:lnTo>
                  <a:lnTo>
                    <a:pt x="434" y="80"/>
                  </a:lnTo>
                  <a:lnTo>
                    <a:pt x="426" y="74"/>
                  </a:lnTo>
                  <a:lnTo>
                    <a:pt x="419" y="65"/>
                  </a:lnTo>
                  <a:lnTo>
                    <a:pt x="409" y="57"/>
                  </a:lnTo>
                  <a:lnTo>
                    <a:pt x="398" y="49"/>
                  </a:lnTo>
                  <a:lnTo>
                    <a:pt x="388" y="42"/>
                  </a:lnTo>
                  <a:lnTo>
                    <a:pt x="377" y="36"/>
                  </a:lnTo>
                  <a:lnTo>
                    <a:pt x="367" y="28"/>
                  </a:lnTo>
                  <a:lnTo>
                    <a:pt x="358" y="23"/>
                  </a:lnTo>
                  <a:lnTo>
                    <a:pt x="346" y="19"/>
                  </a:lnTo>
                  <a:lnTo>
                    <a:pt x="335" y="13"/>
                  </a:lnTo>
                  <a:lnTo>
                    <a:pt x="323" y="11"/>
                  </a:lnTo>
                  <a:lnTo>
                    <a:pt x="310" y="8"/>
                  </a:lnTo>
                  <a:lnTo>
                    <a:pt x="299" y="6"/>
                  </a:lnTo>
                  <a:lnTo>
                    <a:pt x="291" y="2"/>
                  </a:lnTo>
                  <a:lnTo>
                    <a:pt x="285" y="2"/>
                  </a:lnTo>
                  <a:lnTo>
                    <a:pt x="280" y="0"/>
                  </a:lnTo>
                  <a:lnTo>
                    <a:pt x="274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09" y="2"/>
                  </a:lnTo>
                  <a:lnTo>
                    <a:pt x="198" y="6"/>
                  </a:lnTo>
                  <a:lnTo>
                    <a:pt x="190" y="6"/>
                  </a:lnTo>
                  <a:lnTo>
                    <a:pt x="185" y="8"/>
                  </a:lnTo>
                  <a:lnTo>
                    <a:pt x="179" y="8"/>
                  </a:lnTo>
                  <a:lnTo>
                    <a:pt x="173" y="11"/>
                  </a:lnTo>
                  <a:lnTo>
                    <a:pt x="162" y="13"/>
                  </a:lnTo>
                  <a:lnTo>
                    <a:pt x="150" y="19"/>
                  </a:lnTo>
                  <a:lnTo>
                    <a:pt x="139" y="23"/>
                  </a:lnTo>
                  <a:lnTo>
                    <a:pt x="128" y="28"/>
                  </a:lnTo>
                  <a:lnTo>
                    <a:pt x="118" y="36"/>
                  </a:lnTo>
                  <a:lnTo>
                    <a:pt x="109" y="42"/>
                  </a:lnTo>
                  <a:lnTo>
                    <a:pt x="97" y="49"/>
                  </a:lnTo>
                  <a:lnTo>
                    <a:pt x="88" y="57"/>
                  </a:lnTo>
                  <a:lnTo>
                    <a:pt x="80" y="65"/>
                  </a:lnTo>
                  <a:lnTo>
                    <a:pt x="73" y="74"/>
                  </a:lnTo>
                  <a:lnTo>
                    <a:pt x="63" y="80"/>
                  </a:lnTo>
                  <a:lnTo>
                    <a:pt x="55" y="89"/>
                  </a:lnTo>
                  <a:lnTo>
                    <a:pt x="48" y="99"/>
                  </a:lnTo>
                  <a:lnTo>
                    <a:pt x="42" y="108"/>
                  </a:lnTo>
                  <a:lnTo>
                    <a:pt x="34" y="120"/>
                  </a:lnTo>
                  <a:lnTo>
                    <a:pt x="29" y="129"/>
                  </a:lnTo>
                  <a:lnTo>
                    <a:pt x="23" y="141"/>
                  </a:lnTo>
                  <a:lnTo>
                    <a:pt x="19" y="152"/>
                  </a:lnTo>
                  <a:lnTo>
                    <a:pt x="14" y="163"/>
                  </a:lnTo>
                  <a:lnTo>
                    <a:pt x="10" y="175"/>
                  </a:lnTo>
                  <a:lnTo>
                    <a:pt x="8" y="181"/>
                  </a:lnTo>
                  <a:lnTo>
                    <a:pt x="6" y="186"/>
                  </a:lnTo>
                  <a:lnTo>
                    <a:pt x="4" y="192"/>
                  </a:lnTo>
                  <a:lnTo>
                    <a:pt x="4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62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12"/>
                  </a:lnTo>
                  <a:lnTo>
                    <a:pt x="10" y="323"/>
                  </a:lnTo>
                  <a:lnTo>
                    <a:pt x="14" y="335"/>
                  </a:lnTo>
                  <a:lnTo>
                    <a:pt x="19" y="348"/>
                  </a:lnTo>
                  <a:lnTo>
                    <a:pt x="23" y="357"/>
                  </a:lnTo>
                  <a:lnTo>
                    <a:pt x="29" y="369"/>
                  </a:lnTo>
                  <a:lnTo>
                    <a:pt x="34" y="378"/>
                  </a:lnTo>
                  <a:lnTo>
                    <a:pt x="42" y="390"/>
                  </a:lnTo>
                  <a:lnTo>
                    <a:pt x="48" y="399"/>
                  </a:lnTo>
                  <a:lnTo>
                    <a:pt x="55" y="411"/>
                  </a:lnTo>
                  <a:lnTo>
                    <a:pt x="63" y="418"/>
                  </a:lnTo>
                  <a:lnTo>
                    <a:pt x="73" y="428"/>
                  </a:lnTo>
                  <a:lnTo>
                    <a:pt x="80" y="435"/>
                  </a:lnTo>
                  <a:lnTo>
                    <a:pt x="88" y="445"/>
                  </a:lnTo>
                  <a:lnTo>
                    <a:pt x="97" y="450"/>
                  </a:lnTo>
                  <a:lnTo>
                    <a:pt x="109" y="458"/>
                  </a:lnTo>
                  <a:lnTo>
                    <a:pt x="118" y="464"/>
                  </a:lnTo>
                  <a:lnTo>
                    <a:pt x="128" y="470"/>
                  </a:lnTo>
                  <a:lnTo>
                    <a:pt x="139" y="475"/>
                  </a:lnTo>
                  <a:lnTo>
                    <a:pt x="150" y="481"/>
                  </a:lnTo>
                  <a:lnTo>
                    <a:pt x="162" y="485"/>
                  </a:lnTo>
                  <a:lnTo>
                    <a:pt x="173" y="490"/>
                  </a:lnTo>
                  <a:lnTo>
                    <a:pt x="179" y="490"/>
                  </a:lnTo>
                  <a:lnTo>
                    <a:pt x="185" y="494"/>
                  </a:lnTo>
                  <a:lnTo>
                    <a:pt x="190" y="494"/>
                  </a:lnTo>
                  <a:lnTo>
                    <a:pt x="198" y="496"/>
                  </a:lnTo>
                  <a:lnTo>
                    <a:pt x="209" y="498"/>
                  </a:lnTo>
                  <a:lnTo>
                    <a:pt x="223" y="500"/>
                  </a:lnTo>
                  <a:lnTo>
                    <a:pt x="228" y="500"/>
                  </a:lnTo>
                  <a:lnTo>
                    <a:pt x="236" y="502"/>
                  </a:lnTo>
                  <a:lnTo>
                    <a:pt x="244" y="502"/>
                  </a:lnTo>
                  <a:lnTo>
                    <a:pt x="249" y="502"/>
                  </a:lnTo>
                  <a:lnTo>
                    <a:pt x="249" y="5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7" name="Freeform 24"/>
            <p:cNvSpPr>
              <a:spLocks/>
            </p:cNvSpPr>
            <p:nvPr/>
          </p:nvSpPr>
          <p:spPr bwMode="auto">
            <a:xfrm>
              <a:off x="7878814" y="4845586"/>
              <a:ext cx="548113" cy="533690"/>
            </a:xfrm>
            <a:custGeom>
              <a:avLst/>
              <a:gdLst/>
              <a:ahLst/>
              <a:cxnLst>
                <a:cxn ang="0">
                  <a:pos x="380" y="182"/>
                </a:cxn>
                <a:cxn ang="0">
                  <a:pos x="272" y="205"/>
                </a:cxn>
                <a:cxn ang="0">
                  <a:pos x="62" y="0"/>
                </a:cxn>
                <a:cxn ang="0">
                  <a:pos x="0" y="43"/>
                </a:cxn>
                <a:cxn ang="0">
                  <a:pos x="218" y="275"/>
                </a:cxn>
                <a:cxn ang="0">
                  <a:pos x="220" y="368"/>
                </a:cxn>
                <a:cxn ang="0">
                  <a:pos x="323" y="300"/>
                </a:cxn>
                <a:cxn ang="0">
                  <a:pos x="380" y="182"/>
                </a:cxn>
                <a:cxn ang="0">
                  <a:pos x="380" y="182"/>
                </a:cxn>
              </a:cxnLst>
              <a:rect l="0" t="0" r="r" b="b"/>
              <a:pathLst>
                <a:path w="380" h="368">
                  <a:moveTo>
                    <a:pt x="380" y="182"/>
                  </a:moveTo>
                  <a:lnTo>
                    <a:pt x="272" y="20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218" y="275"/>
                  </a:lnTo>
                  <a:lnTo>
                    <a:pt x="220" y="368"/>
                  </a:lnTo>
                  <a:lnTo>
                    <a:pt x="323" y="300"/>
                  </a:lnTo>
                  <a:lnTo>
                    <a:pt x="380" y="182"/>
                  </a:lnTo>
                  <a:lnTo>
                    <a:pt x="38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8" name="Freeform 25"/>
            <p:cNvSpPr>
              <a:spLocks/>
            </p:cNvSpPr>
            <p:nvPr/>
          </p:nvSpPr>
          <p:spPr bwMode="auto">
            <a:xfrm>
              <a:off x="7359548" y="4900396"/>
              <a:ext cx="337523" cy="591386"/>
            </a:xfrm>
            <a:custGeom>
              <a:avLst/>
              <a:gdLst/>
              <a:ahLst/>
              <a:cxnLst>
                <a:cxn ang="0">
                  <a:pos x="228" y="399"/>
                </a:cxn>
                <a:cxn ang="0">
                  <a:pos x="166" y="315"/>
                </a:cxn>
                <a:cxn ang="0">
                  <a:pos x="234" y="32"/>
                </a:cxn>
                <a:cxn ang="0">
                  <a:pos x="162" y="0"/>
                </a:cxn>
                <a:cxn ang="0">
                  <a:pos x="76" y="306"/>
                </a:cxn>
                <a:cxn ang="0">
                  <a:pos x="0" y="357"/>
                </a:cxn>
                <a:cxn ang="0">
                  <a:pos x="111" y="408"/>
                </a:cxn>
                <a:cxn ang="0">
                  <a:pos x="228" y="399"/>
                </a:cxn>
                <a:cxn ang="0">
                  <a:pos x="228" y="399"/>
                </a:cxn>
              </a:cxnLst>
              <a:rect l="0" t="0" r="r" b="b"/>
              <a:pathLst>
                <a:path w="234" h="408">
                  <a:moveTo>
                    <a:pt x="228" y="399"/>
                  </a:moveTo>
                  <a:lnTo>
                    <a:pt x="166" y="315"/>
                  </a:lnTo>
                  <a:lnTo>
                    <a:pt x="234" y="32"/>
                  </a:lnTo>
                  <a:lnTo>
                    <a:pt x="162" y="0"/>
                  </a:lnTo>
                  <a:lnTo>
                    <a:pt x="76" y="306"/>
                  </a:lnTo>
                  <a:lnTo>
                    <a:pt x="0" y="357"/>
                  </a:lnTo>
                  <a:lnTo>
                    <a:pt x="111" y="408"/>
                  </a:lnTo>
                  <a:lnTo>
                    <a:pt x="228" y="399"/>
                  </a:lnTo>
                  <a:lnTo>
                    <a:pt x="22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9" name="Freeform 26"/>
            <p:cNvSpPr>
              <a:spLocks/>
            </p:cNvSpPr>
            <p:nvPr/>
          </p:nvSpPr>
          <p:spPr bwMode="auto">
            <a:xfrm>
              <a:off x="6955676" y="4715769"/>
              <a:ext cx="571192" cy="325984"/>
            </a:xfrm>
            <a:custGeom>
              <a:avLst/>
              <a:gdLst/>
              <a:ahLst/>
              <a:cxnLst>
                <a:cxn ang="0">
                  <a:pos x="49" y="227"/>
                </a:cxn>
                <a:cxn ang="0">
                  <a:pos x="104" y="145"/>
                </a:cxn>
                <a:cxn ang="0">
                  <a:pos x="393" y="92"/>
                </a:cxn>
                <a:cxn ang="0">
                  <a:pos x="395" y="17"/>
                </a:cxn>
                <a:cxn ang="0">
                  <a:pos x="80" y="59"/>
                </a:cxn>
                <a:cxn ang="0">
                  <a:pos x="9" y="0"/>
                </a:cxn>
                <a:cxn ang="0">
                  <a:pos x="0" y="131"/>
                </a:cxn>
                <a:cxn ang="0">
                  <a:pos x="49" y="227"/>
                </a:cxn>
                <a:cxn ang="0">
                  <a:pos x="49" y="227"/>
                </a:cxn>
              </a:cxnLst>
              <a:rect l="0" t="0" r="r" b="b"/>
              <a:pathLst>
                <a:path w="395" h="227">
                  <a:moveTo>
                    <a:pt x="49" y="227"/>
                  </a:moveTo>
                  <a:lnTo>
                    <a:pt x="104" y="145"/>
                  </a:lnTo>
                  <a:lnTo>
                    <a:pt x="393" y="92"/>
                  </a:lnTo>
                  <a:lnTo>
                    <a:pt x="395" y="17"/>
                  </a:lnTo>
                  <a:lnTo>
                    <a:pt x="80" y="59"/>
                  </a:lnTo>
                  <a:lnTo>
                    <a:pt x="9" y="0"/>
                  </a:lnTo>
                  <a:lnTo>
                    <a:pt x="0" y="131"/>
                  </a:lnTo>
                  <a:lnTo>
                    <a:pt x="49" y="227"/>
                  </a:lnTo>
                  <a:lnTo>
                    <a:pt x="49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0" name="Freeform 27"/>
            <p:cNvSpPr>
              <a:spLocks/>
            </p:cNvSpPr>
            <p:nvPr/>
          </p:nvSpPr>
          <p:spPr bwMode="auto">
            <a:xfrm>
              <a:off x="7962474" y="4441714"/>
              <a:ext cx="594270" cy="351946"/>
            </a:xfrm>
            <a:custGeom>
              <a:avLst/>
              <a:gdLst/>
              <a:ahLst/>
              <a:cxnLst>
                <a:cxn ang="0">
                  <a:pos x="387" y="245"/>
                </a:cxn>
                <a:cxn ang="0">
                  <a:pos x="313" y="166"/>
                </a:cxn>
                <a:cxn ang="0">
                  <a:pos x="28" y="217"/>
                </a:cxn>
                <a:cxn ang="0">
                  <a:pos x="0" y="147"/>
                </a:cxn>
                <a:cxn ang="0">
                  <a:pos x="310" y="76"/>
                </a:cxn>
                <a:cxn ang="0">
                  <a:pos x="365" y="0"/>
                </a:cxn>
                <a:cxn ang="0">
                  <a:pos x="410" y="118"/>
                </a:cxn>
                <a:cxn ang="0">
                  <a:pos x="387" y="245"/>
                </a:cxn>
                <a:cxn ang="0">
                  <a:pos x="387" y="245"/>
                </a:cxn>
              </a:cxnLst>
              <a:rect l="0" t="0" r="r" b="b"/>
              <a:pathLst>
                <a:path w="410" h="245">
                  <a:moveTo>
                    <a:pt x="387" y="245"/>
                  </a:moveTo>
                  <a:lnTo>
                    <a:pt x="313" y="166"/>
                  </a:lnTo>
                  <a:lnTo>
                    <a:pt x="28" y="217"/>
                  </a:lnTo>
                  <a:lnTo>
                    <a:pt x="0" y="147"/>
                  </a:lnTo>
                  <a:lnTo>
                    <a:pt x="310" y="76"/>
                  </a:lnTo>
                  <a:lnTo>
                    <a:pt x="365" y="0"/>
                  </a:lnTo>
                  <a:lnTo>
                    <a:pt x="410" y="118"/>
                  </a:lnTo>
                  <a:lnTo>
                    <a:pt x="387" y="245"/>
                  </a:lnTo>
                  <a:lnTo>
                    <a:pt x="387" y="2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1" name="Freeform 28"/>
            <p:cNvSpPr>
              <a:spLocks/>
            </p:cNvSpPr>
            <p:nvPr/>
          </p:nvSpPr>
          <p:spPr bwMode="auto">
            <a:xfrm>
              <a:off x="7786500" y="3965720"/>
              <a:ext cx="418298" cy="559652"/>
            </a:xfrm>
            <a:custGeom>
              <a:avLst/>
              <a:gdLst/>
              <a:ahLst/>
              <a:cxnLst>
                <a:cxn ang="0">
                  <a:pos x="289" y="95"/>
                </a:cxn>
                <a:cxn ang="0">
                  <a:pos x="179" y="116"/>
                </a:cxn>
                <a:cxn ang="0">
                  <a:pos x="72" y="388"/>
                </a:cxn>
                <a:cxn ang="0">
                  <a:pos x="0" y="377"/>
                </a:cxn>
                <a:cxn ang="0">
                  <a:pos x="106" y="88"/>
                </a:cxn>
                <a:cxn ang="0">
                  <a:pos x="38" y="0"/>
                </a:cxn>
                <a:cxn ang="0">
                  <a:pos x="186" y="12"/>
                </a:cxn>
                <a:cxn ang="0">
                  <a:pos x="289" y="95"/>
                </a:cxn>
                <a:cxn ang="0">
                  <a:pos x="289" y="95"/>
                </a:cxn>
              </a:cxnLst>
              <a:rect l="0" t="0" r="r" b="b"/>
              <a:pathLst>
                <a:path w="289" h="388">
                  <a:moveTo>
                    <a:pt x="289" y="95"/>
                  </a:moveTo>
                  <a:lnTo>
                    <a:pt x="179" y="116"/>
                  </a:lnTo>
                  <a:lnTo>
                    <a:pt x="72" y="388"/>
                  </a:lnTo>
                  <a:lnTo>
                    <a:pt x="0" y="377"/>
                  </a:lnTo>
                  <a:lnTo>
                    <a:pt x="106" y="88"/>
                  </a:lnTo>
                  <a:lnTo>
                    <a:pt x="38" y="0"/>
                  </a:lnTo>
                  <a:lnTo>
                    <a:pt x="186" y="12"/>
                  </a:lnTo>
                  <a:lnTo>
                    <a:pt x="289" y="95"/>
                  </a:lnTo>
                  <a:lnTo>
                    <a:pt x="28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2" name="Freeform 29"/>
            <p:cNvSpPr>
              <a:spLocks/>
            </p:cNvSpPr>
            <p:nvPr/>
          </p:nvSpPr>
          <p:spPr bwMode="auto">
            <a:xfrm>
              <a:off x="7076837" y="4115730"/>
              <a:ext cx="536574" cy="550998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64" y="112"/>
                </a:cxn>
                <a:cxn ang="0">
                  <a:pos x="371" y="317"/>
                </a:cxn>
                <a:cxn ang="0">
                  <a:pos x="331" y="380"/>
                </a:cxn>
                <a:cxn ang="0">
                  <a:pos x="95" y="167"/>
                </a:cxn>
                <a:cxn ang="0">
                  <a:pos x="0" y="165"/>
                </a:cxn>
                <a:cxn ang="0">
                  <a:pos x="69" y="61"/>
                </a:cxn>
                <a:cxn ang="0">
                  <a:pos x="153" y="0"/>
                </a:cxn>
                <a:cxn ang="0">
                  <a:pos x="153" y="0"/>
                </a:cxn>
              </a:cxnLst>
              <a:rect l="0" t="0" r="r" b="b"/>
              <a:pathLst>
                <a:path w="371" h="380">
                  <a:moveTo>
                    <a:pt x="153" y="0"/>
                  </a:moveTo>
                  <a:lnTo>
                    <a:pt x="164" y="112"/>
                  </a:lnTo>
                  <a:lnTo>
                    <a:pt x="371" y="317"/>
                  </a:lnTo>
                  <a:lnTo>
                    <a:pt x="331" y="380"/>
                  </a:lnTo>
                  <a:lnTo>
                    <a:pt x="95" y="167"/>
                  </a:lnTo>
                  <a:lnTo>
                    <a:pt x="0" y="165"/>
                  </a:lnTo>
                  <a:lnTo>
                    <a:pt x="69" y="61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3" name="Freeform 30"/>
            <p:cNvSpPr>
              <a:spLocks/>
            </p:cNvSpPr>
            <p:nvPr/>
          </p:nvSpPr>
          <p:spPr bwMode="auto">
            <a:xfrm>
              <a:off x="7460518" y="4461906"/>
              <a:ext cx="504842" cy="504842"/>
            </a:xfrm>
            <a:custGeom>
              <a:avLst/>
              <a:gdLst/>
              <a:ahLst/>
              <a:cxnLst>
                <a:cxn ang="0">
                  <a:pos x="194" y="348"/>
                </a:cxn>
                <a:cxn ang="0">
                  <a:pos x="218" y="343"/>
                </a:cxn>
                <a:cxn ang="0">
                  <a:pos x="243" y="335"/>
                </a:cxn>
                <a:cxn ang="0">
                  <a:pos x="264" y="322"/>
                </a:cxn>
                <a:cxn ang="0">
                  <a:pos x="285" y="306"/>
                </a:cxn>
                <a:cxn ang="0">
                  <a:pos x="304" y="289"/>
                </a:cxn>
                <a:cxn ang="0">
                  <a:pos x="319" y="270"/>
                </a:cxn>
                <a:cxn ang="0">
                  <a:pos x="332" y="248"/>
                </a:cxn>
                <a:cxn ang="0">
                  <a:pos x="340" y="225"/>
                </a:cxn>
                <a:cxn ang="0">
                  <a:pos x="348" y="198"/>
                </a:cxn>
                <a:cxn ang="0">
                  <a:pos x="349" y="173"/>
                </a:cxn>
                <a:cxn ang="0">
                  <a:pos x="348" y="147"/>
                </a:cxn>
                <a:cxn ang="0">
                  <a:pos x="340" y="120"/>
                </a:cxn>
                <a:cxn ang="0">
                  <a:pos x="332" y="97"/>
                </a:cxn>
                <a:cxn ang="0">
                  <a:pos x="319" y="75"/>
                </a:cxn>
                <a:cxn ang="0">
                  <a:pos x="304" y="55"/>
                </a:cxn>
                <a:cxn ang="0">
                  <a:pos x="285" y="36"/>
                </a:cxn>
                <a:cxn ang="0">
                  <a:pos x="264" y="23"/>
                </a:cxn>
                <a:cxn ang="0">
                  <a:pos x="243" y="12"/>
                </a:cxn>
                <a:cxn ang="0">
                  <a:pos x="218" y="4"/>
                </a:cxn>
                <a:cxn ang="0">
                  <a:pos x="194" y="0"/>
                </a:cxn>
                <a:cxn ang="0">
                  <a:pos x="165" y="0"/>
                </a:cxn>
                <a:cxn ang="0">
                  <a:pos x="140" y="2"/>
                </a:cxn>
                <a:cxn ang="0">
                  <a:pos x="114" y="8"/>
                </a:cxn>
                <a:cxn ang="0">
                  <a:pos x="91" y="19"/>
                </a:cxn>
                <a:cxn ang="0">
                  <a:pos x="70" y="33"/>
                </a:cxn>
                <a:cxn ang="0">
                  <a:pos x="51" y="50"/>
                </a:cxn>
                <a:cxn ang="0">
                  <a:pos x="34" y="69"/>
                </a:cxn>
                <a:cxn ang="0">
                  <a:pos x="21" y="90"/>
                </a:cxn>
                <a:cxn ang="0">
                  <a:pos x="11" y="113"/>
                </a:cxn>
                <a:cxn ang="0">
                  <a:pos x="3" y="137"/>
                </a:cxn>
                <a:cxn ang="0">
                  <a:pos x="0" y="164"/>
                </a:cxn>
                <a:cxn ang="0">
                  <a:pos x="0" y="190"/>
                </a:cxn>
                <a:cxn ang="0">
                  <a:pos x="5" y="215"/>
                </a:cxn>
                <a:cxn ang="0">
                  <a:pos x="15" y="242"/>
                </a:cxn>
                <a:cxn ang="0">
                  <a:pos x="24" y="263"/>
                </a:cxn>
                <a:cxn ang="0">
                  <a:pos x="40" y="284"/>
                </a:cxn>
                <a:cxn ang="0">
                  <a:pos x="57" y="303"/>
                </a:cxn>
                <a:cxn ang="0">
                  <a:pos x="78" y="318"/>
                </a:cxn>
                <a:cxn ang="0">
                  <a:pos x="98" y="331"/>
                </a:cxn>
                <a:cxn ang="0">
                  <a:pos x="123" y="341"/>
                </a:cxn>
                <a:cxn ang="0">
                  <a:pos x="148" y="346"/>
                </a:cxn>
                <a:cxn ang="0">
                  <a:pos x="176" y="350"/>
                </a:cxn>
              </a:cxnLst>
              <a:rect l="0" t="0" r="r" b="b"/>
              <a:pathLst>
                <a:path w="349" h="350">
                  <a:moveTo>
                    <a:pt x="176" y="350"/>
                  </a:moveTo>
                  <a:lnTo>
                    <a:pt x="184" y="348"/>
                  </a:lnTo>
                  <a:lnTo>
                    <a:pt x="194" y="348"/>
                  </a:lnTo>
                  <a:lnTo>
                    <a:pt x="201" y="346"/>
                  </a:lnTo>
                  <a:lnTo>
                    <a:pt x="211" y="344"/>
                  </a:lnTo>
                  <a:lnTo>
                    <a:pt x="218" y="343"/>
                  </a:lnTo>
                  <a:lnTo>
                    <a:pt x="226" y="341"/>
                  </a:lnTo>
                  <a:lnTo>
                    <a:pt x="235" y="337"/>
                  </a:lnTo>
                  <a:lnTo>
                    <a:pt x="243" y="335"/>
                  </a:lnTo>
                  <a:lnTo>
                    <a:pt x="251" y="331"/>
                  </a:lnTo>
                  <a:lnTo>
                    <a:pt x="258" y="327"/>
                  </a:lnTo>
                  <a:lnTo>
                    <a:pt x="264" y="322"/>
                  </a:lnTo>
                  <a:lnTo>
                    <a:pt x="272" y="318"/>
                  </a:lnTo>
                  <a:lnTo>
                    <a:pt x="277" y="312"/>
                  </a:lnTo>
                  <a:lnTo>
                    <a:pt x="285" y="306"/>
                  </a:lnTo>
                  <a:lnTo>
                    <a:pt x="292" y="303"/>
                  </a:lnTo>
                  <a:lnTo>
                    <a:pt x="298" y="297"/>
                  </a:lnTo>
                  <a:lnTo>
                    <a:pt x="304" y="289"/>
                  </a:lnTo>
                  <a:lnTo>
                    <a:pt x="310" y="284"/>
                  </a:lnTo>
                  <a:lnTo>
                    <a:pt x="313" y="276"/>
                  </a:lnTo>
                  <a:lnTo>
                    <a:pt x="319" y="270"/>
                  </a:lnTo>
                  <a:lnTo>
                    <a:pt x="323" y="263"/>
                  </a:lnTo>
                  <a:lnTo>
                    <a:pt x="329" y="255"/>
                  </a:lnTo>
                  <a:lnTo>
                    <a:pt x="332" y="248"/>
                  </a:lnTo>
                  <a:lnTo>
                    <a:pt x="336" y="242"/>
                  </a:lnTo>
                  <a:lnTo>
                    <a:pt x="338" y="232"/>
                  </a:lnTo>
                  <a:lnTo>
                    <a:pt x="340" y="225"/>
                  </a:lnTo>
                  <a:lnTo>
                    <a:pt x="344" y="215"/>
                  </a:lnTo>
                  <a:lnTo>
                    <a:pt x="346" y="208"/>
                  </a:lnTo>
                  <a:lnTo>
                    <a:pt x="348" y="198"/>
                  </a:lnTo>
                  <a:lnTo>
                    <a:pt x="348" y="190"/>
                  </a:lnTo>
                  <a:lnTo>
                    <a:pt x="349" y="181"/>
                  </a:lnTo>
                  <a:lnTo>
                    <a:pt x="349" y="173"/>
                  </a:lnTo>
                  <a:lnTo>
                    <a:pt x="349" y="164"/>
                  </a:lnTo>
                  <a:lnTo>
                    <a:pt x="348" y="156"/>
                  </a:lnTo>
                  <a:lnTo>
                    <a:pt x="348" y="147"/>
                  </a:lnTo>
                  <a:lnTo>
                    <a:pt x="346" y="137"/>
                  </a:lnTo>
                  <a:lnTo>
                    <a:pt x="344" y="130"/>
                  </a:lnTo>
                  <a:lnTo>
                    <a:pt x="340" y="120"/>
                  </a:lnTo>
                  <a:lnTo>
                    <a:pt x="338" y="113"/>
                  </a:lnTo>
                  <a:lnTo>
                    <a:pt x="336" y="105"/>
                  </a:lnTo>
                  <a:lnTo>
                    <a:pt x="332" y="97"/>
                  </a:lnTo>
                  <a:lnTo>
                    <a:pt x="329" y="90"/>
                  </a:lnTo>
                  <a:lnTo>
                    <a:pt x="323" y="82"/>
                  </a:lnTo>
                  <a:lnTo>
                    <a:pt x="319" y="75"/>
                  </a:lnTo>
                  <a:lnTo>
                    <a:pt x="313" y="69"/>
                  </a:lnTo>
                  <a:lnTo>
                    <a:pt x="310" y="61"/>
                  </a:lnTo>
                  <a:lnTo>
                    <a:pt x="304" y="55"/>
                  </a:lnTo>
                  <a:lnTo>
                    <a:pt x="298" y="50"/>
                  </a:lnTo>
                  <a:lnTo>
                    <a:pt x="292" y="44"/>
                  </a:lnTo>
                  <a:lnTo>
                    <a:pt x="285" y="36"/>
                  </a:lnTo>
                  <a:lnTo>
                    <a:pt x="277" y="33"/>
                  </a:lnTo>
                  <a:lnTo>
                    <a:pt x="272" y="29"/>
                  </a:lnTo>
                  <a:lnTo>
                    <a:pt x="264" y="23"/>
                  </a:lnTo>
                  <a:lnTo>
                    <a:pt x="258" y="19"/>
                  </a:lnTo>
                  <a:lnTo>
                    <a:pt x="251" y="16"/>
                  </a:lnTo>
                  <a:lnTo>
                    <a:pt x="243" y="12"/>
                  </a:lnTo>
                  <a:lnTo>
                    <a:pt x="235" y="8"/>
                  </a:lnTo>
                  <a:lnTo>
                    <a:pt x="226" y="6"/>
                  </a:lnTo>
                  <a:lnTo>
                    <a:pt x="218" y="4"/>
                  </a:lnTo>
                  <a:lnTo>
                    <a:pt x="211" y="2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4"/>
                  </a:lnTo>
                  <a:lnTo>
                    <a:pt x="123" y="6"/>
                  </a:lnTo>
                  <a:lnTo>
                    <a:pt x="114" y="8"/>
                  </a:lnTo>
                  <a:lnTo>
                    <a:pt x="108" y="12"/>
                  </a:lnTo>
                  <a:lnTo>
                    <a:pt x="98" y="16"/>
                  </a:lnTo>
                  <a:lnTo>
                    <a:pt x="91" y="19"/>
                  </a:lnTo>
                  <a:lnTo>
                    <a:pt x="83" y="23"/>
                  </a:lnTo>
                  <a:lnTo>
                    <a:pt x="78" y="29"/>
                  </a:lnTo>
                  <a:lnTo>
                    <a:pt x="70" y="33"/>
                  </a:lnTo>
                  <a:lnTo>
                    <a:pt x="62" y="36"/>
                  </a:lnTo>
                  <a:lnTo>
                    <a:pt x="57" y="44"/>
                  </a:lnTo>
                  <a:lnTo>
                    <a:pt x="51" y="50"/>
                  </a:lnTo>
                  <a:lnTo>
                    <a:pt x="45" y="55"/>
                  </a:lnTo>
                  <a:lnTo>
                    <a:pt x="40" y="61"/>
                  </a:lnTo>
                  <a:lnTo>
                    <a:pt x="34" y="69"/>
                  </a:lnTo>
                  <a:lnTo>
                    <a:pt x="28" y="75"/>
                  </a:lnTo>
                  <a:lnTo>
                    <a:pt x="24" y="82"/>
                  </a:lnTo>
                  <a:lnTo>
                    <a:pt x="21" y="90"/>
                  </a:lnTo>
                  <a:lnTo>
                    <a:pt x="17" y="97"/>
                  </a:lnTo>
                  <a:lnTo>
                    <a:pt x="15" y="105"/>
                  </a:lnTo>
                  <a:lnTo>
                    <a:pt x="11" y="113"/>
                  </a:lnTo>
                  <a:lnTo>
                    <a:pt x="7" y="120"/>
                  </a:lnTo>
                  <a:lnTo>
                    <a:pt x="5" y="130"/>
                  </a:lnTo>
                  <a:lnTo>
                    <a:pt x="3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0" y="173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2" y="198"/>
                  </a:lnTo>
                  <a:lnTo>
                    <a:pt x="3" y="208"/>
                  </a:lnTo>
                  <a:lnTo>
                    <a:pt x="5" y="215"/>
                  </a:lnTo>
                  <a:lnTo>
                    <a:pt x="7" y="225"/>
                  </a:lnTo>
                  <a:lnTo>
                    <a:pt x="11" y="232"/>
                  </a:lnTo>
                  <a:lnTo>
                    <a:pt x="15" y="242"/>
                  </a:lnTo>
                  <a:lnTo>
                    <a:pt x="17" y="248"/>
                  </a:lnTo>
                  <a:lnTo>
                    <a:pt x="21" y="255"/>
                  </a:lnTo>
                  <a:lnTo>
                    <a:pt x="24" y="263"/>
                  </a:lnTo>
                  <a:lnTo>
                    <a:pt x="28" y="270"/>
                  </a:lnTo>
                  <a:lnTo>
                    <a:pt x="34" y="276"/>
                  </a:lnTo>
                  <a:lnTo>
                    <a:pt x="40" y="284"/>
                  </a:lnTo>
                  <a:lnTo>
                    <a:pt x="45" y="289"/>
                  </a:lnTo>
                  <a:lnTo>
                    <a:pt x="51" y="297"/>
                  </a:lnTo>
                  <a:lnTo>
                    <a:pt x="57" y="303"/>
                  </a:lnTo>
                  <a:lnTo>
                    <a:pt x="62" y="306"/>
                  </a:lnTo>
                  <a:lnTo>
                    <a:pt x="70" y="312"/>
                  </a:lnTo>
                  <a:lnTo>
                    <a:pt x="78" y="318"/>
                  </a:lnTo>
                  <a:lnTo>
                    <a:pt x="83" y="322"/>
                  </a:lnTo>
                  <a:lnTo>
                    <a:pt x="91" y="327"/>
                  </a:lnTo>
                  <a:lnTo>
                    <a:pt x="98" y="331"/>
                  </a:lnTo>
                  <a:lnTo>
                    <a:pt x="108" y="335"/>
                  </a:lnTo>
                  <a:lnTo>
                    <a:pt x="114" y="337"/>
                  </a:lnTo>
                  <a:lnTo>
                    <a:pt x="123" y="341"/>
                  </a:lnTo>
                  <a:lnTo>
                    <a:pt x="131" y="343"/>
                  </a:lnTo>
                  <a:lnTo>
                    <a:pt x="140" y="344"/>
                  </a:lnTo>
                  <a:lnTo>
                    <a:pt x="148" y="346"/>
                  </a:lnTo>
                  <a:lnTo>
                    <a:pt x="157" y="348"/>
                  </a:lnTo>
                  <a:lnTo>
                    <a:pt x="165" y="348"/>
                  </a:lnTo>
                  <a:lnTo>
                    <a:pt x="176" y="350"/>
                  </a:lnTo>
                  <a:lnTo>
                    <a:pt x="176" y="35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" name="Freeform 31"/>
            <p:cNvSpPr>
              <a:spLocks/>
            </p:cNvSpPr>
            <p:nvPr/>
          </p:nvSpPr>
          <p:spPr bwMode="auto">
            <a:xfrm>
              <a:off x="7549946" y="4557106"/>
              <a:ext cx="325984" cy="328868"/>
            </a:xfrm>
            <a:custGeom>
              <a:avLst/>
              <a:gdLst/>
              <a:ahLst/>
              <a:cxnLst>
                <a:cxn ang="0">
                  <a:pos x="124" y="226"/>
                </a:cxn>
                <a:cxn ang="0">
                  <a:pos x="147" y="220"/>
                </a:cxn>
                <a:cxn ang="0">
                  <a:pos x="166" y="211"/>
                </a:cxn>
                <a:cxn ang="0">
                  <a:pos x="183" y="200"/>
                </a:cxn>
                <a:cxn ang="0">
                  <a:pos x="200" y="182"/>
                </a:cxn>
                <a:cxn ang="0">
                  <a:pos x="212" y="165"/>
                </a:cxn>
                <a:cxn ang="0">
                  <a:pos x="221" y="144"/>
                </a:cxn>
                <a:cxn ang="0">
                  <a:pos x="227" y="123"/>
                </a:cxn>
                <a:cxn ang="0">
                  <a:pos x="227" y="99"/>
                </a:cxn>
                <a:cxn ang="0">
                  <a:pos x="221" y="78"/>
                </a:cxn>
                <a:cxn ang="0">
                  <a:pos x="212" y="57"/>
                </a:cxn>
                <a:cxn ang="0">
                  <a:pos x="200" y="40"/>
                </a:cxn>
                <a:cxn ang="0">
                  <a:pos x="183" y="25"/>
                </a:cxn>
                <a:cxn ang="0">
                  <a:pos x="166" y="11"/>
                </a:cxn>
                <a:cxn ang="0">
                  <a:pos x="147" y="2"/>
                </a:cxn>
                <a:cxn ang="0">
                  <a:pos x="124" y="0"/>
                </a:cxn>
                <a:cxn ang="0">
                  <a:pos x="101" y="0"/>
                </a:cxn>
                <a:cxn ang="0">
                  <a:pos x="78" y="2"/>
                </a:cxn>
                <a:cxn ang="0">
                  <a:pos x="57" y="11"/>
                </a:cxn>
                <a:cxn ang="0">
                  <a:pos x="40" y="25"/>
                </a:cxn>
                <a:cxn ang="0">
                  <a:pos x="25" y="40"/>
                </a:cxn>
                <a:cxn ang="0">
                  <a:pos x="12" y="57"/>
                </a:cxn>
                <a:cxn ang="0">
                  <a:pos x="2" y="78"/>
                </a:cxn>
                <a:cxn ang="0">
                  <a:pos x="0" y="99"/>
                </a:cxn>
                <a:cxn ang="0">
                  <a:pos x="0" y="123"/>
                </a:cxn>
                <a:cxn ang="0">
                  <a:pos x="2" y="144"/>
                </a:cxn>
                <a:cxn ang="0">
                  <a:pos x="12" y="165"/>
                </a:cxn>
                <a:cxn ang="0">
                  <a:pos x="25" y="182"/>
                </a:cxn>
                <a:cxn ang="0">
                  <a:pos x="40" y="200"/>
                </a:cxn>
                <a:cxn ang="0">
                  <a:pos x="57" y="211"/>
                </a:cxn>
                <a:cxn ang="0">
                  <a:pos x="78" y="220"/>
                </a:cxn>
                <a:cxn ang="0">
                  <a:pos x="101" y="226"/>
                </a:cxn>
                <a:cxn ang="0">
                  <a:pos x="115" y="226"/>
                </a:cxn>
              </a:cxnLst>
              <a:rect l="0" t="0" r="r" b="b"/>
              <a:pathLst>
                <a:path w="227" h="226">
                  <a:moveTo>
                    <a:pt x="115" y="226"/>
                  </a:moveTo>
                  <a:lnTo>
                    <a:pt x="124" y="226"/>
                  </a:lnTo>
                  <a:lnTo>
                    <a:pt x="135" y="222"/>
                  </a:lnTo>
                  <a:lnTo>
                    <a:pt x="147" y="220"/>
                  </a:lnTo>
                  <a:lnTo>
                    <a:pt x="156" y="217"/>
                  </a:lnTo>
                  <a:lnTo>
                    <a:pt x="166" y="211"/>
                  </a:lnTo>
                  <a:lnTo>
                    <a:pt x="175" y="205"/>
                  </a:lnTo>
                  <a:lnTo>
                    <a:pt x="183" y="200"/>
                  </a:lnTo>
                  <a:lnTo>
                    <a:pt x="192" y="192"/>
                  </a:lnTo>
                  <a:lnTo>
                    <a:pt x="200" y="182"/>
                  </a:lnTo>
                  <a:lnTo>
                    <a:pt x="206" y="175"/>
                  </a:lnTo>
                  <a:lnTo>
                    <a:pt x="212" y="165"/>
                  </a:lnTo>
                  <a:lnTo>
                    <a:pt x="217" y="156"/>
                  </a:lnTo>
                  <a:lnTo>
                    <a:pt x="221" y="144"/>
                  </a:lnTo>
                  <a:lnTo>
                    <a:pt x="223" y="135"/>
                  </a:lnTo>
                  <a:lnTo>
                    <a:pt x="227" y="123"/>
                  </a:lnTo>
                  <a:lnTo>
                    <a:pt x="227" y="112"/>
                  </a:lnTo>
                  <a:lnTo>
                    <a:pt x="227" y="99"/>
                  </a:lnTo>
                  <a:lnTo>
                    <a:pt x="223" y="87"/>
                  </a:lnTo>
                  <a:lnTo>
                    <a:pt x="221" y="78"/>
                  </a:lnTo>
                  <a:lnTo>
                    <a:pt x="217" y="68"/>
                  </a:lnTo>
                  <a:lnTo>
                    <a:pt x="212" y="57"/>
                  </a:lnTo>
                  <a:lnTo>
                    <a:pt x="206" y="47"/>
                  </a:lnTo>
                  <a:lnTo>
                    <a:pt x="200" y="40"/>
                  </a:lnTo>
                  <a:lnTo>
                    <a:pt x="192" y="32"/>
                  </a:lnTo>
                  <a:lnTo>
                    <a:pt x="183" y="25"/>
                  </a:lnTo>
                  <a:lnTo>
                    <a:pt x="175" y="17"/>
                  </a:lnTo>
                  <a:lnTo>
                    <a:pt x="166" y="11"/>
                  </a:lnTo>
                  <a:lnTo>
                    <a:pt x="156" y="8"/>
                  </a:lnTo>
                  <a:lnTo>
                    <a:pt x="147" y="2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69" y="8"/>
                  </a:lnTo>
                  <a:lnTo>
                    <a:pt x="57" y="11"/>
                  </a:lnTo>
                  <a:lnTo>
                    <a:pt x="48" y="17"/>
                  </a:lnTo>
                  <a:lnTo>
                    <a:pt x="40" y="25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18" y="47"/>
                  </a:lnTo>
                  <a:lnTo>
                    <a:pt x="12" y="57"/>
                  </a:lnTo>
                  <a:lnTo>
                    <a:pt x="8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2" y="144"/>
                  </a:lnTo>
                  <a:lnTo>
                    <a:pt x="8" y="156"/>
                  </a:lnTo>
                  <a:lnTo>
                    <a:pt x="12" y="165"/>
                  </a:lnTo>
                  <a:lnTo>
                    <a:pt x="18" y="175"/>
                  </a:lnTo>
                  <a:lnTo>
                    <a:pt x="25" y="182"/>
                  </a:lnTo>
                  <a:lnTo>
                    <a:pt x="33" y="192"/>
                  </a:lnTo>
                  <a:lnTo>
                    <a:pt x="40" y="200"/>
                  </a:lnTo>
                  <a:lnTo>
                    <a:pt x="48" y="205"/>
                  </a:lnTo>
                  <a:lnTo>
                    <a:pt x="57" y="211"/>
                  </a:lnTo>
                  <a:lnTo>
                    <a:pt x="69" y="217"/>
                  </a:lnTo>
                  <a:lnTo>
                    <a:pt x="78" y="220"/>
                  </a:lnTo>
                  <a:lnTo>
                    <a:pt x="90" y="222"/>
                  </a:lnTo>
                  <a:lnTo>
                    <a:pt x="101" y="226"/>
                  </a:lnTo>
                  <a:lnTo>
                    <a:pt x="115" y="226"/>
                  </a:lnTo>
                  <a:lnTo>
                    <a:pt x="115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" name="Freeform 32"/>
            <p:cNvSpPr>
              <a:spLocks/>
            </p:cNvSpPr>
            <p:nvPr/>
          </p:nvSpPr>
          <p:spPr bwMode="auto">
            <a:xfrm>
              <a:off x="7564371" y="4568645"/>
              <a:ext cx="288481" cy="285597"/>
            </a:xfrm>
            <a:custGeom>
              <a:avLst/>
              <a:gdLst/>
              <a:ahLst/>
              <a:cxnLst>
                <a:cxn ang="0">
                  <a:pos x="142" y="163"/>
                </a:cxn>
                <a:cxn ang="0">
                  <a:pos x="129" y="173"/>
                </a:cxn>
                <a:cxn ang="0">
                  <a:pos x="116" y="195"/>
                </a:cxn>
                <a:cxn ang="0">
                  <a:pos x="106" y="197"/>
                </a:cxn>
                <a:cxn ang="0">
                  <a:pos x="84" y="174"/>
                </a:cxn>
                <a:cxn ang="0">
                  <a:pos x="68" y="169"/>
                </a:cxn>
                <a:cxn ang="0">
                  <a:pos x="44" y="178"/>
                </a:cxn>
                <a:cxn ang="0">
                  <a:pos x="34" y="173"/>
                </a:cxn>
                <a:cxn ang="0">
                  <a:pos x="34" y="140"/>
                </a:cxn>
                <a:cxn ang="0">
                  <a:pos x="30" y="127"/>
                </a:cxn>
                <a:cxn ang="0">
                  <a:pos x="6" y="114"/>
                </a:cxn>
                <a:cxn ang="0">
                  <a:pos x="0" y="104"/>
                </a:cxn>
                <a:cxn ang="0">
                  <a:pos x="25" y="83"/>
                </a:cxn>
                <a:cxn ang="0">
                  <a:pos x="30" y="68"/>
                </a:cxn>
                <a:cxn ang="0">
                  <a:pos x="23" y="43"/>
                </a:cxn>
                <a:cxn ang="0">
                  <a:pos x="26" y="32"/>
                </a:cxn>
                <a:cxn ang="0">
                  <a:pos x="61" y="34"/>
                </a:cxn>
                <a:cxn ang="0">
                  <a:pos x="72" y="28"/>
                </a:cxn>
                <a:cxn ang="0">
                  <a:pos x="85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16" y="22"/>
                </a:cxn>
                <a:cxn ang="0">
                  <a:pos x="131" y="28"/>
                </a:cxn>
                <a:cxn ang="0">
                  <a:pos x="156" y="20"/>
                </a:cxn>
                <a:cxn ang="0">
                  <a:pos x="167" y="26"/>
                </a:cxn>
                <a:cxn ang="0">
                  <a:pos x="165" y="58"/>
                </a:cxn>
                <a:cxn ang="0">
                  <a:pos x="173" y="70"/>
                </a:cxn>
                <a:cxn ang="0">
                  <a:pos x="196" y="83"/>
                </a:cxn>
                <a:cxn ang="0">
                  <a:pos x="198" y="89"/>
                </a:cxn>
                <a:cxn ang="0">
                  <a:pos x="198" y="98"/>
                </a:cxn>
                <a:cxn ang="0">
                  <a:pos x="175" y="115"/>
                </a:cxn>
                <a:cxn ang="0">
                  <a:pos x="171" y="129"/>
                </a:cxn>
                <a:cxn ang="0">
                  <a:pos x="180" y="155"/>
                </a:cxn>
                <a:cxn ang="0">
                  <a:pos x="175" y="165"/>
                </a:cxn>
                <a:cxn ang="0">
                  <a:pos x="165" y="169"/>
                </a:cxn>
              </a:cxnLst>
              <a:rect l="0" t="0" r="r" b="b"/>
              <a:pathLst>
                <a:path w="200" h="197">
                  <a:moveTo>
                    <a:pt x="165" y="169"/>
                  </a:moveTo>
                  <a:lnTo>
                    <a:pt x="142" y="163"/>
                  </a:lnTo>
                  <a:lnTo>
                    <a:pt x="135" y="167"/>
                  </a:lnTo>
                  <a:lnTo>
                    <a:pt x="129" y="173"/>
                  </a:lnTo>
                  <a:lnTo>
                    <a:pt x="120" y="192"/>
                  </a:lnTo>
                  <a:lnTo>
                    <a:pt x="116" y="195"/>
                  </a:lnTo>
                  <a:lnTo>
                    <a:pt x="114" y="197"/>
                  </a:lnTo>
                  <a:lnTo>
                    <a:pt x="106" y="197"/>
                  </a:lnTo>
                  <a:lnTo>
                    <a:pt x="97" y="195"/>
                  </a:lnTo>
                  <a:lnTo>
                    <a:pt x="84" y="174"/>
                  </a:lnTo>
                  <a:lnTo>
                    <a:pt x="76" y="171"/>
                  </a:lnTo>
                  <a:lnTo>
                    <a:pt x="68" y="169"/>
                  </a:lnTo>
                  <a:lnTo>
                    <a:pt x="45" y="178"/>
                  </a:lnTo>
                  <a:lnTo>
                    <a:pt x="44" y="178"/>
                  </a:lnTo>
                  <a:lnTo>
                    <a:pt x="42" y="178"/>
                  </a:lnTo>
                  <a:lnTo>
                    <a:pt x="34" y="173"/>
                  </a:lnTo>
                  <a:lnTo>
                    <a:pt x="32" y="163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0" y="127"/>
                  </a:lnTo>
                  <a:lnTo>
                    <a:pt x="6" y="115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96"/>
                  </a:lnTo>
                  <a:lnTo>
                    <a:pt x="25" y="83"/>
                  </a:lnTo>
                  <a:lnTo>
                    <a:pt x="30" y="76"/>
                  </a:lnTo>
                  <a:lnTo>
                    <a:pt x="30" y="68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61" y="34"/>
                  </a:lnTo>
                  <a:lnTo>
                    <a:pt x="65" y="32"/>
                  </a:lnTo>
                  <a:lnTo>
                    <a:pt x="72" y="28"/>
                  </a:lnTo>
                  <a:lnTo>
                    <a:pt x="84" y="5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3" y="5"/>
                  </a:lnTo>
                  <a:lnTo>
                    <a:pt x="116" y="22"/>
                  </a:lnTo>
                  <a:lnTo>
                    <a:pt x="123" y="28"/>
                  </a:lnTo>
                  <a:lnTo>
                    <a:pt x="131" y="28"/>
                  </a:lnTo>
                  <a:lnTo>
                    <a:pt x="154" y="20"/>
                  </a:lnTo>
                  <a:lnTo>
                    <a:pt x="156" y="20"/>
                  </a:lnTo>
                  <a:lnTo>
                    <a:pt x="158" y="20"/>
                  </a:lnTo>
                  <a:lnTo>
                    <a:pt x="167" y="26"/>
                  </a:lnTo>
                  <a:lnTo>
                    <a:pt x="171" y="34"/>
                  </a:lnTo>
                  <a:lnTo>
                    <a:pt x="165" y="58"/>
                  </a:lnTo>
                  <a:lnTo>
                    <a:pt x="167" y="64"/>
                  </a:lnTo>
                  <a:lnTo>
                    <a:pt x="173" y="70"/>
                  </a:lnTo>
                  <a:lnTo>
                    <a:pt x="194" y="83"/>
                  </a:lnTo>
                  <a:lnTo>
                    <a:pt x="196" y="83"/>
                  </a:lnTo>
                  <a:lnTo>
                    <a:pt x="198" y="85"/>
                  </a:lnTo>
                  <a:lnTo>
                    <a:pt x="198" y="89"/>
                  </a:lnTo>
                  <a:lnTo>
                    <a:pt x="200" y="93"/>
                  </a:lnTo>
                  <a:lnTo>
                    <a:pt x="198" y="98"/>
                  </a:lnTo>
                  <a:lnTo>
                    <a:pt x="196" y="100"/>
                  </a:lnTo>
                  <a:lnTo>
                    <a:pt x="175" y="115"/>
                  </a:lnTo>
                  <a:lnTo>
                    <a:pt x="171" y="121"/>
                  </a:lnTo>
                  <a:lnTo>
                    <a:pt x="171" y="129"/>
                  </a:lnTo>
                  <a:lnTo>
                    <a:pt x="180" y="152"/>
                  </a:lnTo>
                  <a:lnTo>
                    <a:pt x="180" y="155"/>
                  </a:lnTo>
                  <a:lnTo>
                    <a:pt x="180" y="157"/>
                  </a:lnTo>
                  <a:lnTo>
                    <a:pt x="175" y="165"/>
                  </a:lnTo>
                  <a:lnTo>
                    <a:pt x="165" y="169"/>
                  </a:lnTo>
                  <a:lnTo>
                    <a:pt x="165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" name="Freeform 33"/>
            <p:cNvSpPr>
              <a:spLocks/>
            </p:cNvSpPr>
            <p:nvPr/>
          </p:nvSpPr>
          <p:spPr bwMode="auto">
            <a:xfrm>
              <a:off x="7616297" y="4614802"/>
              <a:ext cx="178858" cy="178858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72" y="120"/>
                </a:cxn>
                <a:cxn ang="0">
                  <a:pos x="86" y="118"/>
                </a:cxn>
                <a:cxn ang="0">
                  <a:pos x="95" y="112"/>
                </a:cxn>
                <a:cxn ang="0">
                  <a:pos x="106" y="104"/>
                </a:cxn>
                <a:cxn ang="0">
                  <a:pos x="112" y="95"/>
                </a:cxn>
                <a:cxn ang="0">
                  <a:pos x="118" y="83"/>
                </a:cxn>
                <a:cxn ang="0">
                  <a:pos x="122" y="72"/>
                </a:cxn>
                <a:cxn ang="0">
                  <a:pos x="124" y="59"/>
                </a:cxn>
                <a:cxn ang="0">
                  <a:pos x="124" y="53"/>
                </a:cxn>
                <a:cxn ang="0">
                  <a:pos x="122" y="45"/>
                </a:cxn>
                <a:cxn ang="0">
                  <a:pos x="120" y="40"/>
                </a:cxn>
                <a:cxn ang="0">
                  <a:pos x="118" y="34"/>
                </a:cxn>
                <a:cxn ang="0">
                  <a:pos x="112" y="23"/>
                </a:cxn>
                <a:cxn ang="0">
                  <a:pos x="106" y="15"/>
                </a:cxn>
                <a:cxn ang="0">
                  <a:pos x="95" y="7"/>
                </a:cxn>
                <a:cxn ang="0">
                  <a:pos x="86" y="2"/>
                </a:cxn>
                <a:cxn ang="0">
                  <a:pos x="72" y="0"/>
                </a:cxn>
                <a:cxn ang="0">
                  <a:pos x="61" y="0"/>
                </a:cxn>
                <a:cxn ang="0">
                  <a:pos x="55" y="0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6" y="2"/>
                </a:cxn>
                <a:cxn ang="0">
                  <a:pos x="25" y="7"/>
                </a:cxn>
                <a:cxn ang="0">
                  <a:pos x="17" y="15"/>
                </a:cxn>
                <a:cxn ang="0">
                  <a:pos x="9" y="23"/>
                </a:cxn>
                <a:cxn ang="0">
                  <a:pos x="4" y="34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4" y="83"/>
                </a:cxn>
                <a:cxn ang="0">
                  <a:pos x="9" y="95"/>
                </a:cxn>
                <a:cxn ang="0">
                  <a:pos x="17" y="104"/>
                </a:cxn>
                <a:cxn ang="0">
                  <a:pos x="25" y="112"/>
                </a:cxn>
                <a:cxn ang="0">
                  <a:pos x="36" y="118"/>
                </a:cxn>
                <a:cxn ang="0">
                  <a:pos x="40" y="118"/>
                </a:cxn>
                <a:cxn ang="0">
                  <a:pos x="48" y="120"/>
                </a:cxn>
                <a:cxn ang="0">
                  <a:pos x="55" y="122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lnTo>
                    <a:pt x="72" y="120"/>
                  </a:lnTo>
                  <a:lnTo>
                    <a:pt x="86" y="118"/>
                  </a:lnTo>
                  <a:lnTo>
                    <a:pt x="95" y="112"/>
                  </a:lnTo>
                  <a:lnTo>
                    <a:pt x="106" y="104"/>
                  </a:lnTo>
                  <a:lnTo>
                    <a:pt x="112" y="95"/>
                  </a:lnTo>
                  <a:lnTo>
                    <a:pt x="118" y="83"/>
                  </a:lnTo>
                  <a:lnTo>
                    <a:pt x="122" y="72"/>
                  </a:lnTo>
                  <a:lnTo>
                    <a:pt x="124" y="59"/>
                  </a:lnTo>
                  <a:lnTo>
                    <a:pt x="124" y="53"/>
                  </a:lnTo>
                  <a:lnTo>
                    <a:pt x="122" y="45"/>
                  </a:lnTo>
                  <a:lnTo>
                    <a:pt x="120" y="40"/>
                  </a:lnTo>
                  <a:lnTo>
                    <a:pt x="118" y="34"/>
                  </a:lnTo>
                  <a:lnTo>
                    <a:pt x="112" y="23"/>
                  </a:lnTo>
                  <a:lnTo>
                    <a:pt x="106" y="15"/>
                  </a:lnTo>
                  <a:lnTo>
                    <a:pt x="95" y="7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5" y="7"/>
                  </a:lnTo>
                  <a:lnTo>
                    <a:pt x="17" y="15"/>
                  </a:lnTo>
                  <a:lnTo>
                    <a:pt x="9" y="23"/>
                  </a:lnTo>
                  <a:lnTo>
                    <a:pt x="4" y="34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4" y="83"/>
                  </a:lnTo>
                  <a:lnTo>
                    <a:pt x="9" y="95"/>
                  </a:lnTo>
                  <a:lnTo>
                    <a:pt x="17" y="104"/>
                  </a:lnTo>
                  <a:lnTo>
                    <a:pt x="25" y="112"/>
                  </a:lnTo>
                  <a:lnTo>
                    <a:pt x="36" y="118"/>
                  </a:lnTo>
                  <a:lnTo>
                    <a:pt x="40" y="118"/>
                  </a:lnTo>
                  <a:lnTo>
                    <a:pt x="48" y="120"/>
                  </a:lnTo>
                  <a:lnTo>
                    <a:pt x="55" y="122"/>
                  </a:lnTo>
                  <a:lnTo>
                    <a:pt x="61" y="123"/>
                  </a:lnTo>
                  <a:lnTo>
                    <a:pt x="61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" name="Freeform 34"/>
            <p:cNvSpPr>
              <a:spLocks/>
            </p:cNvSpPr>
            <p:nvPr/>
          </p:nvSpPr>
          <p:spPr bwMode="auto">
            <a:xfrm>
              <a:off x="4970929" y="3988798"/>
              <a:ext cx="1627031" cy="1586642"/>
            </a:xfrm>
            <a:custGeom>
              <a:avLst/>
              <a:gdLst/>
              <a:ahLst/>
              <a:cxnLst>
                <a:cxn ang="0">
                  <a:pos x="622" y="1097"/>
                </a:cxn>
                <a:cxn ang="0">
                  <a:pos x="690" y="1084"/>
                </a:cxn>
                <a:cxn ang="0">
                  <a:pos x="757" y="1067"/>
                </a:cxn>
                <a:cxn ang="0">
                  <a:pos x="818" y="1038"/>
                </a:cxn>
                <a:cxn ang="0">
                  <a:pos x="877" y="1006"/>
                </a:cxn>
                <a:cxn ang="0">
                  <a:pos x="930" y="964"/>
                </a:cxn>
                <a:cxn ang="0">
                  <a:pos x="979" y="919"/>
                </a:cxn>
                <a:cxn ang="0">
                  <a:pos x="1021" y="867"/>
                </a:cxn>
                <a:cxn ang="0">
                  <a:pos x="1057" y="812"/>
                </a:cxn>
                <a:cxn ang="0">
                  <a:pos x="1086" y="751"/>
                </a:cxn>
                <a:cxn ang="0">
                  <a:pos x="1109" y="687"/>
                </a:cxn>
                <a:cxn ang="0">
                  <a:pos x="1122" y="620"/>
                </a:cxn>
                <a:cxn ang="0">
                  <a:pos x="1128" y="552"/>
                </a:cxn>
                <a:cxn ang="0">
                  <a:pos x="1122" y="481"/>
                </a:cxn>
                <a:cxn ang="0">
                  <a:pos x="1109" y="413"/>
                </a:cxn>
                <a:cxn ang="0">
                  <a:pos x="1086" y="348"/>
                </a:cxn>
                <a:cxn ang="0">
                  <a:pos x="1057" y="288"/>
                </a:cxn>
                <a:cxn ang="0">
                  <a:pos x="1021" y="231"/>
                </a:cxn>
                <a:cxn ang="0">
                  <a:pos x="979" y="179"/>
                </a:cxn>
                <a:cxn ang="0">
                  <a:pos x="930" y="134"/>
                </a:cxn>
                <a:cxn ang="0">
                  <a:pos x="877" y="94"/>
                </a:cxn>
                <a:cxn ang="0">
                  <a:pos x="818" y="59"/>
                </a:cxn>
                <a:cxn ang="0">
                  <a:pos x="757" y="33"/>
                </a:cxn>
                <a:cxn ang="0">
                  <a:pos x="690" y="14"/>
                </a:cxn>
                <a:cxn ang="0">
                  <a:pos x="622" y="2"/>
                </a:cxn>
                <a:cxn ang="0">
                  <a:pos x="550" y="0"/>
                </a:cxn>
                <a:cxn ang="0">
                  <a:pos x="477" y="4"/>
                </a:cxn>
                <a:cxn ang="0">
                  <a:pos x="409" y="19"/>
                </a:cxn>
                <a:cxn ang="0">
                  <a:pos x="344" y="42"/>
                </a:cxn>
                <a:cxn ang="0">
                  <a:pos x="281" y="71"/>
                </a:cxn>
                <a:cxn ang="0">
                  <a:pos x="226" y="109"/>
                </a:cxn>
                <a:cxn ang="0">
                  <a:pos x="175" y="151"/>
                </a:cxn>
                <a:cxn ang="0">
                  <a:pos x="127" y="200"/>
                </a:cxn>
                <a:cxn ang="0">
                  <a:pos x="88" y="251"/>
                </a:cxn>
                <a:cxn ang="0">
                  <a:pos x="55" y="312"/>
                </a:cxn>
                <a:cxn ang="0">
                  <a:pos x="29" y="373"/>
                </a:cxn>
                <a:cxn ang="0">
                  <a:pos x="11" y="440"/>
                </a:cxn>
                <a:cxn ang="0">
                  <a:pos x="0" y="508"/>
                </a:cxn>
                <a:cxn ang="0">
                  <a:pos x="0" y="578"/>
                </a:cxn>
                <a:cxn ang="0">
                  <a:pos x="8" y="649"/>
                </a:cxn>
                <a:cxn ang="0">
                  <a:pos x="25" y="713"/>
                </a:cxn>
                <a:cxn ang="0">
                  <a:pos x="49" y="776"/>
                </a:cxn>
                <a:cxn ang="0">
                  <a:pos x="80" y="835"/>
                </a:cxn>
                <a:cxn ang="0">
                  <a:pos x="118" y="888"/>
                </a:cxn>
                <a:cxn ang="0">
                  <a:pos x="165" y="940"/>
                </a:cxn>
                <a:cxn ang="0">
                  <a:pos x="215" y="981"/>
                </a:cxn>
                <a:cxn ang="0">
                  <a:pos x="270" y="1019"/>
                </a:cxn>
                <a:cxn ang="0">
                  <a:pos x="331" y="1050"/>
                </a:cxn>
                <a:cxn ang="0">
                  <a:pos x="396" y="1075"/>
                </a:cxn>
                <a:cxn ang="0">
                  <a:pos x="464" y="1090"/>
                </a:cxn>
                <a:cxn ang="0">
                  <a:pos x="534" y="1099"/>
                </a:cxn>
              </a:cxnLst>
              <a:rect l="0" t="0" r="r" b="b"/>
              <a:pathLst>
                <a:path w="1128" h="1101">
                  <a:moveTo>
                    <a:pt x="565" y="1101"/>
                  </a:moveTo>
                  <a:lnTo>
                    <a:pt x="578" y="1099"/>
                  </a:lnTo>
                  <a:lnTo>
                    <a:pt x="593" y="1099"/>
                  </a:lnTo>
                  <a:lnTo>
                    <a:pt x="607" y="1099"/>
                  </a:lnTo>
                  <a:lnTo>
                    <a:pt x="622" y="1097"/>
                  </a:lnTo>
                  <a:lnTo>
                    <a:pt x="635" y="1096"/>
                  </a:lnTo>
                  <a:lnTo>
                    <a:pt x="648" y="1094"/>
                  </a:lnTo>
                  <a:lnTo>
                    <a:pt x="662" y="1090"/>
                  </a:lnTo>
                  <a:lnTo>
                    <a:pt x="677" y="1090"/>
                  </a:lnTo>
                  <a:lnTo>
                    <a:pt x="690" y="1084"/>
                  </a:lnTo>
                  <a:lnTo>
                    <a:pt x="704" y="1082"/>
                  </a:lnTo>
                  <a:lnTo>
                    <a:pt x="717" y="1078"/>
                  </a:lnTo>
                  <a:lnTo>
                    <a:pt x="730" y="1075"/>
                  </a:lnTo>
                  <a:lnTo>
                    <a:pt x="744" y="1071"/>
                  </a:lnTo>
                  <a:lnTo>
                    <a:pt x="757" y="1067"/>
                  </a:lnTo>
                  <a:lnTo>
                    <a:pt x="768" y="1061"/>
                  </a:lnTo>
                  <a:lnTo>
                    <a:pt x="782" y="1058"/>
                  </a:lnTo>
                  <a:lnTo>
                    <a:pt x="793" y="1050"/>
                  </a:lnTo>
                  <a:lnTo>
                    <a:pt x="806" y="1044"/>
                  </a:lnTo>
                  <a:lnTo>
                    <a:pt x="818" y="1038"/>
                  </a:lnTo>
                  <a:lnTo>
                    <a:pt x="831" y="1033"/>
                  </a:lnTo>
                  <a:lnTo>
                    <a:pt x="842" y="1027"/>
                  </a:lnTo>
                  <a:lnTo>
                    <a:pt x="854" y="1019"/>
                  </a:lnTo>
                  <a:lnTo>
                    <a:pt x="865" y="1012"/>
                  </a:lnTo>
                  <a:lnTo>
                    <a:pt x="877" y="1006"/>
                  </a:lnTo>
                  <a:lnTo>
                    <a:pt x="888" y="999"/>
                  </a:lnTo>
                  <a:lnTo>
                    <a:pt x="899" y="989"/>
                  </a:lnTo>
                  <a:lnTo>
                    <a:pt x="909" y="981"/>
                  </a:lnTo>
                  <a:lnTo>
                    <a:pt x="920" y="974"/>
                  </a:lnTo>
                  <a:lnTo>
                    <a:pt x="930" y="964"/>
                  </a:lnTo>
                  <a:lnTo>
                    <a:pt x="941" y="957"/>
                  </a:lnTo>
                  <a:lnTo>
                    <a:pt x="951" y="947"/>
                  </a:lnTo>
                  <a:lnTo>
                    <a:pt x="962" y="940"/>
                  </a:lnTo>
                  <a:lnTo>
                    <a:pt x="970" y="930"/>
                  </a:lnTo>
                  <a:lnTo>
                    <a:pt x="979" y="919"/>
                  </a:lnTo>
                  <a:lnTo>
                    <a:pt x="989" y="909"/>
                  </a:lnTo>
                  <a:lnTo>
                    <a:pt x="996" y="900"/>
                  </a:lnTo>
                  <a:lnTo>
                    <a:pt x="1006" y="888"/>
                  </a:lnTo>
                  <a:lnTo>
                    <a:pt x="1014" y="879"/>
                  </a:lnTo>
                  <a:lnTo>
                    <a:pt x="1021" y="867"/>
                  </a:lnTo>
                  <a:lnTo>
                    <a:pt x="1029" y="858"/>
                  </a:lnTo>
                  <a:lnTo>
                    <a:pt x="1036" y="845"/>
                  </a:lnTo>
                  <a:lnTo>
                    <a:pt x="1042" y="835"/>
                  </a:lnTo>
                  <a:lnTo>
                    <a:pt x="1050" y="822"/>
                  </a:lnTo>
                  <a:lnTo>
                    <a:pt x="1057" y="812"/>
                  </a:lnTo>
                  <a:lnTo>
                    <a:pt x="1063" y="799"/>
                  </a:lnTo>
                  <a:lnTo>
                    <a:pt x="1069" y="788"/>
                  </a:lnTo>
                  <a:lnTo>
                    <a:pt x="1074" y="776"/>
                  </a:lnTo>
                  <a:lnTo>
                    <a:pt x="1082" y="765"/>
                  </a:lnTo>
                  <a:lnTo>
                    <a:pt x="1086" y="751"/>
                  </a:lnTo>
                  <a:lnTo>
                    <a:pt x="1091" y="738"/>
                  </a:lnTo>
                  <a:lnTo>
                    <a:pt x="1095" y="725"/>
                  </a:lnTo>
                  <a:lnTo>
                    <a:pt x="1101" y="713"/>
                  </a:lnTo>
                  <a:lnTo>
                    <a:pt x="1105" y="700"/>
                  </a:lnTo>
                  <a:lnTo>
                    <a:pt x="1109" y="687"/>
                  </a:lnTo>
                  <a:lnTo>
                    <a:pt x="1111" y="673"/>
                  </a:lnTo>
                  <a:lnTo>
                    <a:pt x="1114" y="662"/>
                  </a:lnTo>
                  <a:lnTo>
                    <a:pt x="1116" y="649"/>
                  </a:lnTo>
                  <a:lnTo>
                    <a:pt x="1120" y="634"/>
                  </a:lnTo>
                  <a:lnTo>
                    <a:pt x="1122" y="620"/>
                  </a:lnTo>
                  <a:lnTo>
                    <a:pt x="1124" y="607"/>
                  </a:lnTo>
                  <a:lnTo>
                    <a:pt x="1126" y="594"/>
                  </a:lnTo>
                  <a:lnTo>
                    <a:pt x="1126" y="578"/>
                  </a:lnTo>
                  <a:lnTo>
                    <a:pt x="1126" y="565"/>
                  </a:lnTo>
                  <a:lnTo>
                    <a:pt x="1128" y="552"/>
                  </a:lnTo>
                  <a:lnTo>
                    <a:pt x="1126" y="537"/>
                  </a:lnTo>
                  <a:lnTo>
                    <a:pt x="1126" y="521"/>
                  </a:lnTo>
                  <a:lnTo>
                    <a:pt x="1126" y="508"/>
                  </a:lnTo>
                  <a:lnTo>
                    <a:pt x="1124" y="495"/>
                  </a:lnTo>
                  <a:lnTo>
                    <a:pt x="1122" y="481"/>
                  </a:lnTo>
                  <a:lnTo>
                    <a:pt x="1120" y="466"/>
                  </a:lnTo>
                  <a:lnTo>
                    <a:pt x="1116" y="453"/>
                  </a:lnTo>
                  <a:lnTo>
                    <a:pt x="1114" y="440"/>
                  </a:lnTo>
                  <a:lnTo>
                    <a:pt x="1111" y="426"/>
                  </a:lnTo>
                  <a:lnTo>
                    <a:pt x="1109" y="413"/>
                  </a:lnTo>
                  <a:lnTo>
                    <a:pt x="1105" y="400"/>
                  </a:lnTo>
                  <a:lnTo>
                    <a:pt x="1101" y="386"/>
                  </a:lnTo>
                  <a:lnTo>
                    <a:pt x="1095" y="373"/>
                  </a:lnTo>
                  <a:lnTo>
                    <a:pt x="1091" y="362"/>
                  </a:lnTo>
                  <a:lnTo>
                    <a:pt x="1086" y="348"/>
                  </a:lnTo>
                  <a:lnTo>
                    <a:pt x="1082" y="337"/>
                  </a:lnTo>
                  <a:lnTo>
                    <a:pt x="1074" y="324"/>
                  </a:lnTo>
                  <a:lnTo>
                    <a:pt x="1069" y="312"/>
                  </a:lnTo>
                  <a:lnTo>
                    <a:pt x="1063" y="299"/>
                  </a:lnTo>
                  <a:lnTo>
                    <a:pt x="1057" y="288"/>
                  </a:lnTo>
                  <a:lnTo>
                    <a:pt x="1050" y="274"/>
                  </a:lnTo>
                  <a:lnTo>
                    <a:pt x="1042" y="263"/>
                  </a:lnTo>
                  <a:lnTo>
                    <a:pt x="1036" y="251"/>
                  </a:lnTo>
                  <a:lnTo>
                    <a:pt x="1029" y="242"/>
                  </a:lnTo>
                  <a:lnTo>
                    <a:pt x="1021" y="231"/>
                  </a:lnTo>
                  <a:lnTo>
                    <a:pt x="1014" y="221"/>
                  </a:lnTo>
                  <a:lnTo>
                    <a:pt x="1006" y="210"/>
                  </a:lnTo>
                  <a:lnTo>
                    <a:pt x="996" y="200"/>
                  </a:lnTo>
                  <a:lnTo>
                    <a:pt x="989" y="189"/>
                  </a:lnTo>
                  <a:lnTo>
                    <a:pt x="979" y="179"/>
                  </a:lnTo>
                  <a:lnTo>
                    <a:pt x="970" y="170"/>
                  </a:lnTo>
                  <a:lnTo>
                    <a:pt x="962" y="162"/>
                  </a:lnTo>
                  <a:lnTo>
                    <a:pt x="951" y="151"/>
                  </a:lnTo>
                  <a:lnTo>
                    <a:pt x="941" y="143"/>
                  </a:lnTo>
                  <a:lnTo>
                    <a:pt x="930" y="134"/>
                  </a:lnTo>
                  <a:lnTo>
                    <a:pt x="920" y="126"/>
                  </a:lnTo>
                  <a:lnTo>
                    <a:pt x="909" y="116"/>
                  </a:lnTo>
                  <a:lnTo>
                    <a:pt x="899" y="109"/>
                  </a:lnTo>
                  <a:lnTo>
                    <a:pt x="888" y="99"/>
                  </a:lnTo>
                  <a:lnTo>
                    <a:pt x="877" y="94"/>
                  </a:lnTo>
                  <a:lnTo>
                    <a:pt x="865" y="84"/>
                  </a:lnTo>
                  <a:lnTo>
                    <a:pt x="854" y="78"/>
                  </a:lnTo>
                  <a:lnTo>
                    <a:pt x="842" y="71"/>
                  </a:lnTo>
                  <a:lnTo>
                    <a:pt x="831" y="65"/>
                  </a:lnTo>
                  <a:lnTo>
                    <a:pt x="818" y="59"/>
                  </a:lnTo>
                  <a:lnTo>
                    <a:pt x="806" y="54"/>
                  </a:lnTo>
                  <a:lnTo>
                    <a:pt x="793" y="48"/>
                  </a:lnTo>
                  <a:lnTo>
                    <a:pt x="782" y="42"/>
                  </a:lnTo>
                  <a:lnTo>
                    <a:pt x="768" y="37"/>
                  </a:lnTo>
                  <a:lnTo>
                    <a:pt x="757" y="33"/>
                  </a:lnTo>
                  <a:lnTo>
                    <a:pt x="744" y="27"/>
                  </a:lnTo>
                  <a:lnTo>
                    <a:pt x="730" y="23"/>
                  </a:lnTo>
                  <a:lnTo>
                    <a:pt x="717" y="19"/>
                  </a:lnTo>
                  <a:lnTo>
                    <a:pt x="704" y="16"/>
                  </a:lnTo>
                  <a:lnTo>
                    <a:pt x="690" y="14"/>
                  </a:lnTo>
                  <a:lnTo>
                    <a:pt x="677" y="10"/>
                  </a:lnTo>
                  <a:lnTo>
                    <a:pt x="662" y="8"/>
                  </a:lnTo>
                  <a:lnTo>
                    <a:pt x="648" y="4"/>
                  </a:lnTo>
                  <a:lnTo>
                    <a:pt x="635" y="2"/>
                  </a:lnTo>
                  <a:lnTo>
                    <a:pt x="622" y="2"/>
                  </a:lnTo>
                  <a:lnTo>
                    <a:pt x="607" y="0"/>
                  </a:lnTo>
                  <a:lnTo>
                    <a:pt x="593" y="0"/>
                  </a:lnTo>
                  <a:lnTo>
                    <a:pt x="578" y="0"/>
                  </a:lnTo>
                  <a:lnTo>
                    <a:pt x="565" y="0"/>
                  </a:lnTo>
                  <a:lnTo>
                    <a:pt x="550" y="0"/>
                  </a:lnTo>
                  <a:lnTo>
                    <a:pt x="534" y="0"/>
                  </a:lnTo>
                  <a:lnTo>
                    <a:pt x="519" y="0"/>
                  </a:lnTo>
                  <a:lnTo>
                    <a:pt x="506" y="2"/>
                  </a:lnTo>
                  <a:lnTo>
                    <a:pt x="491" y="2"/>
                  </a:lnTo>
                  <a:lnTo>
                    <a:pt x="477" y="4"/>
                  </a:lnTo>
                  <a:lnTo>
                    <a:pt x="464" y="8"/>
                  </a:lnTo>
                  <a:lnTo>
                    <a:pt x="451" y="10"/>
                  </a:lnTo>
                  <a:lnTo>
                    <a:pt x="435" y="14"/>
                  </a:lnTo>
                  <a:lnTo>
                    <a:pt x="422" y="16"/>
                  </a:lnTo>
                  <a:lnTo>
                    <a:pt x="409" y="19"/>
                  </a:lnTo>
                  <a:lnTo>
                    <a:pt x="396" y="23"/>
                  </a:lnTo>
                  <a:lnTo>
                    <a:pt x="380" y="27"/>
                  </a:lnTo>
                  <a:lnTo>
                    <a:pt x="369" y="33"/>
                  </a:lnTo>
                  <a:lnTo>
                    <a:pt x="356" y="37"/>
                  </a:lnTo>
                  <a:lnTo>
                    <a:pt x="344" y="42"/>
                  </a:lnTo>
                  <a:lnTo>
                    <a:pt x="331" y="48"/>
                  </a:lnTo>
                  <a:lnTo>
                    <a:pt x="318" y="54"/>
                  </a:lnTo>
                  <a:lnTo>
                    <a:pt x="306" y="59"/>
                  </a:lnTo>
                  <a:lnTo>
                    <a:pt x="295" y="65"/>
                  </a:lnTo>
                  <a:lnTo>
                    <a:pt x="281" y="71"/>
                  </a:lnTo>
                  <a:lnTo>
                    <a:pt x="270" y="78"/>
                  </a:lnTo>
                  <a:lnTo>
                    <a:pt x="259" y="84"/>
                  </a:lnTo>
                  <a:lnTo>
                    <a:pt x="249" y="94"/>
                  </a:lnTo>
                  <a:lnTo>
                    <a:pt x="238" y="99"/>
                  </a:lnTo>
                  <a:lnTo>
                    <a:pt x="226" y="109"/>
                  </a:lnTo>
                  <a:lnTo>
                    <a:pt x="215" y="116"/>
                  </a:lnTo>
                  <a:lnTo>
                    <a:pt x="205" y="126"/>
                  </a:lnTo>
                  <a:lnTo>
                    <a:pt x="194" y="134"/>
                  </a:lnTo>
                  <a:lnTo>
                    <a:pt x="183" y="143"/>
                  </a:lnTo>
                  <a:lnTo>
                    <a:pt x="175" y="151"/>
                  </a:lnTo>
                  <a:lnTo>
                    <a:pt x="165" y="162"/>
                  </a:lnTo>
                  <a:lnTo>
                    <a:pt x="154" y="170"/>
                  </a:lnTo>
                  <a:lnTo>
                    <a:pt x="145" y="179"/>
                  </a:lnTo>
                  <a:lnTo>
                    <a:pt x="135" y="189"/>
                  </a:lnTo>
                  <a:lnTo>
                    <a:pt x="127" y="200"/>
                  </a:lnTo>
                  <a:lnTo>
                    <a:pt x="118" y="210"/>
                  </a:lnTo>
                  <a:lnTo>
                    <a:pt x="110" y="221"/>
                  </a:lnTo>
                  <a:lnTo>
                    <a:pt x="103" y="231"/>
                  </a:lnTo>
                  <a:lnTo>
                    <a:pt x="95" y="242"/>
                  </a:lnTo>
                  <a:lnTo>
                    <a:pt x="88" y="251"/>
                  </a:lnTo>
                  <a:lnTo>
                    <a:pt x="80" y="263"/>
                  </a:lnTo>
                  <a:lnTo>
                    <a:pt x="72" y="274"/>
                  </a:lnTo>
                  <a:lnTo>
                    <a:pt x="67" y="288"/>
                  </a:lnTo>
                  <a:lnTo>
                    <a:pt x="61" y="299"/>
                  </a:lnTo>
                  <a:lnTo>
                    <a:pt x="55" y="312"/>
                  </a:lnTo>
                  <a:lnTo>
                    <a:pt x="49" y="324"/>
                  </a:lnTo>
                  <a:lnTo>
                    <a:pt x="44" y="337"/>
                  </a:lnTo>
                  <a:lnTo>
                    <a:pt x="38" y="348"/>
                  </a:lnTo>
                  <a:lnTo>
                    <a:pt x="32" y="362"/>
                  </a:lnTo>
                  <a:lnTo>
                    <a:pt x="29" y="373"/>
                  </a:lnTo>
                  <a:lnTo>
                    <a:pt x="25" y="386"/>
                  </a:lnTo>
                  <a:lnTo>
                    <a:pt x="21" y="400"/>
                  </a:lnTo>
                  <a:lnTo>
                    <a:pt x="17" y="413"/>
                  </a:lnTo>
                  <a:lnTo>
                    <a:pt x="13" y="426"/>
                  </a:lnTo>
                  <a:lnTo>
                    <a:pt x="11" y="440"/>
                  </a:lnTo>
                  <a:lnTo>
                    <a:pt x="8" y="453"/>
                  </a:lnTo>
                  <a:lnTo>
                    <a:pt x="6" y="466"/>
                  </a:lnTo>
                  <a:lnTo>
                    <a:pt x="4" y="481"/>
                  </a:lnTo>
                  <a:lnTo>
                    <a:pt x="4" y="495"/>
                  </a:lnTo>
                  <a:lnTo>
                    <a:pt x="0" y="50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0" y="552"/>
                  </a:lnTo>
                  <a:lnTo>
                    <a:pt x="0" y="565"/>
                  </a:lnTo>
                  <a:lnTo>
                    <a:pt x="0" y="578"/>
                  </a:lnTo>
                  <a:lnTo>
                    <a:pt x="0" y="594"/>
                  </a:lnTo>
                  <a:lnTo>
                    <a:pt x="4" y="607"/>
                  </a:lnTo>
                  <a:lnTo>
                    <a:pt x="4" y="620"/>
                  </a:lnTo>
                  <a:lnTo>
                    <a:pt x="6" y="634"/>
                  </a:lnTo>
                  <a:lnTo>
                    <a:pt x="8" y="649"/>
                  </a:lnTo>
                  <a:lnTo>
                    <a:pt x="11" y="662"/>
                  </a:lnTo>
                  <a:lnTo>
                    <a:pt x="13" y="673"/>
                  </a:lnTo>
                  <a:lnTo>
                    <a:pt x="17" y="687"/>
                  </a:lnTo>
                  <a:lnTo>
                    <a:pt x="21" y="700"/>
                  </a:lnTo>
                  <a:lnTo>
                    <a:pt x="25" y="713"/>
                  </a:lnTo>
                  <a:lnTo>
                    <a:pt x="29" y="725"/>
                  </a:lnTo>
                  <a:lnTo>
                    <a:pt x="32" y="738"/>
                  </a:lnTo>
                  <a:lnTo>
                    <a:pt x="38" y="751"/>
                  </a:lnTo>
                  <a:lnTo>
                    <a:pt x="44" y="765"/>
                  </a:lnTo>
                  <a:lnTo>
                    <a:pt x="49" y="776"/>
                  </a:lnTo>
                  <a:lnTo>
                    <a:pt x="55" y="788"/>
                  </a:lnTo>
                  <a:lnTo>
                    <a:pt x="61" y="799"/>
                  </a:lnTo>
                  <a:lnTo>
                    <a:pt x="67" y="812"/>
                  </a:lnTo>
                  <a:lnTo>
                    <a:pt x="72" y="822"/>
                  </a:lnTo>
                  <a:lnTo>
                    <a:pt x="80" y="835"/>
                  </a:lnTo>
                  <a:lnTo>
                    <a:pt x="88" y="845"/>
                  </a:lnTo>
                  <a:lnTo>
                    <a:pt x="95" y="858"/>
                  </a:lnTo>
                  <a:lnTo>
                    <a:pt x="103" y="867"/>
                  </a:lnTo>
                  <a:lnTo>
                    <a:pt x="110" y="879"/>
                  </a:lnTo>
                  <a:lnTo>
                    <a:pt x="118" y="888"/>
                  </a:lnTo>
                  <a:lnTo>
                    <a:pt x="127" y="900"/>
                  </a:lnTo>
                  <a:lnTo>
                    <a:pt x="135" y="909"/>
                  </a:lnTo>
                  <a:lnTo>
                    <a:pt x="145" y="919"/>
                  </a:lnTo>
                  <a:lnTo>
                    <a:pt x="154" y="930"/>
                  </a:lnTo>
                  <a:lnTo>
                    <a:pt x="165" y="940"/>
                  </a:lnTo>
                  <a:lnTo>
                    <a:pt x="175" y="947"/>
                  </a:lnTo>
                  <a:lnTo>
                    <a:pt x="183" y="957"/>
                  </a:lnTo>
                  <a:lnTo>
                    <a:pt x="194" y="964"/>
                  </a:lnTo>
                  <a:lnTo>
                    <a:pt x="205" y="974"/>
                  </a:lnTo>
                  <a:lnTo>
                    <a:pt x="215" y="981"/>
                  </a:lnTo>
                  <a:lnTo>
                    <a:pt x="226" y="989"/>
                  </a:lnTo>
                  <a:lnTo>
                    <a:pt x="238" y="999"/>
                  </a:lnTo>
                  <a:lnTo>
                    <a:pt x="249" y="1006"/>
                  </a:lnTo>
                  <a:lnTo>
                    <a:pt x="259" y="1012"/>
                  </a:lnTo>
                  <a:lnTo>
                    <a:pt x="270" y="1019"/>
                  </a:lnTo>
                  <a:lnTo>
                    <a:pt x="281" y="1027"/>
                  </a:lnTo>
                  <a:lnTo>
                    <a:pt x="295" y="1033"/>
                  </a:lnTo>
                  <a:lnTo>
                    <a:pt x="306" y="1038"/>
                  </a:lnTo>
                  <a:lnTo>
                    <a:pt x="318" y="1044"/>
                  </a:lnTo>
                  <a:lnTo>
                    <a:pt x="331" y="1050"/>
                  </a:lnTo>
                  <a:lnTo>
                    <a:pt x="344" y="1058"/>
                  </a:lnTo>
                  <a:lnTo>
                    <a:pt x="356" y="1061"/>
                  </a:lnTo>
                  <a:lnTo>
                    <a:pt x="369" y="1067"/>
                  </a:lnTo>
                  <a:lnTo>
                    <a:pt x="380" y="1071"/>
                  </a:lnTo>
                  <a:lnTo>
                    <a:pt x="396" y="1075"/>
                  </a:lnTo>
                  <a:lnTo>
                    <a:pt x="409" y="1078"/>
                  </a:lnTo>
                  <a:lnTo>
                    <a:pt x="422" y="1082"/>
                  </a:lnTo>
                  <a:lnTo>
                    <a:pt x="435" y="1084"/>
                  </a:lnTo>
                  <a:lnTo>
                    <a:pt x="451" y="1090"/>
                  </a:lnTo>
                  <a:lnTo>
                    <a:pt x="464" y="1090"/>
                  </a:lnTo>
                  <a:lnTo>
                    <a:pt x="477" y="1094"/>
                  </a:lnTo>
                  <a:lnTo>
                    <a:pt x="491" y="1096"/>
                  </a:lnTo>
                  <a:lnTo>
                    <a:pt x="506" y="1097"/>
                  </a:lnTo>
                  <a:lnTo>
                    <a:pt x="519" y="1099"/>
                  </a:lnTo>
                  <a:lnTo>
                    <a:pt x="534" y="1099"/>
                  </a:lnTo>
                  <a:lnTo>
                    <a:pt x="550" y="1099"/>
                  </a:lnTo>
                  <a:lnTo>
                    <a:pt x="565" y="1101"/>
                  </a:lnTo>
                  <a:lnTo>
                    <a:pt x="565" y="1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" name="Freeform 35"/>
            <p:cNvSpPr>
              <a:spLocks/>
            </p:cNvSpPr>
            <p:nvPr/>
          </p:nvSpPr>
          <p:spPr bwMode="auto">
            <a:xfrm>
              <a:off x="5409419" y="4334975"/>
              <a:ext cx="833710" cy="830824"/>
            </a:xfrm>
            <a:custGeom>
              <a:avLst/>
              <a:gdLst/>
              <a:ahLst/>
              <a:cxnLst>
                <a:cxn ang="0">
                  <a:pos x="263" y="574"/>
                </a:cxn>
                <a:cxn ang="0">
                  <a:pos x="234" y="572"/>
                </a:cxn>
                <a:cxn ang="0">
                  <a:pos x="208" y="563"/>
                </a:cxn>
                <a:cxn ang="0">
                  <a:pos x="179" y="555"/>
                </a:cxn>
                <a:cxn ang="0">
                  <a:pos x="154" y="544"/>
                </a:cxn>
                <a:cxn ang="0">
                  <a:pos x="114" y="517"/>
                </a:cxn>
                <a:cxn ang="0">
                  <a:pos x="73" y="481"/>
                </a:cxn>
                <a:cxn ang="0">
                  <a:pos x="42" y="443"/>
                </a:cxn>
                <a:cxn ang="0">
                  <a:pos x="25" y="411"/>
                </a:cxn>
                <a:cxn ang="0">
                  <a:pos x="14" y="378"/>
                </a:cxn>
                <a:cxn ang="0">
                  <a:pos x="6" y="352"/>
                </a:cxn>
                <a:cxn ang="0">
                  <a:pos x="0" y="325"/>
                </a:cxn>
                <a:cxn ang="0">
                  <a:pos x="0" y="297"/>
                </a:cxn>
                <a:cxn ang="0">
                  <a:pos x="0" y="264"/>
                </a:cxn>
                <a:cxn ang="0">
                  <a:pos x="2" y="236"/>
                </a:cxn>
                <a:cxn ang="0">
                  <a:pos x="8" y="209"/>
                </a:cxn>
                <a:cxn ang="0">
                  <a:pos x="17" y="181"/>
                </a:cxn>
                <a:cxn ang="0">
                  <a:pos x="29" y="156"/>
                </a:cxn>
                <a:cxn ang="0">
                  <a:pos x="54" y="114"/>
                </a:cxn>
                <a:cxn ang="0">
                  <a:pos x="92" y="74"/>
                </a:cxn>
                <a:cxn ang="0">
                  <a:pos x="135" y="40"/>
                </a:cxn>
                <a:cxn ang="0">
                  <a:pos x="168" y="23"/>
                </a:cxn>
                <a:cxn ang="0">
                  <a:pos x="194" y="13"/>
                </a:cxn>
                <a:cxn ang="0">
                  <a:pos x="221" y="6"/>
                </a:cxn>
                <a:cxn ang="0">
                  <a:pos x="249" y="0"/>
                </a:cxn>
                <a:cxn ang="0">
                  <a:pos x="280" y="0"/>
                </a:cxn>
                <a:cxn ang="0">
                  <a:pos x="308" y="0"/>
                </a:cxn>
                <a:cxn ang="0">
                  <a:pos x="337" y="4"/>
                </a:cxn>
                <a:cxn ang="0">
                  <a:pos x="365" y="10"/>
                </a:cxn>
                <a:cxn ang="0">
                  <a:pos x="392" y="17"/>
                </a:cxn>
                <a:cxn ang="0">
                  <a:pos x="430" y="36"/>
                </a:cxn>
                <a:cxn ang="0">
                  <a:pos x="459" y="55"/>
                </a:cxn>
                <a:cxn ang="0">
                  <a:pos x="500" y="93"/>
                </a:cxn>
                <a:cxn ang="0">
                  <a:pos x="533" y="137"/>
                </a:cxn>
                <a:cxn ang="0">
                  <a:pos x="550" y="169"/>
                </a:cxn>
                <a:cxn ang="0">
                  <a:pos x="559" y="196"/>
                </a:cxn>
                <a:cxn ang="0">
                  <a:pos x="569" y="222"/>
                </a:cxn>
                <a:cxn ang="0">
                  <a:pos x="575" y="251"/>
                </a:cxn>
                <a:cxn ang="0">
                  <a:pos x="576" y="281"/>
                </a:cxn>
                <a:cxn ang="0">
                  <a:pos x="575" y="310"/>
                </a:cxn>
                <a:cxn ang="0">
                  <a:pos x="573" y="338"/>
                </a:cxn>
                <a:cxn ang="0">
                  <a:pos x="563" y="365"/>
                </a:cxn>
                <a:cxn ang="0">
                  <a:pos x="556" y="394"/>
                </a:cxn>
                <a:cxn ang="0">
                  <a:pos x="537" y="430"/>
                </a:cxn>
                <a:cxn ang="0">
                  <a:pos x="517" y="460"/>
                </a:cxn>
                <a:cxn ang="0">
                  <a:pos x="481" y="500"/>
                </a:cxn>
                <a:cxn ang="0">
                  <a:pos x="441" y="530"/>
                </a:cxn>
                <a:cxn ang="0">
                  <a:pos x="411" y="546"/>
                </a:cxn>
                <a:cxn ang="0">
                  <a:pos x="379" y="559"/>
                </a:cxn>
                <a:cxn ang="0">
                  <a:pos x="352" y="568"/>
                </a:cxn>
                <a:cxn ang="0">
                  <a:pos x="324" y="574"/>
                </a:cxn>
                <a:cxn ang="0">
                  <a:pos x="295" y="576"/>
                </a:cxn>
              </a:cxnLst>
              <a:rect l="0" t="0" r="r" b="b"/>
              <a:pathLst>
                <a:path w="578" h="578">
                  <a:moveTo>
                    <a:pt x="287" y="578"/>
                  </a:moveTo>
                  <a:lnTo>
                    <a:pt x="280" y="576"/>
                  </a:lnTo>
                  <a:lnTo>
                    <a:pt x="272" y="576"/>
                  </a:lnTo>
                  <a:lnTo>
                    <a:pt x="263" y="574"/>
                  </a:lnTo>
                  <a:lnTo>
                    <a:pt x="257" y="574"/>
                  </a:lnTo>
                  <a:lnTo>
                    <a:pt x="249" y="574"/>
                  </a:lnTo>
                  <a:lnTo>
                    <a:pt x="242" y="572"/>
                  </a:lnTo>
                  <a:lnTo>
                    <a:pt x="234" y="572"/>
                  </a:lnTo>
                  <a:lnTo>
                    <a:pt x="228" y="570"/>
                  </a:lnTo>
                  <a:lnTo>
                    <a:pt x="221" y="568"/>
                  </a:lnTo>
                  <a:lnTo>
                    <a:pt x="215" y="567"/>
                  </a:lnTo>
                  <a:lnTo>
                    <a:pt x="208" y="563"/>
                  </a:lnTo>
                  <a:lnTo>
                    <a:pt x="200" y="563"/>
                  </a:lnTo>
                  <a:lnTo>
                    <a:pt x="194" y="559"/>
                  </a:lnTo>
                  <a:lnTo>
                    <a:pt x="187" y="557"/>
                  </a:lnTo>
                  <a:lnTo>
                    <a:pt x="179" y="555"/>
                  </a:lnTo>
                  <a:lnTo>
                    <a:pt x="175" y="553"/>
                  </a:lnTo>
                  <a:lnTo>
                    <a:pt x="168" y="549"/>
                  </a:lnTo>
                  <a:lnTo>
                    <a:pt x="160" y="546"/>
                  </a:lnTo>
                  <a:lnTo>
                    <a:pt x="154" y="544"/>
                  </a:lnTo>
                  <a:lnTo>
                    <a:pt x="149" y="540"/>
                  </a:lnTo>
                  <a:lnTo>
                    <a:pt x="135" y="534"/>
                  </a:lnTo>
                  <a:lnTo>
                    <a:pt x="126" y="527"/>
                  </a:lnTo>
                  <a:lnTo>
                    <a:pt x="114" y="517"/>
                  </a:lnTo>
                  <a:lnTo>
                    <a:pt x="103" y="510"/>
                  </a:lnTo>
                  <a:lnTo>
                    <a:pt x="92" y="500"/>
                  </a:lnTo>
                  <a:lnTo>
                    <a:pt x="82" y="492"/>
                  </a:lnTo>
                  <a:lnTo>
                    <a:pt x="73" y="481"/>
                  </a:lnTo>
                  <a:lnTo>
                    <a:pt x="63" y="471"/>
                  </a:lnTo>
                  <a:lnTo>
                    <a:pt x="54" y="460"/>
                  </a:lnTo>
                  <a:lnTo>
                    <a:pt x="48" y="449"/>
                  </a:lnTo>
                  <a:lnTo>
                    <a:pt x="42" y="443"/>
                  </a:lnTo>
                  <a:lnTo>
                    <a:pt x="40" y="437"/>
                  </a:lnTo>
                  <a:lnTo>
                    <a:pt x="36" y="430"/>
                  </a:lnTo>
                  <a:lnTo>
                    <a:pt x="33" y="424"/>
                  </a:lnTo>
                  <a:lnTo>
                    <a:pt x="25" y="411"/>
                  </a:lnTo>
                  <a:lnTo>
                    <a:pt x="21" y="399"/>
                  </a:lnTo>
                  <a:lnTo>
                    <a:pt x="17" y="394"/>
                  </a:lnTo>
                  <a:lnTo>
                    <a:pt x="15" y="386"/>
                  </a:lnTo>
                  <a:lnTo>
                    <a:pt x="14" y="378"/>
                  </a:lnTo>
                  <a:lnTo>
                    <a:pt x="12" y="373"/>
                  </a:lnTo>
                  <a:lnTo>
                    <a:pt x="8" y="365"/>
                  </a:lnTo>
                  <a:lnTo>
                    <a:pt x="8" y="359"/>
                  </a:lnTo>
                  <a:lnTo>
                    <a:pt x="6" y="352"/>
                  </a:lnTo>
                  <a:lnTo>
                    <a:pt x="6" y="346"/>
                  </a:lnTo>
                  <a:lnTo>
                    <a:pt x="2" y="338"/>
                  </a:lnTo>
                  <a:lnTo>
                    <a:pt x="2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0" y="310"/>
                  </a:lnTo>
                  <a:lnTo>
                    <a:pt x="0" y="302"/>
                  </a:lnTo>
                  <a:lnTo>
                    <a:pt x="0" y="297"/>
                  </a:lnTo>
                  <a:lnTo>
                    <a:pt x="0" y="289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251"/>
                  </a:lnTo>
                  <a:lnTo>
                    <a:pt x="2" y="243"/>
                  </a:lnTo>
                  <a:lnTo>
                    <a:pt x="2" y="236"/>
                  </a:lnTo>
                  <a:lnTo>
                    <a:pt x="6" y="230"/>
                  </a:lnTo>
                  <a:lnTo>
                    <a:pt x="6" y="222"/>
                  </a:lnTo>
                  <a:lnTo>
                    <a:pt x="8" y="215"/>
                  </a:lnTo>
                  <a:lnTo>
                    <a:pt x="8" y="209"/>
                  </a:lnTo>
                  <a:lnTo>
                    <a:pt x="12" y="202"/>
                  </a:lnTo>
                  <a:lnTo>
                    <a:pt x="14" y="196"/>
                  </a:lnTo>
                  <a:lnTo>
                    <a:pt x="15" y="188"/>
                  </a:lnTo>
                  <a:lnTo>
                    <a:pt x="17" y="181"/>
                  </a:lnTo>
                  <a:lnTo>
                    <a:pt x="21" y="175"/>
                  </a:lnTo>
                  <a:lnTo>
                    <a:pt x="23" y="169"/>
                  </a:lnTo>
                  <a:lnTo>
                    <a:pt x="25" y="162"/>
                  </a:lnTo>
                  <a:lnTo>
                    <a:pt x="29" y="156"/>
                  </a:lnTo>
                  <a:lnTo>
                    <a:pt x="33" y="150"/>
                  </a:lnTo>
                  <a:lnTo>
                    <a:pt x="40" y="137"/>
                  </a:lnTo>
                  <a:lnTo>
                    <a:pt x="48" y="125"/>
                  </a:lnTo>
                  <a:lnTo>
                    <a:pt x="54" y="114"/>
                  </a:lnTo>
                  <a:lnTo>
                    <a:pt x="63" y="103"/>
                  </a:lnTo>
                  <a:lnTo>
                    <a:pt x="73" y="93"/>
                  </a:lnTo>
                  <a:lnTo>
                    <a:pt x="82" y="84"/>
                  </a:lnTo>
                  <a:lnTo>
                    <a:pt x="92" y="74"/>
                  </a:lnTo>
                  <a:lnTo>
                    <a:pt x="103" y="65"/>
                  </a:lnTo>
                  <a:lnTo>
                    <a:pt x="114" y="55"/>
                  </a:lnTo>
                  <a:lnTo>
                    <a:pt x="126" y="48"/>
                  </a:lnTo>
                  <a:lnTo>
                    <a:pt x="135" y="40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0" y="27"/>
                  </a:lnTo>
                  <a:lnTo>
                    <a:pt x="168" y="23"/>
                  </a:lnTo>
                  <a:lnTo>
                    <a:pt x="175" y="21"/>
                  </a:lnTo>
                  <a:lnTo>
                    <a:pt x="179" y="17"/>
                  </a:lnTo>
                  <a:lnTo>
                    <a:pt x="187" y="15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8" y="10"/>
                  </a:lnTo>
                  <a:lnTo>
                    <a:pt x="215" y="8"/>
                  </a:lnTo>
                  <a:lnTo>
                    <a:pt x="221" y="6"/>
                  </a:lnTo>
                  <a:lnTo>
                    <a:pt x="228" y="6"/>
                  </a:lnTo>
                  <a:lnTo>
                    <a:pt x="234" y="4"/>
                  </a:lnTo>
                  <a:lnTo>
                    <a:pt x="242" y="2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6" y="0"/>
                  </a:lnTo>
                  <a:lnTo>
                    <a:pt x="324" y="0"/>
                  </a:lnTo>
                  <a:lnTo>
                    <a:pt x="329" y="2"/>
                  </a:lnTo>
                  <a:lnTo>
                    <a:pt x="337" y="4"/>
                  </a:lnTo>
                  <a:lnTo>
                    <a:pt x="344" y="6"/>
                  </a:lnTo>
                  <a:lnTo>
                    <a:pt x="352" y="6"/>
                  </a:lnTo>
                  <a:lnTo>
                    <a:pt x="358" y="8"/>
                  </a:lnTo>
                  <a:lnTo>
                    <a:pt x="365" y="10"/>
                  </a:lnTo>
                  <a:lnTo>
                    <a:pt x="371" y="11"/>
                  </a:lnTo>
                  <a:lnTo>
                    <a:pt x="379" y="13"/>
                  </a:lnTo>
                  <a:lnTo>
                    <a:pt x="386" y="15"/>
                  </a:lnTo>
                  <a:lnTo>
                    <a:pt x="392" y="17"/>
                  </a:lnTo>
                  <a:lnTo>
                    <a:pt x="400" y="21"/>
                  </a:lnTo>
                  <a:lnTo>
                    <a:pt x="411" y="27"/>
                  </a:lnTo>
                  <a:lnTo>
                    <a:pt x="422" y="32"/>
                  </a:lnTo>
                  <a:lnTo>
                    <a:pt x="430" y="36"/>
                  </a:lnTo>
                  <a:lnTo>
                    <a:pt x="436" y="40"/>
                  </a:lnTo>
                  <a:lnTo>
                    <a:pt x="441" y="44"/>
                  </a:lnTo>
                  <a:lnTo>
                    <a:pt x="449" y="48"/>
                  </a:lnTo>
                  <a:lnTo>
                    <a:pt x="459" y="55"/>
                  </a:lnTo>
                  <a:lnTo>
                    <a:pt x="470" y="65"/>
                  </a:lnTo>
                  <a:lnTo>
                    <a:pt x="481" y="74"/>
                  </a:lnTo>
                  <a:lnTo>
                    <a:pt x="493" y="84"/>
                  </a:lnTo>
                  <a:lnTo>
                    <a:pt x="500" y="93"/>
                  </a:lnTo>
                  <a:lnTo>
                    <a:pt x="510" y="103"/>
                  </a:lnTo>
                  <a:lnTo>
                    <a:pt x="517" y="114"/>
                  </a:lnTo>
                  <a:lnTo>
                    <a:pt x="527" y="125"/>
                  </a:lnTo>
                  <a:lnTo>
                    <a:pt x="533" y="137"/>
                  </a:lnTo>
                  <a:lnTo>
                    <a:pt x="540" y="150"/>
                  </a:lnTo>
                  <a:lnTo>
                    <a:pt x="544" y="156"/>
                  </a:lnTo>
                  <a:lnTo>
                    <a:pt x="546" y="162"/>
                  </a:lnTo>
                  <a:lnTo>
                    <a:pt x="550" y="169"/>
                  </a:lnTo>
                  <a:lnTo>
                    <a:pt x="554" y="175"/>
                  </a:lnTo>
                  <a:lnTo>
                    <a:pt x="556" y="181"/>
                  </a:lnTo>
                  <a:lnTo>
                    <a:pt x="557" y="188"/>
                  </a:lnTo>
                  <a:lnTo>
                    <a:pt x="559" y="196"/>
                  </a:lnTo>
                  <a:lnTo>
                    <a:pt x="563" y="202"/>
                  </a:lnTo>
                  <a:lnTo>
                    <a:pt x="563" y="209"/>
                  </a:lnTo>
                  <a:lnTo>
                    <a:pt x="567" y="215"/>
                  </a:lnTo>
                  <a:lnTo>
                    <a:pt x="569" y="222"/>
                  </a:lnTo>
                  <a:lnTo>
                    <a:pt x="571" y="230"/>
                  </a:lnTo>
                  <a:lnTo>
                    <a:pt x="573" y="236"/>
                  </a:lnTo>
                  <a:lnTo>
                    <a:pt x="573" y="243"/>
                  </a:lnTo>
                  <a:lnTo>
                    <a:pt x="575" y="251"/>
                  </a:lnTo>
                  <a:lnTo>
                    <a:pt x="575" y="259"/>
                  </a:lnTo>
                  <a:lnTo>
                    <a:pt x="575" y="264"/>
                  </a:lnTo>
                  <a:lnTo>
                    <a:pt x="576" y="274"/>
                  </a:lnTo>
                  <a:lnTo>
                    <a:pt x="576" y="281"/>
                  </a:lnTo>
                  <a:lnTo>
                    <a:pt x="578" y="289"/>
                  </a:lnTo>
                  <a:lnTo>
                    <a:pt x="576" y="297"/>
                  </a:lnTo>
                  <a:lnTo>
                    <a:pt x="576" y="302"/>
                  </a:lnTo>
                  <a:lnTo>
                    <a:pt x="575" y="310"/>
                  </a:lnTo>
                  <a:lnTo>
                    <a:pt x="575" y="318"/>
                  </a:lnTo>
                  <a:lnTo>
                    <a:pt x="575" y="325"/>
                  </a:lnTo>
                  <a:lnTo>
                    <a:pt x="573" y="331"/>
                  </a:lnTo>
                  <a:lnTo>
                    <a:pt x="573" y="338"/>
                  </a:lnTo>
                  <a:lnTo>
                    <a:pt x="571" y="346"/>
                  </a:lnTo>
                  <a:lnTo>
                    <a:pt x="569" y="352"/>
                  </a:lnTo>
                  <a:lnTo>
                    <a:pt x="567" y="359"/>
                  </a:lnTo>
                  <a:lnTo>
                    <a:pt x="563" y="365"/>
                  </a:lnTo>
                  <a:lnTo>
                    <a:pt x="563" y="373"/>
                  </a:lnTo>
                  <a:lnTo>
                    <a:pt x="559" y="378"/>
                  </a:lnTo>
                  <a:lnTo>
                    <a:pt x="557" y="386"/>
                  </a:lnTo>
                  <a:lnTo>
                    <a:pt x="556" y="394"/>
                  </a:lnTo>
                  <a:lnTo>
                    <a:pt x="554" y="399"/>
                  </a:lnTo>
                  <a:lnTo>
                    <a:pt x="546" y="411"/>
                  </a:lnTo>
                  <a:lnTo>
                    <a:pt x="540" y="424"/>
                  </a:lnTo>
                  <a:lnTo>
                    <a:pt x="537" y="430"/>
                  </a:lnTo>
                  <a:lnTo>
                    <a:pt x="533" y="437"/>
                  </a:lnTo>
                  <a:lnTo>
                    <a:pt x="529" y="443"/>
                  </a:lnTo>
                  <a:lnTo>
                    <a:pt x="527" y="449"/>
                  </a:lnTo>
                  <a:lnTo>
                    <a:pt x="517" y="460"/>
                  </a:lnTo>
                  <a:lnTo>
                    <a:pt x="510" y="471"/>
                  </a:lnTo>
                  <a:lnTo>
                    <a:pt x="500" y="481"/>
                  </a:lnTo>
                  <a:lnTo>
                    <a:pt x="493" y="492"/>
                  </a:lnTo>
                  <a:lnTo>
                    <a:pt x="481" y="500"/>
                  </a:lnTo>
                  <a:lnTo>
                    <a:pt x="470" y="510"/>
                  </a:lnTo>
                  <a:lnTo>
                    <a:pt x="459" y="517"/>
                  </a:lnTo>
                  <a:lnTo>
                    <a:pt x="449" y="527"/>
                  </a:lnTo>
                  <a:lnTo>
                    <a:pt x="441" y="530"/>
                  </a:lnTo>
                  <a:lnTo>
                    <a:pt x="436" y="534"/>
                  </a:lnTo>
                  <a:lnTo>
                    <a:pt x="430" y="538"/>
                  </a:lnTo>
                  <a:lnTo>
                    <a:pt x="422" y="540"/>
                  </a:lnTo>
                  <a:lnTo>
                    <a:pt x="411" y="546"/>
                  </a:lnTo>
                  <a:lnTo>
                    <a:pt x="400" y="553"/>
                  </a:lnTo>
                  <a:lnTo>
                    <a:pt x="392" y="555"/>
                  </a:lnTo>
                  <a:lnTo>
                    <a:pt x="386" y="557"/>
                  </a:lnTo>
                  <a:lnTo>
                    <a:pt x="379" y="559"/>
                  </a:lnTo>
                  <a:lnTo>
                    <a:pt x="371" y="563"/>
                  </a:lnTo>
                  <a:lnTo>
                    <a:pt x="365" y="563"/>
                  </a:lnTo>
                  <a:lnTo>
                    <a:pt x="358" y="567"/>
                  </a:lnTo>
                  <a:lnTo>
                    <a:pt x="352" y="568"/>
                  </a:lnTo>
                  <a:lnTo>
                    <a:pt x="344" y="570"/>
                  </a:lnTo>
                  <a:lnTo>
                    <a:pt x="337" y="572"/>
                  </a:lnTo>
                  <a:lnTo>
                    <a:pt x="329" y="572"/>
                  </a:lnTo>
                  <a:lnTo>
                    <a:pt x="324" y="574"/>
                  </a:lnTo>
                  <a:lnTo>
                    <a:pt x="316" y="574"/>
                  </a:lnTo>
                  <a:lnTo>
                    <a:pt x="308" y="574"/>
                  </a:lnTo>
                  <a:lnTo>
                    <a:pt x="301" y="576"/>
                  </a:lnTo>
                  <a:lnTo>
                    <a:pt x="295" y="576"/>
                  </a:lnTo>
                  <a:lnTo>
                    <a:pt x="287" y="578"/>
                  </a:lnTo>
                  <a:lnTo>
                    <a:pt x="287" y="57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" name="Freeform 36"/>
            <p:cNvSpPr>
              <a:spLocks/>
            </p:cNvSpPr>
            <p:nvPr/>
          </p:nvSpPr>
          <p:spPr bwMode="auto">
            <a:xfrm>
              <a:off x="5438267" y="4349400"/>
              <a:ext cx="776014" cy="770244"/>
            </a:xfrm>
            <a:custGeom>
              <a:avLst/>
              <a:gdLst/>
              <a:ahLst/>
              <a:cxnLst>
                <a:cxn ang="0">
                  <a:pos x="255" y="535"/>
                </a:cxn>
                <a:cxn ang="0">
                  <a:pos x="236" y="533"/>
                </a:cxn>
                <a:cxn ang="0">
                  <a:pos x="215" y="529"/>
                </a:cxn>
                <a:cxn ang="0">
                  <a:pos x="196" y="523"/>
                </a:cxn>
                <a:cxn ang="0">
                  <a:pos x="166" y="514"/>
                </a:cxn>
                <a:cxn ang="0">
                  <a:pos x="130" y="495"/>
                </a:cxn>
                <a:cxn ang="0">
                  <a:pos x="99" y="472"/>
                </a:cxn>
                <a:cxn ang="0">
                  <a:pos x="69" y="445"/>
                </a:cxn>
                <a:cxn ang="0">
                  <a:pos x="46" y="417"/>
                </a:cxn>
                <a:cxn ang="0">
                  <a:pos x="27" y="383"/>
                </a:cxn>
                <a:cxn ang="0">
                  <a:pos x="16" y="360"/>
                </a:cxn>
                <a:cxn ang="0">
                  <a:pos x="10" y="339"/>
                </a:cxn>
                <a:cxn ang="0">
                  <a:pos x="6" y="322"/>
                </a:cxn>
                <a:cxn ang="0">
                  <a:pos x="0" y="301"/>
                </a:cxn>
                <a:cxn ang="0">
                  <a:pos x="0" y="280"/>
                </a:cxn>
                <a:cxn ang="0">
                  <a:pos x="0" y="259"/>
                </a:cxn>
                <a:cxn ang="0">
                  <a:pos x="0" y="240"/>
                </a:cxn>
                <a:cxn ang="0">
                  <a:pos x="4" y="219"/>
                </a:cxn>
                <a:cxn ang="0">
                  <a:pos x="8" y="198"/>
                </a:cxn>
                <a:cxn ang="0">
                  <a:pos x="16" y="173"/>
                </a:cxn>
                <a:cxn ang="0">
                  <a:pos x="33" y="139"/>
                </a:cxn>
                <a:cxn ang="0">
                  <a:pos x="52" y="107"/>
                </a:cxn>
                <a:cxn ang="0">
                  <a:pos x="80" y="78"/>
                </a:cxn>
                <a:cxn ang="0">
                  <a:pos x="109" y="52"/>
                </a:cxn>
                <a:cxn ang="0">
                  <a:pos x="141" y="33"/>
                </a:cxn>
                <a:cxn ang="0">
                  <a:pos x="177" y="16"/>
                </a:cxn>
                <a:cxn ang="0">
                  <a:pos x="202" y="8"/>
                </a:cxn>
                <a:cxn ang="0">
                  <a:pos x="221" y="4"/>
                </a:cxn>
                <a:cxn ang="0">
                  <a:pos x="242" y="0"/>
                </a:cxn>
                <a:cxn ang="0">
                  <a:pos x="263" y="0"/>
                </a:cxn>
                <a:cxn ang="0">
                  <a:pos x="284" y="0"/>
                </a:cxn>
                <a:cxn ang="0">
                  <a:pos x="303" y="0"/>
                </a:cxn>
                <a:cxn ang="0">
                  <a:pos x="324" y="6"/>
                </a:cxn>
                <a:cxn ang="0">
                  <a:pos x="343" y="10"/>
                </a:cxn>
                <a:cxn ang="0">
                  <a:pos x="362" y="16"/>
                </a:cxn>
                <a:cxn ang="0">
                  <a:pos x="384" y="27"/>
                </a:cxn>
                <a:cxn ang="0">
                  <a:pos x="419" y="46"/>
                </a:cxn>
                <a:cxn ang="0">
                  <a:pos x="449" y="69"/>
                </a:cxn>
                <a:cxn ang="0">
                  <a:pos x="476" y="97"/>
                </a:cxn>
                <a:cxn ang="0">
                  <a:pos x="497" y="128"/>
                </a:cxn>
                <a:cxn ang="0">
                  <a:pos x="516" y="162"/>
                </a:cxn>
                <a:cxn ang="0">
                  <a:pos x="525" y="192"/>
                </a:cxn>
                <a:cxn ang="0">
                  <a:pos x="533" y="213"/>
                </a:cxn>
                <a:cxn ang="0">
                  <a:pos x="535" y="232"/>
                </a:cxn>
                <a:cxn ang="0">
                  <a:pos x="537" y="253"/>
                </a:cxn>
                <a:cxn ang="0">
                  <a:pos x="537" y="274"/>
                </a:cxn>
                <a:cxn ang="0">
                  <a:pos x="537" y="293"/>
                </a:cxn>
                <a:cxn ang="0">
                  <a:pos x="533" y="314"/>
                </a:cxn>
                <a:cxn ang="0">
                  <a:pos x="527" y="333"/>
                </a:cxn>
                <a:cxn ang="0">
                  <a:pos x="521" y="352"/>
                </a:cxn>
                <a:cxn ang="0">
                  <a:pos x="516" y="371"/>
                </a:cxn>
                <a:cxn ang="0">
                  <a:pos x="497" y="405"/>
                </a:cxn>
                <a:cxn ang="0">
                  <a:pos x="476" y="438"/>
                </a:cxn>
                <a:cxn ang="0">
                  <a:pos x="449" y="464"/>
                </a:cxn>
                <a:cxn ang="0">
                  <a:pos x="419" y="489"/>
                </a:cxn>
                <a:cxn ang="0">
                  <a:pos x="384" y="506"/>
                </a:cxn>
                <a:cxn ang="0">
                  <a:pos x="362" y="518"/>
                </a:cxn>
                <a:cxn ang="0">
                  <a:pos x="343" y="523"/>
                </a:cxn>
                <a:cxn ang="0">
                  <a:pos x="324" y="529"/>
                </a:cxn>
                <a:cxn ang="0">
                  <a:pos x="303" y="533"/>
                </a:cxn>
                <a:cxn ang="0">
                  <a:pos x="284" y="535"/>
                </a:cxn>
                <a:cxn ang="0">
                  <a:pos x="270" y="535"/>
                </a:cxn>
              </a:cxnLst>
              <a:rect l="0" t="0" r="r" b="b"/>
              <a:pathLst>
                <a:path w="538" h="535">
                  <a:moveTo>
                    <a:pt x="270" y="535"/>
                  </a:moveTo>
                  <a:lnTo>
                    <a:pt x="263" y="535"/>
                  </a:lnTo>
                  <a:lnTo>
                    <a:pt x="255" y="535"/>
                  </a:lnTo>
                  <a:lnTo>
                    <a:pt x="249" y="533"/>
                  </a:lnTo>
                  <a:lnTo>
                    <a:pt x="242" y="533"/>
                  </a:lnTo>
                  <a:lnTo>
                    <a:pt x="236" y="533"/>
                  </a:lnTo>
                  <a:lnTo>
                    <a:pt x="228" y="531"/>
                  </a:lnTo>
                  <a:lnTo>
                    <a:pt x="221" y="529"/>
                  </a:lnTo>
                  <a:lnTo>
                    <a:pt x="215" y="529"/>
                  </a:lnTo>
                  <a:lnTo>
                    <a:pt x="209" y="527"/>
                  </a:lnTo>
                  <a:lnTo>
                    <a:pt x="202" y="525"/>
                  </a:lnTo>
                  <a:lnTo>
                    <a:pt x="196" y="523"/>
                  </a:lnTo>
                  <a:lnTo>
                    <a:pt x="190" y="521"/>
                  </a:lnTo>
                  <a:lnTo>
                    <a:pt x="177" y="518"/>
                  </a:lnTo>
                  <a:lnTo>
                    <a:pt x="166" y="514"/>
                  </a:lnTo>
                  <a:lnTo>
                    <a:pt x="152" y="506"/>
                  </a:lnTo>
                  <a:lnTo>
                    <a:pt x="141" y="500"/>
                  </a:lnTo>
                  <a:lnTo>
                    <a:pt x="130" y="495"/>
                  </a:lnTo>
                  <a:lnTo>
                    <a:pt x="118" y="489"/>
                  </a:lnTo>
                  <a:lnTo>
                    <a:pt x="109" y="480"/>
                  </a:lnTo>
                  <a:lnTo>
                    <a:pt x="99" y="472"/>
                  </a:lnTo>
                  <a:lnTo>
                    <a:pt x="88" y="464"/>
                  </a:lnTo>
                  <a:lnTo>
                    <a:pt x="80" y="457"/>
                  </a:lnTo>
                  <a:lnTo>
                    <a:pt x="69" y="445"/>
                  </a:lnTo>
                  <a:lnTo>
                    <a:pt x="61" y="438"/>
                  </a:lnTo>
                  <a:lnTo>
                    <a:pt x="52" y="426"/>
                  </a:lnTo>
                  <a:lnTo>
                    <a:pt x="46" y="417"/>
                  </a:lnTo>
                  <a:lnTo>
                    <a:pt x="38" y="405"/>
                  </a:lnTo>
                  <a:lnTo>
                    <a:pt x="33" y="394"/>
                  </a:lnTo>
                  <a:lnTo>
                    <a:pt x="27" y="383"/>
                  </a:lnTo>
                  <a:lnTo>
                    <a:pt x="21" y="371"/>
                  </a:lnTo>
                  <a:lnTo>
                    <a:pt x="17" y="365"/>
                  </a:lnTo>
                  <a:lnTo>
                    <a:pt x="16" y="360"/>
                  </a:lnTo>
                  <a:lnTo>
                    <a:pt x="14" y="352"/>
                  </a:lnTo>
                  <a:lnTo>
                    <a:pt x="12" y="346"/>
                  </a:lnTo>
                  <a:lnTo>
                    <a:pt x="10" y="339"/>
                  </a:lnTo>
                  <a:lnTo>
                    <a:pt x="8" y="333"/>
                  </a:lnTo>
                  <a:lnTo>
                    <a:pt x="6" y="327"/>
                  </a:lnTo>
                  <a:lnTo>
                    <a:pt x="6" y="322"/>
                  </a:lnTo>
                  <a:lnTo>
                    <a:pt x="4" y="314"/>
                  </a:lnTo>
                  <a:lnTo>
                    <a:pt x="2" y="308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32"/>
                  </a:lnTo>
                  <a:lnTo>
                    <a:pt x="2" y="225"/>
                  </a:lnTo>
                  <a:lnTo>
                    <a:pt x="4" y="219"/>
                  </a:lnTo>
                  <a:lnTo>
                    <a:pt x="6" y="213"/>
                  </a:lnTo>
                  <a:lnTo>
                    <a:pt x="6" y="206"/>
                  </a:lnTo>
                  <a:lnTo>
                    <a:pt x="8" y="198"/>
                  </a:lnTo>
                  <a:lnTo>
                    <a:pt x="10" y="192"/>
                  </a:lnTo>
                  <a:lnTo>
                    <a:pt x="12" y="187"/>
                  </a:lnTo>
                  <a:lnTo>
                    <a:pt x="16" y="173"/>
                  </a:lnTo>
                  <a:lnTo>
                    <a:pt x="21" y="162"/>
                  </a:lnTo>
                  <a:lnTo>
                    <a:pt x="27" y="151"/>
                  </a:lnTo>
                  <a:lnTo>
                    <a:pt x="33" y="139"/>
                  </a:lnTo>
                  <a:lnTo>
                    <a:pt x="38" y="128"/>
                  </a:lnTo>
                  <a:lnTo>
                    <a:pt x="46" y="118"/>
                  </a:lnTo>
                  <a:lnTo>
                    <a:pt x="52" y="107"/>
                  </a:lnTo>
                  <a:lnTo>
                    <a:pt x="61" y="97"/>
                  </a:lnTo>
                  <a:lnTo>
                    <a:pt x="69" y="86"/>
                  </a:lnTo>
                  <a:lnTo>
                    <a:pt x="80" y="78"/>
                  </a:lnTo>
                  <a:lnTo>
                    <a:pt x="88" y="69"/>
                  </a:lnTo>
                  <a:lnTo>
                    <a:pt x="99" y="61"/>
                  </a:lnTo>
                  <a:lnTo>
                    <a:pt x="109" y="52"/>
                  </a:lnTo>
                  <a:lnTo>
                    <a:pt x="118" y="46"/>
                  </a:lnTo>
                  <a:lnTo>
                    <a:pt x="130" y="38"/>
                  </a:lnTo>
                  <a:lnTo>
                    <a:pt x="141" y="33"/>
                  </a:lnTo>
                  <a:lnTo>
                    <a:pt x="152" y="27"/>
                  </a:lnTo>
                  <a:lnTo>
                    <a:pt x="166" y="21"/>
                  </a:lnTo>
                  <a:lnTo>
                    <a:pt x="177" y="16"/>
                  </a:lnTo>
                  <a:lnTo>
                    <a:pt x="190" y="12"/>
                  </a:lnTo>
                  <a:lnTo>
                    <a:pt x="196" y="10"/>
                  </a:lnTo>
                  <a:lnTo>
                    <a:pt x="202" y="8"/>
                  </a:lnTo>
                  <a:lnTo>
                    <a:pt x="209" y="6"/>
                  </a:lnTo>
                  <a:lnTo>
                    <a:pt x="215" y="6"/>
                  </a:lnTo>
                  <a:lnTo>
                    <a:pt x="221" y="4"/>
                  </a:lnTo>
                  <a:lnTo>
                    <a:pt x="228" y="2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10" y="2"/>
                  </a:lnTo>
                  <a:lnTo>
                    <a:pt x="316" y="4"/>
                  </a:lnTo>
                  <a:lnTo>
                    <a:pt x="324" y="6"/>
                  </a:lnTo>
                  <a:lnTo>
                    <a:pt x="329" y="6"/>
                  </a:lnTo>
                  <a:lnTo>
                    <a:pt x="335" y="8"/>
                  </a:lnTo>
                  <a:lnTo>
                    <a:pt x="343" y="10"/>
                  </a:lnTo>
                  <a:lnTo>
                    <a:pt x="348" y="12"/>
                  </a:lnTo>
                  <a:lnTo>
                    <a:pt x="354" y="14"/>
                  </a:lnTo>
                  <a:lnTo>
                    <a:pt x="362" y="16"/>
                  </a:lnTo>
                  <a:lnTo>
                    <a:pt x="367" y="18"/>
                  </a:lnTo>
                  <a:lnTo>
                    <a:pt x="373" y="21"/>
                  </a:lnTo>
                  <a:lnTo>
                    <a:pt x="384" y="27"/>
                  </a:lnTo>
                  <a:lnTo>
                    <a:pt x="396" y="33"/>
                  </a:lnTo>
                  <a:lnTo>
                    <a:pt x="407" y="38"/>
                  </a:lnTo>
                  <a:lnTo>
                    <a:pt x="419" y="46"/>
                  </a:lnTo>
                  <a:lnTo>
                    <a:pt x="428" y="52"/>
                  </a:lnTo>
                  <a:lnTo>
                    <a:pt x="440" y="61"/>
                  </a:lnTo>
                  <a:lnTo>
                    <a:pt x="449" y="69"/>
                  </a:lnTo>
                  <a:lnTo>
                    <a:pt x="459" y="78"/>
                  </a:lnTo>
                  <a:lnTo>
                    <a:pt x="468" y="86"/>
                  </a:lnTo>
                  <a:lnTo>
                    <a:pt x="476" y="97"/>
                  </a:lnTo>
                  <a:lnTo>
                    <a:pt x="483" y="107"/>
                  </a:lnTo>
                  <a:lnTo>
                    <a:pt x="491" y="118"/>
                  </a:lnTo>
                  <a:lnTo>
                    <a:pt x="497" y="128"/>
                  </a:lnTo>
                  <a:lnTo>
                    <a:pt x="504" y="139"/>
                  </a:lnTo>
                  <a:lnTo>
                    <a:pt x="510" y="151"/>
                  </a:lnTo>
                  <a:lnTo>
                    <a:pt x="516" y="162"/>
                  </a:lnTo>
                  <a:lnTo>
                    <a:pt x="519" y="173"/>
                  </a:lnTo>
                  <a:lnTo>
                    <a:pt x="525" y="187"/>
                  </a:lnTo>
                  <a:lnTo>
                    <a:pt x="525" y="192"/>
                  </a:lnTo>
                  <a:lnTo>
                    <a:pt x="527" y="198"/>
                  </a:lnTo>
                  <a:lnTo>
                    <a:pt x="531" y="206"/>
                  </a:lnTo>
                  <a:lnTo>
                    <a:pt x="533" y="213"/>
                  </a:lnTo>
                  <a:lnTo>
                    <a:pt x="533" y="219"/>
                  </a:lnTo>
                  <a:lnTo>
                    <a:pt x="533" y="225"/>
                  </a:lnTo>
                  <a:lnTo>
                    <a:pt x="535" y="232"/>
                  </a:lnTo>
                  <a:lnTo>
                    <a:pt x="537" y="240"/>
                  </a:lnTo>
                  <a:lnTo>
                    <a:pt x="537" y="246"/>
                  </a:lnTo>
                  <a:lnTo>
                    <a:pt x="537" y="253"/>
                  </a:lnTo>
                  <a:lnTo>
                    <a:pt x="537" y="259"/>
                  </a:lnTo>
                  <a:lnTo>
                    <a:pt x="538" y="268"/>
                  </a:lnTo>
                  <a:lnTo>
                    <a:pt x="537" y="274"/>
                  </a:lnTo>
                  <a:lnTo>
                    <a:pt x="537" y="280"/>
                  </a:lnTo>
                  <a:lnTo>
                    <a:pt x="537" y="287"/>
                  </a:lnTo>
                  <a:lnTo>
                    <a:pt x="537" y="293"/>
                  </a:lnTo>
                  <a:lnTo>
                    <a:pt x="535" y="301"/>
                  </a:lnTo>
                  <a:lnTo>
                    <a:pt x="533" y="308"/>
                  </a:lnTo>
                  <a:lnTo>
                    <a:pt x="533" y="314"/>
                  </a:lnTo>
                  <a:lnTo>
                    <a:pt x="533" y="322"/>
                  </a:lnTo>
                  <a:lnTo>
                    <a:pt x="531" y="327"/>
                  </a:lnTo>
                  <a:lnTo>
                    <a:pt x="527" y="333"/>
                  </a:lnTo>
                  <a:lnTo>
                    <a:pt x="525" y="339"/>
                  </a:lnTo>
                  <a:lnTo>
                    <a:pt x="525" y="346"/>
                  </a:lnTo>
                  <a:lnTo>
                    <a:pt x="521" y="352"/>
                  </a:lnTo>
                  <a:lnTo>
                    <a:pt x="519" y="360"/>
                  </a:lnTo>
                  <a:lnTo>
                    <a:pt x="518" y="365"/>
                  </a:lnTo>
                  <a:lnTo>
                    <a:pt x="516" y="371"/>
                  </a:lnTo>
                  <a:lnTo>
                    <a:pt x="510" y="383"/>
                  </a:lnTo>
                  <a:lnTo>
                    <a:pt x="504" y="394"/>
                  </a:lnTo>
                  <a:lnTo>
                    <a:pt x="497" y="405"/>
                  </a:lnTo>
                  <a:lnTo>
                    <a:pt x="491" y="417"/>
                  </a:lnTo>
                  <a:lnTo>
                    <a:pt x="483" y="426"/>
                  </a:lnTo>
                  <a:lnTo>
                    <a:pt x="476" y="438"/>
                  </a:lnTo>
                  <a:lnTo>
                    <a:pt x="468" y="445"/>
                  </a:lnTo>
                  <a:lnTo>
                    <a:pt x="459" y="457"/>
                  </a:lnTo>
                  <a:lnTo>
                    <a:pt x="449" y="464"/>
                  </a:lnTo>
                  <a:lnTo>
                    <a:pt x="440" y="472"/>
                  </a:lnTo>
                  <a:lnTo>
                    <a:pt x="428" y="480"/>
                  </a:lnTo>
                  <a:lnTo>
                    <a:pt x="419" y="489"/>
                  </a:lnTo>
                  <a:lnTo>
                    <a:pt x="407" y="495"/>
                  </a:lnTo>
                  <a:lnTo>
                    <a:pt x="396" y="500"/>
                  </a:lnTo>
                  <a:lnTo>
                    <a:pt x="384" y="506"/>
                  </a:lnTo>
                  <a:lnTo>
                    <a:pt x="373" y="514"/>
                  </a:lnTo>
                  <a:lnTo>
                    <a:pt x="367" y="516"/>
                  </a:lnTo>
                  <a:lnTo>
                    <a:pt x="362" y="518"/>
                  </a:lnTo>
                  <a:lnTo>
                    <a:pt x="354" y="519"/>
                  </a:lnTo>
                  <a:lnTo>
                    <a:pt x="348" y="521"/>
                  </a:lnTo>
                  <a:lnTo>
                    <a:pt x="343" y="523"/>
                  </a:lnTo>
                  <a:lnTo>
                    <a:pt x="335" y="525"/>
                  </a:lnTo>
                  <a:lnTo>
                    <a:pt x="329" y="527"/>
                  </a:lnTo>
                  <a:lnTo>
                    <a:pt x="324" y="529"/>
                  </a:lnTo>
                  <a:lnTo>
                    <a:pt x="316" y="529"/>
                  </a:lnTo>
                  <a:lnTo>
                    <a:pt x="310" y="531"/>
                  </a:lnTo>
                  <a:lnTo>
                    <a:pt x="303" y="533"/>
                  </a:lnTo>
                  <a:lnTo>
                    <a:pt x="297" y="533"/>
                  </a:lnTo>
                  <a:lnTo>
                    <a:pt x="289" y="533"/>
                  </a:lnTo>
                  <a:lnTo>
                    <a:pt x="284" y="535"/>
                  </a:lnTo>
                  <a:lnTo>
                    <a:pt x="276" y="535"/>
                  </a:lnTo>
                  <a:lnTo>
                    <a:pt x="270" y="535"/>
                  </a:lnTo>
                  <a:lnTo>
                    <a:pt x="270" y="53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" name="Freeform 37"/>
            <p:cNvSpPr>
              <a:spLocks/>
            </p:cNvSpPr>
            <p:nvPr/>
          </p:nvSpPr>
          <p:spPr bwMode="auto">
            <a:xfrm>
              <a:off x="5519042" y="4430174"/>
              <a:ext cx="623118" cy="626003"/>
            </a:xfrm>
            <a:custGeom>
              <a:avLst/>
              <a:gdLst/>
              <a:ahLst/>
              <a:cxnLst>
                <a:cxn ang="0">
                  <a:pos x="192" y="429"/>
                </a:cxn>
                <a:cxn ang="0">
                  <a:pos x="160" y="424"/>
                </a:cxn>
                <a:cxn ang="0">
                  <a:pos x="130" y="414"/>
                </a:cxn>
                <a:cxn ang="0">
                  <a:pos x="101" y="399"/>
                </a:cxn>
                <a:cxn ang="0">
                  <a:pos x="76" y="382"/>
                </a:cxn>
                <a:cxn ang="0">
                  <a:pos x="55" y="361"/>
                </a:cxn>
                <a:cxn ang="0">
                  <a:pos x="35" y="336"/>
                </a:cxn>
                <a:cxn ang="0">
                  <a:pos x="19" y="308"/>
                </a:cxn>
                <a:cxn ang="0">
                  <a:pos x="8" y="279"/>
                </a:cxn>
                <a:cxn ang="0">
                  <a:pos x="0" y="249"/>
                </a:cxn>
                <a:cxn ang="0">
                  <a:pos x="0" y="218"/>
                </a:cxn>
                <a:cxn ang="0">
                  <a:pos x="0" y="184"/>
                </a:cxn>
                <a:cxn ang="0">
                  <a:pos x="8" y="152"/>
                </a:cxn>
                <a:cxn ang="0">
                  <a:pos x="19" y="121"/>
                </a:cxn>
                <a:cxn ang="0">
                  <a:pos x="35" y="95"/>
                </a:cxn>
                <a:cxn ang="0">
                  <a:pos x="55" y="70"/>
                </a:cxn>
                <a:cxn ang="0">
                  <a:pos x="76" y="47"/>
                </a:cxn>
                <a:cxn ang="0">
                  <a:pos x="101" y="28"/>
                </a:cxn>
                <a:cxn ang="0">
                  <a:pos x="130" y="15"/>
                </a:cxn>
                <a:cxn ang="0">
                  <a:pos x="160" y="5"/>
                </a:cxn>
                <a:cxn ang="0">
                  <a:pos x="192" y="0"/>
                </a:cxn>
                <a:cxn ang="0">
                  <a:pos x="227" y="0"/>
                </a:cxn>
                <a:cxn ang="0">
                  <a:pos x="259" y="1"/>
                </a:cxn>
                <a:cxn ang="0">
                  <a:pos x="289" y="11"/>
                </a:cxn>
                <a:cxn ang="0">
                  <a:pos x="316" y="24"/>
                </a:cxn>
                <a:cxn ang="0">
                  <a:pos x="343" y="41"/>
                </a:cxn>
                <a:cxn ang="0">
                  <a:pos x="367" y="62"/>
                </a:cxn>
                <a:cxn ang="0">
                  <a:pos x="388" y="85"/>
                </a:cxn>
                <a:cxn ang="0">
                  <a:pos x="403" y="112"/>
                </a:cxn>
                <a:cxn ang="0">
                  <a:pos x="417" y="140"/>
                </a:cxn>
                <a:cxn ang="0">
                  <a:pos x="426" y="173"/>
                </a:cxn>
                <a:cxn ang="0">
                  <a:pos x="430" y="205"/>
                </a:cxn>
                <a:cxn ang="0">
                  <a:pos x="430" y="237"/>
                </a:cxn>
                <a:cxn ang="0">
                  <a:pos x="422" y="270"/>
                </a:cxn>
                <a:cxn ang="0">
                  <a:pos x="413" y="300"/>
                </a:cxn>
                <a:cxn ang="0">
                  <a:pos x="400" y="327"/>
                </a:cxn>
                <a:cxn ang="0">
                  <a:pos x="381" y="353"/>
                </a:cxn>
                <a:cxn ang="0">
                  <a:pos x="360" y="374"/>
                </a:cxn>
                <a:cxn ang="0">
                  <a:pos x="335" y="395"/>
                </a:cxn>
                <a:cxn ang="0">
                  <a:pos x="306" y="408"/>
                </a:cxn>
                <a:cxn ang="0">
                  <a:pos x="278" y="422"/>
                </a:cxn>
                <a:cxn ang="0">
                  <a:pos x="248" y="427"/>
                </a:cxn>
                <a:cxn ang="0">
                  <a:pos x="215" y="433"/>
                </a:cxn>
              </a:cxnLst>
              <a:rect l="0" t="0" r="r" b="b"/>
              <a:pathLst>
                <a:path w="432" h="433">
                  <a:moveTo>
                    <a:pt x="215" y="433"/>
                  </a:moveTo>
                  <a:lnTo>
                    <a:pt x="204" y="431"/>
                  </a:lnTo>
                  <a:lnTo>
                    <a:pt x="192" y="429"/>
                  </a:lnTo>
                  <a:lnTo>
                    <a:pt x="181" y="427"/>
                  </a:lnTo>
                  <a:lnTo>
                    <a:pt x="171" y="427"/>
                  </a:lnTo>
                  <a:lnTo>
                    <a:pt x="160" y="424"/>
                  </a:lnTo>
                  <a:lnTo>
                    <a:pt x="151" y="422"/>
                  </a:lnTo>
                  <a:lnTo>
                    <a:pt x="139" y="418"/>
                  </a:lnTo>
                  <a:lnTo>
                    <a:pt x="130" y="414"/>
                  </a:lnTo>
                  <a:lnTo>
                    <a:pt x="120" y="408"/>
                  </a:lnTo>
                  <a:lnTo>
                    <a:pt x="111" y="404"/>
                  </a:lnTo>
                  <a:lnTo>
                    <a:pt x="101" y="399"/>
                  </a:lnTo>
                  <a:lnTo>
                    <a:pt x="94" y="395"/>
                  </a:lnTo>
                  <a:lnTo>
                    <a:pt x="84" y="387"/>
                  </a:lnTo>
                  <a:lnTo>
                    <a:pt x="76" y="382"/>
                  </a:lnTo>
                  <a:lnTo>
                    <a:pt x="71" y="374"/>
                  </a:lnTo>
                  <a:lnTo>
                    <a:pt x="63" y="368"/>
                  </a:lnTo>
                  <a:lnTo>
                    <a:pt x="55" y="361"/>
                  </a:lnTo>
                  <a:lnTo>
                    <a:pt x="48" y="353"/>
                  </a:lnTo>
                  <a:lnTo>
                    <a:pt x="42" y="344"/>
                  </a:lnTo>
                  <a:lnTo>
                    <a:pt x="35" y="336"/>
                  </a:lnTo>
                  <a:lnTo>
                    <a:pt x="29" y="327"/>
                  </a:lnTo>
                  <a:lnTo>
                    <a:pt x="25" y="317"/>
                  </a:lnTo>
                  <a:lnTo>
                    <a:pt x="19" y="308"/>
                  </a:lnTo>
                  <a:lnTo>
                    <a:pt x="16" y="300"/>
                  </a:lnTo>
                  <a:lnTo>
                    <a:pt x="12" y="289"/>
                  </a:lnTo>
                  <a:lnTo>
                    <a:pt x="8" y="279"/>
                  </a:lnTo>
                  <a:lnTo>
                    <a:pt x="6" y="270"/>
                  </a:lnTo>
                  <a:lnTo>
                    <a:pt x="4" y="260"/>
                  </a:lnTo>
                  <a:lnTo>
                    <a:pt x="0" y="249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8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4" y="173"/>
                  </a:lnTo>
                  <a:lnTo>
                    <a:pt x="6" y="161"/>
                  </a:lnTo>
                  <a:lnTo>
                    <a:pt x="8" y="152"/>
                  </a:lnTo>
                  <a:lnTo>
                    <a:pt x="12" y="140"/>
                  </a:lnTo>
                  <a:lnTo>
                    <a:pt x="16" y="131"/>
                  </a:lnTo>
                  <a:lnTo>
                    <a:pt x="19" y="121"/>
                  </a:lnTo>
                  <a:lnTo>
                    <a:pt x="25" y="112"/>
                  </a:lnTo>
                  <a:lnTo>
                    <a:pt x="29" y="102"/>
                  </a:lnTo>
                  <a:lnTo>
                    <a:pt x="35" y="95"/>
                  </a:lnTo>
                  <a:lnTo>
                    <a:pt x="42" y="85"/>
                  </a:lnTo>
                  <a:lnTo>
                    <a:pt x="48" y="77"/>
                  </a:lnTo>
                  <a:lnTo>
                    <a:pt x="55" y="70"/>
                  </a:lnTo>
                  <a:lnTo>
                    <a:pt x="63" y="62"/>
                  </a:lnTo>
                  <a:lnTo>
                    <a:pt x="71" y="55"/>
                  </a:lnTo>
                  <a:lnTo>
                    <a:pt x="76" y="47"/>
                  </a:lnTo>
                  <a:lnTo>
                    <a:pt x="84" y="41"/>
                  </a:lnTo>
                  <a:lnTo>
                    <a:pt x="94" y="36"/>
                  </a:lnTo>
                  <a:lnTo>
                    <a:pt x="101" y="28"/>
                  </a:lnTo>
                  <a:lnTo>
                    <a:pt x="111" y="24"/>
                  </a:lnTo>
                  <a:lnTo>
                    <a:pt x="120" y="19"/>
                  </a:lnTo>
                  <a:lnTo>
                    <a:pt x="130" y="15"/>
                  </a:lnTo>
                  <a:lnTo>
                    <a:pt x="139" y="11"/>
                  </a:lnTo>
                  <a:lnTo>
                    <a:pt x="151" y="7"/>
                  </a:lnTo>
                  <a:lnTo>
                    <a:pt x="160" y="5"/>
                  </a:lnTo>
                  <a:lnTo>
                    <a:pt x="171" y="1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7" y="0"/>
                  </a:lnTo>
                  <a:lnTo>
                    <a:pt x="236" y="0"/>
                  </a:lnTo>
                  <a:lnTo>
                    <a:pt x="248" y="0"/>
                  </a:lnTo>
                  <a:lnTo>
                    <a:pt x="259" y="1"/>
                  </a:lnTo>
                  <a:lnTo>
                    <a:pt x="268" y="5"/>
                  </a:lnTo>
                  <a:lnTo>
                    <a:pt x="278" y="7"/>
                  </a:lnTo>
                  <a:lnTo>
                    <a:pt x="289" y="11"/>
                  </a:lnTo>
                  <a:lnTo>
                    <a:pt x="299" y="15"/>
                  </a:lnTo>
                  <a:lnTo>
                    <a:pt x="306" y="19"/>
                  </a:lnTo>
                  <a:lnTo>
                    <a:pt x="316" y="24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3" y="41"/>
                  </a:lnTo>
                  <a:lnTo>
                    <a:pt x="352" y="47"/>
                  </a:lnTo>
                  <a:lnTo>
                    <a:pt x="360" y="55"/>
                  </a:lnTo>
                  <a:lnTo>
                    <a:pt x="367" y="62"/>
                  </a:lnTo>
                  <a:lnTo>
                    <a:pt x="373" y="70"/>
                  </a:lnTo>
                  <a:lnTo>
                    <a:pt x="381" y="77"/>
                  </a:lnTo>
                  <a:lnTo>
                    <a:pt x="388" y="85"/>
                  </a:lnTo>
                  <a:lnTo>
                    <a:pt x="394" y="95"/>
                  </a:lnTo>
                  <a:lnTo>
                    <a:pt x="400" y="102"/>
                  </a:lnTo>
                  <a:lnTo>
                    <a:pt x="403" y="112"/>
                  </a:lnTo>
                  <a:lnTo>
                    <a:pt x="407" y="121"/>
                  </a:lnTo>
                  <a:lnTo>
                    <a:pt x="413" y="131"/>
                  </a:lnTo>
                  <a:lnTo>
                    <a:pt x="417" y="140"/>
                  </a:lnTo>
                  <a:lnTo>
                    <a:pt x="421" y="152"/>
                  </a:lnTo>
                  <a:lnTo>
                    <a:pt x="422" y="161"/>
                  </a:lnTo>
                  <a:lnTo>
                    <a:pt x="426" y="173"/>
                  </a:lnTo>
                  <a:lnTo>
                    <a:pt x="428" y="184"/>
                  </a:lnTo>
                  <a:lnTo>
                    <a:pt x="430" y="193"/>
                  </a:lnTo>
                  <a:lnTo>
                    <a:pt x="430" y="205"/>
                  </a:lnTo>
                  <a:lnTo>
                    <a:pt x="432" y="218"/>
                  </a:lnTo>
                  <a:lnTo>
                    <a:pt x="430" y="228"/>
                  </a:lnTo>
                  <a:lnTo>
                    <a:pt x="430" y="237"/>
                  </a:lnTo>
                  <a:lnTo>
                    <a:pt x="428" y="249"/>
                  </a:lnTo>
                  <a:lnTo>
                    <a:pt x="426" y="260"/>
                  </a:lnTo>
                  <a:lnTo>
                    <a:pt x="422" y="270"/>
                  </a:lnTo>
                  <a:lnTo>
                    <a:pt x="421" y="279"/>
                  </a:lnTo>
                  <a:lnTo>
                    <a:pt x="417" y="289"/>
                  </a:lnTo>
                  <a:lnTo>
                    <a:pt x="413" y="300"/>
                  </a:lnTo>
                  <a:lnTo>
                    <a:pt x="407" y="308"/>
                  </a:lnTo>
                  <a:lnTo>
                    <a:pt x="403" y="317"/>
                  </a:lnTo>
                  <a:lnTo>
                    <a:pt x="400" y="327"/>
                  </a:lnTo>
                  <a:lnTo>
                    <a:pt x="394" y="336"/>
                  </a:lnTo>
                  <a:lnTo>
                    <a:pt x="388" y="344"/>
                  </a:lnTo>
                  <a:lnTo>
                    <a:pt x="381" y="353"/>
                  </a:lnTo>
                  <a:lnTo>
                    <a:pt x="373" y="361"/>
                  </a:lnTo>
                  <a:lnTo>
                    <a:pt x="367" y="368"/>
                  </a:lnTo>
                  <a:lnTo>
                    <a:pt x="360" y="374"/>
                  </a:lnTo>
                  <a:lnTo>
                    <a:pt x="352" y="382"/>
                  </a:lnTo>
                  <a:lnTo>
                    <a:pt x="343" y="387"/>
                  </a:lnTo>
                  <a:lnTo>
                    <a:pt x="335" y="395"/>
                  </a:lnTo>
                  <a:lnTo>
                    <a:pt x="325" y="399"/>
                  </a:lnTo>
                  <a:lnTo>
                    <a:pt x="316" y="404"/>
                  </a:lnTo>
                  <a:lnTo>
                    <a:pt x="306" y="408"/>
                  </a:lnTo>
                  <a:lnTo>
                    <a:pt x="299" y="414"/>
                  </a:lnTo>
                  <a:lnTo>
                    <a:pt x="289" y="418"/>
                  </a:lnTo>
                  <a:lnTo>
                    <a:pt x="278" y="422"/>
                  </a:lnTo>
                  <a:lnTo>
                    <a:pt x="268" y="424"/>
                  </a:lnTo>
                  <a:lnTo>
                    <a:pt x="259" y="427"/>
                  </a:lnTo>
                  <a:lnTo>
                    <a:pt x="248" y="427"/>
                  </a:lnTo>
                  <a:lnTo>
                    <a:pt x="236" y="429"/>
                  </a:lnTo>
                  <a:lnTo>
                    <a:pt x="227" y="431"/>
                  </a:lnTo>
                  <a:lnTo>
                    <a:pt x="215" y="433"/>
                  </a:lnTo>
                  <a:lnTo>
                    <a:pt x="215" y="4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" name="Freeform 38"/>
            <p:cNvSpPr>
              <a:spLocks/>
            </p:cNvSpPr>
            <p:nvPr/>
          </p:nvSpPr>
          <p:spPr bwMode="auto">
            <a:xfrm>
              <a:off x="5221908" y="4845586"/>
              <a:ext cx="470224" cy="458685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93" y="176"/>
                </a:cxn>
                <a:cxn ang="0">
                  <a:pos x="272" y="0"/>
                </a:cxn>
                <a:cxn ang="0">
                  <a:pos x="325" y="36"/>
                </a:cxn>
                <a:cxn ang="0">
                  <a:pos x="137" y="237"/>
                </a:cxn>
                <a:cxn ang="0">
                  <a:pos x="137" y="317"/>
                </a:cxn>
                <a:cxn ang="0">
                  <a:pos x="46" y="256"/>
                </a:cxn>
                <a:cxn ang="0">
                  <a:pos x="0" y="155"/>
                </a:cxn>
                <a:cxn ang="0">
                  <a:pos x="0" y="155"/>
                </a:cxn>
              </a:cxnLst>
              <a:rect l="0" t="0" r="r" b="b"/>
              <a:pathLst>
                <a:path w="325" h="317">
                  <a:moveTo>
                    <a:pt x="0" y="155"/>
                  </a:moveTo>
                  <a:lnTo>
                    <a:pt x="93" y="176"/>
                  </a:lnTo>
                  <a:lnTo>
                    <a:pt x="272" y="0"/>
                  </a:lnTo>
                  <a:lnTo>
                    <a:pt x="325" y="36"/>
                  </a:lnTo>
                  <a:lnTo>
                    <a:pt x="137" y="237"/>
                  </a:lnTo>
                  <a:lnTo>
                    <a:pt x="137" y="317"/>
                  </a:lnTo>
                  <a:lnTo>
                    <a:pt x="46" y="256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" name="Freeform 39"/>
            <p:cNvSpPr>
              <a:spLocks/>
            </p:cNvSpPr>
            <p:nvPr/>
          </p:nvSpPr>
          <p:spPr bwMode="auto">
            <a:xfrm>
              <a:off x="5853680" y="4891743"/>
              <a:ext cx="291366" cy="510611"/>
            </a:xfrm>
            <a:custGeom>
              <a:avLst/>
              <a:gdLst/>
              <a:ahLst/>
              <a:cxnLst>
                <a:cxn ang="0">
                  <a:pos x="10" y="348"/>
                </a:cxn>
                <a:cxn ang="0">
                  <a:pos x="55" y="272"/>
                </a:cxn>
                <a:cxn ang="0">
                  <a:pos x="0" y="26"/>
                </a:cxn>
                <a:cxn ang="0">
                  <a:pos x="59" y="0"/>
                </a:cxn>
                <a:cxn ang="0">
                  <a:pos x="133" y="264"/>
                </a:cxn>
                <a:cxn ang="0">
                  <a:pos x="202" y="308"/>
                </a:cxn>
                <a:cxn ang="0">
                  <a:pos x="103" y="353"/>
                </a:cxn>
                <a:cxn ang="0">
                  <a:pos x="10" y="348"/>
                </a:cxn>
                <a:cxn ang="0">
                  <a:pos x="10" y="348"/>
                </a:cxn>
              </a:cxnLst>
              <a:rect l="0" t="0" r="r" b="b"/>
              <a:pathLst>
                <a:path w="202" h="353">
                  <a:moveTo>
                    <a:pt x="10" y="348"/>
                  </a:moveTo>
                  <a:lnTo>
                    <a:pt x="55" y="272"/>
                  </a:lnTo>
                  <a:lnTo>
                    <a:pt x="0" y="26"/>
                  </a:lnTo>
                  <a:lnTo>
                    <a:pt x="59" y="0"/>
                  </a:lnTo>
                  <a:lnTo>
                    <a:pt x="133" y="264"/>
                  </a:lnTo>
                  <a:lnTo>
                    <a:pt x="202" y="308"/>
                  </a:lnTo>
                  <a:lnTo>
                    <a:pt x="103" y="353"/>
                  </a:lnTo>
                  <a:lnTo>
                    <a:pt x="10" y="348"/>
                  </a:lnTo>
                  <a:lnTo>
                    <a:pt x="1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" name="Freeform 40"/>
            <p:cNvSpPr>
              <a:spLocks/>
            </p:cNvSpPr>
            <p:nvPr/>
          </p:nvSpPr>
          <p:spPr bwMode="auto">
            <a:xfrm>
              <a:off x="6000806" y="4730194"/>
              <a:ext cx="490417" cy="282711"/>
            </a:xfrm>
            <a:custGeom>
              <a:avLst/>
              <a:gdLst/>
              <a:ahLst/>
              <a:cxnLst>
                <a:cxn ang="0">
                  <a:pos x="299" y="195"/>
                </a:cxn>
                <a:cxn ang="0">
                  <a:pos x="249" y="123"/>
                </a:cxn>
                <a:cxn ang="0">
                  <a:pos x="0" y="80"/>
                </a:cxn>
                <a:cxn ang="0">
                  <a:pos x="0" y="15"/>
                </a:cxn>
                <a:cxn ang="0">
                  <a:pos x="272" y="51"/>
                </a:cxn>
                <a:cxn ang="0">
                  <a:pos x="331" y="0"/>
                </a:cxn>
                <a:cxn ang="0">
                  <a:pos x="340" y="114"/>
                </a:cxn>
                <a:cxn ang="0">
                  <a:pos x="299" y="195"/>
                </a:cxn>
                <a:cxn ang="0">
                  <a:pos x="299" y="195"/>
                </a:cxn>
              </a:cxnLst>
              <a:rect l="0" t="0" r="r" b="b"/>
              <a:pathLst>
                <a:path w="340" h="195">
                  <a:moveTo>
                    <a:pt x="299" y="195"/>
                  </a:moveTo>
                  <a:lnTo>
                    <a:pt x="249" y="123"/>
                  </a:lnTo>
                  <a:lnTo>
                    <a:pt x="0" y="80"/>
                  </a:lnTo>
                  <a:lnTo>
                    <a:pt x="0" y="15"/>
                  </a:lnTo>
                  <a:lnTo>
                    <a:pt x="272" y="51"/>
                  </a:lnTo>
                  <a:lnTo>
                    <a:pt x="331" y="0"/>
                  </a:lnTo>
                  <a:lnTo>
                    <a:pt x="340" y="114"/>
                  </a:lnTo>
                  <a:lnTo>
                    <a:pt x="299" y="195"/>
                  </a:lnTo>
                  <a:lnTo>
                    <a:pt x="299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4" name="Freeform 41"/>
            <p:cNvSpPr>
              <a:spLocks/>
            </p:cNvSpPr>
            <p:nvPr/>
          </p:nvSpPr>
          <p:spPr bwMode="auto">
            <a:xfrm>
              <a:off x="5112285" y="4496524"/>
              <a:ext cx="507726" cy="302905"/>
            </a:xfrm>
            <a:custGeom>
              <a:avLst/>
              <a:gdLst/>
              <a:ahLst/>
              <a:cxnLst>
                <a:cxn ang="0">
                  <a:pos x="15" y="211"/>
                </a:cxn>
                <a:cxn ang="0">
                  <a:pos x="82" y="141"/>
                </a:cxn>
                <a:cxn ang="0">
                  <a:pos x="329" y="186"/>
                </a:cxn>
                <a:cxn ang="0">
                  <a:pos x="354" y="126"/>
                </a:cxn>
                <a:cxn ang="0">
                  <a:pos x="86" y="67"/>
                </a:cxn>
                <a:cxn ang="0">
                  <a:pos x="38" y="0"/>
                </a:cxn>
                <a:cxn ang="0">
                  <a:pos x="0" y="101"/>
                </a:cxn>
                <a:cxn ang="0">
                  <a:pos x="15" y="211"/>
                </a:cxn>
                <a:cxn ang="0">
                  <a:pos x="15" y="211"/>
                </a:cxn>
              </a:cxnLst>
              <a:rect l="0" t="0" r="r" b="b"/>
              <a:pathLst>
                <a:path w="354" h="211">
                  <a:moveTo>
                    <a:pt x="15" y="211"/>
                  </a:moveTo>
                  <a:lnTo>
                    <a:pt x="82" y="141"/>
                  </a:lnTo>
                  <a:lnTo>
                    <a:pt x="329" y="186"/>
                  </a:lnTo>
                  <a:lnTo>
                    <a:pt x="354" y="126"/>
                  </a:lnTo>
                  <a:lnTo>
                    <a:pt x="86" y="67"/>
                  </a:lnTo>
                  <a:lnTo>
                    <a:pt x="38" y="0"/>
                  </a:lnTo>
                  <a:lnTo>
                    <a:pt x="0" y="10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5" name="Freeform 42"/>
            <p:cNvSpPr>
              <a:spLocks/>
            </p:cNvSpPr>
            <p:nvPr/>
          </p:nvSpPr>
          <p:spPr bwMode="auto">
            <a:xfrm>
              <a:off x="5415189" y="4086882"/>
              <a:ext cx="357716" cy="481763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93" y="101"/>
                </a:cxn>
                <a:cxn ang="0">
                  <a:pos x="185" y="335"/>
                </a:cxn>
                <a:cxn ang="0">
                  <a:pos x="247" y="323"/>
                </a:cxn>
                <a:cxn ang="0">
                  <a:pos x="156" y="74"/>
                </a:cxn>
                <a:cxn ang="0">
                  <a:pos x="215" y="0"/>
                </a:cxn>
                <a:cxn ang="0">
                  <a:pos x="84" y="9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47" h="335">
                  <a:moveTo>
                    <a:pt x="0" y="82"/>
                  </a:moveTo>
                  <a:lnTo>
                    <a:pt x="93" y="101"/>
                  </a:lnTo>
                  <a:lnTo>
                    <a:pt x="185" y="335"/>
                  </a:lnTo>
                  <a:lnTo>
                    <a:pt x="247" y="323"/>
                  </a:lnTo>
                  <a:lnTo>
                    <a:pt x="156" y="74"/>
                  </a:lnTo>
                  <a:lnTo>
                    <a:pt x="215" y="0"/>
                  </a:lnTo>
                  <a:lnTo>
                    <a:pt x="84" y="9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6" name="Freeform 43"/>
            <p:cNvSpPr>
              <a:spLocks/>
            </p:cNvSpPr>
            <p:nvPr/>
          </p:nvSpPr>
          <p:spPr bwMode="auto">
            <a:xfrm>
              <a:off x="5925801" y="4219583"/>
              <a:ext cx="458685" cy="470224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92" y="72"/>
                </a:cxn>
                <a:cxn ang="0">
                  <a:pos x="0" y="272"/>
                </a:cxn>
                <a:cxn ang="0">
                  <a:pos x="34" y="327"/>
                </a:cxn>
                <a:cxn ang="0">
                  <a:pos x="241" y="131"/>
                </a:cxn>
                <a:cxn ang="0">
                  <a:pos x="317" y="141"/>
                </a:cxn>
                <a:cxn ang="0">
                  <a:pos x="260" y="5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317" h="327">
                  <a:moveTo>
                    <a:pt x="186" y="0"/>
                  </a:moveTo>
                  <a:lnTo>
                    <a:pt x="192" y="72"/>
                  </a:lnTo>
                  <a:lnTo>
                    <a:pt x="0" y="272"/>
                  </a:lnTo>
                  <a:lnTo>
                    <a:pt x="34" y="327"/>
                  </a:lnTo>
                  <a:lnTo>
                    <a:pt x="241" y="131"/>
                  </a:lnTo>
                  <a:lnTo>
                    <a:pt x="317" y="141"/>
                  </a:lnTo>
                  <a:lnTo>
                    <a:pt x="260" y="5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7" name="Freeform 44"/>
            <p:cNvSpPr>
              <a:spLocks/>
            </p:cNvSpPr>
            <p:nvPr/>
          </p:nvSpPr>
          <p:spPr bwMode="auto">
            <a:xfrm>
              <a:off x="5617125" y="4510949"/>
              <a:ext cx="438491" cy="438490"/>
            </a:xfrm>
            <a:custGeom>
              <a:avLst/>
              <a:gdLst/>
              <a:ahLst/>
              <a:cxnLst>
                <a:cxn ang="0">
                  <a:pos x="141" y="302"/>
                </a:cxn>
                <a:cxn ang="0">
                  <a:pos x="125" y="302"/>
                </a:cxn>
                <a:cxn ang="0">
                  <a:pos x="110" y="298"/>
                </a:cxn>
                <a:cxn ang="0">
                  <a:pos x="97" y="292"/>
                </a:cxn>
                <a:cxn ang="0">
                  <a:pos x="83" y="287"/>
                </a:cxn>
                <a:cxn ang="0">
                  <a:pos x="70" y="279"/>
                </a:cxn>
                <a:cxn ang="0">
                  <a:pos x="53" y="268"/>
                </a:cxn>
                <a:cxn ang="0">
                  <a:pos x="32" y="247"/>
                </a:cxn>
                <a:cxn ang="0">
                  <a:pos x="21" y="230"/>
                </a:cxn>
                <a:cxn ang="0">
                  <a:pos x="13" y="216"/>
                </a:cxn>
                <a:cxn ang="0">
                  <a:pos x="7" y="203"/>
                </a:cxn>
                <a:cxn ang="0">
                  <a:pos x="4" y="190"/>
                </a:cxn>
                <a:cxn ang="0">
                  <a:pos x="0" y="174"/>
                </a:cxn>
                <a:cxn ang="0">
                  <a:pos x="0" y="159"/>
                </a:cxn>
                <a:cxn ang="0">
                  <a:pos x="0" y="144"/>
                </a:cxn>
                <a:cxn ang="0">
                  <a:pos x="0" y="127"/>
                </a:cxn>
                <a:cxn ang="0">
                  <a:pos x="4" y="114"/>
                </a:cxn>
                <a:cxn ang="0">
                  <a:pos x="7" y="100"/>
                </a:cxn>
                <a:cxn ang="0">
                  <a:pos x="13" y="85"/>
                </a:cxn>
                <a:cxn ang="0">
                  <a:pos x="21" y="72"/>
                </a:cxn>
                <a:cxn ang="0">
                  <a:pos x="32" y="55"/>
                </a:cxn>
                <a:cxn ang="0">
                  <a:pos x="53" y="34"/>
                </a:cxn>
                <a:cxn ang="0">
                  <a:pos x="70" y="20"/>
                </a:cxn>
                <a:cxn ang="0">
                  <a:pos x="83" y="15"/>
                </a:cxn>
                <a:cxn ang="0">
                  <a:pos x="97" y="9"/>
                </a:cxn>
                <a:cxn ang="0">
                  <a:pos x="110" y="3"/>
                </a:cxn>
                <a:cxn ang="0">
                  <a:pos x="125" y="0"/>
                </a:cxn>
                <a:cxn ang="0">
                  <a:pos x="141" y="0"/>
                </a:cxn>
                <a:cxn ang="0">
                  <a:pos x="156" y="0"/>
                </a:cxn>
                <a:cxn ang="0">
                  <a:pos x="171" y="0"/>
                </a:cxn>
                <a:cxn ang="0">
                  <a:pos x="186" y="3"/>
                </a:cxn>
                <a:cxn ang="0">
                  <a:pos x="199" y="9"/>
                </a:cxn>
                <a:cxn ang="0">
                  <a:pos x="213" y="15"/>
                </a:cxn>
                <a:cxn ang="0">
                  <a:pos x="226" y="20"/>
                </a:cxn>
                <a:cxn ang="0">
                  <a:pos x="245" y="34"/>
                </a:cxn>
                <a:cxn ang="0">
                  <a:pos x="266" y="55"/>
                </a:cxn>
                <a:cxn ang="0">
                  <a:pos x="277" y="72"/>
                </a:cxn>
                <a:cxn ang="0">
                  <a:pos x="285" y="85"/>
                </a:cxn>
                <a:cxn ang="0">
                  <a:pos x="291" y="100"/>
                </a:cxn>
                <a:cxn ang="0">
                  <a:pos x="296" y="114"/>
                </a:cxn>
                <a:cxn ang="0">
                  <a:pos x="298" y="127"/>
                </a:cxn>
                <a:cxn ang="0">
                  <a:pos x="300" y="144"/>
                </a:cxn>
                <a:cxn ang="0">
                  <a:pos x="300" y="159"/>
                </a:cxn>
                <a:cxn ang="0">
                  <a:pos x="298" y="174"/>
                </a:cxn>
                <a:cxn ang="0">
                  <a:pos x="296" y="190"/>
                </a:cxn>
                <a:cxn ang="0">
                  <a:pos x="291" y="203"/>
                </a:cxn>
                <a:cxn ang="0">
                  <a:pos x="285" y="216"/>
                </a:cxn>
                <a:cxn ang="0">
                  <a:pos x="277" y="230"/>
                </a:cxn>
                <a:cxn ang="0">
                  <a:pos x="266" y="247"/>
                </a:cxn>
                <a:cxn ang="0">
                  <a:pos x="245" y="268"/>
                </a:cxn>
                <a:cxn ang="0">
                  <a:pos x="226" y="279"/>
                </a:cxn>
                <a:cxn ang="0">
                  <a:pos x="213" y="287"/>
                </a:cxn>
                <a:cxn ang="0">
                  <a:pos x="199" y="292"/>
                </a:cxn>
                <a:cxn ang="0">
                  <a:pos x="186" y="298"/>
                </a:cxn>
                <a:cxn ang="0">
                  <a:pos x="171" y="302"/>
                </a:cxn>
                <a:cxn ang="0">
                  <a:pos x="156" y="302"/>
                </a:cxn>
                <a:cxn ang="0">
                  <a:pos x="150" y="304"/>
                </a:cxn>
              </a:cxnLst>
              <a:rect l="0" t="0" r="r" b="b"/>
              <a:pathLst>
                <a:path w="302" h="304">
                  <a:moveTo>
                    <a:pt x="150" y="304"/>
                  </a:moveTo>
                  <a:lnTo>
                    <a:pt x="141" y="302"/>
                  </a:lnTo>
                  <a:lnTo>
                    <a:pt x="133" y="302"/>
                  </a:lnTo>
                  <a:lnTo>
                    <a:pt x="125" y="302"/>
                  </a:lnTo>
                  <a:lnTo>
                    <a:pt x="118" y="300"/>
                  </a:lnTo>
                  <a:lnTo>
                    <a:pt x="110" y="298"/>
                  </a:lnTo>
                  <a:lnTo>
                    <a:pt x="104" y="296"/>
                  </a:lnTo>
                  <a:lnTo>
                    <a:pt x="97" y="292"/>
                  </a:lnTo>
                  <a:lnTo>
                    <a:pt x="91" y="290"/>
                  </a:lnTo>
                  <a:lnTo>
                    <a:pt x="83" y="287"/>
                  </a:lnTo>
                  <a:lnTo>
                    <a:pt x="78" y="283"/>
                  </a:lnTo>
                  <a:lnTo>
                    <a:pt x="70" y="279"/>
                  </a:lnTo>
                  <a:lnTo>
                    <a:pt x="64" y="275"/>
                  </a:lnTo>
                  <a:lnTo>
                    <a:pt x="53" y="268"/>
                  </a:lnTo>
                  <a:lnTo>
                    <a:pt x="44" y="258"/>
                  </a:lnTo>
                  <a:lnTo>
                    <a:pt x="32" y="247"/>
                  </a:lnTo>
                  <a:lnTo>
                    <a:pt x="23" y="235"/>
                  </a:lnTo>
                  <a:lnTo>
                    <a:pt x="21" y="230"/>
                  </a:lnTo>
                  <a:lnTo>
                    <a:pt x="17" y="224"/>
                  </a:lnTo>
                  <a:lnTo>
                    <a:pt x="13" y="216"/>
                  </a:lnTo>
                  <a:lnTo>
                    <a:pt x="11" y="211"/>
                  </a:lnTo>
                  <a:lnTo>
                    <a:pt x="7" y="203"/>
                  </a:lnTo>
                  <a:lnTo>
                    <a:pt x="5" y="195"/>
                  </a:lnTo>
                  <a:lnTo>
                    <a:pt x="4" y="190"/>
                  </a:lnTo>
                  <a:lnTo>
                    <a:pt x="2" y="182"/>
                  </a:lnTo>
                  <a:lnTo>
                    <a:pt x="0" y="174"/>
                  </a:lnTo>
                  <a:lnTo>
                    <a:pt x="0" y="167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4" y="114"/>
                  </a:lnTo>
                  <a:lnTo>
                    <a:pt x="5" y="106"/>
                  </a:lnTo>
                  <a:lnTo>
                    <a:pt x="7" y="100"/>
                  </a:lnTo>
                  <a:lnTo>
                    <a:pt x="11" y="93"/>
                  </a:lnTo>
                  <a:lnTo>
                    <a:pt x="13" y="85"/>
                  </a:lnTo>
                  <a:lnTo>
                    <a:pt x="17" y="79"/>
                  </a:lnTo>
                  <a:lnTo>
                    <a:pt x="21" y="72"/>
                  </a:lnTo>
                  <a:lnTo>
                    <a:pt x="23" y="66"/>
                  </a:lnTo>
                  <a:lnTo>
                    <a:pt x="32" y="55"/>
                  </a:lnTo>
                  <a:lnTo>
                    <a:pt x="44" y="45"/>
                  </a:lnTo>
                  <a:lnTo>
                    <a:pt x="53" y="34"/>
                  </a:lnTo>
                  <a:lnTo>
                    <a:pt x="64" y="26"/>
                  </a:lnTo>
                  <a:lnTo>
                    <a:pt x="70" y="20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91" y="11"/>
                  </a:lnTo>
                  <a:lnTo>
                    <a:pt x="97" y="9"/>
                  </a:lnTo>
                  <a:lnTo>
                    <a:pt x="104" y="5"/>
                  </a:lnTo>
                  <a:lnTo>
                    <a:pt x="110" y="3"/>
                  </a:lnTo>
                  <a:lnTo>
                    <a:pt x="118" y="1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9" y="1"/>
                  </a:lnTo>
                  <a:lnTo>
                    <a:pt x="186" y="3"/>
                  </a:lnTo>
                  <a:lnTo>
                    <a:pt x="192" y="5"/>
                  </a:lnTo>
                  <a:lnTo>
                    <a:pt x="199" y="9"/>
                  </a:lnTo>
                  <a:lnTo>
                    <a:pt x="207" y="11"/>
                  </a:lnTo>
                  <a:lnTo>
                    <a:pt x="213" y="15"/>
                  </a:lnTo>
                  <a:lnTo>
                    <a:pt x="220" y="17"/>
                  </a:lnTo>
                  <a:lnTo>
                    <a:pt x="226" y="20"/>
                  </a:lnTo>
                  <a:lnTo>
                    <a:pt x="234" y="26"/>
                  </a:lnTo>
                  <a:lnTo>
                    <a:pt x="245" y="34"/>
                  </a:lnTo>
                  <a:lnTo>
                    <a:pt x="256" y="45"/>
                  </a:lnTo>
                  <a:lnTo>
                    <a:pt x="266" y="55"/>
                  </a:lnTo>
                  <a:lnTo>
                    <a:pt x="274" y="66"/>
                  </a:lnTo>
                  <a:lnTo>
                    <a:pt x="277" y="72"/>
                  </a:lnTo>
                  <a:lnTo>
                    <a:pt x="281" y="79"/>
                  </a:lnTo>
                  <a:lnTo>
                    <a:pt x="285" y="85"/>
                  </a:lnTo>
                  <a:lnTo>
                    <a:pt x="289" y="93"/>
                  </a:lnTo>
                  <a:lnTo>
                    <a:pt x="291" y="100"/>
                  </a:lnTo>
                  <a:lnTo>
                    <a:pt x="293" y="106"/>
                  </a:lnTo>
                  <a:lnTo>
                    <a:pt x="296" y="114"/>
                  </a:lnTo>
                  <a:lnTo>
                    <a:pt x="298" y="121"/>
                  </a:lnTo>
                  <a:lnTo>
                    <a:pt x="298" y="127"/>
                  </a:lnTo>
                  <a:lnTo>
                    <a:pt x="300" y="135"/>
                  </a:lnTo>
                  <a:lnTo>
                    <a:pt x="300" y="144"/>
                  </a:lnTo>
                  <a:lnTo>
                    <a:pt x="302" y="152"/>
                  </a:lnTo>
                  <a:lnTo>
                    <a:pt x="300" y="159"/>
                  </a:lnTo>
                  <a:lnTo>
                    <a:pt x="300" y="167"/>
                  </a:lnTo>
                  <a:lnTo>
                    <a:pt x="298" y="174"/>
                  </a:lnTo>
                  <a:lnTo>
                    <a:pt x="298" y="182"/>
                  </a:lnTo>
                  <a:lnTo>
                    <a:pt x="296" y="190"/>
                  </a:lnTo>
                  <a:lnTo>
                    <a:pt x="293" y="195"/>
                  </a:lnTo>
                  <a:lnTo>
                    <a:pt x="291" y="203"/>
                  </a:lnTo>
                  <a:lnTo>
                    <a:pt x="289" y="211"/>
                  </a:lnTo>
                  <a:lnTo>
                    <a:pt x="285" y="216"/>
                  </a:lnTo>
                  <a:lnTo>
                    <a:pt x="281" y="224"/>
                  </a:lnTo>
                  <a:lnTo>
                    <a:pt x="277" y="230"/>
                  </a:lnTo>
                  <a:lnTo>
                    <a:pt x="274" y="235"/>
                  </a:lnTo>
                  <a:lnTo>
                    <a:pt x="266" y="247"/>
                  </a:lnTo>
                  <a:lnTo>
                    <a:pt x="256" y="258"/>
                  </a:lnTo>
                  <a:lnTo>
                    <a:pt x="245" y="268"/>
                  </a:lnTo>
                  <a:lnTo>
                    <a:pt x="234" y="275"/>
                  </a:lnTo>
                  <a:lnTo>
                    <a:pt x="226" y="279"/>
                  </a:lnTo>
                  <a:lnTo>
                    <a:pt x="220" y="283"/>
                  </a:lnTo>
                  <a:lnTo>
                    <a:pt x="213" y="287"/>
                  </a:lnTo>
                  <a:lnTo>
                    <a:pt x="207" y="290"/>
                  </a:lnTo>
                  <a:lnTo>
                    <a:pt x="199" y="292"/>
                  </a:lnTo>
                  <a:lnTo>
                    <a:pt x="192" y="296"/>
                  </a:lnTo>
                  <a:lnTo>
                    <a:pt x="186" y="298"/>
                  </a:lnTo>
                  <a:lnTo>
                    <a:pt x="179" y="300"/>
                  </a:lnTo>
                  <a:lnTo>
                    <a:pt x="171" y="302"/>
                  </a:lnTo>
                  <a:lnTo>
                    <a:pt x="163" y="302"/>
                  </a:lnTo>
                  <a:lnTo>
                    <a:pt x="156" y="302"/>
                  </a:lnTo>
                  <a:lnTo>
                    <a:pt x="150" y="304"/>
                  </a:lnTo>
                  <a:lnTo>
                    <a:pt x="150" y="30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8" name="Freeform 45"/>
            <p:cNvSpPr>
              <a:spLocks/>
            </p:cNvSpPr>
            <p:nvPr/>
          </p:nvSpPr>
          <p:spPr bwMode="auto">
            <a:xfrm>
              <a:off x="5715209" y="4606146"/>
              <a:ext cx="245209" cy="245209"/>
            </a:xfrm>
            <a:custGeom>
              <a:avLst/>
              <a:gdLst/>
              <a:ahLst/>
              <a:cxnLst>
                <a:cxn ang="0">
                  <a:pos x="52" y="143"/>
                </a:cxn>
                <a:cxn ang="0">
                  <a:pos x="61" y="149"/>
                </a:cxn>
                <a:cxn ang="0">
                  <a:pos x="75" y="168"/>
                </a:cxn>
                <a:cxn ang="0">
                  <a:pos x="84" y="171"/>
                </a:cxn>
                <a:cxn ang="0">
                  <a:pos x="101" y="152"/>
                </a:cxn>
                <a:cxn ang="0">
                  <a:pos x="114" y="149"/>
                </a:cxn>
                <a:cxn ang="0">
                  <a:pos x="135" y="154"/>
                </a:cxn>
                <a:cxn ang="0">
                  <a:pos x="143" y="150"/>
                </a:cxn>
                <a:cxn ang="0">
                  <a:pos x="143" y="122"/>
                </a:cxn>
                <a:cxn ang="0">
                  <a:pos x="149" y="112"/>
                </a:cxn>
                <a:cxn ang="0">
                  <a:pos x="170" y="99"/>
                </a:cxn>
                <a:cxn ang="0">
                  <a:pos x="171" y="91"/>
                </a:cxn>
                <a:cxn ang="0">
                  <a:pos x="151" y="72"/>
                </a:cxn>
                <a:cxn ang="0">
                  <a:pos x="149" y="61"/>
                </a:cxn>
                <a:cxn ang="0">
                  <a:pos x="154" y="36"/>
                </a:cxn>
                <a:cxn ang="0">
                  <a:pos x="151" y="27"/>
                </a:cxn>
                <a:cxn ang="0">
                  <a:pos x="124" y="31"/>
                </a:cxn>
                <a:cxn ang="0">
                  <a:pos x="113" y="25"/>
                </a:cxn>
                <a:cxn ang="0">
                  <a:pos x="101" y="4"/>
                </a:cxn>
                <a:cxn ang="0">
                  <a:pos x="92" y="0"/>
                </a:cxn>
                <a:cxn ang="0">
                  <a:pos x="73" y="21"/>
                </a:cxn>
                <a:cxn ang="0">
                  <a:pos x="61" y="25"/>
                </a:cxn>
                <a:cxn ang="0">
                  <a:pos x="38" y="19"/>
                </a:cxn>
                <a:cxn ang="0">
                  <a:pos x="29" y="23"/>
                </a:cxn>
                <a:cxn ang="0">
                  <a:pos x="33" y="52"/>
                </a:cxn>
                <a:cxn ang="0">
                  <a:pos x="25" y="63"/>
                </a:cxn>
                <a:cxn ang="0">
                  <a:pos x="4" y="74"/>
                </a:cxn>
                <a:cxn ang="0">
                  <a:pos x="0" y="82"/>
                </a:cxn>
                <a:cxn ang="0">
                  <a:pos x="23" y="101"/>
                </a:cxn>
                <a:cxn ang="0">
                  <a:pos x="27" y="112"/>
                </a:cxn>
                <a:cxn ang="0">
                  <a:pos x="21" y="133"/>
                </a:cxn>
                <a:cxn ang="0">
                  <a:pos x="23" y="145"/>
                </a:cxn>
                <a:cxn ang="0">
                  <a:pos x="33" y="145"/>
                </a:cxn>
              </a:cxnLst>
              <a:rect l="0" t="0" r="r" b="b"/>
              <a:pathLst>
                <a:path w="171" h="171">
                  <a:moveTo>
                    <a:pt x="33" y="145"/>
                  </a:moveTo>
                  <a:lnTo>
                    <a:pt x="52" y="143"/>
                  </a:lnTo>
                  <a:lnTo>
                    <a:pt x="57" y="145"/>
                  </a:lnTo>
                  <a:lnTo>
                    <a:pt x="61" y="149"/>
                  </a:lnTo>
                  <a:lnTo>
                    <a:pt x="73" y="166"/>
                  </a:lnTo>
                  <a:lnTo>
                    <a:pt x="75" y="168"/>
                  </a:lnTo>
                  <a:lnTo>
                    <a:pt x="76" y="171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101" y="152"/>
                  </a:lnTo>
                  <a:lnTo>
                    <a:pt x="107" y="149"/>
                  </a:lnTo>
                  <a:lnTo>
                    <a:pt x="114" y="149"/>
                  </a:lnTo>
                  <a:lnTo>
                    <a:pt x="132" y="154"/>
                  </a:lnTo>
                  <a:lnTo>
                    <a:pt x="135" y="154"/>
                  </a:lnTo>
                  <a:lnTo>
                    <a:pt x="137" y="154"/>
                  </a:lnTo>
                  <a:lnTo>
                    <a:pt x="143" y="150"/>
                  </a:lnTo>
                  <a:lnTo>
                    <a:pt x="147" y="143"/>
                  </a:lnTo>
                  <a:lnTo>
                    <a:pt x="143" y="122"/>
                  </a:lnTo>
                  <a:lnTo>
                    <a:pt x="143" y="116"/>
                  </a:lnTo>
                  <a:lnTo>
                    <a:pt x="149" y="112"/>
                  </a:lnTo>
                  <a:lnTo>
                    <a:pt x="168" y="101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171" y="91"/>
                  </a:lnTo>
                  <a:lnTo>
                    <a:pt x="170" y="84"/>
                  </a:lnTo>
                  <a:lnTo>
                    <a:pt x="151" y="72"/>
                  </a:lnTo>
                  <a:lnTo>
                    <a:pt x="147" y="67"/>
                  </a:lnTo>
                  <a:lnTo>
                    <a:pt x="149" y="61"/>
                  </a:lnTo>
                  <a:lnTo>
                    <a:pt x="152" y="38"/>
                  </a:lnTo>
                  <a:lnTo>
                    <a:pt x="154" y="36"/>
                  </a:lnTo>
                  <a:lnTo>
                    <a:pt x="156" y="34"/>
                  </a:lnTo>
                  <a:lnTo>
                    <a:pt x="151" y="27"/>
                  </a:lnTo>
                  <a:lnTo>
                    <a:pt x="143" y="27"/>
                  </a:lnTo>
                  <a:lnTo>
                    <a:pt x="124" y="31"/>
                  </a:lnTo>
                  <a:lnTo>
                    <a:pt x="116" y="27"/>
                  </a:lnTo>
                  <a:lnTo>
                    <a:pt x="113" y="25"/>
                  </a:lnTo>
                  <a:lnTo>
                    <a:pt x="101" y="8"/>
                  </a:lnTo>
                  <a:lnTo>
                    <a:pt x="101" y="4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6" y="4"/>
                  </a:lnTo>
                  <a:lnTo>
                    <a:pt x="73" y="21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29" y="23"/>
                  </a:lnTo>
                  <a:lnTo>
                    <a:pt x="27" y="31"/>
                  </a:lnTo>
                  <a:lnTo>
                    <a:pt x="33" y="52"/>
                  </a:lnTo>
                  <a:lnTo>
                    <a:pt x="29" y="57"/>
                  </a:lnTo>
                  <a:lnTo>
                    <a:pt x="25" y="63"/>
                  </a:lnTo>
                  <a:lnTo>
                    <a:pt x="6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0" y="82"/>
                  </a:lnTo>
                  <a:lnTo>
                    <a:pt x="6" y="88"/>
                  </a:lnTo>
                  <a:lnTo>
                    <a:pt x="23" y="101"/>
                  </a:lnTo>
                  <a:lnTo>
                    <a:pt x="27" y="107"/>
                  </a:lnTo>
                  <a:lnTo>
                    <a:pt x="27" y="11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7"/>
                  </a:lnTo>
                  <a:lnTo>
                    <a:pt x="23" y="145"/>
                  </a:lnTo>
                  <a:lnTo>
                    <a:pt x="33" y="145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9" name="Freeform 46"/>
            <p:cNvSpPr>
              <a:spLocks/>
            </p:cNvSpPr>
            <p:nvPr/>
          </p:nvSpPr>
          <p:spPr bwMode="auto">
            <a:xfrm>
              <a:off x="5767135" y="4643650"/>
              <a:ext cx="150010" cy="152896"/>
            </a:xfrm>
            <a:custGeom>
              <a:avLst/>
              <a:gdLst/>
              <a:ahLst/>
              <a:cxnLst>
                <a:cxn ang="0">
                  <a:pos x="54" y="106"/>
                </a:cxn>
                <a:cxn ang="0">
                  <a:pos x="42" y="104"/>
                </a:cxn>
                <a:cxn ang="0">
                  <a:pos x="31" y="101"/>
                </a:cxn>
                <a:cxn ang="0">
                  <a:pos x="21" y="95"/>
                </a:cxn>
                <a:cxn ang="0">
                  <a:pos x="16" y="89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0" y="44"/>
                </a:cxn>
                <a:cxn ang="0">
                  <a:pos x="4" y="32"/>
                </a:cxn>
                <a:cxn ang="0">
                  <a:pos x="8" y="23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73" y="4"/>
                </a:cxn>
                <a:cxn ang="0">
                  <a:pos x="82" y="9"/>
                </a:cxn>
                <a:cxn ang="0">
                  <a:pos x="90" y="15"/>
                </a:cxn>
                <a:cxn ang="0">
                  <a:pos x="96" y="23"/>
                </a:cxn>
                <a:cxn ang="0">
                  <a:pos x="101" y="32"/>
                </a:cxn>
                <a:cxn ang="0">
                  <a:pos x="103" y="44"/>
                </a:cxn>
                <a:cxn ang="0">
                  <a:pos x="105" y="55"/>
                </a:cxn>
                <a:cxn ang="0">
                  <a:pos x="103" y="64"/>
                </a:cxn>
                <a:cxn ang="0">
                  <a:pos x="101" y="74"/>
                </a:cxn>
                <a:cxn ang="0">
                  <a:pos x="96" y="82"/>
                </a:cxn>
                <a:cxn ang="0">
                  <a:pos x="90" y="89"/>
                </a:cxn>
                <a:cxn ang="0">
                  <a:pos x="82" y="95"/>
                </a:cxn>
                <a:cxn ang="0">
                  <a:pos x="73" y="101"/>
                </a:cxn>
                <a:cxn ang="0">
                  <a:pos x="63" y="104"/>
                </a:cxn>
                <a:cxn ang="0">
                  <a:pos x="54" y="106"/>
                </a:cxn>
                <a:cxn ang="0">
                  <a:pos x="54" y="106"/>
                </a:cxn>
              </a:cxnLst>
              <a:rect l="0" t="0" r="r" b="b"/>
              <a:pathLst>
                <a:path w="105" h="106">
                  <a:moveTo>
                    <a:pt x="54" y="106"/>
                  </a:moveTo>
                  <a:lnTo>
                    <a:pt x="42" y="104"/>
                  </a:lnTo>
                  <a:lnTo>
                    <a:pt x="31" y="101"/>
                  </a:lnTo>
                  <a:lnTo>
                    <a:pt x="21" y="95"/>
                  </a:lnTo>
                  <a:lnTo>
                    <a:pt x="16" y="89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73" y="4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6" y="23"/>
                  </a:lnTo>
                  <a:lnTo>
                    <a:pt x="101" y="32"/>
                  </a:lnTo>
                  <a:lnTo>
                    <a:pt x="103" y="44"/>
                  </a:lnTo>
                  <a:lnTo>
                    <a:pt x="105" y="55"/>
                  </a:lnTo>
                  <a:lnTo>
                    <a:pt x="103" y="64"/>
                  </a:lnTo>
                  <a:lnTo>
                    <a:pt x="101" y="74"/>
                  </a:lnTo>
                  <a:lnTo>
                    <a:pt x="96" y="82"/>
                  </a:lnTo>
                  <a:lnTo>
                    <a:pt x="90" y="89"/>
                  </a:lnTo>
                  <a:lnTo>
                    <a:pt x="82" y="95"/>
                  </a:lnTo>
                  <a:lnTo>
                    <a:pt x="73" y="101"/>
                  </a:lnTo>
                  <a:lnTo>
                    <a:pt x="63" y="104"/>
                  </a:lnTo>
                  <a:lnTo>
                    <a:pt x="54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0" name="Freeform 48"/>
            <p:cNvSpPr>
              <a:spLocks/>
            </p:cNvSpPr>
            <p:nvPr/>
          </p:nvSpPr>
          <p:spPr bwMode="auto">
            <a:xfrm>
              <a:off x="6447950" y="5503321"/>
              <a:ext cx="651966" cy="36060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241"/>
                </a:cxn>
                <a:cxn ang="0">
                  <a:pos x="453" y="249"/>
                </a:cxn>
                <a:cxn ang="0">
                  <a:pos x="396" y="4"/>
                </a:cxn>
                <a:cxn ang="0">
                  <a:pos x="63" y="0"/>
                </a:cxn>
                <a:cxn ang="0">
                  <a:pos x="63" y="0"/>
                </a:cxn>
              </a:cxnLst>
              <a:rect l="0" t="0" r="r" b="b"/>
              <a:pathLst>
                <a:path w="453" h="249">
                  <a:moveTo>
                    <a:pt x="63" y="0"/>
                  </a:moveTo>
                  <a:lnTo>
                    <a:pt x="0" y="241"/>
                  </a:lnTo>
                  <a:lnTo>
                    <a:pt x="453" y="249"/>
                  </a:lnTo>
                  <a:lnTo>
                    <a:pt x="396" y="4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1" name="Freeform 49"/>
            <p:cNvSpPr>
              <a:spLocks/>
            </p:cNvSpPr>
            <p:nvPr/>
          </p:nvSpPr>
          <p:spPr bwMode="auto">
            <a:xfrm>
              <a:off x="6491223" y="5650445"/>
              <a:ext cx="513496" cy="184627"/>
            </a:xfrm>
            <a:custGeom>
              <a:avLst/>
              <a:gdLst/>
              <a:ahLst/>
              <a:cxnLst>
                <a:cxn ang="0">
                  <a:pos x="348" y="127"/>
                </a:cxn>
                <a:cxn ang="0">
                  <a:pos x="328" y="127"/>
                </a:cxn>
                <a:cxn ang="0">
                  <a:pos x="309" y="127"/>
                </a:cxn>
                <a:cxn ang="0">
                  <a:pos x="288" y="127"/>
                </a:cxn>
                <a:cxn ang="0">
                  <a:pos x="267" y="127"/>
                </a:cxn>
                <a:cxn ang="0">
                  <a:pos x="244" y="127"/>
                </a:cxn>
                <a:cxn ang="0">
                  <a:pos x="219" y="127"/>
                </a:cxn>
                <a:cxn ang="0">
                  <a:pos x="196" y="127"/>
                </a:cxn>
                <a:cxn ang="0">
                  <a:pos x="179" y="127"/>
                </a:cxn>
                <a:cxn ang="0">
                  <a:pos x="166" y="127"/>
                </a:cxn>
                <a:cxn ang="0">
                  <a:pos x="147" y="127"/>
                </a:cxn>
                <a:cxn ang="0">
                  <a:pos x="124" y="127"/>
                </a:cxn>
                <a:cxn ang="0">
                  <a:pos x="99" y="127"/>
                </a:cxn>
                <a:cxn ang="0">
                  <a:pos x="77" y="127"/>
                </a:cxn>
                <a:cxn ang="0">
                  <a:pos x="52" y="127"/>
                </a:cxn>
                <a:cxn ang="0">
                  <a:pos x="31" y="127"/>
                </a:cxn>
                <a:cxn ang="0">
                  <a:pos x="10" y="127"/>
                </a:cxn>
                <a:cxn ang="0">
                  <a:pos x="0" y="117"/>
                </a:cxn>
                <a:cxn ang="0">
                  <a:pos x="6" y="104"/>
                </a:cxn>
                <a:cxn ang="0">
                  <a:pos x="18" y="85"/>
                </a:cxn>
                <a:cxn ang="0">
                  <a:pos x="35" y="62"/>
                </a:cxn>
                <a:cxn ang="0">
                  <a:pos x="56" y="41"/>
                </a:cxn>
                <a:cxn ang="0">
                  <a:pos x="73" y="28"/>
                </a:cxn>
                <a:cxn ang="0">
                  <a:pos x="84" y="20"/>
                </a:cxn>
                <a:cxn ang="0">
                  <a:pos x="97" y="15"/>
                </a:cxn>
                <a:cxn ang="0">
                  <a:pos x="111" y="9"/>
                </a:cxn>
                <a:cxn ang="0">
                  <a:pos x="126" y="3"/>
                </a:cxn>
                <a:cxn ang="0">
                  <a:pos x="139" y="0"/>
                </a:cxn>
                <a:cxn ang="0">
                  <a:pos x="154" y="0"/>
                </a:cxn>
                <a:cxn ang="0">
                  <a:pos x="170" y="0"/>
                </a:cxn>
                <a:cxn ang="0">
                  <a:pos x="185" y="0"/>
                </a:cxn>
                <a:cxn ang="0">
                  <a:pos x="198" y="0"/>
                </a:cxn>
                <a:cxn ang="0">
                  <a:pos x="213" y="1"/>
                </a:cxn>
                <a:cxn ang="0">
                  <a:pos x="229" y="5"/>
                </a:cxn>
                <a:cxn ang="0">
                  <a:pos x="242" y="9"/>
                </a:cxn>
                <a:cxn ang="0">
                  <a:pos x="255" y="15"/>
                </a:cxn>
                <a:cxn ang="0">
                  <a:pos x="269" y="22"/>
                </a:cxn>
                <a:cxn ang="0">
                  <a:pos x="282" y="30"/>
                </a:cxn>
                <a:cxn ang="0">
                  <a:pos x="299" y="43"/>
                </a:cxn>
                <a:cxn ang="0">
                  <a:pos x="320" y="64"/>
                </a:cxn>
                <a:cxn ang="0">
                  <a:pos x="335" y="87"/>
                </a:cxn>
                <a:cxn ang="0">
                  <a:pos x="347" y="106"/>
                </a:cxn>
                <a:cxn ang="0">
                  <a:pos x="352" y="121"/>
                </a:cxn>
                <a:cxn ang="0">
                  <a:pos x="356" y="129"/>
                </a:cxn>
              </a:cxnLst>
              <a:rect l="0" t="0" r="r" b="b"/>
              <a:pathLst>
                <a:path w="356" h="129">
                  <a:moveTo>
                    <a:pt x="356" y="129"/>
                  </a:moveTo>
                  <a:lnTo>
                    <a:pt x="348" y="127"/>
                  </a:lnTo>
                  <a:lnTo>
                    <a:pt x="339" y="127"/>
                  </a:lnTo>
                  <a:lnTo>
                    <a:pt x="328" y="127"/>
                  </a:lnTo>
                  <a:lnTo>
                    <a:pt x="320" y="127"/>
                  </a:lnTo>
                  <a:lnTo>
                    <a:pt x="309" y="127"/>
                  </a:lnTo>
                  <a:lnTo>
                    <a:pt x="299" y="127"/>
                  </a:lnTo>
                  <a:lnTo>
                    <a:pt x="288" y="127"/>
                  </a:lnTo>
                  <a:lnTo>
                    <a:pt x="278" y="127"/>
                  </a:lnTo>
                  <a:lnTo>
                    <a:pt x="267" y="127"/>
                  </a:lnTo>
                  <a:lnTo>
                    <a:pt x="255" y="127"/>
                  </a:lnTo>
                  <a:lnTo>
                    <a:pt x="244" y="127"/>
                  </a:lnTo>
                  <a:lnTo>
                    <a:pt x="232" y="127"/>
                  </a:lnTo>
                  <a:lnTo>
                    <a:pt x="219" y="127"/>
                  </a:lnTo>
                  <a:lnTo>
                    <a:pt x="208" y="127"/>
                  </a:lnTo>
                  <a:lnTo>
                    <a:pt x="196" y="127"/>
                  </a:lnTo>
                  <a:lnTo>
                    <a:pt x="185" y="127"/>
                  </a:lnTo>
                  <a:lnTo>
                    <a:pt x="179" y="127"/>
                  </a:lnTo>
                  <a:lnTo>
                    <a:pt x="174" y="127"/>
                  </a:lnTo>
                  <a:lnTo>
                    <a:pt x="166" y="127"/>
                  </a:lnTo>
                  <a:lnTo>
                    <a:pt x="160" y="127"/>
                  </a:lnTo>
                  <a:lnTo>
                    <a:pt x="147" y="127"/>
                  </a:lnTo>
                  <a:lnTo>
                    <a:pt x="135" y="127"/>
                  </a:lnTo>
                  <a:lnTo>
                    <a:pt x="124" y="127"/>
                  </a:lnTo>
                  <a:lnTo>
                    <a:pt x="113" y="127"/>
                  </a:lnTo>
                  <a:lnTo>
                    <a:pt x="99" y="127"/>
                  </a:lnTo>
                  <a:lnTo>
                    <a:pt x="90" y="127"/>
                  </a:lnTo>
                  <a:lnTo>
                    <a:pt x="77" y="127"/>
                  </a:lnTo>
                  <a:lnTo>
                    <a:pt x="65" y="127"/>
                  </a:lnTo>
                  <a:lnTo>
                    <a:pt x="52" y="127"/>
                  </a:lnTo>
                  <a:lnTo>
                    <a:pt x="42" y="127"/>
                  </a:lnTo>
                  <a:lnTo>
                    <a:pt x="31" y="127"/>
                  </a:lnTo>
                  <a:lnTo>
                    <a:pt x="21" y="127"/>
                  </a:lnTo>
                  <a:lnTo>
                    <a:pt x="10" y="127"/>
                  </a:lnTo>
                  <a:lnTo>
                    <a:pt x="0" y="127"/>
                  </a:lnTo>
                  <a:lnTo>
                    <a:pt x="0" y="117"/>
                  </a:lnTo>
                  <a:lnTo>
                    <a:pt x="4" y="112"/>
                  </a:lnTo>
                  <a:lnTo>
                    <a:pt x="6" y="104"/>
                  </a:lnTo>
                  <a:lnTo>
                    <a:pt x="10" y="98"/>
                  </a:lnTo>
                  <a:lnTo>
                    <a:pt x="18" y="85"/>
                  </a:lnTo>
                  <a:lnTo>
                    <a:pt x="27" y="74"/>
                  </a:lnTo>
                  <a:lnTo>
                    <a:pt x="35" y="62"/>
                  </a:lnTo>
                  <a:lnTo>
                    <a:pt x="44" y="53"/>
                  </a:lnTo>
                  <a:lnTo>
                    <a:pt x="56" y="41"/>
                  </a:lnTo>
                  <a:lnTo>
                    <a:pt x="67" y="34"/>
                  </a:lnTo>
                  <a:lnTo>
                    <a:pt x="73" y="28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92" y="19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11" y="9"/>
                  </a:lnTo>
                  <a:lnTo>
                    <a:pt x="118" y="7"/>
                  </a:lnTo>
                  <a:lnTo>
                    <a:pt x="126" y="3"/>
                  </a:lnTo>
                  <a:lnTo>
                    <a:pt x="134" y="3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3" y="1"/>
                  </a:lnTo>
                  <a:lnTo>
                    <a:pt x="221" y="3"/>
                  </a:lnTo>
                  <a:lnTo>
                    <a:pt x="229" y="5"/>
                  </a:lnTo>
                  <a:lnTo>
                    <a:pt x="236" y="9"/>
                  </a:lnTo>
                  <a:lnTo>
                    <a:pt x="242" y="9"/>
                  </a:lnTo>
                  <a:lnTo>
                    <a:pt x="250" y="13"/>
                  </a:lnTo>
                  <a:lnTo>
                    <a:pt x="255" y="15"/>
                  </a:lnTo>
                  <a:lnTo>
                    <a:pt x="263" y="19"/>
                  </a:lnTo>
                  <a:lnTo>
                    <a:pt x="269" y="22"/>
                  </a:lnTo>
                  <a:lnTo>
                    <a:pt x="276" y="26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9" y="43"/>
                  </a:lnTo>
                  <a:lnTo>
                    <a:pt x="310" y="53"/>
                  </a:lnTo>
                  <a:lnTo>
                    <a:pt x="320" y="64"/>
                  </a:lnTo>
                  <a:lnTo>
                    <a:pt x="329" y="76"/>
                  </a:lnTo>
                  <a:lnTo>
                    <a:pt x="335" y="87"/>
                  </a:lnTo>
                  <a:lnTo>
                    <a:pt x="345" y="100"/>
                  </a:lnTo>
                  <a:lnTo>
                    <a:pt x="347" y="106"/>
                  </a:lnTo>
                  <a:lnTo>
                    <a:pt x="350" y="114"/>
                  </a:lnTo>
                  <a:lnTo>
                    <a:pt x="352" y="121"/>
                  </a:lnTo>
                  <a:lnTo>
                    <a:pt x="356" y="129"/>
                  </a:lnTo>
                  <a:lnTo>
                    <a:pt x="356" y="129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2" name="Freeform 50"/>
            <p:cNvSpPr>
              <a:spLocks/>
            </p:cNvSpPr>
            <p:nvPr/>
          </p:nvSpPr>
          <p:spPr bwMode="auto">
            <a:xfrm>
              <a:off x="6623924" y="5725450"/>
              <a:ext cx="308675" cy="112508"/>
            </a:xfrm>
            <a:custGeom>
              <a:avLst/>
              <a:gdLst/>
              <a:ahLst/>
              <a:cxnLst>
                <a:cxn ang="0">
                  <a:pos x="213" y="78"/>
                </a:cxn>
                <a:cxn ang="0">
                  <a:pos x="201" y="76"/>
                </a:cxn>
                <a:cxn ang="0">
                  <a:pos x="190" y="76"/>
                </a:cxn>
                <a:cxn ang="0">
                  <a:pos x="182" y="76"/>
                </a:cxn>
                <a:cxn ang="0">
                  <a:pos x="176" y="76"/>
                </a:cxn>
                <a:cxn ang="0">
                  <a:pos x="171" y="76"/>
                </a:cxn>
                <a:cxn ang="0">
                  <a:pos x="165" y="76"/>
                </a:cxn>
                <a:cxn ang="0">
                  <a:pos x="157" y="76"/>
                </a:cxn>
                <a:cxn ang="0">
                  <a:pos x="150" y="76"/>
                </a:cxn>
                <a:cxn ang="0">
                  <a:pos x="144" y="76"/>
                </a:cxn>
                <a:cxn ang="0">
                  <a:pos x="137" y="76"/>
                </a:cxn>
                <a:cxn ang="0">
                  <a:pos x="131" y="76"/>
                </a:cxn>
                <a:cxn ang="0">
                  <a:pos x="123" y="76"/>
                </a:cxn>
                <a:cxn ang="0">
                  <a:pos x="116" y="76"/>
                </a:cxn>
                <a:cxn ang="0">
                  <a:pos x="110" y="76"/>
                </a:cxn>
                <a:cxn ang="0">
                  <a:pos x="102" y="76"/>
                </a:cxn>
                <a:cxn ang="0">
                  <a:pos x="95" y="76"/>
                </a:cxn>
                <a:cxn ang="0">
                  <a:pos x="87" y="76"/>
                </a:cxn>
                <a:cxn ang="0">
                  <a:pos x="80" y="76"/>
                </a:cxn>
                <a:cxn ang="0">
                  <a:pos x="74" y="76"/>
                </a:cxn>
                <a:cxn ang="0">
                  <a:pos x="66" y="76"/>
                </a:cxn>
                <a:cxn ang="0">
                  <a:pos x="59" y="76"/>
                </a:cxn>
                <a:cxn ang="0">
                  <a:pos x="53" y="76"/>
                </a:cxn>
                <a:cxn ang="0">
                  <a:pos x="45" y="76"/>
                </a:cxn>
                <a:cxn ang="0">
                  <a:pos x="38" y="76"/>
                </a:cxn>
                <a:cxn ang="0">
                  <a:pos x="30" y="76"/>
                </a:cxn>
                <a:cxn ang="0">
                  <a:pos x="24" y="76"/>
                </a:cxn>
                <a:cxn ang="0">
                  <a:pos x="11" y="76"/>
                </a:cxn>
                <a:cxn ang="0">
                  <a:pos x="0" y="76"/>
                </a:cxn>
                <a:cxn ang="0">
                  <a:pos x="2" y="66"/>
                </a:cxn>
                <a:cxn ang="0">
                  <a:pos x="5" y="59"/>
                </a:cxn>
                <a:cxn ang="0">
                  <a:pos x="9" y="51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2" y="26"/>
                </a:cxn>
                <a:cxn ang="0">
                  <a:pos x="40" y="23"/>
                </a:cxn>
                <a:cxn ang="0">
                  <a:pos x="45" y="17"/>
                </a:cxn>
                <a:cxn ang="0">
                  <a:pos x="53" y="11"/>
                </a:cxn>
                <a:cxn ang="0">
                  <a:pos x="60" y="7"/>
                </a:cxn>
                <a:cxn ang="0">
                  <a:pos x="68" y="5"/>
                </a:cxn>
                <a:cxn ang="0">
                  <a:pos x="76" y="2"/>
                </a:cxn>
                <a:cxn ang="0">
                  <a:pos x="85" y="2"/>
                </a:cxn>
                <a:cxn ang="0">
                  <a:pos x="95" y="0"/>
                </a:cxn>
                <a:cxn ang="0">
                  <a:pos x="104" y="0"/>
                </a:cxn>
                <a:cxn ang="0">
                  <a:pos x="114" y="0"/>
                </a:cxn>
                <a:cxn ang="0">
                  <a:pos x="121" y="2"/>
                </a:cxn>
                <a:cxn ang="0">
                  <a:pos x="131" y="2"/>
                </a:cxn>
                <a:cxn ang="0">
                  <a:pos x="138" y="5"/>
                </a:cxn>
                <a:cxn ang="0">
                  <a:pos x="148" y="7"/>
                </a:cxn>
                <a:cxn ang="0">
                  <a:pos x="156" y="11"/>
                </a:cxn>
                <a:cxn ang="0">
                  <a:pos x="161" y="17"/>
                </a:cxn>
                <a:cxn ang="0">
                  <a:pos x="171" y="23"/>
                </a:cxn>
                <a:cxn ang="0">
                  <a:pos x="176" y="26"/>
                </a:cxn>
                <a:cxn ang="0">
                  <a:pos x="182" y="32"/>
                </a:cxn>
                <a:cxn ang="0">
                  <a:pos x="188" y="40"/>
                </a:cxn>
                <a:cxn ang="0">
                  <a:pos x="195" y="45"/>
                </a:cxn>
                <a:cxn ang="0">
                  <a:pos x="199" y="53"/>
                </a:cxn>
                <a:cxn ang="0">
                  <a:pos x="205" y="61"/>
                </a:cxn>
                <a:cxn ang="0">
                  <a:pos x="207" y="68"/>
                </a:cxn>
                <a:cxn ang="0">
                  <a:pos x="213" y="78"/>
                </a:cxn>
                <a:cxn ang="0">
                  <a:pos x="213" y="78"/>
                </a:cxn>
              </a:cxnLst>
              <a:rect l="0" t="0" r="r" b="b"/>
              <a:pathLst>
                <a:path w="213" h="78">
                  <a:moveTo>
                    <a:pt x="213" y="78"/>
                  </a:moveTo>
                  <a:lnTo>
                    <a:pt x="201" y="76"/>
                  </a:lnTo>
                  <a:lnTo>
                    <a:pt x="190" y="76"/>
                  </a:lnTo>
                  <a:lnTo>
                    <a:pt x="182" y="76"/>
                  </a:lnTo>
                  <a:lnTo>
                    <a:pt x="176" y="76"/>
                  </a:lnTo>
                  <a:lnTo>
                    <a:pt x="171" y="76"/>
                  </a:lnTo>
                  <a:lnTo>
                    <a:pt x="165" y="76"/>
                  </a:lnTo>
                  <a:lnTo>
                    <a:pt x="157" y="76"/>
                  </a:lnTo>
                  <a:lnTo>
                    <a:pt x="150" y="76"/>
                  </a:lnTo>
                  <a:lnTo>
                    <a:pt x="144" y="76"/>
                  </a:lnTo>
                  <a:lnTo>
                    <a:pt x="137" y="76"/>
                  </a:lnTo>
                  <a:lnTo>
                    <a:pt x="131" y="76"/>
                  </a:lnTo>
                  <a:lnTo>
                    <a:pt x="123" y="76"/>
                  </a:lnTo>
                  <a:lnTo>
                    <a:pt x="116" y="76"/>
                  </a:lnTo>
                  <a:lnTo>
                    <a:pt x="110" y="76"/>
                  </a:lnTo>
                  <a:lnTo>
                    <a:pt x="102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66" y="76"/>
                  </a:lnTo>
                  <a:lnTo>
                    <a:pt x="59" y="76"/>
                  </a:lnTo>
                  <a:lnTo>
                    <a:pt x="53" y="76"/>
                  </a:lnTo>
                  <a:lnTo>
                    <a:pt x="45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6"/>
                  </a:lnTo>
                  <a:lnTo>
                    <a:pt x="11" y="76"/>
                  </a:lnTo>
                  <a:lnTo>
                    <a:pt x="0" y="76"/>
                  </a:lnTo>
                  <a:lnTo>
                    <a:pt x="2" y="66"/>
                  </a:lnTo>
                  <a:lnTo>
                    <a:pt x="5" y="59"/>
                  </a:lnTo>
                  <a:lnTo>
                    <a:pt x="9" y="51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2" y="26"/>
                  </a:lnTo>
                  <a:lnTo>
                    <a:pt x="40" y="23"/>
                  </a:lnTo>
                  <a:lnTo>
                    <a:pt x="45" y="17"/>
                  </a:lnTo>
                  <a:lnTo>
                    <a:pt x="53" y="11"/>
                  </a:lnTo>
                  <a:lnTo>
                    <a:pt x="60" y="7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5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1" y="2"/>
                  </a:lnTo>
                  <a:lnTo>
                    <a:pt x="131" y="2"/>
                  </a:lnTo>
                  <a:lnTo>
                    <a:pt x="138" y="5"/>
                  </a:lnTo>
                  <a:lnTo>
                    <a:pt x="148" y="7"/>
                  </a:lnTo>
                  <a:lnTo>
                    <a:pt x="156" y="11"/>
                  </a:lnTo>
                  <a:lnTo>
                    <a:pt x="161" y="17"/>
                  </a:lnTo>
                  <a:lnTo>
                    <a:pt x="171" y="23"/>
                  </a:lnTo>
                  <a:lnTo>
                    <a:pt x="176" y="26"/>
                  </a:lnTo>
                  <a:lnTo>
                    <a:pt x="182" y="32"/>
                  </a:lnTo>
                  <a:lnTo>
                    <a:pt x="188" y="40"/>
                  </a:lnTo>
                  <a:lnTo>
                    <a:pt x="195" y="45"/>
                  </a:lnTo>
                  <a:lnTo>
                    <a:pt x="199" y="53"/>
                  </a:lnTo>
                  <a:lnTo>
                    <a:pt x="205" y="61"/>
                  </a:lnTo>
                  <a:lnTo>
                    <a:pt x="207" y="68"/>
                  </a:lnTo>
                  <a:lnTo>
                    <a:pt x="213" y="78"/>
                  </a:lnTo>
                  <a:lnTo>
                    <a:pt x="213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3" name="Freeform 51"/>
            <p:cNvSpPr>
              <a:spLocks/>
            </p:cNvSpPr>
            <p:nvPr/>
          </p:nvSpPr>
          <p:spPr bwMode="auto">
            <a:xfrm>
              <a:off x="6785473" y="5552362"/>
              <a:ext cx="152896" cy="23367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76" y="8"/>
                </a:cxn>
                <a:cxn ang="0">
                  <a:pos x="104" y="0"/>
                </a:cxn>
                <a:cxn ang="0">
                  <a:pos x="55" y="164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4" h="164">
                  <a:moveTo>
                    <a:pt x="0" y="150"/>
                  </a:moveTo>
                  <a:lnTo>
                    <a:pt x="76" y="8"/>
                  </a:lnTo>
                  <a:lnTo>
                    <a:pt x="104" y="0"/>
                  </a:lnTo>
                  <a:lnTo>
                    <a:pt x="55" y="164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4" name="Freeform 52"/>
            <p:cNvSpPr>
              <a:spLocks/>
            </p:cNvSpPr>
            <p:nvPr/>
          </p:nvSpPr>
          <p:spPr bwMode="auto">
            <a:xfrm>
              <a:off x="6655656" y="5777377"/>
              <a:ext cx="184628" cy="63466"/>
            </a:xfrm>
            <a:custGeom>
              <a:avLst/>
              <a:gdLst/>
              <a:ahLst/>
              <a:cxnLst>
                <a:cxn ang="0">
                  <a:pos x="129" y="46"/>
                </a:cxn>
                <a:cxn ang="0">
                  <a:pos x="121" y="46"/>
                </a:cxn>
                <a:cxn ang="0">
                  <a:pos x="114" y="46"/>
                </a:cxn>
                <a:cxn ang="0">
                  <a:pos x="106" y="44"/>
                </a:cxn>
                <a:cxn ang="0">
                  <a:pos x="98" y="44"/>
                </a:cxn>
                <a:cxn ang="0">
                  <a:pos x="89" y="44"/>
                </a:cxn>
                <a:cxn ang="0">
                  <a:pos x="81" y="44"/>
                </a:cxn>
                <a:cxn ang="0">
                  <a:pos x="74" y="44"/>
                </a:cxn>
                <a:cxn ang="0">
                  <a:pos x="66" y="44"/>
                </a:cxn>
                <a:cxn ang="0">
                  <a:pos x="57" y="44"/>
                </a:cxn>
                <a:cxn ang="0">
                  <a:pos x="47" y="44"/>
                </a:cxn>
                <a:cxn ang="0">
                  <a:pos x="38" y="44"/>
                </a:cxn>
                <a:cxn ang="0">
                  <a:pos x="30" y="44"/>
                </a:cxn>
                <a:cxn ang="0">
                  <a:pos x="20" y="44"/>
                </a:cxn>
                <a:cxn ang="0">
                  <a:pos x="15" y="44"/>
                </a:cxn>
                <a:cxn ang="0">
                  <a:pos x="5" y="44"/>
                </a:cxn>
                <a:cxn ang="0">
                  <a:pos x="0" y="44"/>
                </a:cxn>
                <a:cxn ang="0">
                  <a:pos x="3" y="34"/>
                </a:cxn>
                <a:cxn ang="0">
                  <a:pos x="9" y="25"/>
                </a:cxn>
                <a:cxn ang="0">
                  <a:pos x="15" y="17"/>
                </a:cxn>
                <a:cxn ang="0">
                  <a:pos x="24" y="11"/>
                </a:cxn>
                <a:cxn ang="0">
                  <a:pos x="32" y="6"/>
                </a:cxn>
                <a:cxn ang="0">
                  <a:pos x="41" y="2"/>
                </a:cxn>
                <a:cxn ang="0">
                  <a:pos x="53" y="0"/>
                </a:cxn>
                <a:cxn ang="0">
                  <a:pos x="64" y="0"/>
                </a:cxn>
                <a:cxn ang="0">
                  <a:pos x="74" y="0"/>
                </a:cxn>
                <a:cxn ang="0">
                  <a:pos x="83" y="2"/>
                </a:cxn>
                <a:cxn ang="0">
                  <a:pos x="93" y="6"/>
                </a:cxn>
                <a:cxn ang="0">
                  <a:pos x="104" y="11"/>
                </a:cxn>
                <a:cxn ang="0">
                  <a:pos x="110" y="17"/>
                </a:cxn>
                <a:cxn ang="0">
                  <a:pos x="117" y="25"/>
                </a:cxn>
                <a:cxn ang="0">
                  <a:pos x="123" y="34"/>
                </a:cxn>
                <a:cxn ang="0">
                  <a:pos x="129" y="46"/>
                </a:cxn>
                <a:cxn ang="0">
                  <a:pos x="129" y="46"/>
                </a:cxn>
              </a:cxnLst>
              <a:rect l="0" t="0" r="r" b="b"/>
              <a:pathLst>
                <a:path w="129" h="46">
                  <a:moveTo>
                    <a:pt x="129" y="46"/>
                  </a:moveTo>
                  <a:lnTo>
                    <a:pt x="121" y="46"/>
                  </a:lnTo>
                  <a:lnTo>
                    <a:pt x="114" y="46"/>
                  </a:lnTo>
                  <a:lnTo>
                    <a:pt x="106" y="44"/>
                  </a:lnTo>
                  <a:lnTo>
                    <a:pt x="98" y="44"/>
                  </a:lnTo>
                  <a:lnTo>
                    <a:pt x="89" y="44"/>
                  </a:lnTo>
                  <a:lnTo>
                    <a:pt x="81" y="44"/>
                  </a:lnTo>
                  <a:lnTo>
                    <a:pt x="74" y="44"/>
                  </a:lnTo>
                  <a:lnTo>
                    <a:pt x="66" y="44"/>
                  </a:lnTo>
                  <a:lnTo>
                    <a:pt x="57" y="44"/>
                  </a:lnTo>
                  <a:lnTo>
                    <a:pt x="47" y="44"/>
                  </a:lnTo>
                  <a:lnTo>
                    <a:pt x="38" y="44"/>
                  </a:lnTo>
                  <a:lnTo>
                    <a:pt x="30" y="44"/>
                  </a:lnTo>
                  <a:lnTo>
                    <a:pt x="20" y="44"/>
                  </a:lnTo>
                  <a:lnTo>
                    <a:pt x="15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3" y="34"/>
                  </a:lnTo>
                  <a:lnTo>
                    <a:pt x="9" y="25"/>
                  </a:lnTo>
                  <a:lnTo>
                    <a:pt x="15" y="17"/>
                  </a:lnTo>
                  <a:lnTo>
                    <a:pt x="24" y="11"/>
                  </a:lnTo>
                  <a:lnTo>
                    <a:pt x="32" y="6"/>
                  </a:lnTo>
                  <a:lnTo>
                    <a:pt x="41" y="2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3" y="2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10" y="17"/>
                  </a:lnTo>
                  <a:lnTo>
                    <a:pt x="117" y="25"/>
                  </a:lnTo>
                  <a:lnTo>
                    <a:pt x="123" y="34"/>
                  </a:lnTo>
                  <a:lnTo>
                    <a:pt x="129" y="46"/>
                  </a:lnTo>
                  <a:lnTo>
                    <a:pt x="129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5" name="Freeform 53"/>
            <p:cNvSpPr>
              <a:spLocks/>
            </p:cNvSpPr>
            <p:nvPr/>
          </p:nvSpPr>
          <p:spPr bwMode="auto">
            <a:xfrm>
              <a:off x="5334414" y="5344656"/>
              <a:ext cx="2951158" cy="706778"/>
            </a:xfrm>
            <a:custGeom>
              <a:avLst/>
              <a:gdLst/>
              <a:ahLst/>
              <a:cxnLst>
                <a:cxn ang="0">
                  <a:pos x="131" y="53"/>
                </a:cxn>
                <a:cxn ang="0">
                  <a:pos x="732" y="418"/>
                </a:cxn>
                <a:cxn ang="0">
                  <a:pos x="1268" y="387"/>
                </a:cxn>
                <a:cxn ang="0">
                  <a:pos x="2042" y="20"/>
                </a:cxn>
                <a:cxn ang="0">
                  <a:pos x="2048" y="57"/>
                </a:cxn>
                <a:cxn ang="0">
                  <a:pos x="1350" y="488"/>
                </a:cxn>
                <a:cxn ang="0">
                  <a:pos x="624" y="481"/>
                </a:cxn>
                <a:cxn ang="0">
                  <a:pos x="0" y="0"/>
                </a:cxn>
                <a:cxn ang="0">
                  <a:pos x="131" y="53"/>
                </a:cxn>
                <a:cxn ang="0">
                  <a:pos x="131" y="53"/>
                </a:cxn>
              </a:cxnLst>
              <a:rect l="0" t="0" r="r" b="b"/>
              <a:pathLst>
                <a:path w="2048" h="488">
                  <a:moveTo>
                    <a:pt x="131" y="53"/>
                  </a:moveTo>
                  <a:lnTo>
                    <a:pt x="732" y="418"/>
                  </a:lnTo>
                  <a:lnTo>
                    <a:pt x="1268" y="387"/>
                  </a:lnTo>
                  <a:lnTo>
                    <a:pt x="2042" y="20"/>
                  </a:lnTo>
                  <a:lnTo>
                    <a:pt x="2048" y="57"/>
                  </a:lnTo>
                  <a:lnTo>
                    <a:pt x="1350" y="488"/>
                  </a:lnTo>
                  <a:lnTo>
                    <a:pt x="624" y="481"/>
                  </a:lnTo>
                  <a:lnTo>
                    <a:pt x="0" y="0"/>
                  </a:lnTo>
                  <a:lnTo>
                    <a:pt x="131" y="53"/>
                  </a:lnTo>
                  <a:lnTo>
                    <a:pt x="13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6" name="Freeform 55"/>
            <p:cNvSpPr>
              <a:spLocks/>
            </p:cNvSpPr>
            <p:nvPr/>
          </p:nvSpPr>
          <p:spPr bwMode="auto">
            <a:xfrm>
              <a:off x="6121967" y="5549478"/>
              <a:ext cx="216361" cy="216361"/>
            </a:xfrm>
            <a:custGeom>
              <a:avLst/>
              <a:gdLst/>
              <a:ahLst/>
              <a:cxnLst>
                <a:cxn ang="0">
                  <a:pos x="76" y="150"/>
                </a:cxn>
                <a:cxn ang="0">
                  <a:pos x="83" y="149"/>
                </a:cxn>
                <a:cxn ang="0">
                  <a:pos x="89" y="149"/>
                </a:cxn>
                <a:cxn ang="0">
                  <a:pos x="97" y="147"/>
                </a:cxn>
                <a:cxn ang="0">
                  <a:pos x="102" y="143"/>
                </a:cxn>
                <a:cxn ang="0">
                  <a:pos x="110" y="141"/>
                </a:cxn>
                <a:cxn ang="0">
                  <a:pos x="116" y="137"/>
                </a:cxn>
                <a:cxn ang="0">
                  <a:pos x="121" y="131"/>
                </a:cxn>
                <a:cxn ang="0">
                  <a:pos x="127" y="128"/>
                </a:cxn>
                <a:cxn ang="0">
                  <a:pos x="131" y="122"/>
                </a:cxn>
                <a:cxn ang="0">
                  <a:pos x="135" y="116"/>
                </a:cxn>
                <a:cxn ang="0">
                  <a:pos x="138" y="109"/>
                </a:cxn>
                <a:cxn ang="0">
                  <a:pos x="142" y="103"/>
                </a:cxn>
                <a:cxn ang="0">
                  <a:pos x="144" y="95"/>
                </a:cxn>
                <a:cxn ang="0">
                  <a:pos x="146" y="90"/>
                </a:cxn>
                <a:cxn ang="0">
                  <a:pos x="148" y="82"/>
                </a:cxn>
                <a:cxn ang="0">
                  <a:pos x="150" y="74"/>
                </a:cxn>
                <a:cxn ang="0">
                  <a:pos x="148" y="67"/>
                </a:cxn>
                <a:cxn ang="0">
                  <a:pos x="146" y="57"/>
                </a:cxn>
                <a:cxn ang="0">
                  <a:pos x="144" y="52"/>
                </a:cxn>
                <a:cxn ang="0">
                  <a:pos x="142" y="44"/>
                </a:cxn>
                <a:cxn ang="0">
                  <a:pos x="135" y="31"/>
                </a:cxn>
                <a:cxn ang="0">
                  <a:pos x="127" y="21"/>
                </a:cxn>
                <a:cxn ang="0">
                  <a:pos x="121" y="15"/>
                </a:cxn>
                <a:cxn ang="0">
                  <a:pos x="116" y="12"/>
                </a:cxn>
                <a:cxn ang="0">
                  <a:pos x="110" y="8"/>
                </a:cxn>
                <a:cxn ang="0">
                  <a:pos x="102" y="6"/>
                </a:cxn>
                <a:cxn ang="0">
                  <a:pos x="97" y="2"/>
                </a:cxn>
                <a:cxn ang="0">
                  <a:pos x="89" y="0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66" y="0"/>
                </a:cxn>
                <a:cxn ang="0">
                  <a:pos x="59" y="0"/>
                </a:cxn>
                <a:cxn ang="0">
                  <a:pos x="51" y="2"/>
                </a:cxn>
                <a:cxn ang="0">
                  <a:pos x="45" y="6"/>
                </a:cxn>
                <a:cxn ang="0">
                  <a:pos x="32" y="12"/>
                </a:cxn>
                <a:cxn ang="0">
                  <a:pos x="22" y="21"/>
                </a:cxn>
                <a:cxn ang="0">
                  <a:pos x="11" y="31"/>
                </a:cxn>
                <a:cxn ang="0">
                  <a:pos x="5" y="44"/>
                </a:cxn>
                <a:cxn ang="0">
                  <a:pos x="3" y="52"/>
                </a:cxn>
                <a:cxn ang="0">
                  <a:pos x="2" y="57"/>
                </a:cxn>
                <a:cxn ang="0">
                  <a:pos x="0" y="67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2" y="90"/>
                </a:cxn>
                <a:cxn ang="0">
                  <a:pos x="3" y="95"/>
                </a:cxn>
                <a:cxn ang="0">
                  <a:pos x="5" y="103"/>
                </a:cxn>
                <a:cxn ang="0">
                  <a:pos x="9" y="109"/>
                </a:cxn>
                <a:cxn ang="0">
                  <a:pos x="11" y="116"/>
                </a:cxn>
                <a:cxn ang="0">
                  <a:pos x="17" y="122"/>
                </a:cxn>
                <a:cxn ang="0">
                  <a:pos x="22" y="128"/>
                </a:cxn>
                <a:cxn ang="0">
                  <a:pos x="32" y="137"/>
                </a:cxn>
                <a:cxn ang="0">
                  <a:pos x="45" y="143"/>
                </a:cxn>
                <a:cxn ang="0">
                  <a:pos x="51" y="147"/>
                </a:cxn>
                <a:cxn ang="0">
                  <a:pos x="59" y="149"/>
                </a:cxn>
                <a:cxn ang="0">
                  <a:pos x="66" y="149"/>
                </a:cxn>
                <a:cxn ang="0">
                  <a:pos x="76" y="150"/>
                </a:cxn>
                <a:cxn ang="0">
                  <a:pos x="76" y="150"/>
                </a:cxn>
              </a:cxnLst>
              <a:rect l="0" t="0" r="r" b="b"/>
              <a:pathLst>
                <a:path w="150" h="150">
                  <a:moveTo>
                    <a:pt x="76" y="150"/>
                  </a:moveTo>
                  <a:lnTo>
                    <a:pt x="83" y="149"/>
                  </a:lnTo>
                  <a:lnTo>
                    <a:pt x="89" y="149"/>
                  </a:lnTo>
                  <a:lnTo>
                    <a:pt x="97" y="147"/>
                  </a:lnTo>
                  <a:lnTo>
                    <a:pt x="102" y="143"/>
                  </a:lnTo>
                  <a:lnTo>
                    <a:pt x="110" y="141"/>
                  </a:lnTo>
                  <a:lnTo>
                    <a:pt x="116" y="137"/>
                  </a:lnTo>
                  <a:lnTo>
                    <a:pt x="121" y="131"/>
                  </a:lnTo>
                  <a:lnTo>
                    <a:pt x="127" y="128"/>
                  </a:lnTo>
                  <a:lnTo>
                    <a:pt x="131" y="122"/>
                  </a:lnTo>
                  <a:lnTo>
                    <a:pt x="135" y="116"/>
                  </a:lnTo>
                  <a:lnTo>
                    <a:pt x="138" y="109"/>
                  </a:lnTo>
                  <a:lnTo>
                    <a:pt x="142" y="103"/>
                  </a:lnTo>
                  <a:lnTo>
                    <a:pt x="144" y="95"/>
                  </a:lnTo>
                  <a:lnTo>
                    <a:pt x="146" y="90"/>
                  </a:lnTo>
                  <a:lnTo>
                    <a:pt x="148" y="82"/>
                  </a:lnTo>
                  <a:lnTo>
                    <a:pt x="150" y="74"/>
                  </a:lnTo>
                  <a:lnTo>
                    <a:pt x="148" y="67"/>
                  </a:lnTo>
                  <a:lnTo>
                    <a:pt x="146" y="57"/>
                  </a:lnTo>
                  <a:lnTo>
                    <a:pt x="144" y="52"/>
                  </a:lnTo>
                  <a:lnTo>
                    <a:pt x="142" y="44"/>
                  </a:lnTo>
                  <a:lnTo>
                    <a:pt x="135" y="31"/>
                  </a:lnTo>
                  <a:lnTo>
                    <a:pt x="127" y="21"/>
                  </a:lnTo>
                  <a:lnTo>
                    <a:pt x="121" y="15"/>
                  </a:lnTo>
                  <a:lnTo>
                    <a:pt x="116" y="12"/>
                  </a:lnTo>
                  <a:lnTo>
                    <a:pt x="110" y="8"/>
                  </a:lnTo>
                  <a:lnTo>
                    <a:pt x="102" y="6"/>
                  </a:lnTo>
                  <a:lnTo>
                    <a:pt x="97" y="2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6"/>
                  </a:lnTo>
                  <a:lnTo>
                    <a:pt x="32" y="12"/>
                  </a:lnTo>
                  <a:lnTo>
                    <a:pt x="22" y="21"/>
                  </a:lnTo>
                  <a:lnTo>
                    <a:pt x="11" y="31"/>
                  </a:lnTo>
                  <a:lnTo>
                    <a:pt x="5" y="44"/>
                  </a:lnTo>
                  <a:lnTo>
                    <a:pt x="3" y="5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3" y="95"/>
                  </a:lnTo>
                  <a:lnTo>
                    <a:pt x="5" y="103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32" y="137"/>
                  </a:lnTo>
                  <a:lnTo>
                    <a:pt x="45" y="143"/>
                  </a:lnTo>
                  <a:lnTo>
                    <a:pt x="51" y="147"/>
                  </a:lnTo>
                  <a:lnTo>
                    <a:pt x="59" y="149"/>
                  </a:lnTo>
                  <a:lnTo>
                    <a:pt x="66" y="149"/>
                  </a:lnTo>
                  <a:lnTo>
                    <a:pt x="76" y="150"/>
                  </a:lnTo>
                  <a:lnTo>
                    <a:pt x="76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7" name="Freeform 56"/>
            <p:cNvSpPr>
              <a:spLocks/>
            </p:cNvSpPr>
            <p:nvPr/>
          </p:nvSpPr>
          <p:spPr bwMode="auto">
            <a:xfrm>
              <a:off x="6153699" y="5563901"/>
              <a:ext cx="138471" cy="147126"/>
            </a:xfrm>
            <a:custGeom>
              <a:avLst/>
              <a:gdLst/>
              <a:ahLst/>
              <a:cxnLst>
                <a:cxn ang="0">
                  <a:pos x="47" y="100"/>
                </a:cxn>
                <a:cxn ang="0">
                  <a:pos x="57" y="98"/>
                </a:cxn>
                <a:cxn ang="0">
                  <a:pos x="66" y="97"/>
                </a:cxn>
                <a:cxn ang="0">
                  <a:pos x="74" y="91"/>
                </a:cxn>
                <a:cxn ang="0">
                  <a:pos x="81" y="85"/>
                </a:cxn>
                <a:cxn ang="0">
                  <a:pos x="89" y="78"/>
                </a:cxn>
                <a:cxn ang="0">
                  <a:pos x="93" y="68"/>
                </a:cxn>
                <a:cxn ang="0">
                  <a:pos x="95" y="59"/>
                </a:cxn>
                <a:cxn ang="0">
                  <a:pos x="97" y="49"/>
                </a:cxn>
                <a:cxn ang="0">
                  <a:pos x="95" y="40"/>
                </a:cxn>
                <a:cxn ang="0">
                  <a:pos x="93" y="30"/>
                </a:cxn>
                <a:cxn ang="0">
                  <a:pos x="89" y="21"/>
                </a:cxn>
                <a:cxn ang="0">
                  <a:pos x="81" y="13"/>
                </a:cxn>
                <a:cxn ang="0">
                  <a:pos x="74" y="7"/>
                </a:cxn>
                <a:cxn ang="0">
                  <a:pos x="66" y="3"/>
                </a:cxn>
                <a:cxn ang="0">
                  <a:pos x="57" y="0"/>
                </a:cxn>
                <a:cxn ang="0">
                  <a:pos x="47" y="0"/>
                </a:cxn>
                <a:cxn ang="0">
                  <a:pos x="38" y="0"/>
                </a:cxn>
                <a:cxn ang="0">
                  <a:pos x="28" y="3"/>
                </a:cxn>
                <a:cxn ang="0">
                  <a:pos x="19" y="7"/>
                </a:cxn>
                <a:cxn ang="0">
                  <a:pos x="13" y="13"/>
                </a:cxn>
                <a:cxn ang="0">
                  <a:pos x="5" y="21"/>
                </a:cxn>
                <a:cxn ang="0">
                  <a:pos x="1" y="30"/>
                </a:cxn>
                <a:cxn ang="0">
                  <a:pos x="0" y="40"/>
                </a:cxn>
                <a:cxn ang="0">
                  <a:pos x="0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5" y="78"/>
                </a:cxn>
                <a:cxn ang="0">
                  <a:pos x="13" y="85"/>
                </a:cxn>
                <a:cxn ang="0">
                  <a:pos x="19" y="91"/>
                </a:cxn>
                <a:cxn ang="0">
                  <a:pos x="28" y="97"/>
                </a:cxn>
                <a:cxn ang="0">
                  <a:pos x="38" y="98"/>
                </a:cxn>
                <a:cxn ang="0">
                  <a:pos x="47" y="100"/>
                </a:cxn>
                <a:cxn ang="0">
                  <a:pos x="47" y="100"/>
                </a:cxn>
              </a:cxnLst>
              <a:rect l="0" t="0" r="r" b="b"/>
              <a:pathLst>
                <a:path w="97" h="100">
                  <a:moveTo>
                    <a:pt x="47" y="100"/>
                  </a:moveTo>
                  <a:lnTo>
                    <a:pt x="57" y="98"/>
                  </a:lnTo>
                  <a:lnTo>
                    <a:pt x="66" y="97"/>
                  </a:lnTo>
                  <a:lnTo>
                    <a:pt x="74" y="91"/>
                  </a:lnTo>
                  <a:lnTo>
                    <a:pt x="81" y="85"/>
                  </a:lnTo>
                  <a:lnTo>
                    <a:pt x="89" y="78"/>
                  </a:lnTo>
                  <a:lnTo>
                    <a:pt x="93" y="68"/>
                  </a:lnTo>
                  <a:lnTo>
                    <a:pt x="95" y="59"/>
                  </a:lnTo>
                  <a:lnTo>
                    <a:pt x="97" y="49"/>
                  </a:lnTo>
                  <a:lnTo>
                    <a:pt x="95" y="40"/>
                  </a:lnTo>
                  <a:lnTo>
                    <a:pt x="93" y="30"/>
                  </a:lnTo>
                  <a:lnTo>
                    <a:pt x="89" y="21"/>
                  </a:lnTo>
                  <a:lnTo>
                    <a:pt x="81" y="13"/>
                  </a:lnTo>
                  <a:lnTo>
                    <a:pt x="74" y="7"/>
                  </a:lnTo>
                  <a:lnTo>
                    <a:pt x="66" y="3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8" y="3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5" y="78"/>
                  </a:lnTo>
                  <a:lnTo>
                    <a:pt x="13" y="85"/>
                  </a:lnTo>
                  <a:lnTo>
                    <a:pt x="19" y="91"/>
                  </a:lnTo>
                  <a:lnTo>
                    <a:pt x="28" y="97"/>
                  </a:lnTo>
                  <a:lnTo>
                    <a:pt x="38" y="98"/>
                  </a:lnTo>
                  <a:lnTo>
                    <a:pt x="47" y="100"/>
                  </a:lnTo>
                  <a:lnTo>
                    <a:pt x="47" y="1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8" name="Freeform 72"/>
            <p:cNvSpPr>
              <a:spLocks/>
            </p:cNvSpPr>
            <p:nvPr/>
          </p:nvSpPr>
          <p:spPr bwMode="auto">
            <a:xfrm>
              <a:off x="7639376" y="4634994"/>
              <a:ext cx="124048" cy="126931"/>
            </a:xfrm>
            <a:custGeom>
              <a:avLst/>
              <a:gdLst/>
              <a:ahLst/>
              <a:cxnLst>
                <a:cxn ang="0">
                  <a:pos x="42" y="88"/>
                </a:cxn>
                <a:cxn ang="0">
                  <a:pos x="50" y="84"/>
                </a:cxn>
                <a:cxn ang="0">
                  <a:pos x="59" y="82"/>
                </a:cxn>
                <a:cxn ang="0">
                  <a:pos x="67" y="78"/>
                </a:cxn>
                <a:cxn ang="0">
                  <a:pos x="74" y="72"/>
                </a:cxn>
                <a:cxn ang="0">
                  <a:pos x="78" y="67"/>
                </a:cxn>
                <a:cxn ang="0">
                  <a:pos x="84" y="59"/>
                </a:cxn>
                <a:cxn ang="0">
                  <a:pos x="86" y="50"/>
                </a:cxn>
                <a:cxn ang="0">
                  <a:pos x="86" y="42"/>
                </a:cxn>
                <a:cxn ang="0">
                  <a:pos x="86" y="32"/>
                </a:cxn>
                <a:cxn ang="0">
                  <a:pos x="84" y="25"/>
                </a:cxn>
                <a:cxn ang="0">
                  <a:pos x="78" y="17"/>
                </a:cxn>
                <a:cxn ang="0">
                  <a:pos x="74" y="12"/>
                </a:cxn>
                <a:cxn ang="0">
                  <a:pos x="67" y="6"/>
                </a:cxn>
                <a:cxn ang="0">
                  <a:pos x="59" y="2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3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2" y="12"/>
                </a:cxn>
                <a:cxn ang="0">
                  <a:pos x="6" y="17"/>
                </a:cxn>
                <a:cxn ang="0">
                  <a:pos x="2" y="25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67"/>
                </a:cxn>
                <a:cxn ang="0">
                  <a:pos x="12" y="72"/>
                </a:cxn>
                <a:cxn ang="0">
                  <a:pos x="17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2" y="88"/>
                </a:cxn>
                <a:cxn ang="0">
                  <a:pos x="42" y="88"/>
                </a:cxn>
              </a:cxnLst>
              <a:rect l="0" t="0" r="r" b="b"/>
              <a:pathLst>
                <a:path w="86" h="88">
                  <a:moveTo>
                    <a:pt x="42" y="88"/>
                  </a:moveTo>
                  <a:lnTo>
                    <a:pt x="50" y="84"/>
                  </a:lnTo>
                  <a:lnTo>
                    <a:pt x="59" y="82"/>
                  </a:lnTo>
                  <a:lnTo>
                    <a:pt x="67" y="78"/>
                  </a:lnTo>
                  <a:lnTo>
                    <a:pt x="74" y="72"/>
                  </a:lnTo>
                  <a:lnTo>
                    <a:pt x="78" y="67"/>
                  </a:lnTo>
                  <a:lnTo>
                    <a:pt x="84" y="59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6" y="32"/>
                  </a:lnTo>
                  <a:lnTo>
                    <a:pt x="84" y="25"/>
                  </a:lnTo>
                  <a:lnTo>
                    <a:pt x="78" y="17"/>
                  </a:lnTo>
                  <a:lnTo>
                    <a:pt x="74" y="12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67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2" y="88"/>
                  </a:lnTo>
                  <a:lnTo>
                    <a:pt x="42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9" name="Freeform 73"/>
            <p:cNvSpPr>
              <a:spLocks/>
            </p:cNvSpPr>
            <p:nvPr/>
          </p:nvSpPr>
          <p:spPr bwMode="auto">
            <a:xfrm>
              <a:off x="5795983" y="4660959"/>
              <a:ext cx="89430" cy="89430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18" y="59"/>
                </a:cxn>
                <a:cxn ang="0">
                  <a:pos x="10" y="53"/>
                </a:cxn>
                <a:cxn ang="0">
                  <a:pos x="2" y="42"/>
                </a:cxn>
                <a:cxn ang="0">
                  <a:pos x="0" y="33"/>
                </a:cxn>
                <a:cxn ang="0">
                  <a:pos x="2" y="19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4"/>
                </a:cxn>
                <a:cxn ang="0">
                  <a:pos x="46" y="6"/>
                </a:cxn>
                <a:cxn ang="0">
                  <a:pos x="52" y="10"/>
                </a:cxn>
                <a:cxn ang="0">
                  <a:pos x="57" y="19"/>
                </a:cxn>
                <a:cxn ang="0">
                  <a:pos x="61" y="33"/>
                </a:cxn>
                <a:cxn ang="0">
                  <a:pos x="57" y="42"/>
                </a:cxn>
                <a:cxn ang="0">
                  <a:pos x="52" y="53"/>
                </a:cxn>
                <a:cxn ang="0">
                  <a:pos x="46" y="55"/>
                </a:cxn>
                <a:cxn ang="0">
                  <a:pos x="42" y="59"/>
                </a:cxn>
                <a:cxn ang="0">
                  <a:pos x="37" y="61"/>
                </a:cxn>
                <a:cxn ang="0">
                  <a:pos x="31" y="63"/>
                </a:cxn>
                <a:cxn ang="0">
                  <a:pos x="31" y="63"/>
                </a:cxn>
              </a:cxnLst>
              <a:rect l="0" t="0" r="r" b="b"/>
              <a:pathLst>
                <a:path w="61" h="63">
                  <a:moveTo>
                    <a:pt x="31" y="63"/>
                  </a:moveTo>
                  <a:lnTo>
                    <a:pt x="18" y="59"/>
                  </a:lnTo>
                  <a:lnTo>
                    <a:pt x="10" y="53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4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7" y="19"/>
                  </a:lnTo>
                  <a:lnTo>
                    <a:pt x="61" y="33"/>
                  </a:lnTo>
                  <a:lnTo>
                    <a:pt x="57" y="42"/>
                  </a:lnTo>
                  <a:lnTo>
                    <a:pt x="52" y="53"/>
                  </a:lnTo>
                  <a:lnTo>
                    <a:pt x="46" y="55"/>
                  </a:lnTo>
                  <a:lnTo>
                    <a:pt x="42" y="59"/>
                  </a:lnTo>
                  <a:lnTo>
                    <a:pt x="37" y="61"/>
                  </a:lnTo>
                  <a:lnTo>
                    <a:pt x="31" y="63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0" name="Freeform 76"/>
            <p:cNvSpPr>
              <a:spLocks/>
            </p:cNvSpPr>
            <p:nvPr/>
          </p:nvSpPr>
          <p:spPr bwMode="auto">
            <a:xfrm>
              <a:off x="5054589" y="4029186"/>
              <a:ext cx="1468367" cy="1474136"/>
            </a:xfrm>
            <a:custGeom>
              <a:avLst/>
              <a:gdLst/>
              <a:ahLst/>
              <a:cxnLst>
                <a:cxn ang="0">
                  <a:pos x="616" y="932"/>
                </a:cxn>
                <a:cxn ang="0">
                  <a:pos x="709" y="899"/>
                </a:cxn>
                <a:cxn ang="0">
                  <a:pos x="791" y="850"/>
                </a:cxn>
                <a:cxn ang="0">
                  <a:pos x="861" y="783"/>
                </a:cxn>
                <a:cxn ang="0">
                  <a:pos x="917" y="705"/>
                </a:cxn>
                <a:cxn ang="0">
                  <a:pos x="955" y="614"/>
                </a:cxn>
                <a:cxn ang="0">
                  <a:pos x="972" y="517"/>
                </a:cxn>
                <a:cxn ang="0">
                  <a:pos x="966" y="428"/>
                </a:cxn>
                <a:cxn ang="0">
                  <a:pos x="947" y="350"/>
                </a:cxn>
                <a:cxn ang="0">
                  <a:pos x="915" y="276"/>
                </a:cxn>
                <a:cxn ang="0">
                  <a:pos x="871" y="211"/>
                </a:cxn>
                <a:cxn ang="0">
                  <a:pos x="814" y="154"/>
                </a:cxn>
                <a:cxn ang="0">
                  <a:pos x="751" y="108"/>
                </a:cxn>
                <a:cxn ang="0">
                  <a:pos x="679" y="74"/>
                </a:cxn>
                <a:cxn ang="0">
                  <a:pos x="683" y="30"/>
                </a:cxn>
                <a:cxn ang="0">
                  <a:pos x="763" y="68"/>
                </a:cxn>
                <a:cxn ang="0">
                  <a:pos x="835" y="118"/>
                </a:cxn>
                <a:cxn ang="0">
                  <a:pos x="898" y="181"/>
                </a:cxn>
                <a:cxn ang="0">
                  <a:pos x="949" y="255"/>
                </a:cxn>
                <a:cxn ang="0">
                  <a:pos x="987" y="336"/>
                </a:cxn>
                <a:cxn ang="0">
                  <a:pos x="1012" y="426"/>
                </a:cxn>
                <a:cxn ang="0">
                  <a:pos x="1017" y="525"/>
                </a:cxn>
                <a:cxn ang="0">
                  <a:pos x="1000" y="637"/>
                </a:cxn>
                <a:cxn ang="0">
                  <a:pos x="960" y="741"/>
                </a:cxn>
                <a:cxn ang="0">
                  <a:pos x="899" y="835"/>
                </a:cxn>
                <a:cxn ang="0">
                  <a:pos x="820" y="911"/>
                </a:cxn>
                <a:cxn ang="0">
                  <a:pos x="728" y="970"/>
                </a:cxn>
                <a:cxn ang="0">
                  <a:pos x="622" y="1008"/>
                </a:cxn>
                <a:cxn ang="0">
                  <a:pos x="508" y="1023"/>
                </a:cxn>
                <a:cxn ang="0">
                  <a:pos x="390" y="1008"/>
                </a:cxn>
                <a:cxn ang="0">
                  <a:pos x="285" y="970"/>
                </a:cxn>
                <a:cxn ang="0">
                  <a:pos x="192" y="911"/>
                </a:cxn>
                <a:cxn ang="0">
                  <a:pos x="114" y="835"/>
                </a:cxn>
                <a:cxn ang="0">
                  <a:pos x="51" y="741"/>
                </a:cxn>
                <a:cxn ang="0">
                  <a:pos x="13" y="637"/>
                </a:cxn>
                <a:cxn ang="0">
                  <a:pos x="0" y="525"/>
                </a:cxn>
                <a:cxn ang="0">
                  <a:pos x="10" y="407"/>
                </a:cxn>
                <a:cxn ang="0">
                  <a:pos x="42" y="300"/>
                </a:cxn>
                <a:cxn ang="0">
                  <a:pos x="99" y="203"/>
                </a:cxn>
                <a:cxn ang="0">
                  <a:pos x="173" y="122"/>
                </a:cxn>
                <a:cxn ang="0">
                  <a:pos x="264" y="61"/>
                </a:cxn>
                <a:cxn ang="0">
                  <a:pos x="367" y="17"/>
                </a:cxn>
                <a:cxn ang="0">
                  <a:pos x="481" y="0"/>
                </a:cxn>
                <a:cxn ang="0">
                  <a:pos x="559" y="2"/>
                </a:cxn>
                <a:cxn ang="0">
                  <a:pos x="622" y="13"/>
                </a:cxn>
                <a:cxn ang="0">
                  <a:pos x="559" y="48"/>
                </a:cxn>
                <a:cxn ang="0">
                  <a:pos x="458" y="51"/>
                </a:cxn>
                <a:cxn ang="0">
                  <a:pos x="361" y="76"/>
                </a:cxn>
                <a:cxn ang="0">
                  <a:pos x="278" y="122"/>
                </a:cxn>
                <a:cxn ang="0">
                  <a:pos x="204" y="184"/>
                </a:cxn>
                <a:cxn ang="0">
                  <a:pos x="145" y="260"/>
                </a:cxn>
                <a:cxn ang="0">
                  <a:pos x="103" y="350"/>
                </a:cxn>
                <a:cxn ang="0">
                  <a:pos x="84" y="449"/>
                </a:cxn>
                <a:cxn ang="0">
                  <a:pos x="84" y="549"/>
                </a:cxn>
                <a:cxn ang="0">
                  <a:pos x="107" y="644"/>
                </a:cxn>
                <a:cxn ang="0">
                  <a:pos x="150" y="732"/>
                </a:cxn>
                <a:cxn ang="0">
                  <a:pos x="213" y="808"/>
                </a:cxn>
                <a:cxn ang="0">
                  <a:pos x="285" y="867"/>
                </a:cxn>
                <a:cxn ang="0">
                  <a:pos x="373" y="913"/>
                </a:cxn>
                <a:cxn ang="0">
                  <a:pos x="470" y="935"/>
                </a:cxn>
              </a:cxnLst>
              <a:rect l="0" t="0" r="r" b="b"/>
              <a:pathLst>
                <a:path w="1019" h="1023">
                  <a:moveTo>
                    <a:pt x="527" y="941"/>
                  </a:moveTo>
                  <a:lnTo>
                    <a:pt x="538" y="939"/>
                  </a:lnTo>
                  <a:lnTo>
                    <a:pt x="550" y="939"/>
                  </a:lnTo>
                  <a:lnTo>
                    <a:pt x="559" y="937"/>
                  </a:lnTo>
                  <a:lnTo>
                    <a:pt x="571" y="937"/>
                  </a:lnTo>
                  <a:lnTo>
                    <a:pt x="582" y="935"/>
                  </a:lnTo>
                  <a:lnTo>
                    <a:pt x="593" y="933"/>
                  </a:lnTo>
                  <a:lnTo>
                    <a:pt x="605" y="932"/>
                  </a:lnTo>
                  <a:lnTo>
                    <a:pt x="616" y="932"/>
                  </a:lnTo>
                  <a:lnTo>
                    <a:pt x="626" y="928"/>
                  </a:lnTo>
                  <a:lnTo>
                    <a:pt x="637" y="926"/>
                  </a:lnTo>
                  <a:lnTo>
                    <a:pt x="647" y="922"/>
                  </a:lnTo>
                  <a:lnTo>
                    <a:pt x="658" y="920"/>
                  </a:lnTo>
                  <a:lnTo>
                    <a:pt x="668" y="914"/>
                  </a:lnTo>
                  <a:lnTo>
                    <a:pt x="679" y="913"/>
                  </a:lnTo>
                  <a:lnTo>
                    <a:pt x="688" y="909"/>
                  </a:lnTo>
                  <a:lnTo>
                    <a:pt x="700" y="905"/>
                  </a:lnTo>
                  <a:lnTo>
                    <a:pt x="709" y="899"/>
                  </a:lnTo>
                  <a:lnTo>
                    <a:pt x="719" y="895"/>
                  </a:lnTo>
                  <a:lnTo>
                    <a:pt x="728" y="890"/>
                  </a:lnTo>
                  <a:lnTo>
                    <a:pt x="738" y="886"/>
                  </a:lnTo>
                  <a:lnTo>
                    <a:pt x="747" y="878"/>
                  </a:lnTo>
                  <a:lnTo>
                    <a:pt x="757" y="875"/>
                  </a:lnTo>
                  <a:lnTo>
                    <a:pt x="764" y="867"/>
                  </a:lnTo>
                  <a:lnTo>
                    <a:pt x="774" y="863"/>
                  </a:lnTo>
                  <a:lnTo>
                    <a:pt x="782" y="855"/>
                  </a:lnTo>
                  <a:lnTo>
                    <a:pt x="791" y="850"/>
                  </a:lnTo>
                  <a:lnTo>
                    <a:pt x="799" y="842"/>
                  </a:lnTo>
                  <a:lnTo>
                    <a:pt x="808" y="836"/>
                  </a:lnTo>
                  <a:lnTo>
                    <a:pt x="816" y="829"/>
                  </a:lnTo>
                  <a:lnTo>
                    <a:pt x="825" y="823"/>
                  </a:lnTo>
                  <a:lnTo>
                    <a:pt x="833" y="816"/>
                  </a:lnTo>
                  <a:lnTo>
                    <a:pt x="842" y="808"/>
                  </a:lnTo>
                  <a:lnTo>
                    <a:pt x="848" y="800"/>
                  </a:lnTo>
                  <a:lnTo>
                    <a:pt x="856" y="791"/>
                  </a:lnTo>
                  <a:lnTo>
                    <a:pt x="861" y="783"/>
                  </a:lnTo>
                  <a:lnTo>
                    <a:pt x="869" y="776"/>
                  </a:lnTo>
                  <a:lnTo>
                    <a:pt x="875" y="766"/>
                  </a:lnTo>
                  <a:lnTo>
                    <a:pt x="882" y="759"/>
                  </a:lnTo>
                  <a:lnTo>
                    <a:pt x="888" y="749"/>
                  </a:lnTo>
                  <a:lnTo>
                    <a:pt x="896" y="741"/>
                  </a:lnTo>
                  <a:lnTo>
                    <a:pt x="899" y="732"/>
                  </a:lnTo>
                  <a:lnTo>
                    <a:pt x="905" y="722"/>
                  </a:lnTo>
                  <a:lnTo>
                    <a:pt x="911" y="713"/>
                  </a:lnTo>
                  <a:lnTo>
                    <a:pt x="917" y="705"/>
                  </a:lnTo>
                  <a:lnTo>
                    <a:pt x="922" y="694"/>
                  </a:lnTo>
                  <a:lnTo>
                    <a:pt x="926" y="684"/>
                  </a:lnTo>
                  <a:lnTo>
                    <a:pt x="932" y="677"/>
                  </a:lnTo>
                  <a:lnTo>
                    <a:pt x="938" y="667"/>
                  </a:lnTo>
                  <a:lnTo>
                    <a:pt x="939" y="656"/>
                  </a:lnTo>
                  <a:lnTo>
                    <a:pt x="943" y="644"/>
                  </a:lnTo>
                  <a:lnTo>
                    <a:pt x="947" y="635"/>
                  </a:lnTo>
                  <a:lnTo>
                    <a:pt x="951" y="625"/>
                  </a:lnTo>
                  <a:lnTo>
                    <a:pt x="955" y="614"/>
                  </a:lnTo>
                  <a:lnTo>
                    <a:pt x="957" y="605"/>
                  </a:lnTo>
                  <a:lnTo>
                    <a:pt x="960" y="593"/>
                  </a:lnTo>
                  <a:lnTo>
                    <a:pt x="962" y="584"/>
                  </a:lnTo>
                  <a:lnTo>
                    <a:pt x="964" y="572"/>
                  </a:lnTo>
                  <a:lnTo>
                    <a:pt x="966" y="561"/>
                  </a:lnTo>
                  <a:lnTo>
                    <a:pt x="966" y="549"/>
                  </a:lnTo>
                  <a:lnTo>
                    <a:pt x="968" y="538"/>
                  </a:lnTo>
                  <a:lnTo>
                    <a:pt x="970" y="527"/>
                  </a:lnTo>
                  <a:lnTo>
                    <a:pt x="972" y="517"/>
                  </a:lnTo>
                  <a:lnTo>
                    <a:pt x="972" y="506"/>
                  </a:lnTo>
                  <a:lnTo>
                    <a:pt x="972" y="496"/>
                  </a:lnTo>
                  <a:lnTo>
                    <a:pt x="972" y="485"/>
                  </a:lnTo>
                  <a:lnTo>
                    <a:pt x="972" y="475"/>
                  </a:lnTo>
                  <a:lnTo>
                    <a:pt x="970" y="466"/>
                  </a:lnTo>
                  <a:lnTo>
                    <a:pt x="970" y="456"/>
                  </a:lnTo>
                  <a:lnTo>
                    <a:pt x="968" y="447"/>
                  </a:lnTo>
                  <a:lnTo>
                    <a:pt x="968" y="437"/>
                  </a:lnTo>
                  <a:lnTo>
                    <a:pt x="966" y="428"/>
                  </a:lnTo>
                  <a:lnTo>
                    <a:pt x="966" y="420"/>
                  </a:lnTo>
                  <a:lnTo>
                    <a:pt x="962" y="409"/>
                  </a:lnTo>
                  <a:lnTo>
                    <a:pt x="960" y="401"/>
                  </a:lnTo>
                  <a:lnTo>
                    <a:pt x="958" y="392"/>
                  </a:lnTo>
                  <a:lnTo>
                    <a:pt x="957" y="384"/>
                  </a:lnTo>
                  <a:lnTo>
                    <a:pt x="955" y="375"/>
                  </a:lnTo>
                  <a:lnTo>
                    <a:pt x="951" y="367"/>
                  </a:lnTo>
                  <a:lnTo>
                    <a:pt x="949" y="357"/>
                  </a:lnTo>
                  <a:lnTo>
                    <a:pt x="947" y="350"/>
                  </a:lnTo>
                  <a:lnTo>
                    <a:pt x="943" y="340"/>
                  </a:lnTo>
                  <a:lnTo>
                    <a:pt x="939" y="333"/>
                  </a:lnTo>
                  <a:lnTo>
                    <a:pt x="938" y="323"/>
                  </a:lnTo>
                  <a:lnTo>
                    <a:pt x="934" y="316"/>
                  </a:lnTo>
                  <a:lnTo>
                    <a:pt x="928" y="306"/>
                  </a:lnTo>
                  <a:lnTo>
                    <a:pt x="926" y="298"/>
                  </a:lnTo>
                  <a:lnTo>
                    <a:pt x="922" y="291"/>
                  </a:lnTo>
                  <a:lnTo>
                    <a:pt x="919" y="283"/>
                  </a:lnTo>
                  <a:lnTo>
                    <a:pt x="915" y="276"/>
                  </a:lnTo>
                  <a:lnTo>
                    <a:pt x="909" y="268"/>
                  </a:lnTo>
                  <a:lnTo>
                    <a:pt x="905" y="260"/>
                  </a:lnTo>
                  <a:lnTo>
                    <a:pt x="901" y="253"/>
                  </a:lnTo>
                  <a:lnTo>
                    <a:pt x="896" y="245"/>
                  </a:lnTo>
                  <a:lnTo>
                    <a:pt x="892" y="240"/>
                  </a:lnTo>
                  <a:lnTo>
                    <a:pt x="886" y="232"/>
                  </a:lnTo>
                  <a:lnTo>
                    <a:pt x="882" y="226"/>
                  </a:lnTo>
                  <a:lnTo>
                    <a:pt x="875" y="217"/>
                  </a:lnTo>
                  <a:lnTo>
                    <a:pt x="871" y="211"/>
                  </a:lnTo>
                  <a:lnTo>
                    <a:pt x="863" y="203"/>
                  </a:lnTo>
                  <a:lnTo>
                    <a:pt x="860" y="196"/>
                  </a:lnTo>
                  <a:lnTo>
                    <a:pt x="852" y="190"/>
                  </a:lnTo>
                  <a:lnTo>
                    <a:pt x="846" y="184"/>
                  </a:lnTo>
                  <a:lnTo>
                    <a:pt x="841" y="177"/>
                  </a:lnTo>
                  <a:lnTo>
                    <a:pt x="835" y="171"/>
                  </a:lnTo>
                  <a:lnTo>
                    <a:pt x="827" y="165"/>
                  </a:lnTo>
                  <a:lnTo>
                    <a:pt x="822" y="160"/>
                  </a:lnTo>
                  <a:lnTo>
                    <a:pt x="814" y="154"/>
                  </a:lnTo>
                  <a:lnTo>
                    <a:pt x="808" y="148"/>
                  </a:lnTo>
                  <a:lnTo>
                    <a:pt x="803" y="143"/>
                  </a:lnTo>
                  <a:lnTo>
                    <a:pt x="795" y="137"/>
                  </a:lnTo>
                  <a:lnTo>
                    <a:pt x="787" y="131"/>
                  </a:lnTo>
                  <a:lnTo>
                    <a:pt x="782" y="127"/>
                  </a:lnTo>
                  <a:lnTo>
                    <a:pt x="774" y="122"/>
                  </a:lnTo>
                  <a:lnTo>
                    <a:pt x="766" y="116"/>
                  </a:lnTo>
                  <a:lnTo>
                    <a:pt x="759" y="110"/>
                  </a:lnTo>
                  <a:lnTo>
                    <a:pt x="751" y="108"/>
                  </a:lnTo>
                  <a:lnTo>
                    <a:pt x="744" y="103"/>
                  </a:lnTo>
                  <a:lnTo>
                    <a:pt x="736" y="99"/>
                  </a:lnTo>
                  <a:lnTo>
                    <a:pt x="728" y="95"/>
                  </a:lnTo>
                  <a:lnTo>
                    <a:pt x="721" y="91"/>
                  </a:lnTo>
                  <a:lnTo>
                    <a:pt x="711" y="87"/>
                  </a:lnTo>
                  <a:lnTo>
                    <a:pt x="706" y="84"/>
                  </a:lnTo>
                  <a:lnTo>
                    <a:pt x="696" y="80"/>
                  </a:lnTo>
                  <a:lnTo>
                    <a:pt x="688" y="78"/>
                  </a:lnTo>
                  <a:lnTo>
                    <a:pt x="679" y="74"/>
                  </a:lnTo>
                  <a:lnTo>
                    <a:pt x="671" y="70"/>
                  </a:lnTo>
                  <a:lnTo>
                    <a:pt x="664" y="68"/>
                  </a:lnTo>
                  <a:lnTo>
                    <a:pt x="656" y="68"/>
                  </a:lnTo>
                  <a:lnTo>
                    <a:pt x="656" y="55"/>
                  </a:lnTo>
                  <a:lnTo>
                    <a:pt x="658" y="44"/>
                  </a:lnTo>
                  <a:lnTo>
                    <a:pt x="662" y="32"/>
                  </a:lnTo>
                  <a:lnTo>
                    <a:pt x="664" y="25"/>
                  </a:lnTo>
                  <a:lnTo>
                    <a:pt x="673" y="27"/>
                  </a:lnTo>
                  <a:lnTo>
                    <a:pt x="683" y="30"/>
                  </a:lnTo>
                  <a:lnTo>
                    <a:pt x="690" y="34"/>
                  </a:lnTo>
                  <a:lnTo>
                    <a:pt x="700" y="38"/>
                  </a:lnTo>
                  <a:lnTo>
                    <a:pt x="709" y="42"/>
                  </a:lnTo>
                  <a:lnTo>
                    <a:pt x="719" y="44"/>
                  </a:lnTo>
                  <a:lnTo>
                    <a:pt x="728" y="49"/>
                  </a:lnTo>
                  <a:lnTo>
                    <a:pt x="736" y="55"/>
                  </a:lnTo>
                  <a:lnTo>
                    <a:pt x="745" y="59"/>
                  </a:lnTo>
                  <a:lnTo>
                    <a:pt x="753" y="63"/>
                  </a:lnTo>
                  <a:lnTo>
                    <a:pt x="763" y="68"/>
                  </a:lnTo>
                  <a:lnTo>
                    <a:pt x="770" y="72"/>
                  </a:lnTo>
                  <a:lnTo>
                    <a:pt x="780" y="78"/>
                  </a:lnTo>
                  <a:lnTo>
                    <a:pt x="787" y="84"/>
                  </a:lnTo>
                  <a:lnTo>
                    <a:pt x="797" y="87"/>
                  </a:lnTo>
                  <a:lnTo>
                    <a:pt x="804" y="95"/>
                  </a:lnTo>
                  <a:lnTo>
                    <a:pt x="812" y="99"/>
                  </a:lnTo>
                  <a:lnTo>
                    <a:pt x="820" y="105"/>
                  </a:lnTo>
                  <a:lnTo>
                    <a:pt x="827" y="110"/>
                  </a:lnTo>
                  <a:lnTo>
                    <a:pt x="835" y="118"/>
                  </a:lnTo>
                  <a:lnTo>
                    <a:pt x="842" y="125"/>
                  </a:lnTo>
                  <a:lnTo>
                    <a:pt x="850" y="131"/>
                  </a:lnTo>
                  <a:lnTo>
                    <a:pt x="856" y="139"/>
                  </a:lnTo>
                  <a:lnTo>
                    <a:pt x="865" y="144"/>
                  </a:lnTo>
                  <a:lnTo>
                    <a:pt x="871" y="152"/>
                  </a:lnTo>
                  <a:lnTo>
                    <a:pt x="879" y="160"/>
                  </a:lnTo>
                  <a:lnTo>
                    <a:pt x="884" y="165"/>
                  </a:lnTo>
                  <a:lnTo>
                    <a:pt x="892" y="173"/>
                  </a:lnTo>
                  <a:lnTo>
                    <a:pt x="898" y="181"/>
                  </a:lnTo>
                  <a:lnTo>
                    <a:pt x="905" y="188"/>
                  </a:lnTo>
                  <a:lnTo>
                    <a:pt x="911" y="196"/>
                  </a:lnTo>
                  <a:lnTo>
                    <a:pt x="919" y="205"/>
                  </a:lnTo>
                  <a:lnTo>
                    <a:pt x="922" y="213"/>
                  </a:lnTo>
                  <a:lnTo>
                    <a:pt x="928" y="221"/>
                  </a:lnTo>
                  <a:lnTo>
                    <a:pt x="934" y="228"/>
                  </a:lnTo>
                  <a:lnTo>
                    <a:pt x="939" y="238"/>
                  </a:lnTo>
                  <a:lnTo>
                    <a:pt x="943" y="245"/>
                  </a:lnTo>
                  <a:lnTo>
                    <a:pt x="949" y="255"/>
                  </a:lnTo>
                  <a:lnTo>
                    <a:pt x="955" y="262"/>
                  </a:lnTo>
                  <a:lnTo>
                    <a:pt x="960" y="274"/>
                  </a:lnTo>
                  <a:lnTo>
                    <a:pt x="962" y="281"/>
                  </a:lnTo>
                  <a:lnTo>
                    <a:pt x="968" y="291"/>
                  </a:lnTo>
                  <a:lnTo>
                    <a:pt x="972" y="298"/>
                  </a:lnTo>
                  <a:lnTo>
                    <a:pt x="977" y="308"/>
                  </a:lnTo>
                  <a:lnTo>
                    <a:pt x="979" y="317"/>
                  </a:lnTo>
                  <a:lnTo>
                    <a:pt x="983" y="327"/>
                  </a:lnTo>
                  <a:lnTo>
                    <a:pt x="987" y="336"/>
                  </a:lnTo>
                  <a:lnTo>
                    <a:pt x="991" y="348"/>
                  </a:lnTo>
                  <a:lnTo>
                    <a:pt x="995" y="357"/>
                  </a:lnTo>
                  <a:lnTo>
                    <a:pt x="996" y="367"/>
                  </a:lnTo>
                  <a:lnTo>
                    <a:pt x="998" y="375"/>
                  </a:lnTo>
                  <a:lnTo>
                    <a:pt x="1002" y="386"/>
                  </a:lnTo>
                  <a:lnTo>
                    <a:pt x="1004" y="395"/>
                  </a:lnTo>
                  <a:lnTo>
                    <a:pt x="1006" y="407"/>
                  </a:lnTo>
                  <a:lnTo>
                    <a:pt x="1008" y="416"/>
                  </a:lnTo>
                  <a:lnTo>
                    <a:pt x="1012" y="426"/>
                  </a:lnTo>
                  <a:lnTo>
                    <a:pt x="1012" y="437"/>
                  </a:lnTo>
                  <a:lnTo>
                    <a:pt x="1014" y="447"/>
                  </a:lnTo>
                  <a:lnTo>
                    <a:pt x="1014" y="458"/>
                  </a:lnTo>
                  <a:lnTo>
                    <a:pt x="1017" y="468"/>
                  </a:lnTo>
                  <a:lnTo>
                    <a:pt x="1017" y="479"/>
                  </a:lnTo>
                  <a:lnTo>
                    <a:pt x="1017" y="490"/>
                  </a:lnTo>
                  <a:lnTo>
                    <a:pt x="1017" y="500"/>
                  </a:lnTo>
                  <a:lnTo>
                    <a:pt x="1019" y="511"/>
                  </a:lnTo>
                  <a:lnTo>
                    <a:pt x="1017" y="525"/>
                  </a:lnTo>
                  <a:lnTo>
                    <a:pt x="1017" y="536"/>
                  </a:lnTo>
                  <a:lnTo>
                    <a:pt x="1017" y="549"/>
                  </a:lnTo>
                  <a:lnTo>
                    <a:pt x="1015" y="561"/>
                  </a:lnTo>
                  <a:lnTo>
                    <a:pt x="1014" y="574"/>
                  </a:lnTo>
                  <a:lnTo>
                    <a:pt x="1012" y="587"/>
                  </a:lnTo>
                  <a:lnTo>
                    <a:pt x="1008" y="599"/>
                  </a:lnTo>
                  <a:lnTo>
                    <a:pt x="1008" y="614"/>
                  </a:lnTo>
                  <a:lnTo>
                    <a:pt x="1004" y="625"/>
                  </a:lnTo>
                  <a:lnTo>
                    <a:pt x="1000" y="637"/>
                  </a:lnTo>
                  <a:lnTo>
                    <a:pt x="996" y="648"/>
                  </a:lnTo>
                  <a:lnTo>
                    <a:pt x="995" y="662"/>
                  </a:lnTo>
                  <a:lnTo>
                    <a:pt x="989" y="673"/>
                  </a:lnTo>
                  <a:lnTo>
                    <a:pt x="985" y="684"/>
                  </a:lnTo>
                  <a:lnTo>
                    <a:pt x="981" y="696"/>
                  </a:lnTo>
                  <a:lnTo>
                    <a:pt x="977" y="709"/>
                  </a:lnTo>
                  <a:lnTo>
                    <a:pt x="972" y="719"/>
                  </a:lnTo>
                  <a:lnTo>
                    <a:pt x="966" y="730"/>
                  </a:lnTo>
                  <a:lnTo>
                    <a:pt x="960" y="741"/>
                  </a:lnTo>
                  <a:lnTo>
                    <a:pt x="955" y="753"/>
                  </a:lnTo>
                  <a:lnTo>
                    <a:pt x="949" y="762"/>
                  </a:lnTo>
                  <a:lnTo>
                    <a:pt x="943" y="774"/>
                  </a:lnTo>
                  <a:lnTo>
                    <a:pt x="936" y="783"/>
                  </a:lnTo>
                  <a:lnTo>
                    <a:pt x="930" y="795"/>
                  </a:lnTo>
                  <a:lnTo>
                    <a:pt x="922" y="804"/>
                  </a:lnTo>
                  <a:lnTo>
                    <a:pt x="915" y="814"/>
                  </a:lnTo>
                  <a:lnTo>
                    <a:pt x="907" y="823"/>
                  </a:lnTo>
                  <a:lnTo>
                    <a:pt x="899" y="835"/>
                  </a:lnTo>
                  <a:lnTo>
                    <a:pt x="892" y="842"/>
                  </a:lnTo>
                  <a:lnTo>
                    <a:pt x="884" y="852"/>
                  </a:lnTo>
                  <a:lnTo>
                    <a:pt x="877" y="861"/>
                  </a:lnTo>
                  <a:lnTo>
                    <a:pt x="869" y="871"/>
                  </a:lnTo>
                  <a:lnTo>
                    <a:pt x="858" y="880"/>
                  </a:lnTo>
                  <a:lnTo>
                    <a:pt x="848" y="888"/>
                  </a:lnTo>
                  <a:lnTo>
                    <a:pt x="841" y="895"/>
                  </a:lnTo>
                  <a:lnTo>
                    <a:pt x="831" y="903"/>
                  </a:lnTo>
                  <a:lnTo>
                    <a:pt x="820" y="911"/>
                  </a:lnTo>
                  <a:lnTo>
                    <a:pt x="810" y="918"/>
                  </a:lnTo>
                  <a:lnTo>
                    <a:pt x="801" y="926"/>
                  </a:lnTo>
                  <a:lnTo>
                    <a:pt x="791" y="933"/>
                  </a:lnTo>
                  <a:lnTo>
                    <a:pt x="780" y="939"/>
                  </a:lnTo>
                  <a:lnTo>
                    <a:pt x="770" y="947"/>
                  </a:lnTo>
                  <a:lnTo>
                    <a:pt x="759" y="952"/>
                  </a:lnTo>
                  <a:lnTo>
                    <a:pt x="749" y="958"/>
                  </a:lnTo>
                  <a:lnTo>
                    <a:pt x="738" y="964"/>
                  </a:lnTo>
                  <a:lnTo>
                    <a:pt x="728" y="970"/>
                  </a:lnTo>
                  <a:lnTo>
                    <a:pt x="717" y="975"/>
                  </a:lnTo>
                  <a:lnTo>
                    <a:pt x="706" y="981"/>
                  </a:lnTo>
                  <a:lnTo>
                    <a:pt x="694" y="985"/>
                  </a:lnTo>
                  <a:lnTo>
                    <a:pt x="683" y="990"/>
                  </a:lnTo>
                  <a:lnTo>
                    <a:pt x="669" y="992"/>
                  </a:lnTo>
                  <a:lnTo>
                    <a:pt x="658" y="998"/>
                  </a:lnTo>
                  <a:lnTo>
                    <a:pt x="645" y="1000"/>
                  </a:lnTo>
                  <a:lnTo>
                    <a:pt x="633" y="1004"/>
                  </a:lnTo>
                  <a:lnTo>
                    <a:pt x="622" y="1008"/>
                  </a:lnTo>
                  <a:lnTo>
                    <a:pt x="610" y="1011"/>
                  </a:lnTo>
                  <a:lnTo>
                    <a:pt x="597" y="1011"/>
                  </a:lnTo>
                  <a:lnTo>
                    <a:pt x="584" y="1015"/>
                  </a:lnTo>
                  <a:lnTo>
                    <a:pt x="571" y="1017"/>
                  </a:lnTo>
                  <a:lnTo>
                    <a:pt x="559" y="1019"/>
                  </a:lnTo>
                  <a:lnTo>
                    <a:pt x="546" y="1021"/>
                  </a:lnTo>
                  <a:lnTo>
                    <a:pt x="533" y="1021"/>
                  </a:lnTo>
                  <a:lnTo>
                    <a:pt x="521" y="1021"/>
                  </a:lnTo>
                  <a:lnTo>
                    <a:pt x="508" y="1023"/>
                  </a:lnTo>
                  <a:lnTo>
                    <a:pt x="494" y="1021"/>
                  </a:lnTo>
                  <a:lnTo>
                    <a:pt x="481" y="1021"/>
                  </a:lnTo>
                  <a:lnTo>
                    <a:pt x="468" y="1021"/>
                  </a:lnTo>
                  <a:lnTo>
                    <a:pt x="455" y="1019"/>
                  </a:lnTo>
                  <a:lnTo>
                    <a:pt x="441" y="1017"/>
                  </a:lnTo>
                  <a:lnTo>
                    <a:pt x="428" y="1015"/>
                  </a:lnTo>
                  <a:lnTo>
                    <a:pt x="415" y="1011"/>
                  </a:lnTo>
                  <a:lnTo>
                    <a:pt x="405" y="1011"/>
                  </a:lnTo>
                  <a:lnTo>
                    <a:pt x="390" y="1008"/>
                  </a:lnTo>
                  <a:lnTo>
                    <a:pt x="378" y="1004"/>
                  </a:lnTo>
                  <a:lnTo>
                    <a:pt x="367" y="1000"/>
                  </a:lnTo>
                  <a:lnTo>
                    <a:pt x="356" y="998"/>
                  </a:lnTo>
                  <a:lnTo>
                    <a:pt x="342" y="992"/>
                  </a:lnTo>
                  <a:lnTo>
                    <a:pt x="331" y="990"/>
                  </a:lnTo>
                  <a:lnTo>
                    <a:pt x="320" y="985"/>
                  </a:lnTo>
                  <a:lnTo>
                    <a:pt x="310" y="981"/>
                  </a:lnTo>
                  <a:lnTo>
                    <a:pt x="297" y="975"/>
                  </a:lnTo>
                  <a:lnTo>
                    <a:pt x="285" y="970"/>
                  </a:lnTo>
                  <a:lnTo>
                    <a:pt x="274" y="964"/>
                  </a:lnTo>
                  <a:lnTo>
                    <a:pt x="264" y="958"/>
                  </a:lnTo>
                  <a:lnTo>
                    <a:pt x="253" y="952"/>
                  </a:lnTo>
                  <a:lnTo>
                    <a:pt x="243" y="947"/>
                  </a:lnTo>
                  <a:lnTo>
                    <a:pt x="232" y="939"/>
                  </a:lnTo>
                  <a:lnTo>
                    <a:pt x="223" y="933"/>
                  </a:lnTo>
                  <a:lnTo>
                    <a:pt x="213" y="926"/>
                  </a:lnTo>
                  <a:lnTo>
                    <a:pt x="202" y="918"/>
                  </a:lnTo>
                  <a:lnTo>
                    <a:pt x="192" y="911"/>
                  </a:lnTo>
                  <a:lnTo>
                    <a:pt x="183" y="903"/>
                  </a:lnTo>
                  <a:lnTo>
                    <a:pt x="173" y="895"/>
                  </a:lnTo>
                  <a:lnTo>
                    <a:pt x="166" y="888"/>
                  </a:lnTo>
                  <a:lnTo>
                    <a:pt x="156" y="880"/>
                  </a:lnTo>
                  <a:lnTo>
                    <a:pt x="148" y="871"/>
                  </a:lnTo>
                  <a:lnTo>
                    <a:pt x="137" y="861"/>
                  </a:lnTo>
                  <a:lnTo>
                    <a:pt x="129" y="852"/>
                  </a:lnTo>
                  <a:lnTo>
                    <a:pt x="122" y="842"/>
                  </a:lnTo>
                  <a:lnTo>
                    <a:pt x="114" y="835"/>
                  </a:lnTo>
                  <a:lnTo>
                    <a:pt x="107" y="823"/>
                  </a:lnTo>
                  <a:lnTo>
                    <a:pt x="99" y="814"/>
                  </a:lnTo>
                  <a:lnTo>
                    <a:pt x="91" y="804"/>
                  </a:lnTo>
                  <a:lnTo>
                    <a:pt x="86" y="795"/>
                  </a:lnTo>
                  <a:lnTo>
                    <a:pt x="78" y="783"/>
                  </a:lnTo>
                  <a:lnTo>
                    <a:pt x="72" y="774"/>
                  </a:lnTo>
                  <a:lnTo>
                    <a:pt x="65" y="762"/>
                  </a:lnTo>
                  <a:lnTo>
                    <a:pt x="59" y="753"/>
                  </a:lnTo>
                  <a:lnTo>
                    <a:pt x="51" y="741"/>
                  </a:lnTo>
                  <a:lnTo>
                    <a:pt x="48" y="730"/>
                  </a:lnTo>
                  <a:lnTo>
                    <a:pt x="42" y="719"/>
                  </a:lnTo>
                  <a:lnTo>
                    <a:pt x="38" y="709"/>
                  </a:lnTo>
                  <a:lnTo>
                    <a:pt x="32" y="696"/>
                  </a:lnTo>
                  <a:lnTo>
                    <a:pt x="29" y="684"/>
                  </a:lnTo>
                  <a:lnTo>
                    <a:pt x="25" y="673"/>
                  </a:lnTo>
                  <a:lnTo>
                    <a:pt x="21" y="662"/>
                  </a:lnTo>
                  <a:lnTo>
                    <a:pt x="17" y="648"/>
                  </a:lnTo>
                  <a:lnTo>
                    <a:pt x="13" y="637"/>
                  </a:lnTo>
                  <a:lnTo>
                    <a:pt x="11" y="625"/>
                  </a:lnTo>
                  <a:lnTo>
                    <a:pt x="10" y="614"/>
                  </a:lnTo>
                  <a:lnTo>
                    <a:pt x="6" y="599"/>
                  </a:lnTo>
                  <a:lnTo>
                    <a:pt x="4" y="587"/>
                  </a:lnTo>
                  <a:lnTo>
                    <a:pt x="2" y="574"/>
                  </a:lnTo>
                  <a:lnTo>
                    <a:pt x="2" y="561"/>
                  </a:lnTo>
                  <a:lnTo>
                    <a:pt x="0" y="549"/>
                  </a:lnTo>
                  <a:lnTo>
                    <a:pt x="0" y="536"/>
                  </a:lnTo>
                  <a:lnTo>
                    <a:pt x="0" y="525"/>
                  </a:lnTo>
                  <a:lnTo>
                    <a:pt x="0" y="511"/>
                  </a:lnTo>
                  <a:lnTo>
                    <a:pt x="0" y="498"/>
                  </a:lnTo>
                  <a:lnTo>
                    <a:pt x="0" y="485"/>
                  </a:lnTo>
                  <a:lnTo>
                    <a:pt x="0" y="470"/>
                  </a:lnTo>
                  <a:lnTo>
                    <a:pt x="2" y="458"/>
                  </a:lnTo>
                  <a:lnTo>
                    <a:pt x="2" y="445"/>
                  </a:lnTo>
                  <a:lnTo>
                    <a:pt x="4" y="432"/>
                  </a:lnTo>
                  <a:lnTo>
                    <a:pt x="6" y="418"/>
                  </a:lnTo>
                  <a:lnTo>
                    <a:pt x="10" y="407"/>
                  </a:lnTo>
                  <a:lnTo>
                    <a:pt x="11" y="394"/>
                  </a:lnTo>
                  <a:lnTo>
                    <a:pt x="13" y="382"/>
                  </a:lnTo>
                  <a:lnTo>
                    <a:pt x="17" y="369"/>
                  </a:lnTo>
                  <a:lnTo>
                    <a:pt x="21" y="357"/>
                  </a:lnTo>
                  <a:lnTo>
                    <a:pt x="25" y="346"/>
                  </a:lnTo>
                  <a:lnTo>
                    <a:pt x="29" y="335"/>
                  </a:lnTo>
                  <a:lnTo>
                    <a:pt x="32" y="323"/>
                  </a:lnTo>
                  <a:lnTo>
                    <a:pt x="38" y="312"/>
                  </a:lnTo>
                  <a:lnTo>
                    <a:pt x="42" y="300"/>
                  </a:lnTo>
                  <a:lnTo>
                    <a:pt x="48" y="289"/>
                  </a:lnTo>
                  <a:lnTo>
                    <a:pt x="51" y="278"/>
                  </a:lnTo>
                  <a:lnTo>
                    <a:pt x="59" y="266"/>
                  </a:lnTo>
                  <a:lnTo>
                    <a:pt x="65" y="255"/>
                  </a:lnTo>
                  <a:lnTo>
                    <a:pt x="72" y="245"/>
                  </a:lnTo>
                  <a:lnTo>
                    <a:pt x="78" y="234"/>
                  </a:lnTo>
                  <a:lnTo>
                    <a:pt x="86" y="224"/>
                  </a:lnTo>
                  <a:lnTo>
                    <a:pt x="91" y="215"/>
                  </a:lnTo>
                  <a:lnTo>
                    <a:pt x="99" y="203"/>
                  </a:lnTo>
                  <a:lnTo>
                    <a:pt x="107" y="194"/>
                  </a:lnTo>
                  <a:lnTo>
                    <a:pt x="114" y="184"/>
                  </a:lnTo>
                  <a:lnTo>
                    <a:pt x="122" y="175"/>
                  </a:lnTo>
                  <a:lnTo>
                    <a:pt x="129" y="167"/>
                  </a:lnTo>
                  <a:lnTo>
                    <a:pt x="137" y="158"/>
                  </a:lnTo>
                  <a:lnTo>
                    <a:pt x="148" y="150"/>
                  </a:lnTo>
                  <a:lnTo>
                    <a:pt x="156" y="139"/>
                  </a:lnTo>
                  <a:lnTo>
                    <a:pt x="166" y="131"/>
                  </a:lnTo>
                  <a:lnTo>
                    <a:pt x="173" y="122"/>
                  </a:lnTo>
                  <a:lnTo>
                    <a:pt x="183" y="116"/>
                  </a:lnTo>
                  <a:lnTo>
                    <a:pt x="192" y="108"/>
                  </a:lnTo>
                  <a:lnTo>
                    <a:pt x="202" y="99"/>
                  </a:lnTo>
                  <a:lnTo>
                    <a:pt x="213" y="93"/>
                  </a:lnTo>
                  <a:lnTo>
                    <a:pt x="223" y="86"/>
                  </a:lnTo>
                  <a:lnTo>
                    <a:pt x="232" y="80"/>
                  </a:lnTo>
                  <a:lnTo>
                    <a:pt x="243" y="72"/>
                  </a:lnTo>
                  <a:lnTo>
                    <a:pt x="253" y="65"/>
                  </a:lnTo>
                  <a:lnTo>
                    <a:pt x="264" y="61"/>
                  </a:lnTo>
                  <a:lnTo>
                    <a:pt x="274" y="53"/>
                  </a:lnTo>
                  <a:lnTo>
                    <a:pt x="285" y="49"/>
                  </a:lnTo>
                  <a:lnTo>
                    <a:pt x="297" y="44"/>
                  </a:lnTo>
                  <a:lnTo>
                    <a:pt x="310" y="40"/>
                  </a:lnTo>
                  <a:lnTo>
                    <a:pt x="320" y="34"/>
                  </a:lnTo>
                  <a:lnTo>
                    <a:pt x="331" y="30"/>
                  </a:lnTo>
                  <a:lnTo>
                    <a:pt x="342" y="25"/>
                  </a:lnTo>
                  <a:lnTo>
                    <a:pt x="356" y="21"/>
                  </a:lnTo>
                  <a:lnTo>
                    <a:pt x="367" y="17"/>
                  </a:lnTo>
                  <a:lnTo>
                    <a:pt x="378" y="13"/>
                  </a:lnTo>
                  <a:lnTo>
                    <a:pt x="390" y="11"/>
                  </a:lnTo>
                  <a:lnTo>
                    <a:pt x="405" y="9"/>
                  </a:lnTo>
                  <a:lnTo>
                    <a:pt x="415" y="6"/>
                  </a:lnTo>
                  <a:lnTo>
                    <a:pt x="428" y="4"/>
                  </a:lnTo>
                  <a:lnTo>
                    <a:pt x="441" y="2"/>
                  </a:lnTo>
                  <a:lnTo>
                    <a:pt x="455" y="2"/>
                  </a:lnTo>
                  <a:lnTo>
                    <a:pt x="468" y="0"/>
                  </a:lnTo>
                  <a:lnTo>
                    <a:pt x="481" y="0"/>
                  </a:lnTo>
                  <a:lnTo>
                    <a:pt x="494" y="0"/>
                  </a:lnTo>
                  <a:lnTo>
                    <a:pt x="508" y="0"/>
                  </a:lnTo>
                  <a:lnTo>
                    <a:pt x="515" y="0"/>
                  </a:lnTo>
                  <a:lnTo>
                    <a:pt x="521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4" y="0"/>
                  </a:lnTo>
                  <a:lnTo>
                    <a:pt x="552" y="2"/>
                  </a:lnTo>
                  <a:lnTo>
                    <a:pt x="559" y="2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80" y="4"/>
                  </a:lnTo>
                  <a:lnTo>
                    <a:pt x="588" y="6"/>
                  </a:lnTo>
                  <a:lnTo>
                    <a:pt x="593" y="8"/>
                  </a:lnTo>
                  <a:lnTo>
                    <a:pt x="601" y="8"/>
                  </a:lnTo>
                  <a:lnTo>
                    <a:pt x="609" y="9"/>
                  </a:lnTo>
                  <a:lnTo>
                    <a:pt x="614" y="11"/>
                  </a:lnTo>
                  <a:lnTo>
                    <a:pt x="622" y="13"/>
                  </a:lnTo>
                  <a:lnTo>
                    <a:pt x="620" y="23"/>
                  </a:lnTo>
                  <a:lnTo>
                    <a:pt x="618" y="32"/>
                  </a:lnTo>
                  <a:lnTo>
                    <a:pt x="616" y="44"/>
                  </a:lnTo>
                  <a:lnTo>
                    <a:pt x="614" y="55"/>
                  </a:lnTo>
                  <a:lnTo>
                    <a:pt x="603" y="53"/>
                  </a:lnTo>
                  <a:lnTo>
                    <a:pt x="593" y="53"/>
                  </a:lnTo>
                  <a:lnTo>
                    <a:pt x="582" y="51"/>
                  </a:lnTo>
                  <a:lnTo>
                    <a:pt x="571" y="49"/>
                  </a:lnTo>
                  <a:lnTo>
                    <a:pt x="559" y="48"/>
                  </a:lnTo>
                  <a:lnTo>
                    <a:pt x="550" y="48"/>
                  </a:lnTo>
                  <a:lnTo>
                    <a:pt x="538" y="48"/>
                  </a:lnTo>
                  <a:lnTo>
                    <a:pt x="527" y="48"/>
                  </a:lnTo>
                  <a:lnTo>
                    <a:pt x="515" y="48"/>
                  </a:lnTo>
                  <a:lnTo>
                    <a:pt x="504" y="48"/>
                  </a:lnTo>
                  <a:lnTo>
                    <a:pt x="493" y="48"/>
                  </a:lnTo>
                  <a:lnTo>
                    <a:pt x="481" y="48"/>
                  </a:lnTo>
                  <a:lnTo>
                    <a:pt x="470" y="48"/>
                  </a:lnTo>
                  <a:lnTo>
                    <a:pt x="458" y="51"/>
                  </a:lnTo>
                  <a:lnTo>
                    <a:pt x="447" y="51"/>
                  </a:lnTo>
                  <a:lnTo>
                    <a:pt x="436" y="55"/>
                  </a:lnTo>
                  <a:lnTo>
                    <a:pt x="424" y="57"/>
                  </a:lnTo>
                  <a:lnTo>
                    <a:pt x="415" y="59"/>
                  </a:lnTo>
                  <a:lnTo>
                    <a:pt x="403" y="63"/>
                  </a:lnTo>
                  <a:lnTo>
                    <a:pt x="394" y="67"/>
                  </a:lnTo>
                  <a:lnTo>
                    <a:pt x="382" y="68"/>
                  </a:lnTo>
                  <a:lnTo>
                    <a:pt x="373" y="72"/>
                  </a:lnTo>
                  <a:lnTo>
                    <a:pt x="361" y="76"/>
                  </a:lnTo>
                  <a:lnTo>
                    <a:pt x="352" y="82"/>
                  </a:lnTo>
                  <a:lnTo>
                    <a:pt x="342" y="86"/>
                  </a:lnTo>
                  <a:lnTo>
                    <a:pt x="333" y="89"/>
                  </a:lnTo>
                  <a:lnTo>
                    <a:pt x="323" y="93"/>
                  </a:lnTo>
                  <a:lnTo>
                    <a:pt x="314" y="99"/>
                  </a:lnTo>
                  <a:lnTo>
                    <a:pt x="304" y="105"/>
                  </a:lnTo>
                  <a:lnTo>
                    <a:pt x="295" y="110"/>
                  </a:lnTo>
                  <a:lnTo>
                    <a:pt x="285" y="116"/>
                  </a:lnTo>
                  <a:lnTo>
                    <a:pt x="278" y="122"/>
                  </a:lnTo>
                  <a:lnTo>
                    <a:pt x="266" y="127"/>
                  </a:lnTo>
                  <a:lnTo>
                    <a:pt x="259" y="133"/>
                  </a:lnTo>
                  <a:lnTo>
                    <a:pt x="249" y="141"/>
                  </a:lnTo>
                  <a:lnTo>
                    <a:pt x="243" y="148"/>
                  </a:lnTo>
                  <a:lnTo>
                    <a:pt x="234" y="156"/>
                  </a:lnTo>
                  <a:lnTo>
                    <a:pt x="226" y="163"/>
                  </a:lnTo>
                  <a:lnTo>
                    <a:pt x="219" y="171"/>
                  </a:lnTo>
                  <a:lnTo>
                    <a:pt x="213" y="179"/>
                  </a:lnTo>
                  <a:lnTo>
                    <a:pt x="204" y="184"/>
                  </a:lnTo>
                  <a:lnTo>
                    <a:pt x="196" y="192"/>
                  </a:lnTo>
                  <a:lnTo>
                    <a:pt x="190" y="200"/>
                  </a:lnTo>
                  <a:lnTo>
                    <a:pt x="183" y="209"/>
                  </a:lnTo>
                  <a:lnTo>
                    <a:pt x="175" y="217"/>
                  </a:lnTo>
                  <a:lnTo>
                    <a:pt x="169" y="226"/>
                  </a:lnTo>
                  <a:lnTo>
                    <a:pt x="164" y="234"/>
                  </a:lnTo>
                  <a:lnTo>
                    <a:pt x="158" y="243"/>
                  </a:lnTo>
                  <a:lnTo>
                    <a:pt x="150" y="251"/>
                  </a:lnTo>
                  <a:lnTo>
                    <a:pt x="145" y="260"/>
                  </a:lnTo>
                  <a:lnTo>
                    <a:pt x="139" y="270"/>
                  </a:lnTo>
                  <a:lnTo>
                    <a:pt x="135" y="279"/>
                  </a:lnTo>
                  <a:lnTo>
                    <a:pt x="129" y="289"/>
                  </a:lnTo>
                  <a:lnTo>
                    <a:pt x="124" y="300"/>
                  </a:lnTo>
                  <a:lnTo>
                    <a:pt x="120" y="310"/>
                  </a:lnTo>
                  <a:lnTo>
                    <a:pt x="116" y="321"/>
                  </a:lnTo>
                  <a:lnTo>
                    <a:pt x="112" y="329"/>
                  </a:lnTo>
                  <a:lnTo>
                    <a:pt x="107" y="340"/>
                  </a:lnTo>
                  <a:lnTo>
                    <a:pt x="103" y="350"/>
                  </a:lnTo>
                  <a:lnTo>
                    <a:pt x="101" y="361"/>
                  </a:lnTo>
                  <a:lnTo>
                    <a:pt x="97" y="371"/>
                  </a:lnTo>
                  <a:lnTo>
                    <a:pt x="93" y="382"/>
                  </a:lnTo>
                  <a:lnTo>
                    <a:pt x="91" y="392"/>
                  </a:lnTo>
                  <a:lnTo>
                    <a:pt x="89" y="403"/>
                  </a:lnTo>
                  <a:lnTo>
                    <a:pt x="86" y="414"/>
                  </a:lnTo>
                  <a:lnTo>
                    <a:pt x="86" y="426"/>
                  </a:lnTo>
                  <a:lnTo>
                    <a:pt x="84" y="437"/>
                  </a:lnTo>
                  <a:lnTo>
                    <a:pt x="84" y="449"/>
                  </a:lnTo>
                  <a:lnTo>
                    <a:pt x="82" y="460"/>
                  </a:lnTo>
                  <a:lnTo>
                    <a:pt x="82" y="471"/>
                  </a:lnTo>
                  <a:lnTo>
                    <a:pt x="82" y="483"/>
                  </a:lnTo>
                  <a:lnTo>
                    <a:pt x="82" y="496"/>
                  </a:lnTo>
                  <a:lnTo>
                    <a:pt x="82" y="506"/>
                  </a:lnTo>
                  <a:lnTo>
                    <a:pt x="82" y="517"/>
                  </a:lnTo>
                  <a:lnTo>
                    <a:pt x="82" y="527"/>
                  </a:lnTo>
                  <a:lnTo>
                    <a:pt x="84" y="538"/>
                  </a:lnTo>
                  <a:lnTo>
                    <a:pt x="84" y="549"/>
                  </a:lnTo>
                  <a:lnTo>
                    <a:pt x="86" y="561"/>
                  </a:lnTo>
                  <a:lnTo>
                    <a:pt x="86" y="572"/>
                  </a:lnTo>
                  <a:lnTo>
                    <a:pt x="89" y="584"/>
                  </a:lnTo>
                  <a:lnTo>
                    <a:pt x="91" y="593"/>
                  </a:lnTo>
                  <a:lnTo>
                    <a:pt x="93" y="605"/>
                  </a:lnTo>
                  <a:lnTo>
                    <a:pt x="97" y="614"/>
                  </a:lnTo>
                  <a:lnTo>
                    <a:pt x="101" y="625"/>
                  </a:lnTo>
                  <a:lnTo>
                    <a:pt x="103" y="635"/>
                  </a:lnTo>
                  <a:lnTo>
                    <a:pt x="107" y="644"/>
                  </a:lnTo>
                  <a:lnTo>
                    <a:pt x="112" y="656"/>
                  </a:lnTo>
                  <a:lnTo>
                    <a:pt x="116" y="667"/>
                  </a:lnTo>
                  <a:lnTo>
                    <a:pt x="120" y="677"/>
                  </a:lnTo>
                  <a:lnTo>
                    <a:pt x="124" y="684"/>
                  </a:lnTo>
                  <a:lnTo>
                    <a:pt x="129" y="694"/>
                  </a:lnTo>
                  <a:lnTo>
                    <a:pt x="135" y="705"/>
                  </a:lnTo>
                  <a:lnTo>
                    <a:pt x="139" y="713"/>
                  </a:lnTo>
                  <a:lnTo>
                    <a:pt x="145" y="722"/>
                  </a:lnTo>
                  <a:lnTo>
                    <a:pt x="150" y="732"/>
                  </a:lnTo>
                  <a:lnTo>
                    <a:pt x="158" y="741"/>
                  </a:lnTo>
                  <a:lnTo>
                    <a:pt x="164" y="749"/>
                  </a:lnTo>
                  <a:lnTo>
                    <a:pt x="169" y="759"/>
                  </a:lnTo>
                  <a:lnTo>
                    <a:pt x="175" y="766"/>
                  </a:lnTo>
                  <a:lnTo>
                    <a:pt x="183" y="776"/>
                  </a:lnTo>
                  <a:lnTo>
                    <a:pt x="190" y="783"/>
                  </a:lnTo>
                  <a:lnTo>
                    <a:pt x="196" y="791"/>
                  </a:lnTo>
                  <a:lnTo>
                    <a:pt x="204" y="800"/>
                  </a:lnTo>
                  <a:lnTo>
                    <a:pt x="213" y="808"/>
                  </a:lnTo>
                  <a:lnTo>
                    <a:pt x="219" y="816"/>
                  </a:lnTo>
                  <a:lnTo>
                    <a:pt x="226" y="823"/>
                  </a:lnTo>
                  <a:lnTo>
                    <a:pt x="234" y="829"/>
                  </a:lnTo>
                  <a:lnTo>
                    <a:pt x="243" y="836"/>
                  </a:lnTo>
                  <a:lnTo>
                    <a:pt x="249" y="842"/>
                  </a:lnTo>
                  <a:lnTo>
                    <a:pt x="259" y="850"/>
                  </a:lnTo>
                  <a:lnTo>
                    <a:pt x="266" y="855"/>
                  </a:lnTo>
                  <a:lnTo>
                    <a:pt x="278" y="863"/>
                  </a:lnTo>
                  <a:lnTo>
                    <a:pt x="285" y="867"/>
                  </a:lnTo>
                  <a:lnTo>
                    <a:pt x="295" y="875"/>
                  </a:lnTo>
                  <a:lnTo>
                    <a:pt x="304" y="878"/>
                  </a:lnTo>
                  <a:lnTo>
                    <a:pt x="314" y="886"/>
                  </a:lnTo>
                  <a:lnTo>
                    <a:pt x="323" y="890"/>
                  </a:lnTo>
                  <a:lnTo>
                    <a:pt x="333" y="895"/>
                  </a:lnTo>
                  <a:lnTo>
                    <a:pt x="342" y="899"/>
                  </a:lnTo>
                  <a:lnTo>
                    <a:pt x="352" y="905"/>
                  </a:lnTo>
                  <a:lnTo>
                    <a:pt x="361" y="909"/>
                  </a:lnTo>
                  <a:lnTo>
                    <a:pt x="373" y="913"/>
                  </a:lnTo>
                  <a:lnTo>
                    <a:pt x="382" y="914"/>
                  </a:lnTo>
                  <a:lnTo>
                    <a:pt x="394" y="920"/>
                  </a:lnTo>
                  <a:lnTo>
                    <a:pt x="403" y="922"/>
                  </a:lnTo>
                  <a:lnTo>
                    <a:pt x="415" y="926"/>
                  </a:lnTo>
                  <a:lnTo>
                    <a:pt x="424" y="928"/>
                  </a:lnTo>
                  <a:lnTo>
                    <a:pt x="436" y="932"/>
                  </a:lnTo>
                  <a:lnTo>
                    <a:pt x="447" y="932"/>
                  </a:lnTo>
                  <a:lnTo>
                    <a:pt x="458" y="933"/>
                  </a:lnTo>
                  <a:lnTo>
                    <a:pt x="470" y="935"/>
                  </a:lnTo>
                  <a:lnTo>
                    <a:pt x="481" y="937"/>
                  </a:lnTo>
                  <a:lnTo>
                    <a:pt x="493" y="937"/>
                  </a:lnTo>
                  <a:lnTo>
                    <a:pt x="504" y="939"/>
                  </a:lnTo>
                  <a:lnTo>
                    <a:pt x="515" y="939"/>
                  </a:lnTo>
                  <a:lnTo>
                    <a:pt x="527" y="941"/>
                  </a:lnTo>
                  <a:lnTo>
                    <a:pt x="527" y="9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1" name="Freeform 77"/>
            <p:cNvSpPr>
              <a:spLocks/>
            </p:cNvSpPr>
            <p:nvPr/>
          </p:nvSpPr>
          <p:spPr bwMode="auto">
            <a:xfrm>
              <a:off x="5931570" y="4049380"/>
              <a:ext cx="83660" cy="7789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5" y="12"/>
                </a:cxn>
                <a:cxn ang="0">
                  <a:pos x="59" y="40"/>
                </a:cxn>
                <a:cxn ang="0">
                  <a:pos x="47" y="55"/>
                </a:cxn>
                <a:cxn ang="0">
                  <a:pos x="5" y="42"/>
                </a:cxn>
                <a:cxn ang="0">
                  <a:pos x="0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59" h="55">
                  <a:moveTo>
                    <a:pt x="13" y="0"/>
                  </a:moveTo>
                  <a:lnTo>
                    <a:pt x="55" y="12"/>
                  </a:lnTo>
                  <a:lnTo>
                    <a:pt x="59" y="40"/>
                  </a:lnTo>
                  <a:lnTo>
                    <a:pt x="47" y="55"/>
                  </a:lnTo>
                  <a:lnTo>
                    <a:pt x="5" y="42"/>
                  </a:lnTo>
                  <a:lnTo>
                    <a:pt x="0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3786182" y="3376610"/>
            <a:ext cx="735016" cy="454013"/>
            <a:chOff x="4929190" y="3714752"/>
            <a:chExt cx="3857652" cy="2382839"/>
          </a:xfrm>
        </p:grpSpPr>
        <p:sp>
          <p:nvSpPr>
            <p:cNvPr id="253" name="Rectangle 252"/>
            <p:cNvSpPr/>
            <p:nvPr/>
          </p:nvSpPr>
          <p:spPr>
            <a:xfrm>
              <a:off x="4929190" y="3714752"/>
              <a:ext cx="3857652" cy="23367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Freeform 15"/>
            <p:cNvSpPr>
              <a:spLocks/>
            </p:cNvSpPr>
            <p:nvPr/>
          </p:nvSpPr>
          <p:spPr bwMode="auto">
            <a:xfrm>
              <a:off x="6295056" y="5445625"/>
              <a:ext cx="969295" cy="651966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433"/>
                </a:cxn>
                <a:cxn ang="0">
                  <a:pos x="672" y="450"/>
                </a:cxn>
                <a:cxn ang="0">
                  <a:pos x="569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672" h="450">
                  <a:moveTo>
                    <a:pt x="124" y="0"/>
                  </a:moveTo>
                  <a:lnTo>
                    <a:pt x="0" y="433"/>
                  </a:lnTo>
                  <a:lnTo>
                    <a:pt x="672" y="450"/>
                  </a:lnTo>
                  <a:lnTo>
                    <a:pt x="569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5" name="Freeform 17"/>
            <p:cNvSpPr>
              <a:spLocks/>
            </p:cNvSpPr>
            <p:nvPr/>
          </p:nvSpPr>
          <p:spPr bwMode="auto">
            <a:xfrm>
              <a:off x="6918174" y="3899370"/>
              <a:ext cx="1702036" cy="1710690"/>
            </a:xfrm>
            <a:custGeom>
              <a:avLst/>
              <a:gdLst/>
              <a:ahLst/>
              <a:cxnLst>
                <a:cxn ang="0">
                  <a:pos x="650" y="1182"/>
                </a:cxn>
                <a:cxn ang="0">
                  <a:pos x="723" y="1167"/>
                </a:cxn>
                <a:cxn ang="0">
                  <a:pos x="793" y="1148"/>
                </a:cxn>
                <a:cxn ang="0">
                  <a:pos x="858" y="1119"/>
                </a:cxn>
                <a:cxn ang="0">
                  <a:pos x="920" y="1083"/>
                </a:cxn>
                <a:cxn ang="0">
                  <a:pos x="976" y="1038"/>
                </a:cxn>
                <a:cxn ang="0">
                  <a:pos x="1027" y="990"/>
                </a:cxn>
                <a:cxn ang="0">
                  <a:pos x="1071" y="933"/>
                </a:cxn>
                <a:cxn ang="0">
                  <a:pos x="1111" y="874"/>
                </a:cxn>
                <a:cxn ang="0">
                  <a:pos x="1139" y="808"/>
                </a:cxn>
                <a:cxn ang="0">
                  <a:pos x="1162" y="739"/>
                </a:cxn>
                <a:cxn ang="0">
                  <a:pos x="1175" y="667"/>
                </a:cxn>
                <a:cxn ang="0">
                  <a:pos x="1181" y="593"/>
                </a:cxn>
                <a:cxn ang="0">
                  <a:pos x="1175" y="517"/>
                </a:cxn>
                <a:cxn ang="0">
                  <a:pos x="1162" y="444"/>
                </a:cxn>
                <a:cxn ang="0">
                  <a:pos x="1139" y="374"/>
                </a:cxn>
                <a:cxn ang="0">
                  <a:pos x="1111" y="310"/>
                </a:cxn>
                <a:cxn ang="0">
                  <a:pos x="1071" y="249"/>
                </a:cxn>
                <a:cxn ang="0">
                  <a:pos x="1027" y="194"/>
                </a:cxn>
                <a:cxn ang="0">
                  <a:pos x="976" y="142"/>
                </a:cxn>
                <a:cxn ang="0">
                  <a:pos x="920" y="100"/>
                </a:cxn>
                <a:cxn ang="0">
                  <a:pos x="858" y="62"/>
                </a:cxn>
                <a:cxn ang="0">
                  <a:pos x="793" y="34"/>
                </a:cxn>
                <a:cxn ang="0">
                  <a:pos x="723" y="13"/>
                </a:cxn>
                <a:cxn ang="0">
                  <a:pos x="650" y="2"/>
                </a:cxn>
                <a:cxn ang="0">
                  <a:pos x="574" y="0"/>
                </a:cxn>
                <a:cxn ang="0">
                  <a:pos x="500" y="5"/>
                </a:cxn>
                <a:cxn ang="0">
                  <a:pos x="428" y="21"/>
                </a:cxn>
                <a:cxn ang="0">
                  <a:pos x="359" y="45"/>
                </a:cxn>
                <a:cxn ang="0">
                  <a:pos x="295" y="76"/>
                </a:cxn>
                <a:cxn ang="0">
                  <a:pos x="236" y="116"/>
                </a:cxn>
                <a:cxn ang="0">
                  <a:pos x="183" y="163"/>
                </a:cxn>
                <a:cxn ang="0">
                  <a:pos x="133" y="214"/>
                </a:cxn>
                <a:cxn ang="0">
                  <a:pos x="91" y="271"/>
                </a:cxn>
                <a:cxn ang="0">
                  <a:pos x="55" y="334"/>
                </a:cxn>
                <a:cxn ang="0">
                  <a:pos x="29" y="403"/>
                </a:cxn>
                <a:cxn ang="0">
                  <a:pos x="12" y="473"/>
                </a:cxn>
                <a:cxn ang="0">
                  <a:pos x="0" y="547"/>
                </a:cxn>
                <a:cxn ang="0">
                  <a:pos x="0" y="623"/>
                </a:cxn>
                <a:cxn ang="0">
                  <a:pos x="8" y="695"/>
                </a:cxn>
                <a:cxn ang="0">
                  <a:pos x="25" y="768"/>
                </a:cxn>
                <a:cxn ang="0">
                  <a:pos x="51" y="834"/>
                </a:cxn>
                <a:cxn ang="0">
                  <a:pos x="84" y="897"/>
                </a:cxn>
                <a:cxn ang="0">
                  <a:pos x="124" y="956"/>
                </a:cxn>
                <a:cxn ang="0">
                  <a:pos x="173" y="1011"/>
                </a:cxn>
                <a:cxn ang="0">
                  <a:pos x="224" y="1057"/>
                </a:cxn>
                <a:cxn ang="0">
                  <a:pos x="282" y="1098"/>
                </a:cxn>
                <a:cxn ang="0">
                  <a:pos x="346" y="1131"/>
                </a:cxn>
                <a:cxn ang="0">
                  <a:pos x="415" y="1157"/>
                </a:cxn>
                <a:cxn ang="0">
                  <a:pos x="485" y="1175"/>
                </a:cxn>
                <a:cxn ang="0">
                  <a:pos x="561" y="1184"/>
                </a:cxn>
              </a:cxnLst>
              <a:rect l="0" t="0" r="r" b="b"/>
              <a:pathLst>
                <a:path w="1181" h="1184">
                  <a:moveTo>
                    <a:pt x="591" y="1184"/>
                  </a:moveTo>
                  <a:lnTo>
                    <a:pt x="605" y="1184"/>
                  </a:lnTo>
                  <a:lnTo>
                    <a:pt x="620" y="1184"/>
                  </a:lnTo>
                  <a:lnTo>
                    <a:pt x="635" y="1182"/>
                  </a:lnTo>
                  <a:lnTo>
                    <a:pt x="650" y="1182"/>
                  </a:lnTo>
                  <a:lnTo>
                    <a:pt x="664" y="1178"/>
                  </a:lnTo>
                  <a:lnTo>
                    <a:pt x="679" y="1176"/>
                  </a:lnTo>
                  <a:lnTo>
                    <a:pt x="694" y="1175"/>
                  </a:lnTo>
                  <a:lnTo>
                    <a:pt x="709" y="1173"/>
                  </a:lnTo>
                  <a:lnTo>
                    <a:pt x="723" y="1167"/>
                  </a:lnTo>
                  <a:lnTo>
                    <a:pt x="736" y="1165"/>
                  </a:lnTo>
                  <a:lnTo>
                    <a:pt x="749" y="1161"/>
                  </a:lnTo>
                  <a:lnTo>
                    <a:pt x="765" y="1157"/>
                  </a:lnTo>
                  <a:lnTo>
                    <a:pt x="778" y="1152"/>
                  </a:lnTo>
                  <a:lnTo>
                    <a:pt x="793" y="1148"/>
                  </a:lnTo>
                  <a:lnTo>
                    <a:pt x="806" y="1142"/>
                  </a:lnTo>
                  <a:lnTo>
                    <a:pt x="820" y="1138"/>
                  </a:lnTo>
                  <a:lnTo>
                    <a:pt x="833" y="1131"/>
                  </a:lnTo>
                  <a:lnTo>
                    <a:pt x="844" y="1125"/>
                  </a:lnTo>
                  <a:lnTo>
                    <a:pt x="858" y="1119"/>
                  </a:lnTo>
                  <a:lnTo>
                    <a:pt x="871" y="1114"/>
                  </a:lnTo>
                  <a:lnTo>
                    <a:pt x="882" y="1104"/>
                  </a:lnTo>
                  <a:lnTo>
                    <a:pt x="896" y="1098"/>
                  </a:lnTo>
                  <a:lnTo>
                    <a:pt x="907" y="1089"/>
                  </a:lnTo>
                  <a:lnTo>
                    <a:pt x="920" y="1083"/>
                  </a:lnTo>
                  <a:lnTo>
                    <a:pt x="930" y="1074"/>
                  </a:lnTo>
                  <a:lnTo>
                    <a:pt x="941" y="1066"/>
                  </a:lnTo>
                  <a:lnTo>
                    <a:pt x="953" y="1057"/>
                  </a:lnTo>
                  <a:lnTo>
                    <a:pt x="964" y="1049"/>
                  </a:lnTo>
                  <a:lnTo>
                    <a:pt x="976" y="1038"/>
                  </a:lnTo>
                  <a:lnTo>
                    <a:pt x="987" y="1030"/>
                  </a:lnTo>
                  <a:lnTo>
                    <a:pt x="996" y="1021"/>
                  </a:lnTo>
                  <a:lnTo>
                    <a:pt x="1008" y="1011"/>
                  </a:lnTo>
                  <a:lnTo>
                    <a:pt x="1017" y="1000"/>
                  </a:lnTo>
                  <a:lnTo>
                    <a:pt x="1027" y="990"/>
                  </a:lnTo>
                  <a:lnTo>
                    <a:pt x="1036" y="979"/>
                  </a:lnTo>
                  <a:lnTo>
                    <a:pt x="1046" y="967"/>
                  </a:lnTo>
                  <a:lnTo>
                    <a:pt x="1054" y="956"/>
                  </a:lnTo>
                  <a:lnTo>
                    <a:pt x="1063" y="944"/>
                  </a:lnTo>
                  <a:lnTo>
                    <a:pt x="1071" y="933"/>
                  </a:lnTo>
                  <a:lnTo>
                    <a:pt x="1080" y="924"/>
                  </a:lnTo>
                  <a:lnTo>
                    <a:pt x="1088" y="910"/>
                  </a:lnTo>
                  <a:lnTo>
                    <a:pt x="1095" y="897"/>
                  </a:lnTo>
                  <a:lnTo>
                    <a:pt x="1101" y="886"/>
                  </a:lnTo>
                  <a:lnTo>
                    <a:pt x="1111" y="874"/>
                  </a:lnTo>
                  <a:lnTo>
                    <a:pt x="1116" y="861"/>
                  </a:lnTo>
                  <a:lnTo>
                    <a:pt x="1122" y="848"/>
                  </a:lnTo>
                  <a:lnTo>
                    <a:pt x="1128" y="834"/>
                  </a:lnTo>
                  <a:lnTo>
                    <a:pt x="1135" y="823"/>
                  </a:lnTo>
                  <a:lnTo>
                    <a:pt x="1139" y="808"/>
                  </a:lnTo>
                  <a:lnTo>
                    <a:pt x="1145" y="794"/>
                  </a:lnTo>
                  <a:lnTo>
                    <a:pt x="1149" y="781"/>
                  </a:lnTo>
                  <a:lnTo>
                    <a:pt x="1154" y="768"/>
                  </a:lnTo>
                  <a:lnTo>
                    <a:pt x="1158" y="752"/>
                  </a:lnTo>
                  <a:lnTo>
                    <a:pt x="1162" y="739"/>
                  </a:lnTo>
                  <a:lnTo>
                    <a:pt x="1164" y="726"/>
                  </a:lnTo>
                  <a:lnTo>
                    <a:pt x="1170" y="711"/>
                  </a:lnTo>
                  <a:lnTo>
                    <a:pt x="1171" y="695"/>
                  </a:lnTo>
                  <a:lnTo>
                    <a:pt x="1173" y="682"/>
                  </a:lnTo>
                  <a:lnTo>
                    <a:pt x="1175" y="667"/>
                  </a:lnTo>
                  <a:lnTo>
                    <a:pt x="1179" y="654"/>
                  </a:lnTo>
                  <a:lnTo>
                    <a:pt x="1179" y="637"/>
                  </a:lnTo>
                  <a:lnTo>
                    <a:pt x="1181" y="623"/>
                  </a:lnTo>
                  <a:lnTo>
                    <a:pt x="1181" y="608"/>
                  </a:lnTo>
                  <a:lnTo>
                    <a:pt x="1181" y="593"/>
                  </a:lnTo>
                  <a:lnTo>
                    <a:pt x="1181" y="578"/>
                  </a:lnTo>
                  <a:lnTo>
                    <a:pt x="1181" y="562"/>
                  </a:lnTo>
                  <a:lnTo>
                    <a:pt x="1179" y="547"/>
                  </a:lnTo>
                  <a:lnTo>
                    <a:pt x="1179" y="532"/>
                  </a:lnTo>
                  <a:lnTo>
                    <a:pt x="1175" y="517"/>
                  </a:lnTo>
                  <a:lnTo>
                    <a:pt x="1173" y="502"/>
                  </a:lnTo>
                  <a:lnTo>
                    <a:pt x="1171" y="486"/>
                  </a:lnTo>
                  <a:lnTo>
                    <a:pt x="1170" y="473"/>
                  </a:lnTo>
                  <a:lnTo>
                    <a:pt x="1164" y="458"/>
                  </a:lnTo>
                  <a:lnTo>
                    <a:pt x="1162" y="444"/>
                  </a:lnTo>
                  <a:lnTo>
                    <a:pt x="1158" y="429"/>
                  </a:lnTo>
                  <a:lnTo>
                    <a:pt x="1154" y="416"/>
                  </a:lnTo>
                  <a:lnTo>
                    <a:pt x="1149" y="403"/>
                  </a:lnTo>
                  <a:lnTo>
                    <a:pt x="1145" y="389"/>
                  </a:lnTo>
                  <a:lnTo>
                    <a:pt x="1139" y="374"/>
                  </a:lnTo>
                  <a:lnTo>
                    <a:pt x="1135" y="363"/>
                  </a:lnTo>
                  <a:lnTo>
                    <a:pt x="1128" y="349"/>
                  </a:lnTo>
                  <a:lnTo>
                    <a:pt x="1122" y="334"/>
                  </a:lnTo>
                  <a:lnTo>
                    <a:pt x="1116" y="323"/>
                  </a:lnTo>
                  <a:lnTo>
                    <a:pt x="1111" y="310"/>
                  </a:lnTo>
                  <a:lnTo>
                    <a:pt x="1101" y="296"/>
                  </a:lnTo>
                  <a:lnTo>
                    <a:pt x="1095" y="285"/>
                  </a:lnTo>
                  <a:lnTo>
                    <a:pt x="1088" y="271"/>
                  </a:lnTo>
                  <a:lnTo>
                    <a:pt x="1080" y="260"/>
                  </a:lnTo>
                  <a:lnTo>
                    <a:pt x="1071" y="249"/>
                  </a:lnTo>
                  <a:lnTo>
                    <a:pt x="1063" y="237"/>
                  </a:lnTo>
                  <a:lnTo>
                    <a:pt x="1054" y="226"/>
                  </a:lnTo>
                  <a:lnTo>
                    <a:pt x="1046" y="214"/>
                  </a:lnTo>
                  <a:lnTo>
                    <a:pt x="1036" y="203"/>
                  </a:lnTo>
                  <a:lnTo>
                    <a:pt x="1027" y="194"/>
                  </a:lnTo>
                  <a:lnTo>
                    <a:pt x="1017" y="182"/>
                  </a:lnTo>
                  <a:lnTo>
                    <a:pt x="1008" y="175"/>
                  </a:lnTo>
                  <a:lnTo>
                    <a:pt x="996" y="163"/>
                  </a:lnTo>
                  <a:lnTo>
                    <a:pt x="987" y="154"/>
                  </a:lnTo>
                  <a:lnTo>
                    <a:pt x="976" y="142"/>
                  </a:lnTo>
                  <a:lnTo>
                    <a:pt x="964" y="135"/>
                  </a:lnTo>
                  <a:lnTo>
                    <a:pt x="953" y="125"/>
                  </a:lnTo>
                  <a:lnTo>
                    <a:pt x="941" y="116"/>
                  </a:lnTo>
                  <a:lnTo>
                    <a:pt x="930" y="108"/>
                  </a:lnTo>
                  <a:lnTo>
                    <a:pt x="920" y="100"/>
                  </a:lnTo>
                  <a:lnTo>
                    <a:pt x="907" y="91"/>
                  </a:lnTo>
                  <a:lnTo>
                    <a:pt x="896" y="83"/>
                  </a:lnTo>
                  <a:lnTo>
                    <a:pt x="882" y="76"/>
                  </a:lnTo>
                  <a:lnTo>
                    <a:pt x="871" y="70"/>
                  </a:lnTo>
                  <a:lnTo>
                    <a:pt x="858" y="62"/>
                  </a:lnTo>
                  <a:lnTo>
                    <a:pt x="844" y="57"/>
                  </a:lnTo>
                  <a:lnTo>
                    <a:pt x="833" y="51"/>
                  </a:lnTo>
                  <a:lnTo>
                    <a:pt x="820" y="45"/>
                  </a:lnTo>
                  <a:lnTo>
                    <a:pt x="806" y="40"/>
                  </a:lnTo>
                  <a:lnTo>
                    <a:pt x="793" y="34"/>
                  </a:lnTo>
                  <a:lnTo>
                    <a:pt x="778" y="28"/>
                  </a:lnTo>
                  <a:lnTo>
                    <a:pt x="765" y="24"/>
                  </a:lnTo>
                  <a:lnTo>
                    <a:pt x="749" y="21"/>
                  </a:lnTo>
                  <a:lnTo>
                    <a:pt x="736" y="17"/>
                  </a:lnTo>
                  <a:lnTo>
                    <a:pt x="723" y="13"/>
                  </a:lnTo>
                  <a:lnTo>
                    <a:pt x="709" y="11"/>
                  </a:lnTo>
                  <a:lnTo>
                    <a:pt x="694" y="7"/>
                  </a:lnTo>
                  <a:lnTo>
                    <a:pt x="679" y="5"/>
                  </a:lnTo>
                  <a:lnTo>
                    <a:pt x="664" y="3"/>
                  </a:lnTo>
                  <a:lnTo>
                    <a:pt x="650" y="2"/>
                  </a:lnTo>
                  <a:lnTo>
                    <a:pt x="635" y="0"/>
                  </a:lnTo>
                  <a:lnTo>
                    <a:pt x="620" y="0"/>
                  </a:lnTo>
                  <a:lnTo>
                    <a:pt x="605" y="0"/>
                  </a:lnTo>
                  <a:lnTo>
                    <a:pt x="591" y="0"/>
                  </a:lnTo>
                  <a:lnTo>
                    <a:pt x="574" y="0"/>
                  </a:lnTo>
                  <a:lnTo>
                    <a:pt x="561" y="0"/>
                  </a:lnTo>
                  <a:lnTo>
                    <a:pt x="544" y="0"/>
                  </a:lnTo>
                  <a:lnTo>
                    <a:pt x="529" y="2"/>
                  </a:lnTo>
                  <a:lnTo>
                    <a:pt x="514" y="3"/>
                  </a:lnTo>
                  <a:lnTo>
                    <a:pt x="500" y="5"/>
                  </a:lnTo>
                  <a:lnTo>
                    <a:pt x="485" y="7"/>
                  </a:lnTo>
                  <a:lnTo>
                    <a:pt x="472" y="11"/>
                  </a:lnTo>
                  <a:lnTo>
                    <a:pt x="456" y="13"/>
                  </a:lnTo>
                  <a:lnTo>
                    <a:pt x="441" y="17"/>
                  </a:lnTo>
                  <a:lnTo>
                    <a:pt x="428" y="21"/>
                  </a:lnTo>
                  <a:lnTo>
                    <a:pt x="415" y="24"/>
                  </a:lnTo>
                  <a:lnTo>
                    <a:pt x="399" y="28"/>
                  </a:lnTo>
                  <a:lnTo>
                    <a:pt x="386" y="34"/>
                  </a:lnTo>
                  <a:lnTo>
                    <a:pt x="373" y="40"/>
                  </a:lnTo>
                  <a:lnTo>
                    <a:pt x="359" y="45"/>
                  </a:lnTo>
                  <a:lnTo>
                    <a:pt x="346" y="51"/>
                  </a:lnTo>
                  <a:lnTo>
                    <a:pt x="333" y="57"/>
                  </a:lnTo>
                  <a:lnTo>
                    <a:pt x="320" y="62"/>
                  </a:lnTo>
                  <a:lnTo>
                    <a:pt x="308" y="70"/>
                  </a:lnTo>
                  <a:lnTo>
                    <a:pt x="295" y="76"/>
                  </a:lnTo>
                  <a:lnTo>
                    <a:pt x="282" y="83"/>
                  </a:lnTo>
                  <a:lnTo>
                    <a:pt x="270" y="91"/>
                  </a:lnTo>
                  <a:lnTo>
                    <a:pt x="259" y="100"/>
                  </a:lnTo>
                  <a:lnTo>
                    <a:pt x="247" y="108"/>
                  </a:lnTo>
                  <a:lnTo>
                    <a:pt x="236" y="116"/>
                  </a:lnTo>
                  <a:lnTo>
                    <a:pt x="224" y="125"/>
                  </a:lnTo>
                  <a:lnTo>
                    <a:pt x="213" y="135"/>
                  </a:lnTo>
                  <a:lnTo>
                    <a:pt x="202" y="142"/>
                  </a:lnTo>
                  <a:lnTo>
                    <a:pt x="192" y="154"/>
                  </a:lnTo>
                  <a:lnTo>
                    <a:pt x="183" y="163"/>
                  </a:lnTo>
                  <a:lnTo>
                    <a:pt x="173" y="175"/>
                  </a:lnTo>
                  <a:lnTo>
                    <a:pt x="162" y="182"/>
                  </a:lnTo>
                  <a:lnTo>
                    <a:pt x="152" y="194"/>
                  </a:lnTo>
                  <a:lnTo>
                    <a:pt x="143" y="203"/>
                  </a:lnTo>
                  <a:lnTo>
                    <a:pt x="133" y="214"/>
                  </a:lnTo>
                  <a:lnTo>
                    <a:pt x="124" y="226"/>
                  </a:lnTo>
                  <a:lnTo>
                    <a:pt x="116" y="237"/>
                  </a:lnTo>
                  <a:lnTo>
                    <a:pt x="107" y="249"/>
                  </a:lnTo>
                  <a:lnTo>
                    <a:pt x="99" y="260"/>
                  </a:lnTo>
                  <a:lnTo>
                    <a:pt x="91" y="271"/>
                  </a:lnTo>
                  <a:lnTo>
                    <a:pt x="84" y="285"/>
                  </a:lnTo>
                  <a:lnTo>
                    <a:pt x="76" y="296"/>
                  </a:lnTo>
                  <a:lnTo>
                    <a:pt x="70" y="310"/>
                  </a:lnTo>
                  <a:lnTo>
                    <a:pt x="63" y="323"/>
                  </a:lnTo>
                  <a:lnTo>
                    <a:pt x="55" y="334"/>
                  </a:lnTo>
                  <a:lnTo>
                    <a:pt x="51" y="349"/>
                  </a:lnTo>
                  <a:lnTo>
                    <a:pt x="46" y="363"/>
                  </a:lnTo>
                  <a:lnTo>
                    <a:pt x="38" y="374"/>
                  </a:lnTo>
                  <a:lnTo>
                    <a:pt x="34" y="389"/>
                  </a:lnTo>
                  <a:lnTo>
                    <a:pt x="29" y="403"/>
                  </a:lnTo>
                  <a:lnTo>
                    <a:pt x="25" y="416"/>
                  </a:lnTo>
                  <a:lnTo>
                    <a:pt x="21" y="429"/>
                  </a:lnTo>
                  <a:lnTo>
                    <a:pt x="17" y="444"/>
                  </a:lnTo>
                  <a:lnTo>
                    <a:pt x="13" y="458"/>
                  </a:lnTo>
                  <a:lnTo>
                    <a:pt x="12" y="473"/>
                  </a:lnTo>
                  <a:lnTo>
                    <a:pt x="8" y="486"/>
                  </a:lnTo>
                  <a:lnTo>
                    <a:pt x="6" y="502"/>
                  </a:lnTo>
                  <a:lnTo>
                    <a:pt x="4" y="517"/>
                  </a:lnTo>
                  <a:lnTo>
                    <a:pt x="2" y="532"/>
                  </a:lnTo>
                  <a:lnTo>
                    <a:pt x="0" y="547"/>
                  </a:lnTo>
                  <a:lnTo>
                    <a:pt x="0" y="562"/>
                  </a:lnTo>
                  <a:lnTo>
                    <a:pt x="0" y="578"/>
                  </a:lnTo>
                  <a:lnTo>
                    <a:pt x="0" y="593"/>
                  </a:lnTo>
                  <a:lnTo>
                    <a:pt x="0" y="608"/>
                  </a:lnTo>
                  <a:lnTo>
                    <a:pt x="0" y="623"/>
                  </a:lnTo>
                  <a:lnTo>
                    <a:pt x="0" y="637"/>
                  </a:lnTo>
                  <a:lnTo>
                    <a:pt x="2" y="654"/>
                  </a:lnTo>
                  <a:lnTo>
                    <a:pt x="4" y="667"/>
                  </a:lnTo>
                  <a:lnTo>
                    <a:pt x="6" y="682"/>
                  </a:lnTo>
                  <a:lnTo>
                    <a:pt x="8" y="695"/>
                  </a:lnTo>
                  <a:lnTo>
                    <a:pt x="12" y="711"/>
                  </a:lnTo>
                  <a:lnTo>
                    <a:pt x="13" y="726"/>
                  </a:lnTo>
                  <a:lnTo>
                    <a:pt x="17" y="739"/>
                  </a:lnTo>
                  <a:lnTo>
                    <a:pt x="21" y="752"/>
                  </a:lnTo>
                  <a:lnTo>
                    <a:pt x="25" y="768"/>
                  </a:lnTo>
                  <a:lnTo>
                    <a:pt x="29" y="781"/>
                  </a:lnTo>
                  <a:lnTo>
                    <a:pt x="34" y="794"/>
                  </a:lnTo>
                  <a:lnTo>
                    <a:pt x="38" y="808"/>
                  </a:lnTo>
                  <a:lnTo>
                    <a:pt x="46" y="823"/>
                  </a:lnTo>
                  <a:lnTo>
                    <a:pt x="51" y="834"/>
                  </a:lnTo>
                  <a:lnTo>
                    <a:pt x="55" y="848"/>
                  </a:lnTo>
                  <a:lnTo>
                    <a:pt x="63" y="861"/>
                  </a:lnTo>
                  <a:lnTo>
                    <a:pt x="70" y="874"/>
                  </a:lnTo>
                  <a:lnTo>
                    <a:pt x="76" y="886"/>
                  </a:lnTo>
                  <a:lnTo>
                    <a:pt x="84" y="897"/>
                  </a:lnTo>
                  <a:lnTo>
                    <a:pt x="91" y="910"/>
                  </a:lnTo>
                  <a:lnTo>
                    <a:pt x="99" y="924"/>
                  </a:lnTo>
                  <a:lnTo>
                    <a:pt x="107" y="933"/>
                  </a:lnTo>
                  <a:lnTo>
                    <a:pt x="116" y="944"/>
                  </a:lnTo>
                  <a:lnTo>
                    <a:pt x="124" y="956"/>
                  </a:lnTo>
                  <a:lnTo>
                    <a:pt x="133" y="967"/>
                  </a:lnTo>
                  <a:lnTo>
                    <a:pt x="143" y="979"/>
                  </a:lnTo>
                  <a:lnTo>
                    <a:pt x="152" y="990"/>
                  </a:lnTo>
                  <a:lnTo>
                    <a:pt x="162" y="1000"/>
                  </a:lnTo>
                  <a:lnTo>
                    <a:pt x="173" y="1011"/>
                  </a:lnTo>
                  <a:lnTo>
                    <a:pt x="183" y="1021"/>
                  </a:lnTo>
                  <a:lnTo>
                    <a:pt x="192" y="1030"/>
                  </a:lnTo>
                  <a:lnTo>
                    <a:pt x="202" y="1038"/>
                  </a:lnTo>
                  <a:lnTo>
                    <a:pt x="213" y="1049"/>
                  </a:lnTo>
                  <a:lnTo>
                    <a:pt x="224" y="1057"/>
                  </a:lnTo>
                  <a:lnTo>
                    <a:pt x="236" y="1066"/>
                  </a:lnTo>
                  <a:lnTo>
                    <a:pt x="247" y="1074"/>
                  </a:lnTo>
                  <a:lnTo>
                    <a:pt x="259" y="1083"/>
                  </a:lnTo>
                  <a:lnTo>
                    <a:pt x="270" y="1089"/>
                  </a:lnTo>
                  <a:lnTo>
                    <a:pt x="282" y="1098"/>
                  </a:lnTo>
                  <a:lnTo>
                    <a:pt x="295" y="1104"/>
                  </a:lnTo>
                  <a:lnTo>
                    <a:pt x="308" y="1114"/>
                  </a:lnTo>
                  <a:lnTo>
                    <a:pt x="320" y="1119"/>
                  </a:lnTo>
                  <a:lnTo>
                    <a:pt x="333" y="1125"/>
                  </a:lnTo>
                  <a:lnTo>
                    <a:pt x="346" y="1131"/>
                  </a:lnTo>
                  <a:lnTo>
                    <a:pt x="359" y="1138"/>
                  </a:lnTo>
                  <a:lnTo>
                    <a:pt x="373" y="1142"/>
                  </a:lnTo>
                  <a:lnTo>
                    <a:pt x="386" y="1148"/>
                  </a:lnTo>
                  <a:lnTo>
                    <a:pt x="399" y="1152"/>
                  </a:lnTo>
                  <a:lnTo>
                    <a:pt x="415" y="1157"/>
                  </a:lnTo>
                  <a:lnTo>
                    <a:pt x="428" y="1161"/>
                  </a:lnTo>
                  <a:lnTo>
                    <a:pt x="441" y="1165"/>
                  </a:lnTo>
                  <a:lnTo>
                    <a:pt x="456" y="1167"/>
                  </a:lnTo>
                  <a:lnTo>
                    <a:pt x="472" y="1173"/>
                  </a:lnTo>
                  <a:lnTo>
                    <a:pt x="485" y="1175"/>
                  </a:lnTo>
                  <a:lnTo>
                    <a:pt x="500" y="1176"/>
                  </a:lnTo>
                  <a:lnTo>
                    <a:pt x="514" y="1178"/>
                  </a:lnTo>
                  <a:lnTo>
                    <a:pt x="529" y="1182"/>
                  </a:lnTo>
                  <a:lnTo>
                    <a:pt x="544" y="1182"/>
                  </a:lnTo>
                  <a:lnTo>
                    <a:pt x="561" y="1184"/>
                  </a:lnTo>
                  <a:lnTo>
                    <a:pt x="574" y="1184"/>
                  </a:lnTo>
                  <a:lnTo>
                    <a:pt x="591" y="1184"/>
                  </a:lnTo>
                  <a:lnTo>
                    <a:pt x="591" y="1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6" name="Freeform 18"/>
            <p:cNvSpPr>
              <a:spLocks/>
            </p:cNvSpPr>
            <p:nvPr/>
          </p:nvSpPr>
          <p:spPr bwMode="auto">
            <a:xfrm>
              <a:off x="6996063" y="3983029"/>
              <a:ext cx="1491446" cy="1485675"/>
            </a:xfrm>
            <a:custGeom>
              <a:avLst/>
              <a:gdLst/>
              <a:ahLst/>
              <a:cxnLst>
                <a:cxn ang="0">
                  <a:pos x="569" y="1026"/>
                </a:cxn>
                <a:cxn ang="0">
                  <a:pos x="634" y="1015"/>
                </a:cxn>
                <a:cxn ang="0">
                  <a:pos x="694" y="998"/>
                </a:cxn>
                <a:cxn ang="0">
                  <a:pos x="751" y="973"/>
                </a:cxn>
                <a:cxn ang="0">
                  <a:pos x="805" y="941"/>
                </a:cxn>
                <a:cxn ang="0">
                  <a:pos x="854" y="903"/>
                </a:cxn>
                <a:cxn ang="0">
                  <a:pos x="900" y="859"/>
                </a:cxn>
                <a:cxn ang="0">
                  <a:pos x="938" y="810"/>
                </a:cxn>
                <a:cxn ang="0">
                  <a:pos x="972" y="758"/>
                </a:cxn>
                <a:cxn ang="0">
                  <a:pos x="997" y="701"/>
                </a:cxn>
                <a:cxn ang="0">
                  <a:pos x="1018" y="642"/>
                </a:cxn>
                <a:cxn ang="0">
                  <a:pos x="1029" y="580"/>
                </a:cxn>
                <a:cxn ang="0">
                  <a:pos x="1035" y="515"/>
                </a:cxn>
                <a:cxn ang="0">
                  <a:pos x="1029" y="446"/>
                </a:cxn>
                <a:cxn ang="0">
                  <a:pos x="1018" y="384"/>
                </a:cxn>
                <a:cxn ang="0">
                  <a:pos x="997" y="323"/>
                </a:cxn>
                <a:cxn ang="0">
                  <a:pos x="972" y="266"/>
                </a:cxn>
                <a:cxn ang="0">
                  <a:pos x="938" y="214"/>
                </a:cxn>
                <a:cxn ang="0">
                  <a:pos x="900" y="165"/>
                </a:cxn>
                <a:cxn ang="0">
                  <a:pos x="854" y="121"/>
                </a:cxn>
                <a:cxn ang="0">
                  <a:pos x="805" y="85"/>
                </a:cxn>
                <a:cxn ang="0">
                  <a:pos x="751" y="53"/>
                </a:cxn>
                <a:cxn ang="0">
                  <a:pos x="694" y="28"/>
                </a:cxn>
                <a:cxn ang="0">
                  <a:pos x="634" y="11"/>
                </a:cxn>
                <a:cxn ang="0">
                  <a:pos x="569" y="2"/>
                </a:cxn>
                <a:cxn ang="0">
                  <a:pos x="504" y="0"/>
                </a:cxn>
                <a:cxn ang="0">
                  <a:pos x="438" y="3"/>
                </a:cxn>
                <a:cxn ang="0">
                  <a:pos x="373" y="17"/>
                </a:cxn>
                <a:cxn ang="0">
                  <a:pos x="316" y="40"/>
                </a:cxn>
                <a:cxn ang="0">
                  <a:pos x="257" y="64"/>
                </a:cxn>
                <a:cxn ang="0">
                  <a:pos x="206" y="99"/>
                </a:cxn>
                <a:cxn ang="0">
                  <a:pos x="160" y="138"/>
                </a:cxn>
                <a:cxn ang="0">
                  <a:pos x="118" y="184"/>
                </a:cxn>
                <a:cxn ang="0">
                  <a:pos x="80" y="235"/>
                </a:cxn>
                <a:cxn ang="0">
                  <a:pos x="50" y="289"/>
                </a:cxn>
                <a:cxn ang="0">
                  <a:pos x="27" y="346"/>
                </a:cxn>
                <a:cxn ang="0">
                  <a:pos x="10" y="410"/>
                </a:cxn>
                <a:cxn ang="0">
                  <a:pos x="0" y="473"/>
                </a:cxn>
                <a:cxn ang="0">
                  <a:pos x="0" y="540"/>
                </a:cxn>
                <a:cxn ang="0">
                  <a:pos x="6" y="604"/>
                </a:cxn>
                <a:cxn ang="0">
                  <a:pos x="23" y="665"/>
                </a:cxn>
                <a:cxn ang="0">
                  <a:pos x="44" y="724"/>
                </a:cxn>
                <a:cxn ang="0">
                  <a:pos x="75" y="779"/>
                </a:cxn>
                <a:cxn ang="0">
                  <a:pos x="109" y="830"/>
                </a:cxn>
                <a:cxn ang="0">
                  <a:pos x="152" y="878"/>
                </a:cxn>
                <a:cxn ang="0">
                  <a:pos x="196" y="918"/>
                </a:cxn>
                <a:cxn ang="0">
                  <a:pos x="248" y="954"/>
                </a:cxn>
                <a:cxn ang="0">
                  <a:pos x="303" y="984"/>
                </a:cxn>
                <a:cxn ang="0">
                  <a:pos x="362" y="1005"/>
                </a:cxn>
                <a:cxn ang="0">
                  <a:pos x="424" y="1021"/>
                </a:cxn>
                <a:cxn ang="0">
                  <a:pos x="489" y="1030"/>
                </a:cxn>
              </a:cxnLst>
              <a:rect l="0" t="0" r="r" b="b"/>
              <a:pathLst>
                <a:path w="1035" h="1030">
                  <a:moveTo>
                    <a:pt x="518" y="1030"/>
                  </a:moveTo>
                  <a:lnTo>
                    <a:pt x="531" y="1030"/>
                  </a:lnTo>
                  <a:lnTo>
                    <a:pt x="542" y="1030"/>
                  </a:lnTo>
                  <a:lnTo>
                    <a:pt x="556" y="1028"/>
                  </a:lnTo>
                  <a:lnTo>
                    <a:pt x="569" y="1026"/>
                  </a:lnTo>
                  <a:lnTo>
                    <a:pt x="582" y="1024"/>
                  </a:lnTo>
                  <a:lnTo>
                    <a:pt x="596" y="1022"/>
                  </a:lnTo>
                  <a:lnTo>
                    <a:pt x="607" y="1021"/>
                  </a:lnTo>
                  <a:lnTo>
                    <a:pt x="622" y="1019"/>
                  </a:lnTo>
                  <a:lnTo>
                    <a:pt x="634" y="1015"/>
                  </a:lnTo>
                  <a:lnTo>
                    <a:pt x="645" y="1013"/>
                  </a:lnTo>
                  <a:lnTo>
                    <a:pt x="658" y="1009"/>
                  </a:lnTo>
                  <a:lnTo>
                    <a:pt x="672" y="1005"/>
                  </a:lnTo>
                  <a:lnTo>
                    <a:pt x="681" y="1002"/>
                  </a:lnTo>
                  <a:lnTo>
                    <a:pt x="694" y="998"/>
                  </a:lnTo>
                  <a:lnTo>
                    <a:pt x="706" y="992"/>
                  </a:lnTo>
                  <a:lnTo>
                    <a:pt x="719" y="990"/>
                  </a:lnTo>
                  <a:lnTo>
                    <a:pt x="729" y="984"/>
                  </a:lnTo>
                  <a:lnTo>
                    <a:pt x="740" y="979"/>
                  </a:lnTo>
                  <a:lnTo>
                    <a:pt x="751" y="973"/>
                  </a:lnTo>
                  <a:lnTo>
                    <a:pt x="763" y="967"/>
                  </a:lnTo>
                  <a:lnTo>
                    <a:pt x="774" y="960"/>
                  </a:lnTo>
                  <a:lnTo>
                    <a:pt x="784" y="954"/>
                  </a:lnTo>
                  <a:lnTo>
                    <a:pt x="793" y="946"/>
                  </a:lnTo>
                  <a:lnTo>
                    <a:pt x="805" y="941"/>
                  </a:lnTo>
                  <a:lnTo>
                    <a:pt x="814" y="933"/>
                  </a:lnTo>
                  <a:lnTo>
                    <a:pt x="826" y="927"/>
                  </a:lnTo>
                  <a:lnTo>
                    <a:pt x="835" y="918"/>
                  </a:lnTo>
                  <a:lnTo>
                    <a:pt x="845" y="912"/>
                  </a:lnTo>
                  <a:lnTo>
                    <a:pt x="854" y="903"/>
                  </a:lnTo>
                  <a:lnTo>
                    <a:pt x="864" y="895"/>
                  </a:lnTo>
                  <a:lnTo>
                    <a:pt x="873" y="886"/>
                  </a:lnTo>
                  <a:lnTo>
                    <a:pt x="883" y="878"/>
                  </a:lnTo>
                  <a:lnTo>
                    <a:pt x="890" y="868"/>
                  </a:lnTo>
                  <a:lnTo>
                    <a:pt x="900" y="859"/>
                  </a:lnTo>
                  <a:lnTo>
                    <a:pt x="907" y="849"/>
                  </a:lnTo>
                  <a:lnTo>
                    <a:pt x="917" y="840"/>
                  </a:lnTo>
                  <a:lnTo>
                    <a:pt x="923" y="830"/>
                  </a:lnTo>
                  <a:lnTo>
                    <a:pt x="932" y="821"/>
                  </a:lnTo>
                  <a:lnTo>
                    <a:pt x="938" y="810"/>
                  </a:lnTo>
                  <a:lnTo>
                    <a:pt x="945" y="800"/>
                  </a:lnTo>
                  <a:lnTo>
                    <a:pt x="951" y="789"/>
                  </a:lnTo>
                  <a:lnTo>
                    <a:pt x="959" y="779"/>
                  </a:lnTo>
                  <a:lnTo>
                    <a:pt x="964" y="770"/>
                  </a:lnTo>
                  <a:lnTo>
                    <a:pt x="972" y="758"/>
                  </a:lnTo>
                  <a:lnTo>
                    <a:pt x="976" y="747"/>
                  </a:lnTo>
                  <a:lnTo>
                    <a:pt x="983" y="735"/>
                  </a:lnTo>
                  <a:lnTo>
                    <a:pt x="989" y="724"/>
                  </a:lnTo>
                  <a:lnTo>
                    <a:pt x="995" y="714"/>
                  </a:lnTo>
                  <a:lnTo>
                    <a:pt x="997" y="701"/>
                  </a:lnTo>
                  <a:lnTo>
                    <a:pt x="1002" y="690"/>
                  </a:lnTo>
                  <a:lnTo>
                    <a:pt x="1006" y="676"/>
                  </a:lnTo>
                  <a:lnTo>
                    <a:pt x="1010" y="665"/>
                  </a:lnTo>
                  <a:lnTo>
                    <a:pt x="1014" y="654"/>
                  </a:lnTo>
                  <a:lnTo>
                    <a:pt x="1018" y="642"/>
                  </a:lnTo>
                  <a:lnTo>
                    <a:pt x="1020" y="629"/>
                  </a:lnTo>
                  <a:lnTo>
                    <a:pt x="1023" y="618"/>
                  </a:lnTo>
                  <a:lnTo>
                    <a:pt x="1025" y="604"/>
                  </a:lnTo>
                  <a:lnTo>
                    <a:pt x="1027" y="591"/>
                  </a:lnTo>
                  <a:lnTo>
                    <a:pt x="1029" y="580"/>
                  </a:lnTo>
                  <a:lnTo>
                    <a:pt x="1031" y="566"/>
                  </a:lnTo>
                  <a:lnTo>
                    <a:pt x="1033" y="553"/>
                  </a:lnTo>
                  <a:lnTo>
                    <a:pt x="1035" y="540"/>
                  </a:lnTo>
                  <a:lnTo>
                    <a:pt x="1035" y="528"/>
                  </a:lnTo>
                  <a:lnTo>
                    <a:pt x="1035" y="515"/>
                  </a:lnTo>
                  <a:lnTo>
                    <a:pt x="1035" y="502"/>
                  </a:lnTo>
                  <a:lnTo>
                    <a:pt x="1035" y="488"/>
                  </a:lnTo>
                  <a:lnTo>
                    <a:pt x="1033" y="473"/>
                  </a:lnTo>
                  <a:lnTo>
                    <a:pt x="1031" y="462"/>
                  </a:lnTo>
                  <a:lnTo>
                    <a:pt x="1029" y="446"/>
                  </a:lnTo>
                  <a:lnTo>
                    <a:pt x="1027" y="435"/>
                  </a:lnTo>
                  <a:lnTo>
                    <a:pt x="1025" y="422"/>
                  </a:lnTo>
                  <a:lnTo>
                    <a:pt x="1023" y="410"/>
                  </a:lnTo>
                  <a:lnTo>
                    <a:pt x="1020" y="395"/>
                  </a:lnTo>
                  <a:lnTo>
                    <a:pt x="1018" y="384"/>
                  </a:lnTo>
                  <a:lnTo>
                    <a:pt x="1014" y="370"/>
                  </a:lnTo>
                  <a:lnTo>
                    <a:pt x="1010" y="359"/>
                  </a:lnTo>
                  <a:lnTo>
                    <a:pt x="1006" y="346"/>
                  </a:lnTo>
                  <a:lnTo>
                    <a:pt x="1002" y="336"/>
                  </a:lnTo>
                  <a:lnTo>
                    <a:pt x="997" y="323"/>
                  </a:lnTo>
                  <a:lnTo>
                    <a:pt x="995" y="311"/>
                  </a:lnTo>
                  <a:lnTo>
                    <a:pt x="989" y="300"/>
                  </a:lnTo>
                  <a:lnTo>
                    <a:pt x="983" y="289"/>
                  </a:lnTo>
                  <a:lnTo>
                    <a:pt x="976" y="277"/>
                  </a:lnTo>
                  <a:lnTo>
                    <a:pt x="972" y="266"/>
                  </a:lnTo>
                  <a:lnTo>
                    <a:pt x="964" y="254"/>
                  </a:lnTo>
                  <a:lnTo>
                    <a:pt x="959" y="245"/>
                  </a:lnTo>
                  <a:lnTo>
                    <a:pt x="951" y="235"/>
                  </a:lnTo>
                  <a:lnTo>
                    <a:pt x="945" y="224"/>
                  </a:lnTo>
                  <a:lnTo>
                    <a:pt x="938" y="214"/>
                  </a:lnTo>
                  <a:lnTo>
                    <a:pt x="932" y="203"/>
                  </a:lnTo>
                  <a:lnTo>
                    <a:pt x="923" y="194"/>
                  </a:lnTo>
                  <a:lnTo>
                    <a:pt x="917" y="184"/>
                  </a:lnTo>
                  <a:lnTo>
                    <a:pt x="907" y="175"/>
                  </a:lnTo>
                  <a:lnTo>
                    <a:pt x="900" y="165"/>
                  </a:lnTo>
                  <a:lnTo>
                    <a:pt x="890" y="157"/>
                  </a:lnTo>
                  <a:lnTo>
                    <a:pt x="883" y="148"/>
                  </a:lnTo>
                  <a:lnTo>
                    <a:pt x="873" y="138"/>
                  </a:lnTo>
                  <a:lnTo>
                    <a:pt x="864" y="131"/>
                  </a:lnTo>
                  <a:lnTo>
                    <a:pt x="854" y="121"/>
                  </a:lnTo>
                  <a:lnTo>
                    <a:pt x="845" y="114"/>
                  </a:lnTo>
                  <a:lnTo>
                    <a:pt x="835" y="106"/>
                  </a:lnTo>
                  <a:lnTo>
                    <a:pt x="826" y="99"/>
                  </a:lnTo>
                  <a:lnTo>
                    <a:pt x="814" y="91"/>
                  </a:lnTo>
                  <a:lnTo>
                    <a:pt x="805" y="85"/>
                  </a:lnTo>
                  <a:lnTo>
                    <a:pt x="793" y="78"/>
                  </a:lnTo>
                  <a:lnTo>
                    <a:pt x="784" y="70"/>
                  </a:lnTo>
                  <a:lnTo>
                    <a:pt x="774" y="64"/>
                  </a:lnTo>
                  <a:lnTo>
                    <a:pt x="763" y="59"/>
                  </a:lnTo>
                  <a:lnTo>
                    <a:pt x="751" y="53"/>
                  </a:lnTo>
                  <a:lnTo>
                    <a:pt x="740" y="47"/>
                  </a:lnTo>
                  <a:lnTo>
                    <a:pt x="729" y="41"/>
                  </a:lnTo>
                  <a:lnTo>
                    <a:pt x="719" y="40"/>
                  </a:lnTo>
                  <a:lnTo>
                    <a:pt x="706" y="34"/>
                  </a:lnTo>
                  <a:lnTo>
                    <a:pt x="694" y="28"/>
                  </a:lnTo>
                  <a:lnTo>
                    <a:pt x="681" y="24"/>
                  </a:lnTo>
                  <a:lnTo>
                    <a:pt x="672" y="21"/>
                  </a:lnTo>
                  <a:lnTo>
                    <a:pt x="658" y="17"/>
                  </a:lnTo>
                  <a:lnTo>
                    <a:pt x="645" y="13"/>
                  </a:lnTo>
                  <a:lnTo>
                    <a:pt x="634" y="11"/>
                  </a:lnTo>
                  <a:lnTo>
                    <a:pt x="622" y="7"/>
                  </a:lnTo>
                  <a:lnTo>
                    <a:pt x="607" y="5"/>
                  </a:lnTo>
                  <a:lnTo>
                    <a:pt x="596" y="3"/>
                  </a:lnTo>
                  <a:lnTo>
                    <a:pt x="582" y="2"/>
                  </a:lnTo>
                  <a:lnTo>
                    <a:pt x="569" y="2"/>
                  </a:lnTo>
                  <a:lnTo>
                    <a:pt x="556" y="0"/>
                  </a:lnTo>
                  <a:lnTo>
                    <a:pt x="542" y="0"/>
                  </a:lnTo>
                  <a:lnTo>
                    <a:pt x="531" y="0"/>
                  </a:lnTo>
                  <a:lnTo>
                    <a:pt x="518" y="0"/>
                  </a:lnTo>
                  <a:lnTo>
                    <a:pt x="504" y="0"/>
                  </a:lnTo>
                  <a:lnTo>
                    <a:pt x="489" y="0"/>
                  </a:lnTo>
                  <a:lnTo>
                    <a:pt x="476" y="0"/>
                  </a:lnTo>
                  <a:lnTo>
                    <a:pt x="464" y="2"/>
                  </a:lnTo>
                  <a:lnTo>
                    <a:pt x="449" y="2"/>
                  </a:lnTo>
                  <a:lnTo>
                    <a:pt x="438" y="3"/>
                  </a:lnTo>
                  <a:lnTo>
                    <a:pt x="424" y="5"/>
                  </a:lnTo>
                  <a:lnTo>
                    <a:pt x="413" y="7"/>
                  </a:lnTo>
                  <a:lnTo>
                    <a:pt x="398" y="11"/>
                  </a:lnTo>
                  <a:lnTo>
                    <a:pt x="386" y="13"/>
                  </a:lnTo>
                  <a:lnTo>
                    <a:pt x="373" y="17"/>
                  </a:lnTo>
                  <a:lnTo>
                    <a:pt x="362" y="21"/>
                  </a:lnTo>
                  <a:lnTo>
                    <a:pt x="350" y="24"/>
                  </a:lnTo>
                  <a:lnTo>
                    <a:pt x="339" y="28"/>
                  </a:lnTo>
                  <a:lnTo>
                    <a:pt x="326" y="34"/>
                  </a:lnTo>
                  <a:lnTo>
                    <a:pt x="316" y="40"/>
                  </a:lnTo>
                  <a:lnTo>
                    <a:pt x="303" y="41"/>
                  </a:lnTo>
                  <a:lnTo>
                    <a:pt x="291" y="47"/>
                  </a:lnTo>
                  <a:lnTo>
                    <a:pt x="280" y="53"/>
                  </a:lnTo>
                  <a:lnTo>
                    <a:pt x="270" y="59"/>
                  </a:lnTo>
                  <a:lnTo>
                    <a:pt x="257" y="64"/>
                  </a:lnTo>
                  <a:lnTo>
                    <a:pt x="248" y="70"/>
                  </a:lnTo>
                  <a:lnTo>
                    <a:pt x="238" y="78"/>
                  </a:lnTo>
                  <a:lnTo>
                    <a:pt x="227" y="85"/>
                  </a:lnTo>
                  <a:lnTo>
                    <a:pt x="217" y="91"/>
                  </a:lnTo>
                  <a:lnTo>
                    <a:pt x="206" y="99"/>
                  </a:lnTo>
                  <a:lnTo>
                    <a:pt x="196" y="106"/>
                  </a:lnTo>
                  <a:lnTo>
                    <a:pt x="187" y="114"/>
                  </a:lnTo>
                  <a:lnTo>
                    <a:pt x="177" y="121"/>
                  </a:lnTo>
                  <a:lnTo>
                    <a:pt x="170" y="131"/>
                  </a:lnTo>
                  <a:lnTo>
                    <a:pt x="160" y="138"/>
                  </a:lnTo>
                  <a:lnTo>
                    <a:pt x="152" y="148"/>
                  </a:lnTo>
                  <a:lnTo>
                    <a:pt x="141" y="157"/>
                  </a:lnTo>
                  <a:lnTo>
                    <a:pt x="133" y="165"/>
                  </a:lnTo>
                  <a:lnTo>
                    <a:pt x="124" y="175"/>
                  </a:lnTo>
                  <a:lnTo>
                    <a:pt x="118" y="184"/>
                  </a:lnTo>
                  <a:lnTo>
                    <a:pt x="109" y="194"/>
                  </a:lnTo>
                  <a:lnTo>
                    <a:pt x="101" y="203"/>
                  </a:lnTo>
                  <a:lnTo>
                    <a:pt x="95" y="214"/>
                  </a:lnTo>
                  <a:lnTo>
                    <a:pt x="88" y="224"/>
                  </a:lnTo>
                  <a:lnTo>
                    <a:pt x="80" y="235"/>
                  </a:lnTo>
                  <a:lnTo>
                    <a:pt x="75" y="245"/>
                  </a:lnTo>
                  <a:lnTo>
                    <a:pt x="67" y="254"/>
                  </a:lnTo>
                  <a:lnTo>
                    <a:pt x="61" y="266"/>
                  </a:lnTo>
                  <a:lnTo>
                    <a:pt x="55" y="277"/>
                  </a:lnTo>
                  <a:lnTo>
                    <a:pt x="50" y="289"/>
                  </a:lnTo>
                  <a:lnTo>
                    <a:pt x="44" y="300"/>
                  </a:lnTo>
                  <a:lnTo>
                    <a:pt x="40" y="311"/>
                  </a:lnTo>
                  <a:lnTo>
                    <a:pt x="35" y="323"/>
                  </a:lnTo>
                  <a:lnTo>
                    <a:pt x="31" y="336"/>
                  </a:lnTo>
                  <a:lnTo>
                    <a:pt x="27" y="346"/>
                  </a:lnTo>
                  <a:lnTo>
                    <a:pt x="23" y="359"/>
                  </a:lnTo>
                  <a:lnTo>
                    <a:pt x="17" y="370"/>
                  </a:lnTo>
                  <a:lnTo>
                    <a:pt x="14" y="384"/>
                  </a:lnTo>
                  <a:lnTo>
                    <a:pt x="12" y="395"/>
                  </a:lnTo>
                  <a:lnTo>
                    <a:pt x="10" y="410"/>
                  </a:lnTo>
                  <a:lnTo>
                    <a:pt x="6" y="422"/>
                  </a:lnTo>
                  <a:lnTo>
                    <a:pt x="6" y="435"/>
                  </a:lnTo>
                  <a:lnTo>
                    <a:pt x="2" y="446"/>
                  </a:lnTo>
                  <a:lnTo>
                    <a:pt x="2" y="462"/>
                  </a:lnTo>
                  <a:lnTo>
                    <a:pt x="0" y="473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0" y="515"/>
                  </a:lnTo>
                  <a:lnTo>
                    <a:pt x="0" y="528"/>
                  </a:lnTo>
                  <a:lnTo>
                    <a:pt x="0" y="540"/>
                  </a:lnTo>
                  <a:lnTo>
                    <a:pt x="0" y="553"/>
                  </a:lnTo>
                  <a:lnTo>
                    <a:pt x="2" y="566"/>
                  </a:lnTo>
                  <a:lnTo>
                    <a:pt x="2" y="580"/>
                  </a:lnTo>
                  <a:lnTo>
                    <a:pt x="6" y="591"/>
                  </a:lnTo>
                  <a:lnTo>
                    <a:pt x="6" y="604"/>
                  </a:lnTo>
                  <a:lnTo>
                    <a:pt x="10" y="618"/>
                  </a:lnTo>
                  <a:lnTo>
                    <a:pt x="12" y="629"/>
                  </a:lnTo>
                  <a:lnTo>
                    <a:pt x="14" y="642"/>
                  </a:lnTo>
                  <a:lnTo>
                    <a:pt x="17" y="654"/>
                  </a:lnTo>
                  <a:lnTo>
                    <a:pt x="23" y="665"/>
                  </a:lnTo>
                  <a:lnTo>
                    <a:pt x="27" y="676"/>
                  </a:lnTo>
                  <a:lnTo>
                    <a:pt x="31" y="690"/>
                  </a:lnTo>
                  <a:lnTo>
                    <a:pt x="35" y="701"/>
                  </a:lnTo>
                  <a:lnTo>
                    <a:pt x="40" y="714"/>
                  </a:lnTo>
                  <a:lnTo>
                    <a:pt x="44" y="724"/>
                  </a:lnTo>
                  <a:lnTo>
                    <a:pt x="50" y="735"/>
                  </a:lnTo>
                  <a:lnTo>
                    <a:pt x="55" y="747"/>
                  </a:lnTo>
                  <a:lnTo>
                    <a:pt x="61" y="758"/>
                  </a:lnTo>
                  <a:lnTo>
                    <a:pt x="67" y="770"/>
                  </a:lnTo>
                  <a:lnTo>
                    <a:pt x="75" y="779"/>
                  </a:lnTo>
                  <a:lnTo>
                    <a:pt x="80" y="789"/>
                  </a:lnTo>
                  <a:lnTo>
                    <a:pt x="88" y="800"/>
                  </a:lnTo>
                  <a:lnTo>
                    <a:pt x="95" y="810"/>
                  </a:lnTo>
                  <a:lnTo>
                    <a:pt x="101" y="821"/>
                  </a:lnTo>
                  <a:lnTo>
                    <a:pt x="109" y="830"/>
                  </a:lnTo>
                  <a:lnTo>
                    <a:pt x="118" y="840"/>
                  </a:lnTo>
                  <a:lnTo>
                    <a:pt x="124" y="849"/>
                  </a:lnTo>
                  <a:lnTo>
                    <a:pt x="133" y="859"/>
                  </a:lnTo>
                  <a:lnTo>
                    <a:pt x="141" y="868"/>
                  </a:lnTo>
                  <a:lnTo>
                    <a:pt x="152" y="878"/>
                  </a:lnTo>
                  <a:lnTo>
                    <a:pt x="160" y="886"/>
                  </a:lnTo>
                  <a:lnTo>
                    <a:pt x="170" y="895"/>
                  </a:lnTo>
                  <a:lnTo>
                    <a:pt x="177" y="903"/>
                  </a:lnTo>
                  <a:lnTo>
                    <a:pt x="187" y="912"/>
                  </a:lnTo>
                  <a:lnTo>
                    <a:pt x="196" y="918"/>
                  </a:lnTo>
                  <a:lnTo>
                    <a:pt x="206" y="927"/>
                  </a:lnTo>
                  <a:lnTo>
                    <a:pt x="217" y="933"/>
                  </a:lnTo>
                  <a:lnTo>
                    <a:pt x="227" y="941"/>
                  </a:lnTo>
                  <a:lnTo>
                    <a:pt x="238" y="946"/>
                  </a:lnTo>
                  <a:lnTo>
                    <a:pt x="248" y="954"/>
                  </a:lnTo>
                  <a:lnTo>
                    <a:pt x="257" y="960"/>
                  </a:lnTo>
                  <a:lnTo>
                    <a:pt x="270" y="967"/>
                  </a:lnTo>
                  <a:lnTo>
                    <a:pt x="280" y="973"/>
                  </a:lnTo>
                  <a:lnTo>
                    <a:pt x="291" y="979"/>
                  </a:lnTo>
                  <a:lnTo>
                    <a:pt x="303" y="984"/>
                  </a:lnTo>
                  <a:lnTo>
                    <a:pt x="316" y="990"/>
                  </a:lnTo>
                  <a:lnTo>
                    <a:pt x="326" y="992"/>
                  </a:lnTo>
                  <a:lnTo>
                    <a:pt x="339" y="998"/>
                  </a:lnTo>
                  <a:lnTo>
                    <a:pt x="350" y="1002"/>
                  </a:lnTo>
                  <a:lnTo>
                    <a:pt x="362" y="1005"/>
                  </a:lnTo>
                  <a:lnTo>
                    <a:pt x="373" y="1009"/>
                  </a:lnTo>
                  <a:lnTo>
                    <a:pt x="386" y="1013"/>
                  </a:lnTo>
                  <a:lnTo>
                    <a:pt x="398" y="1015"/>
                  </a:lnTo>
                  <a:lnTo>
                    <a:pt x="413" y="1019"/>
                  </a:lnTo>
                  <a:lnTo>
                    <a:pt x="424" y="1021"/>
                  </a:lnTo>
                  <a:lnTo>
                    <a:pt x="438" y="1022"/>
                  </a:lnTo>
                  <a:lnTo>
                    <a:pt x="449" y="1024"/>
                  </a:lnTo>
                  <a:lnTo>
                    <a:pt x="464" y="1026"/>
                  </a:lnTo>
                  <a:lnTo>
                    <a:pt x="476" y="1028"/>
                  </a:lnTo>
                  <a:lnTo>
                    <a:pt x="489" y="1030"/>
                  </a:lnTo>
                  <a:lnTo>
                    <a:pt x="504" y="1030"/>
                  </a:lnTo>
                  <a:lnTo>
                    <a:pt x="518" y="1030"/>
                  </a:lnTo>
                  <a:lnTo>
                    <a:pt x="518" y="10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7" name="Freeform 19"/>
            <p:cNvSpPr>
              <a:spLocks/>
            </p:cNvSpPr>
            <p:nvPr/>
          </p:nvSpPr>
          <p:spPr bwMode="auto">
            <a:xfrm>
              <a:off x="7160498" y="4147464"/>
              <a:ext cx="1153922" cy="1153922"/>
            </a:xfrm>
            <a:custGeom>
              <a:avLst/>
              <a:gdLst/>
              <a:ahLst/>
              <a:cxnLst>
                <a:cxn ang="0">
                  <a:pos x="442" y="796"/>
                </a:cxn>
                <a:cxn ang="0">
                  <a:pos x="489" y="789"/>
                </a:cxn>
                <a:cxn ang="0">
                  <a:pos x="537" y="773"/>
                </a:cxn>
                <a:cxn ang="0">
                  <a:pos x="580" y="754"/>
                </a:cxn>
                <a:cxn ang="0">
                  <a:pos x="622" y="730"/>
                </a:cxn>
                <a:cxn ang="0">
                  <a:pos x="660" y="701"/>
                </a:cxn>
                <a:cxn ang="0">
                  <a:pos x="694" y="667"/>
                </a:cxn>
                <a:cxn ang="0">
                  <a:pos x="725" y="629"/>
                </a:cxn>
                <a:cxn ang="0">
                  <a:pos x="752" y="589"/>
                </a:cxn>
                <a:cxn ang="0">
                  <a:pos x="771" y="545"/>
                </a:cxn>
                <a:cxn ang="0">
                  <a:pos x="788" y="498"/>
                </a:cxn>
                <a:cxn ang="0">
                  <a:pos x="795" y="450"/>
                </a:cxn>
                <a:cxn ang="0">
                  <a:pos x="801" y="401"/>
                </a:cxn>
                <a:cxn ang="0">
                  <a:pos x="795" y="350"/>
                </a:cxn>
                <a:cxn ang="0">
                  <a:pos x="788" y="300"/>
                </a:cxn>
                <a:cxn ang="0">
                  <a:pos x="771" y="253"/>
                </a:cxn>
                <a:cxn ang="0">
                  <a:pos x="752" y="209"/>
                </a:cxn>
                <a:cxn ang="0">
                  <a:pos x="725" y="167"/>
                </a:cxn>
                <a:cxn ang="0">
                  <a:pos x="694" y="131"/>
                </a:cxn>
                <a:cxn ang="0">
                  <a:pos x="660" y="99"/>
                </a:cxn>
                <a:cxn ang="0">
                  <a:pos x="622" y="68"/>
                </a:cxn>
                <a:cxn ang="0">
                  <a:pos x="580" y="43"/>
                </a:cxn>
                <a:cxn ang="0">
                  <a:pos x="537" y="23"/>
                </a:cxn>
                <a:cxn ang="0">
                  <a:pos x="489" y="9"/>
                </a:cxn>
                <a:cxn ang="0">
                  <a:pos x="442" y="2"/>
                </a:cxn>
                <a:cxn ang="0">
                  <a:pos x="390" y="0"/>
                </a:cxn>
                <a:cxn ang="0">
                  <a:pos x="339" y="4"/>
                </a:cxn>
                <a:cxn ang="0">
                  <a:pos x="289" y="15"/>
                </a:cxn>
                <a:cxn ang="0">
                  <a:pos x="244" y="32"/>
                </a:cxn>
                <a:cxn ang="0">
                  <a:pos x="200" y="51"/>
                </a:cxn>
                <a:cxn ang="0">
                  <a:pos x="158" y="78"/>
                </a:cxn>
                <a:cxn ang="0">
                  <a:pos x="124" y="112"/>
                </a:cxn>
                <a:cxn ang="0">
                  <a:pos x="90" y="146"/>
                </a:cxn>
                <a:cxn ang="0">
                  <a:pos x="61" y="184"/>
                </a:cxn>
                <a:cxn ang="0">
                  <a:pos x="38" y="226"/>
                </a:cxn>
                <a:cxn ang="0">
                  <a:pos x="19" y="272"/>
                </a:cxn>
                <a:cxn ang="0">
                  <a:pos x="6" y="319"/>
                </a:cxn>
                <a:cxn ang="0">
                  <a:pos x="0" y="370"/>
                </a:cxn>
                <a:cxn ang="0">
                  <a:pos x="0" y="420"/>
                </a:cxn>
                <a:cxn ang="0">
                  <a:pos x="4" y="469"/>
                </a:cxn>
                <a:cxn ang="0">
                  <a:pos x="18" y="517"/>
                </a:cxn>
                <a:cxn ang="0">
                  <a:pos x="35" y="562"/>
                </a:cxn>
                <a:cxn ang="0">
                  <a:pos x="57" y="606"/>
                </a:cxn>
                <a:cxn ang="0">
                  <a:pos x="84" y="644"/>
                </a:cxn>
                <a:cxn ang="0">
                  <a:pos x="118" y="682"/>
                </a:cxn>
                <a:cxn ang="0">
                  <a:pos x="153" y="713"/>
                </a:cxn>
                <a:cxn ang="0">
                  <a:pos x="192" y="741"/>
                </a:cxn>
                <a:cxn ang="0">
                  <a:pos x="234" y="764"/>
                </a:cxn>
                <a:cxn ang="0">
                  <a:pos x="282" y="781"/>
                </a:cxn>
                <a:cxn ang="0">
                  <a:pos x="327" y="793"/>
                </a:cxn>
                <a:cxn ang="0">
                  <a:pos x="379" y="798"/>
                </a:cxn>
              </a:cxnLst>
              <a:rect l="0" t="0" r="r" b="b"/>
              <a:pathLst>
                <a:path w="801" h="800">
                  <a:moveTo>
                    <a:pt x="402" y="800"/>
                  </a:moveTo>
                  <a:lnTo>
                    <a:pt x="411" y="798"/>
                  </a:lnTo>
                  <a:lnTo>
                    <a:pt x="421" y="798"/>
                  </a:lnTo>
                  <a:lnTo>
                    <a:pt x="430" y="798"/>
                  </a:lnTo>
                  <a:lnTo>
                    <a:pt x="442" y="796"/>
                  </a:lnTo>
                  <a:lnTo>
                    <a:pt x="451" y="794"/>
                  </a:lnTo>
                  <a:lnTo>
                    <a:pt x="461" y="793"/>
                  </a:lnTo>
                  <a:lnTo>
                    <a:pt x="470" y="793"/>
                  </a:lnTo>
                  <a:lnTo>
                    <a:pt x="480" y="791"/>
                  </a:lnTo>
                  <a:lnTo>
                    <a:pt x="489" y="789"/>
                  </a:lnTo>
                  <a:lnTo>
                    <a:pt x="499" y="787"/>
                  </a:lnTo>
                  <a:lnTo>
                    <a:pt x="508" y="783"/>
                  </a:lnTo>
                  <a:lnTo>
                    <a:pt x="518" y="781"/>
                  </a:lnTo>
                  <a:lnTo>
                    <a:pt x="527" y="777"/>
                  </a:lnTo>
                  <a:lnTo>
                    <a:pt x="537" y="773"/>
                  </a:lnTo>
                  <a:lnTo>
                    <a:pt x="544" y="770"/>
                  </a:lnTo>
                  <a:lnTo>
                    <a:pt x="556" y="768"/>
                  </a:lnTo>
                  <a:lnTo>
                    <a:pt x="563" y="764"/>
                  </a:lnTo>
                  <a:lnTo>
                    <a:pt x="573" y="758"/>
                  </a:lnTo>
                  <a:lnTo>
                    <a:pt x="580" y="754"/>
                  </a:lnTo>
                  <a:lnTo>
                    <a:pt x="590" y="751"/>
                  </a:lnTo>
                  <a:lnTo>
                    <a:pt x="598" y="745"/>
                  </a:lnTo>
                  <a:lnTo>
                    <a:pt x="605" y="741"/>
                  </a:lnTo>
                  <a:lnTo>
                    <a:pt x="615" y="735"/>
                  </a:lnTo>
                  <a:lnTo>
                    <a:pt x="622" y="730"/>
                  </a:lnTo>
                  <a:lnTo>
                    <a:pt x="630" y="724"/>
                  </a:lnTo>
                  <a:lnTo>
                    <a:pt x="637" y="718"/>
                  </a:lnTo>
                  <a:lnTo>
                    <a:pt x="645" y="713"/>
                  </a:lnTo>
                  <a:lnTo>
                    <a:pt x="655" y="707"/>
                  </a:lnTo>
                  <a:lnTo>
                    <a:pt x="660" y="701"/>
                  </a:lnTo>
                  <a:lnTo>
                    <a:pt x="668" y="696"/>
                  </a:lnTo>
                  <a:lnTo>
                    <a:pt x="675" y="688"/>
                  </a:lnTo>
                  <a:lnTo>
                    <a:pt x="683" y="682"/>
                  </a:lnTo>
                  <a:lnTo>
                    <a:pt x="689" y="675"/>
                  </a:lnTo>
                  <a:lnTo>
                    <a:pt x="694" y="667"/>
                  </a:lnTo>
                  <a:lnTo>
                    <a:pt x="700" y="659"/>
                  </a:lnTo>
                  <a:lnTo>
                    <a:pt x="708" y="652"/>
                  </a:lnTo>
                  <a:lnTo>
                    <a:pt x="713" y="644"/>
                  </a:lnTo>
                  <a:lnTo>
                    <a:pt x="719" y="637"/>
                  </a:lnTo>
                  <a:lnTo>
                    <a:pt x="725" y="629"/>
                  </a:lnTo>
                  <a:lnTo>
                    <a:pt x="731" y="623"/>
                  </a:lnTo>
                  <a:lnTo>
                    <a:pt x="736" y="614"/>
                  </a:lnTo>
                  <a:lnTo>
                    <a:pt x="742" y="606"/>
                  </a:lnTo>
                  <a:lnTo>
                    <a:pt x="746" y="597"/>
                  </a:lnTo>
                  <a:lnTo>
                    <a:pt x="752" y="589"/>
                  </a:lnTo>
                  <a:lnTo>
                    <a:pt x="755" y="580"/>
                  </a:lnTo>
                  <a:lnTo>
                    <a:pt x="759" y="572"/>
                  </a:lnTo>
                  <a:lnTo>
                    <a:pt x="765" y="562"/>
                  </a:lnTo>
                  <a:lnTo>
                    <a:pt x="769" y="555"/>
                  </a:lnTo>
                  <a:lnTo>
                    <a:pt x="771" y="545"/>
                  </a:lnTo>
                  <a:lnTo>
                    <a:pt x="774" y="536"/>
                  </a:lnTo>
                  <a:lnTo>
                    <a:pt x="778" y="526"/>
                  </a:lnTo>
                  <a:lnTo>
                    <a:pt x="782" y="517"/>
                  </a:lnTo>
                  <a:lnTo>
                    <a:pt x="784" y="507"/>
                  </a:lnTo>
                  <a:lnTo>
                    <a:pt x="788" y="498"/>
                  </a:lnTo>
                  <a:lnTo>
                    <a:pt x="790" y="488"/>
                  </a:lnTo>
                  <a:lnTo>
                    <a:pt x="791" y="479"/>
                  </a:lnTo>
                  <a:lnTo>
                    <a:pt x="793" y="469"/>
                  </a:lnTo>
                  <a:lnTo>
                    <a:pt x="793" y="460"/>
                  </a:lnTo>
                  <a:lnTo>
                    <a:pt x="795" y="450"/>
                  </a:lnTo>
                  <a:lnTo>
                    <a:pt x="797" y="441"/>
                  </a:lnTo>
                  <a:lnTo>
                    <a:pt x="799" y="431"/>
                  </a:lnTo>
                  <a:lnTo>
                    <a:pt x="801" y="420"/>
                  </a:lnTo>
                  <a:lnTo>
                    <a:pt x="801" y="410"/>
                  </a:lnTo>
                  <a:lnTo>
                    <a:pt x="801" y="401"/>
                  </a:lnTo>
                  <a:lnTo>
                    <a:pt x="801" y="391"/>
                  </a:lnTo>
                  <a:lnTo>
                    <a:pt x="801" y="380"/>
                  </a:lnTo>
                  <a:lnTo>
                    <a:pt x="799" y="370"/>
                  </a:lnTo>
                  <a:lnTo>
                    <a:pt x="797" y="359"/>
                  </a:lnTo>
                  <a:lnTo>
                    <a:pt x="795" y="350"/>
                  </a:lnTo>
                  <a:lnTo>
                    <a:pt x="793" y="338"/>
                  </a:lnTo>
                  <a:lnTo>
                    <a:pt x="793" y="329"/>
                  </a:lnTo>
                  <a:lnTo>
                    <a:pt x="791" y="319"/>
                  </a:lnTo>
                  <a:lnTo>
                    <a:pt x="790" y="310"/>
                  </a:lnTo>
                  <a:lnTo>
                    <a:pt x="788" y="300"/>
                  </a:lnTo>
                  <a:lnTo>
                    <a:pt x="784" y="291"/>
                  </a:lnTo>
                  <a:lnTo>
                    <a:pt x="782" y="281"/>
                  </a:lnTo>
                  <a:lnTo>
                    <a:pt x="778" y="272"/>
                  </a:lnTo>
                  <a:lnTo>
                    <a:pt x="774" y="262"/>
                  </a:lnTo>
                  <a:lnTo>
                    <a:pt x="771" y="253"/>
                  </a:lnTo>
                  <a:lnTo>
                    <a:pt x="769" y="245"/>
                  </a:lnTo>
                  <a:lnTo>
                    <a:pt x="765" y="235"/>
                  </a:lnTo>
                  <a:lnTo>
                    <a:pt x="759" y="226"/>
                  </a:lnTo>
                  <a:lnTo>
                    <a:pt x="755" y="218"/>
                  </a:lnTo>
                  <a:lnTo>
                    <a:pt x="752" y="209"/>
                  </a:lnTo>
                  <a:lnTo>
                    <a:pt x="746" y="201"/>
                  </a:lnTo>
                  <a:lnTo>
                    <a:pt x="742" y="192"/>
                  </a:lnTo>
                  <a:lnTo>
                    <a:pt x="736" y="184"/>
                  </a:lnTo>
                  <a:lnTo>
                    <a:pt x="731" y="177"/>
                  </a:lnTo>
                  <a:lnTo>
                    <a:pt x="725" y="167"/>
                  </a:lnTo>
                  <a:lnTo>
                    <a:pt x="719" y="159"/>
                  </a:lnTo>
                  <a:lnTo>
                    <a:pt x="713" y="152"/>
                  </a:lnTo>
                  <a:lnTo>
                    <a:pt x="708" y="146"/>
                  </a:lnTo>
                  <a:lnTo>
                    <a:pt x="700" y="139"/>
                  </a:lnTo>
                  <a:lnTo>
                    <a:pt x="694" y="131"/>
                  </a:lnTo>
                  <a:lnTo>
                    <a:pt x="689" y="123"/>
                  </a:lnTo>
                  <a:lnTo>
                    <a:pt x="683" y="118"/>
                  </a:lnTo>
                  <a:lnTo>
                    <a:pt x="675" y="112"/>
                  </a:lnTo>
                  <a:lnTo>
                    <a:pt x="668" y="104"/>
                  </a:lnTo>
                  <a:lnTo>
                    <a:pt x="660" y="99"/>
                  </a:lnTo>
                  <a:lnTo>
                    <a:pt x="655" y="91"/>
                  </a:lnTo>
                  <a:lnTo>
                    <a:pt x="645" y="83"/>
                  </a:lnTo>
                  <a:lnTo>
                    <a:pt x="637" y="78"/>
                  </a:lnTo>
                  <a:lnTo>
                    <a:pt x="630" y="72"/>
                  </a:lnTo>
                  <a:lnTo>
                    <a:pt x="622" y="68"/>
                  </a:lnTo>
                  <a:lnTo>
                    <a:pt x="615" y="62"/>
                  </a:lnTo>
                  <a:lnTo>
                    <a:pt x="605" y="57"/>
                  </a:lnTo>
                  <a:lnTo>
                    <a:pt x="598" y="51"/>
                  </a:lnTo>
                  <a:lnTo>
                    <a:pt x="590" y="47"/>
                  </a:lnTo>
                  <a:lnTo>
                    <a:pt x="580" y="43"/>
                  </a:lnTo>
                  <a:lnTo>
                    <a:pt x="573" y="38"/>
                  </a:lnTo>
                  <a:lnTo>
                    <a:pt x="563" y="34"/>
                  </a:lnTo>
                  <a:lnTo>
                    <a:pt x="556" y="32"/>
                  </a:lnTo>
                  <a:lnTo>
                    <a:pt x="544" y="26"/>
                  </a:lnTo>
                  <a:lnTo>
                    <a:pt x="537" y="23"/>
                  </a:lnTo>
                  <a:lnTo>
                    <a:pt x="527" y="21"/>
                  </a:lnTo>
                  <a:lnTo>
                    <a:pt x="518" y="17"/>
                  </a:lnTo>
                  <a:lnTo>
                    <a:pt x="508" y="15"/>
                  </a:lnTo>
                  <a:lnTo>
                    <a:pt x="499" y="11"/>
                  </a:lnTo>
                  <a:lnTo>
                    <a:pt x="489" y="9"/>
                  </a:lnTo>
                  <a:lnTo>
                    <a:pt x="480" y="7"/>
                  </a:lnTo>
                  <a:lnTo>
                    <a:pt x="470" y="5"/>
                  </a:lnTo>
                  <a:lnTo>
                    <a:pt x="461" y="4"/>
                  </a:lnTo>
                  <a:lnTo>
                    <a:pt x="451" y="2"/>
                  </a:lnTo>
                  <a:lnTo>
                    <a:pt x="442" y="2"/>
                  </a:lnTo>
                  <a:lnTo>
                    <a:pt x="430" y="0"/>
                  </a:lnTo>
                  <a:lnTo>
                    <a:pt x="42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0" y="0"/>
                  </a:lnTo>
                  <a:lnTo>
                    <a:pt x="379" y="0"/>
                  </a:lnTo>
                  <a:lnTo>
                    <a:pt x="369" y="0"/>
                  </a:lnTo>
                  <a:lnTo>
                    <a:pt x="358" y="2"/>
                  </a:lnTo>
                  <a:lnTo>
                    <a:pt x="348" y="2"/>
                  </a:lnTo>
                  <a:lnTo>
                    <a:pt x="339" y="4"/>
                  </a:lnTo>
                  <a:lnTo>
                    <a:pt x="327" y="5"/>
                  </a:lnTo>
                  <a:lnTo>
                    <a:pt x="318" y="7"/>
                  </a:lnTo>
                  <a:lnTo>
                    <a:pt x="308" y="9"/>
                  </a:lnTo>
                  <a:lnTo>
                    <a:pt x="299" y="11"/>
                  </a:lnTo>
                  <a:lnTo>
                    <a:pt x="289" y="15"/>
                  </a:lnTo>
                  <a:lnTo>
                    <a:pt x="282" y="17"/>
                  </a:lnTo>
                  <a:lnTo>
                    <a:pt x="270" y="21"/>
                  </a:lnTo>
                  <a:lnTo>
                    <a:pt x="261" y="23"/>
                  </a:lnTo>
                  <a:lnTo>
                    <a:pt x="253" y="26"/>
                  </a:lnTo>
                  <a:lnTo>
                    <a:pt x="244" y="32"/>
                  </a:lnTo>
                  <a:lnTo>
                    <a:pt x="234" y="34"/>
                  </a:lnTo>
                  <a:lnTo>
                    <a:pt x="227" y="38"/>
                  </a:lnTo>
                  <a:lnTo>
                    <a:pt x="217" y="43"/>
                  </a:lnTo>
                  <a:lnTo>
                    <a:pt x="210" y="47"/>
                  </a:lnTo>
                  <a:lnTo>
                    <a:pt x="200" y="51"/>
                  </a:lnTo>
                  <a:lnTo>
                    <a:pt x="192" y="57"/>
                  </a:lnTo>
                  <a:lnTo>
                    <a:pt x="183" y="62"/>
                  </a:lnTo>
                  <a:lnTo>
                    <a:pt x="175" y="68"/>
                  </a:lnTo>
                  <a:lnTo>
                    <a:pt x="168" y="72"/>
                  </a:lnTo>
                  <a:lnTo>
                    <a:pt x="158" y="78"/>
                  </a:lnTo>
                  <a:lnTo>
                    <a:pt x="153" y="83"/>
                  </a:lnTo>
                  <a:lnTo>
                    <a:pt x="145" y="91"/>
                  </a:lnTo>
                  <a:lnTo>
                    <a:pt x="137" y="99"/>
                  </a:lnTo>
                  <a:lnTo>
                    <a:pt x="130" y="104"/>
                  </a:lnTo>
                  <a:lnTo>
                    <a:pt x="124" y="112"/>
                  </a:lnTo>
                  <a:lnTo>
                    <a:pt x="118" y="118"/>
                  </a:lnTo>
                  <a:lnTo>
                    <a:pt x="111" y="123"/>
                  </a:lnTo>
                  <a:lnTo>
                    <a:pt x="103" y="131"/>
                  </a:lnTo>
                  <a:lnTo>
                    <a:pt x="97" y="139"/>
                  </a:lnTo>
                  <a:lnTo>
                    <a:pt x="90" y="146"/>
                  </a:lnTo>
                  <a:lnTo>
                    <a:pt x="84" y="152"/>
                  </a:lnTo>
                  <a:lnTo>
                    <a:pt x="78" y="159"/>
                  </a:lnTo>
                  <a:lnTo>
                    <a:pt x="73" y="167"/>
                  </a:lnTo>
                  <a:lnTo>
                    <a:pt x="67" y="177"/>
                  </a:lnTo>
                  <a:lnTo>
                    <a:pt x="61" y="184"/>
                  </a:lnTo>
                  <a:lnTo>
                    <a:pt x="57" y="192"/>
                  </a:lnTo>
                  <a:lnTo>
                    <a:pt x="52" y="201"/>
                  </a:lnTo>
                  <a:lnTo>
                    <a:pt x="46" y="209"/>
                  </a:lnTo>
                  <a:lnTo>
                    <a:pt x="42" y="218"/>
                  </a:lnTo>
                  <a:lnTo>
                    <a:pt x="38" y="226"/>
                  </a:lnTo>
                  <a:lnTo>
                    <a:pt x="35" y="235"/>
                  </a:lnTo>
                  <a:lnTo>
                    <a:pt x="31" y="245"/>
                  </a:lnTo>
                  <a:lnTo>
                    <a:pt x="27" y="253"/>
                  </a:lnTo>
                  <a:lnTo>
                    <a:pt x="23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4" y="291"/>
                  </a:lnTo>
                  <a:lnTo>
                    <a:pt x="10" y="300"/>
                  </a:lnTo>
                  <a:lnTo>
                    <a:pt x="8" y="310"/>
                  </a:lnTo>
                  <a:lnTo>
                    <a:pt x="6" y="319"/>
                  </a:lnTo>
                  <a:lnTo>
                    <a:pt x="4" y="329"/>
                  </a:lnTo>
                  <a:lnTo>
                    <a:pt x="4" y="338"/>
                  </a:lnTo>
                  <a:lnTo>
                    <a:pt x="0" y="350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41"/>
                  </a:lnTo>
                  <a:lnTo>
                    <a:pt x="0" y="450"/>
                  </a:lnTo>
                  <a:lnTo>
                    <a:pt x="4" y="460"/>
                  </a:lnTo>
                  <a:lnTo>
                    <a:pt x="4" y="469"/>
                  </a:lnTo>
                  <a:lnTo>
                    <a:pt x="6" y="479"/>
                  </a:lnTo>
                  <a:lnTo>
                    <a:pt x="8" y="488"/>
                  </a:lnTo>
                  <a:lnTo>
                    <a:pt x="10" y="498"/>
                  </a:lnTo>
                  <a:lnTo>
                    <a:pt x="14" y="507"/>
                  </a:lnTo>
                  <a:lnTo>
                    <a:pt x="18" y="517"/>
                  </a:lnTo>
                  <a:lnTo>
                    <a:pt x="19" y="526"/>
                  </a:lnTo>
                  <a:lnTo>
                    <a:pt x="23" y="536"/>
                  </a:lnTo>
                  <a:lnTo>
                    <a:pt x="27" y="545"/>
                  </a:lnTo>
                  <a:lnTo>
                    <a:pt x="31" y="555"/>
                  </a:lnTo>
                  <a:lnTo>
                    <a:pt x="35" y="562"/>
                  </a:lnTo>
                  <a:lnTo>
                    <a:pt x="38" y="572"/>
                  </a:lnTo>
                  <a:lnTo>
                    <a:pt x="42" y="580"/>
                  </a:lnTo>
                  <a:lnTo>
                    <a:pt x="46" y="589"/>
                  </a:lnTo>
                  <a:lnTo>
                    <a:pt x="52" y="597"/>
                  </a:lnTo>
                  <a:lnTo>
                    <a:pt x="57" y="606"/>
                  </a:lnTo>
                  <a:lnTo>
                    <a:pt x="61" y="614"/>
                  </a:lnTo>
                  <a:lnTo>
                    <a:pt x="67" y="623"/>
                  </a:lnTo>
                  <a:lnTo>
                    <a:pt x="73" y="629"/>
                  </a:lnTo>
                  <a:lnTo>
                    <a:pt x="78" y="637"/>
                  </a:lnTo>
                  <a:lnTo>
                    <a:pt x="84" y="644"/>
                  </a:lnTo>
                  <a:lnTo>
                    <a:pt x="90" y="652"/>
                  </a:lnTo>
                  <a:lnTo>
                    <a:pt x="97" y="659"/>
                  </a:lnTo>
                  <a:lnTo>
                    <a:pt x="103" y="667"/>
                  </a:lnTo>
                  <a:lnTo>
                    <a:pt x="111" y="675"/>
                  </a:lnTo>
                  <a:lnTo>
                    <a:pt x="118" y="682"/>
                  </a:lnTo>
                  <a:lnTo>
                    <a:pt x="124" y="688"/>
                  </a:lnTo>
                  <a:lnTo>
                    <a:pt x="130" y="696"/>
                  </a:lnTo>
                  <a:lnTo>
                    <a:pt x="137" y="701"/>
                  </a:lnTo>
                  <a:lnTo>
                    <a:pt x="145" y="707"/>
                  </a:lnTo>
                  <a:lnTo>
                    <a:pt x="153" y="713"/>
                  </a:lnTo>
                  <a:lnTo>
                    <a:pt x="158" y="718"/>
                  </a:lnTo>
                  <a:lnTo>
                    <a:pt x="168" y="724"/>
                  </a:lnTo>
                  <a:lnTo>
                    <a:pt x="175" y="730"/>
                  </a:lnTo>
                  <a:lnTo>
                    <a:pt x="183" y="735"/>
                  </a:lnTo>
                  <a:lnTo>
                    <a:pt x="192" y="741"/>
                  </a:lnTo>
                  <a:lnTo>
                    <a:pt x="200" y="745"/>
                  </a:lnTo>
                  <a:lnTo>
                    <a:pt x="210" y="751"/>
                  </a:lnTo>
                  <a:lnTo>
                    <a:pt x="217" y="754"/>
                  </a:lnTo>
                  <a:lnTo>
                    <a:pt x="227" y="758"/>
                  </a:lnTo>
                  <a:lnTo>
                    <a:pt x="234" y="764"/>
                  </a:lnTo>
                  <a:lnTo>
                    <a:pt x="244" y="768"/>
                  </a:lnTo>
                  <a:lnTo>
                    <a:pt x="253" y="770"/>
                  </a:lnTo>
                  <a:lnTo>
                    <a:pt x="261" y="773"/>
                  </a:lnTo>
                  <a:lnTo>
                    <a:pt x="270" y="777"/>
                  </a:lnTo>
                  <a:lnTo>
                    <a:pt x="282" y="781"/>
                  </a:lnTo>
                  <a:lnTo>
                    <a:pt x="289" y="783"/>
                  </a:lnTo>
                  <a:lnTo>
                    <a:pt x="299" y="787"/>
                  </a:lnTo>
                  <a:lnTo>
                    <a:pt x="308" y="789"/>
                  </a:lnTo>
                  <a:lnTo>
                    <a:pt x="318" y="791"/>
                  </a:lnTo>
                  <a:lnTo>
                    <a:pt x="327" y="793"/>
                  </a:lnTo>
                  <a:lnTo>
                    <a:pt x="339" y="793"/>
                  </a:lnTo>
                  <a:lnTo>
                    <a:pt x="348" y="794"/>
                  </a:lnTo>
                  <a:lnTo>
                    <a:pt x="358" y="796"/>
                  </a:lnTo>
                  <a:lnTo>
                    <a:pt x="369" y="798"/>
                  </a:lnTo>
                  <a:lnTo>
                    <a:pt x="379" y="798"/>
                  </a:lnTo>
                  <a:lnTo>
                    <a:pt x="390" y="798"/>
                  </a:lnTo>
                  <a:lnTo>
                    <a:pt x="402" y="800"/>
                  </a:lnTo>
                  <a:lnTo>
                    <a:pt x="402" y="8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8" name="Freeform 20"/>
            <p:cNvSpPr>
              <a:spLocks/>
            </p:cNvSpPr>
            <p:nvPr/>
          </p:nvSpPr>
          <p:spPr bwMode="auto">
            <a:xfrm>
              <a:off x="7206655" y="4196504"/>
              <a:ext cx="1052955" cy="1058724"/>
            </a:xfrm>
            <a:custGeom>
              <a:avLst/>
              <a:gdLst/>
              <a:ahLst/>
              <a:cxnLst>
                <a:cxn ang="0">
                  <a:pos x="401" y="730"/>
                </a:cxn>
                <a:cxn ang="0">
                  <a:pos x="447" y="722"/>
                </a:cxn>
                <a:cxn ang="0">
                  <a:pos x="488" y="709"/>
                </a:cxn>
                <a:cxn ang="0">
                  <a:pos x="528" y="690"/>
                </a:cxn>
                <a:cxn ang="0">
                  <a:pos x="568" y="669"/>
                </a:cxn>
                <a:cxn ang="0">
                  <a:pos x="603" y="641"/>
                </a:cxn>
                <a:cxn ang="0">
                  <a:pos x="635" y="612"/>
                </a:cxn>
                <a:cxn ang="0">
                  <a:pos x="661" y="578"/>
                </a:cxn>
                <a:cxn ang="0">
                  <a:pos x="684" y="540"/>
                </a:cxn>
                <a:cxn ang="0">
                  <a:pos x="703" y="500"/>
                </a:cxn>
                <a:cxn ang="0">
                  <a:pos x="719" y="456"/>
                </a:cxn>
                <a:cxn ang="0">
                  <a:pos x="726" y="411"/>
                </a:cxn>
                <a:cxn ang="0">
                  <a:pos x="730" y="367"/>
                </a:cxn>
                <a:cxn ang="0">
                  <a:pos x="726" y="319"/>
                </a:cxn>
                <a:cxn ang="0">
                  <a:pos x="719" y="274"/>
                </a:cxn>
                <a:cxn ang="0">
                  <a:pos x="703" y="230"/>
                </a:cxn>
                <a:cxn ang="0">
                  <a:pos x="684" y="192"/>
                </a:cxn>
                <a:cxn ang="0">
                  <a:pos x="661" y="154"/>
                </a:cxn>
                <a:cxn ang="0">
                  <a:pos x="635" y="120"/>
                </a:cxn>
                <a:cxn ang="0">
                  <a:pos x="603" y="89"/>
                </a:cxn>
                <a:cxn ang="0">
                  <a:pos x="568" y="63"/>
                </a:cxn>
                <a:cxn ang="0">
                  <a:pos x="528" y="40"/>
                </a:cxn>
                <a:cxn ang="0">
                  <a:pos x="488" y="23"/>
                </a:cxn>
                <a:cxn ang="0">
                  <a:pos x="447" y="9"/>
                </a:cxn>
                <a:cxn ang="0">
                  <a:pos x="401" y="2"/>
                </a:cxn>
                <a:cxn ang="0">
                  <a:pos x="355" y="0"/>
                </a:cxn>
                <a:cxn ang="0">
                  <a:pos x="308" y="4"/>
                </a:cxn>
                <a:cxn ang="0">
                  <a:pos x="262" y="13"/>
                </a:cxn>
                <a:cxn ang="0">
                  <a:pos x="222" y="28"/>
                </a:cxn>
                <a:cxn ang="0">
                  <a:pos x="182" y="47"/>
                </a:cxn>
                <a:cxn ang="0">
                  <a:pos x="146" y="72"/>
                </a:cxn>
                <a:cxn ang="0">
                  <a:pos x="112" y="101"/>
                </a:cxn>
                <a:cxn ang="0">
                  <a:pos x="82" y="133"/>
                </a:cxn>
                <a:cxn ang="0">
                  <a:pos x="55" y="169"/>
                </a:cxn>
                <a:cxn ang="0">
                  <a:pos x="34" y="207"/>
                </a:cxn>
                <a:cxn ang="0">
                  <a:pos x="17" y="247"/>
                </a:cxn>
                <a:cxn ang="0">
                  <a:pos x="7" y="293"/>
                </a:cxn>
                <a:cxn ang="0">
                  <a:pos x="0" y="338"/>
                </a:cxn>
                <a:cxn ang="0">
                  <a:pos x="0" y="386"/>
                </a:cxn>
                <a:cxn ang="0">
                  <a:pos x="5" y="430"/>
                </a:cxn>
                <a:cxn ang="0">
                  <a:pos x="15" y="473"/>
                </a:cxn>
                <a:cxn ang="0">
                  <a:pos x="30" y="515"/>
                </a:cxn>
                <a:cxn ang="0">
                  <a:pos x="51" y="555"/>
                </a:cxn>
                <a:cxn ang="0">
                  <a:pos x="76" y="591"/>
                </a:cxn>
                <a:cxn ang="0">
                  <a:pos x="106" y="625"/>
                </a:cxn>
                <a:cxn ang="0">
                  <a:pos x="139" y="652"/>
                </a:cxn>
                <a:cxn ang="0">
                  <a:pos x="175" y="679"/>
                </a:cxn>
                <a:cxn ang="0">
                  <a:pos x="213" y="698"/>
                </a:cxn>
                <a:cxn ang="0">
                  <a:pos x="255" y="715"/>
                </a:cxn>
                <a:cxn ang="0">
                  <a:pos x="298" y="726"/>
                </a:cxn>
                <a:cxn ang="0">
                  <a:pos x="346" y="732"/>
                </a:cxn>
              </a:cxnLst>
              <a:rect l="0" t="0" r="r" b="b"/>
              <a:pathLst>
                <a:path w="730" h="734">
                  <a:moveTo>
                    <a:pt x="365" y="734"/>
                  </a:moveTo>
                  <a:lnTo>
                    <a:pt x="372" y="732"/>
                  </a:lnTo>
                  <a:lnTo>
                    <a:pt x="384" y="732"/>
                  </a:lnTo>
                  <a:lnTo>
                    <a:pt x="391" y="730"/>
                  </a:lnTo>
                  <a:lnTo>
                    <a:pt x="401" y="730"/>
                  </a:lnTo>
                  <a:lnTo>
                    <a:pt x="409" y="728"/>
                  </a:lnTo>
                  <a:lnTo>
                    <a:pt x="420" y="726"/>
                  </a:lnTo>
                  <a:lnTo>
                    <a:pt x="428" y="726"/>
                  </a:lnTo>
                  <a:lnTo>
                    <a:pt x="437" y="724"/>
                  </a:lnTo>
                  <a:lnTo>
                    <a:pt x="447" y="722"/>
                  </a:lnTo>
                  <a:lnTo>
                    <a:pt x="454" y="720"/>
                  </a:lnTo>
                  <a:lnTo>
                    <a:pt x="464" y="719"/>
                  </a:lnTo>
                  <a:lnTo>
                    <a:pt x="471" y="715"/>
                  </a:lnTo>
                  <a:lnTo>
                    <a:pt x="481" y="713"/>
                  </a:lnTo>
                  <a:lnTo>
                    <a:pt x="488" y="709"/>
                  </a:lnTo>
                  <a:lnTo>
                    <a:pt x="498" y="705"/>
                  </a:lnTo>
                  <a:lnTo>
                    <a:pt x="506" y="703"/>
                  </a:lnTo>
                  <a:lnTo>
                    <a:pt x="513" y="698"/>
                  </a:lnTo>
                  <a:lnTo>
                    <a:pt x="521" y="696"/>
                  </a:lnTo>
                  <a:lnTo>
                    <a:pt x="528" y="690"/>
                  </a:lnTo>
                  <a:lnTo>
                    <a:pt x="538" y="686"/>
                  </a:lnTo>
                  <a:lnTo>
                    <a:pt x="544" y="682"/>
                  </a:lnTo>
                  <a:lnTo>
                    <a:pt x="553" y="679"/>
                  </a:lnTo>
                  <a:lnTo>
                    <a:pt x="561" y="673"/>
                  </a:lnTo>
                  <a:lnTo>
                    <a:pt x="568" y="669"/>
                  </a:lnTo>
                  <a:lnTo>
                    <a:pt x="576" y="663"/>
                  </a:lnTo>
                  <a:lnTo>
                    <a:pt x="582" y="658"/>
                  </a:lnTo>
                  <a:lnTo>
                    <a:pt x="589" y="652"/>
                  </a:lnTo>
                  <a:lnTo>
                    <a:pt x="595" y="648"/>
                  </a:lnTo>
                  <a:lnTo>
                    <a:pt x="603" y="641"/>
                  </a:lnTo>
                  <a:lnTo>
                    <a:pt x="610" y="637"/>
                  </a:lnTo>
                  <a:lnTo>
                    <a:pt x="616" y="629"/>
                  </a:lnTo>
                  <a:lnTo>
                    <a:pt x="623" y="625"/>
                  </a:lnTo>
                  <a:lnTo>
                    <a:pt x="627" y="618"/>
                  </a:lnTo>
                  <a:lnTo>
                    <a:pt x="635" y="612"/>
                  </a:lnTo>
                  <a:lnTo>
                    <a:pt x="639" y="605"/>
                  </a:lnTo>
                  <a:lnTo>
                    <a:pt x="646" y="597"/>
                  </a:lnTo>
                  <a:lnTo>
                    <a:pt x="650" y="591"/>
                  </a:lnTo>
                  <a:lnTo>
                    <a:pt x="656" y="584"/>
                  </a:lnTo>
                  <a:lnTo>
                    <a:pt x="661" y="578"/>
                  </a:lnTo>
                  <a:lnTo>
                    <a:pt x="667" y="570"/>
                  </a:lnTo>
                  <a:lnTo>
                    <a:pt x="671" y="563"/>
                  </a:lnTo>
                  <a:lnTo>
                    <a:pt x="675" y="555"/>
                  </a:lnTo>
                  <a:lnTo>
                    <a:pt x="680" y="546"/>
                  </a:lnTo>
                  <a:lnTo>
                    <a:pt x="684" y="540"/>
                  </a:lnTo>
                  <a:lnTo>
                    <a:pt x="688" y="532"/>
                  </a:lnTo>
                  <a:lnTo>
                    <a:pt x="692" y="523"/>
                  </a:lnTo>
                  <a:lnTo>
                    <a:pt x="696" y="515"/>
                  </a:lnTo>
                  <a:lnTo>
                    <a:pt x="701" y="509"/>
                  </a:lnTo>
                  <a:lnTo>
                    <a:pt x="703" y="500"/>
                  </a:lnTo>
                  <a:lnTo>
                    <a:pt x="707" y="490"/>
                  </a:lnTo>
                  <a:lnTo>
                    <a:pt x="709" y="483"/>
                  </a:lnTo>
                  <a:lnTo>
                    <a:pt x="713" y="473"/>
                  </a:lnTo>
                  <a:lnTo>
                    <a:pt x="715" y="466"/>
                  </a:lnTo>
                  <a:lnTo>
                    <a:pt x="719" y="456"/>
                  </a:lnTo>
                  <a:lnTo>
                    <a:pt x="720" y="449"/>
                  </a:lnTo>
                  <a:lnTo>
                    <a:pt x="722" y="439"/>
                  </a:lnTo>
                  <a:lnTo>
                    <a:pt x="724" y="430"/>
                  </a:lnTo>
                  <a:lnTo>
                    <a:pt x="724" y="422"/>
                  </a:lnTo>
                  <a:lnTo>
                    <a:pt x="726" y="411"/>
                  </a:lnTo>
                  <a:lnTo>
                    <a:pt x="728" y="403"/>
                  </a:lnTo>
                  <a:lnTo>
                    <a:pt x="728" y="393"/>
                  </a:lnTo>
                  <a:lnTo>
                    <a:pt x="730" y="386"/>
                  </a:lnTo>
                  <a:lnTo>
                    <a:pt x="730" y="374"/>
                  </a:lnTo>
                  <a:lnTo>
                    <a:pt x="730" y="367"/>
                  </a:lnTo>
                  <a:lnTo>
                    <a:pt x="730" y="357"/>
                  </a:lnTo>
                  <a:lnTo>
                    <a:pt x="730" y="348"/>
                  </a:lnTo>
                  <a:lnTo>
                    <a:pt x="728" y="338"/>
                  </a:lnTo>
                  <a:lnTo>
                    <a:pt x="728" y="329"/>
                  </a:lnTo>
                  <a:lnTo>
                    <a:pt x="726" y="319"/>
                  </a:lnTo>
                  <a:lnTo>
                    <a:pt x="724" y="310"/>
                  </a:lnTo>
                  <a:lnTo>
                    <a:pt x="724" y="300"/>
                  </a:lnTo>
                  <a:lnTo>
                    <a:pt x="722" y="293"/>
                  </a:lnTo>
                  <a:lnTo>
                    <a:pt x="720" y="281"/>
                  </a:lnTo>
                  <a:lnTo>
                    <a:pt x="719" y="274"/>
                  </a:lnTo>
                  <a:lnTo>
                    <a:pt x="715" y="264"/>
                  </a:lnTo>
                  <a:lnTo>
                    <a:pt x="713" y="257"/>
                  </a:lnTo>
                  <a:lnTo>
                    <a:pt x="709" y="247"/>
                  </a:lnTo>
                  <a:lnTo>
                    <a:pt x="707" y="239"/>
                  </a:lnTo>
                  <a:lnTo>
                    <a:pt x="703" y="230"/>
                  </a:lnTo>
                  <a:lnTo>
                    <a:pt x="701" y="224"/>
                  </a:lnTo>
                  <a:lnTo>
                    <a:pt x="696" y="215"/>
                  </a:lnTo>
                  <a:lnTo>
                    <a:pt x="692" y="207"/>
                  </a:lnTo>
                  <a:lnTo>
                    <a:pt x="688" y="198"/>
                  </a:lnTo>
                  <a:lnTo>
                    <a:pt x="684" y="192"/>
                  </a:lnTo>
                  <a:lnTo>
                    <a:pt x="680" y="184"/>
                  </a:lnTo>
                  <a:lnTo>
                    <a:pt x="675" y="175"/>
                  </a:lnTo>
                  <a:lnTo>
                    <a:pt x="671" y="169"/>
                  </a:lnTo>
                  <a:lnTo>
                    <a:pt x="667" y="162"/>
                  </a:lnTo>
                  <a:lnTo>
                    <a:pt x="661" y="154"/>
                  </a:lnTo>
                  <a:lnTo>
                    <a:pt x="656" y="146"/>
                  </a:lnTo>
                  <a:lnTo>
                    <a:pt x="650" y="141"/>
                  </a:lnTo>
                  <a:lnTo>
                    <a:pt x="646" y="133"/>
                  </a:lnTo>
                  <a:lnTo>
                    <a:pt x="639" y="127"/>
                  </a:lnTo>
                  <a:lnTo>
                    <a:pt x="635" y="120"/>
                  </a:lnTo>
                  <a:lnTo>
                    <a:pt x="627" y="114"/>
                  </a:lnTo>
                  <a:lnTo>
                    <a:pt x="623" y="108"/>
                  </a:lnTo>
                  <a:lnTo>
                    <a:pt x="616" y="101"/>
                  </a:lnTo>
                  <a:lnTo>
                    <a:pt x="610" y="95"/>
                  </a:lnTo>
                  <a:lnTo>
                    <a:pt x="603" y="89"/>
                  </a:lnTo>
                  <a:lnTo>
                    <a:pt x="595" y="84"/>
                  </a:lnTo>
                  <a:lnTo>
                    <a:pt x="589" y="78"/>
                  </a:lnTo>
                  <a:lnTo>
                    <a:pt x="582" y="72"/>
                  </a:lnTo>
                  <a:lnTo>
                    <a:pt x="576" y="66"/>
                  </a:lnTo>
                  <a:lnTo>
                    <a:pt x="568" y="63"/>
                  </a:lnTo>
                  <a:lnTo>
                    <a:pt x="561" y="57"/>
                  </a:lnTo>
                  <a:lnTo>
                    <a:pt x="553" y="51"/>
                  </a:lnTo>
                  <a:lnTo>
                    <a:pt x="544" y="47"/>
                  </a:lnTo>
                  <a:lnTo>
                    <a:pt x="538" y="44"/>
                  </a:lnTo>
                  <a:lnTo>
                    <a:pt x="528" y="40"/>
                  </a:lnTo>
                  <a:lnTo>
                    <a:pt x="521" y="36"/>
                  </a:lnTo>
                  <a:lnTo>
                    <a:pt x="513" y="32"/>
                  </a:lnTo>
                  <a:lnTo>
                    <a:pt x="506" y="28"/>
                  </a:lnTo>
                  <a:lnTo>
                    <a:pt x="498" y="27"/>
                  </a:lnTo>
                  <a:lnTo>
                    <a:pt x="488" y="23"/>
                  </a:lnTo>
                  <a:lnTo>
                    <a:pt x="481" y="19"/>
                  </a:lnTo>
                  <a:lnTo>
                    <a:pt x="471" y="17"/>
                  </a:lnTo>
                  <a:lnTo>
                    <a:pt x="464" y="13"/>
                  </a:lnTo>
                  <a:lnTo>
                    <a:pt x="454" y="11"/>
                  </a:lnTo>
                  <a:lnTo>
                    <a:pt x="447" y="9"/>
                  </a:lnTo>
                  <a:lnTo>
                    <a:pt x="437" y="8"/>
                  </a:lnTo>
                  <a:lnTo>
                    <a:pt x="428" y="6"/>
                  </a:lnTo>
                  <a:lnTo>
                    <a:pt x="420" y="4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1" y="0"/>
                  </a:lnTo>
                  <a:lnTo>
                    <a:pt x="384" y="0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6" y="0"/>
                  </a:lnTo>
                  <a:lnTo>
                    <a:pt x="336" y="0"/>
                  </a:lnTo>
                  <a:lnTo>
                    <a:pt x="327" y="2"/>
                  </a:lnTo>
                  <a:lnTo>
                    <a:pt x="317" y="2"/>
                  </a:lnTo>
                  <a:lnTo>
                    <a:pt x="308" y="4"/>
                  </a:lnTo>
                  <a:lnTo>
                    <a:pt x="298" y="6"/>
                  </a:lnTo>
                  <a:lnTo>
                    <a:pt x="291" y="8"/>
                  </a:lnTo>
                  <a:lnTo>
                    <a:pt x="281" y="9"/>
                  </a:lnTo>
                  <a:lnTo>
                    <a:pt x="272" y="11"/>
                  </a:lnTo>
                  <a:lnTo>
                    <a:pt x="262" y="13"/>
                  </a:lnTo>
                  <a:lnTo>
                    <a:pt x="255" y="17"/>
                  </a:lnTo>
                  <a:lnTo>
                    <a:pt x="245" y="19"/>
                  </a:lnTo>
                  <a:lnTo>
                    <a:pt x="237" y="23"/>
                  </a:lnTo>
                  <a:lnTo>
                    <a:pt x="228" y="27"/>
                  </a:lnTo>
                  <a:lnTo>
                    <a:pt x="222" y="28"/>
                  </a:lnTo>
                  <a:lnTo>
                    <a:pt x="213" y="32"/>
                  </a:lnTo>
                  <a:lnTo>
                    <a:pt x="205" y="36"/>
                  </a:lnTo>
                  <a:lnTo>
                    <a:pt x="198" y="40"/>
                  </a:lnTo>
                  <a:lnTo>
                    <a:pt x="190" y="44"/>
                  </a:lnTo>
                  <a:lnTo>
                    <a:pt x="182" y="47"/>
                  </a:lnTo>
                  <a:lnTo>
                    <a:pt x="175" y="51"/>
                  </a:lnTo>
                  <a:lnTo>
                    <a:pt x="167" y="57"/>
                  </a:lnTo>
                  <a:lnTo>
                    <a:pt x="159" y="63"/>
                  </a:lnTo>
                  <a:lnTo>
                    <a:pt x="152" y="66"/>
                  </a:lnTo>
                  <a:lnTo>
                    <a:pt x="146" y="72"/>
                  </a:lnTo>
                  <a:lnTo>
                    <a:pt x="139" y="78"/>
                  </a:lnTo>
                  <a:lnTo>
                    <a:pt x="131" y="84"/>
                  </a:lnTo>
                  <a:lnTo>
                    <a:pt x="125" y="89"/>
                  </a:lnTo>
                  <a:lnTo>
                    <a:pt x="118" y="95"/>
                  </a:lnTo>
                  <a:lnTo>
                    <a:pt x="112" y="101"/>
                  </a:lnTo>
                  <a:lnTo>
                    <a:pt x="106" y="108"/>
                  </a:lnTo>
                  <a:lnTo>
                    <a:pt x="99" y="114"/>
                  </a:lnTo>
                  <a:lnTo>
                    <a:pt x="93" y="120"/>
                  </a:lnTo>
                  <a:lnTo>
                    <a:pt x="87" y="127"/>
                  </a:lnTo>
                  <a:lnTo>
                    <a:pt x="82" y="133"/>
                  </a:lnTo>
                  <a:lnTo>
                    <a:pt x="76" y="141"/>
                  </a:lnTo>
                  <a:lnTo>
                    <a:pt x="70" y="146"/>
                  </a:lnTo>
                  <a:lnTo>
                    <a:pt x="66" y="154"/>
                  </a:lnTo>
                  <a:lnTo>
                    <a:pt x="61" y="162"/>
                  </a:lnTo>
                  <a:lnTo>
                    <a:pt x="55" y="169"/>
                  </a:lnTo>
                  <a:lnTo>
                    <a:pt x="51" y="175"/>
                  </a:lnTo>
                  <a:lnTo>
                    <a:pt x="45" y="184"/>
                  </a:lnTo>
                  <a:lnTo>
                    <a:pt x="42" y="192"/>
                  </a:lnTo>
                  <a:lnTo>
                    <a:pt x="38" y="198"/>
                  </a:lnTo>
                  <a:lnTo>
                    <a:pt x="34" y="207"/>
                  </a:lnTo>
                  <a:lnTo>
                    <a:pt x="30" y="215"/>
                  </a:lnTo>
                  <a:lnTo>
                    <a:pt x="28" y="224"/>
                  </a:lnTo>
                  <a:lnTo>
                    <a:pt x="24" y="230"/>
                  </a:lnTo>
                  <a:lnTo>
                    <a:pt x="21" y="239"/>
                  </a:lnTo>
                  <a:lnTo>
                    <a:pt x="17" y="247"/>
                  </a:lnTo>
                  <a:lnTo>
                    <a:pt x="15" y="257"/>
                  </a:lnTo>
                  <a:lnTo>
                    <a:pt x="11" y="264"/>
                  </a:lnTo>
                  <a:lnTo>
                    <a:pt x="11" y="274"/>
                  </a:lnTo>
                  <a:lnTo>
                    <a:pt x="7" y="281"/>
                  </a:lnTo>
                  <a:lnTo>
                    <a:pt x="7" y="293"/>
                  </a:lnTo>
                  <a:lnTo>
                    <a:pt x="5" y="300"/>
                  </a:lnTo>
                  <a:lnTo>
                    <a:pt x="4" y="310"/>
                  </a:lnTo>
                  <a:lnTo>
                    <a:pt x="2" y="319"/>
                  </a:lnTo>
                  <a:lnTo>
                    <a:pt x="2" y="329"/>
                  </a:lnTo>
                  <a:lnTo>
                    <a:pt x="0" y="338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6"/>
                  </a:lnTo>
                  <a:lnTo>
                    <a:pt x="0" y="393"/>
                  </a:lnTo>
                  <a:lnTo>
                    <a:pt x="2" y="403"/>
                  </a:lnTo>
                  <a:lnTo>
                    <a:pt x="2" y="411"/>
                  </a:lnTo>
                  <a:lnTo>
                    <a:pt x="4" y="422"/>
                  </a:lnTo>
                  <a:lnTo>
                    <a:pt x="5" y="430"/>
                  </a:lnTo>
                  <a:lnTo>
                    <a:pt x="7" y="439"/>
                  </a:lnTo>
                  <a:lnTo>
                    <a:pt x="7" y="449"/>
                  </a:lnTo>
                  <a:lnTo>
                    <a:pt x="11" y="456"/>
                  </a:lnTo>
                  <a:lnTo>
                    <a:pt x="11" y="466"/>
                  </a:lnTo>
                  <a:lnTo>
                    <a:pt x="15" y="473"/>
                  </a:lnTo>
                  <a:lnTo>
                    <a:pt x="17" y="483"/>
                  </a:lnTo>
                  <a:lnTo>
                    <a:pt x="21" y="490"/>
                  </a:lnTo>
                  <a:lnTo>
                    <a:pt x="24" y="500"/>
                  </a:lnTo>
                  <a:lnTo>
                    <a:pt x="28" y="509"/>
                  </a:lnTo>
                  <a:lnTo>
                    <a:pt x="30" y="515"/>
                  </a:lnTo>
                  <a:lnTo>
                    <a:pt x="34" y="523"/>
                  </a:lnTo>
                  <a:lnTo>
                    <a:pt x="38" y="532"/>
                  </a:lnTo>
                  <a:lnTo>
                    <a:pt x="42" y="540"/>
                  </a:lnTo>
                  <a:lnTo>
                    <a:pt x="45" y="546"/>
                  </a:lnTo>
                  <a:lnTo>
                    <a:pt x="51" y="555"/>
                  </a:lnTo>
                  <a:lnTo>
                    <a:pt x="55" y="563"/>
                  </a:lnTo>
                  <a:lnTo>
                    <a:pt x="61" y="570"/>
                  </a:lnTo>
                  <a:lnTo>
                    <a:pt x="66" y="578"/>
                  </a:lnTo>
                  <a:lnTo>
                    <a:pt x="70" y="584"/>
                  </a:lnTo>
                  <a:lnTo>
                    <a:pt x="76" y="591"/>
                  </a:lnTo>
                  <a:lnTo>
                    <a:pt x="82" y="597"/>
                  </a:lnTo>
                  <a:lnTo>
                    <a:pt x="87" y="605"/>
                  </a:lnTo>
                  <a:lnTo>
                    <a:pt x="93" y="612"/>
                  </a:lnTo>
                  <a:lnTo>
                    <a:pt x="99" y="618"/>
                  </a:lnTo>
                  <a:lnTo>
                    <a:pt x="106" y="625"/>
                  </a:lnTo>
                  <a:lnTo>
                    <a:pt x="112" y="629"/>
                  </a:lnTo>
                  <a:lnTo>
                    <a:pt x="118" y="637"/>
                  </a:lnTo>
                  <a:lnTo>
                    <a:pt x="125" y="641"/>
                  </a:lnTo>
                  <a:lnTo>
                    <a:pt x="131" y="648"/>
                  </a:lnTo>
                  <a:lnTo>
                    <a:pt x="139" y="652"/>
                  </a:lnTo>
                  <a:lnTo>
                    <a:pt x="146" y="658"/>
                  </a:lnTo>
                  <a:lnTo>
                    <a:pt x="152" y="663"/>
                  </a:lnTo>
                  <a:lnTo>
                    <a:pt x="159" y="669"/>
                  </a:lnTo>
                  <a:lnTo>
                    <a:pt x="167" y="673"/>
                  </a:lnTo>
                  <a:lnTo>
                    <a:pt x="175" y="679"/>
                  </a:lnTo>
                  <a:lnTo>
                    <a:pt x="182" y="682"/>
                  </a:lnTo>
                  <a:lnTo>
                    <a:pt x="190" y="686"/>
                  </a:lnTo>
                  <a:lnTo>
                    <a:pt x="198" y="690"/>
                  </a:lnTo>
                  <a:lnTo>
                    <a:pt x="205" y="696"/>
                  </a:lnTo>
                  <a:lnTo>
                    <a:pt x="213" y="698"/>
                  </a:lnTo>
                  <a:lnTo>
                    <a:pt x="222" y="703"/>
                  </a:lnTo>
                  <a:lnTo>
                    <a:pt x="228" y="705"/>
                  </a:lnTo>
                  <a:lnTo>
                    <a:pt x="237" y="709"/>
                  </a:lnTo>
                  <a:lnTo>
                    <a:pt x="245" y="713"/>
                  </a:lnTo>
                  <a:lnTo>
                    <a:pt x="255" y="715"/>
                  </a:lnTo>
                  <a:lnTo>
                    <a:pt x="262" y="719"/>
                  </a:lnTo>
                  <a:lnTo>
                    <a:pt x="272" y="720"/>
                  </a:lnTo>
                  <a:lnTo>
                    <a:pt x="281" y="722"/>
                  </a:lnTo>
                  <a:lnTo>
                    <a:pt x="291" y="724"/>
                  </a:lnTo>
                  <a:lnTo>
                    <a:pt x="298" y="726"/>
                  </a:lnTo>
                  <a:lnTo>
                    <a:pt x="308" y="726"/>
                  </a:lnTo>
                  <a:lnTo>
                    <a:pt x="317" y="728"/>
                  </a:lnTo>
                  <a:lnTo>
                    <a:pt x="327" y="730"/>
                  </a:lnTo>
                  <a:lnTo>
                    <a:pt x="336" y="730"/>
                  </a:lnTo>
                  <a:lnTo>
                    <a:pt x="346" y="732"/>
                  </a:lnTo>
                  <a:lnTo>
                    <a:pt x="355" y="732"/>
                  </a:lnTo>
                  <a:lnTo>
                    <a:pt x="365" y="734"/>
                  </a:lnTo>
                  <a:lnTo>
                    <a:pt x="365" y="734"/>
                  </a:lnTo>
                  <a:close/>
                </a:path>
              </a:pathLst>
            </a:custGeom>
            <a:solidFill>
              <a:srgbClr val="BAB8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9" name="Freeform 21"/>
            <p:cNvSpPr>
              <a:spLocks/>
            </p:cNvSpPr>
            <p:nvPr/>
          </p:nvSpPr>
          <p:spPr bwMode="auto">
            <a:xfrm>
              <a:off x="7238387" y="4245547"/>
              <a:ext cx="957756" cy="954871"/>
            </a:xfrm>
            <a:custGeom>
              <a:avLst/>
              <a:gdLst/>
              <a:ahLst/>
              <a:cxnLst>
                <a:cxn ang="0">
                  <a:pos x="355" y="658"/>
                </a:cxn>
                <a:cxn ang="0">
                  <a:pos x="389" y="654"/>
                </a:cxn>
                <a:cxn ang="0">
                  <a:pos x="420" y="647"/>
                </a:cxn>
                <a:cxn ang="0">
                  <a:pos x="452" y="637"/>
                </a:cxn>
                <a:cxn ang="0">
                  <a:pos x="481" y="624"/>
                </a:cxn>
                <a:cxn ang="0">
                  <a:pos x="509" y="607"/>
                </a:cxn>
                <a:cxn ang="0">
                  <a:pos x="534" y="590"/>
                </a:cxn>
                <a:cxn ang="0">
                  <a:pos x="576" y="552"/>
                </a:cxn>
                <a:cxn ang="0">
                  <a:pos x="599" y="521"/>
                </a:cxn>
                <a:cxn ang="0">
                  <a:pos x="618" y="494"/>
                </a:cxn>
                <a:cxn ang="0">
                  <a:pos x="633" y="466"/>
                </a:cxn>
                <a:cxn ang="0">
                  <a:pos x="642" y="436"/>
                </a:cxn>
                <a:cxn ang="0">
                  <a:pos x="652" y="403"/>
                </a:cxn>
                <a:cxn ang="0">
                  <a:pos x="657" y="371"/>
                </a:cxn>
                <a:cxn ang="0">
                  <a:pos x="661" y="339"/>
                </a:cxn>
                <a:cxn ang="0">
                  <a:pos x="661" y="304"/>
                </a:cxn>
                <a:cxn ang="0">
                  <a:pos x="656" y="270"/>
                </a:cxn>
                <a:cxn ang="0">
                  <a:pos x="648" y="238"/>
                </a:cxn>
                <a:cxn ang="0">
                  <a:pos x="638" y="207"/>
                </a:cxn>
                <a:cxn ang="0">
                  <a:pos x="625" y="179"/>
                </a:cxn>
                <a:cxn ang="0">
                  <a:pos x="608" y="150"/>
                </a:cxn>
                <a:cxn ang="0">
                  <a:pos x="589" y="124"/>
                </a:cxn>
                <a:cxn ang="0">
                  <a:pos x="553" y="84"/>
                </a:cxn>
                <a:cxn ang="0">
                  <a:pos x="521" y="59"/>
                </a:cxn>
                <a:cxn ang="0">
                  <a:pos x="494" y="42"/>
                </a:cxn>
                <a:cxn ang="0">
                  <a:pos x="465" y="27"/>
                </a:cxn>
                <a:cxn ang="0">
                  <a:pos x="435" y="15"/>
                </a:cxn>
                <a:cxn ang="0">
                  <a:pos x="405" y="6"/>
                </a:cxn>
                <a:cxn ang="0">
                  <a:pos x="372" y="0"/>
                </a:cxn>
                <a:cxn ang="0">
                  <a:pos x="340" y="0"/>
                </a:cxn>
                <a:cxn ang="0">
                  <a:pos x="306" y="0"/>
                </a:cxn>
                <a:cxn ang="0">
                  <a:pos x="271" y="4"/>
                </a:cxn>
                <a:cxn ang="0">
                  <a:pos x="239" y="10"/>
                </a:cxn>
                <a:cxn ang="0">
                  <a:pos x="209" y="21"/>
                </a:cxn>
                <a:cxn ang="0">
                  <a:pos x="180" y="34"/>
                </a:cxn>
                <a:cxn ang="0">
                  <a:pos x="152" y="50"/>
                </a:cxn>
                <a:cxn ang="0">
                  <a:pos x="125" y="69"/>
                </a:cxn>
                <a:cxn ang="0">
                  <a:pos x="85" y="107"/>
                </a:cxn>
                <a:cxn ang="0">
                  <a:pos x="59" y="137"/>
                </a:cxn>
                <a:cxn ang="0">
                  <a:pos x="43" y="164"/>
                </a:cxn>
                <a:cxn ang="0">
                  <a:pos x="28" y="194"/>
                </a:cxn>
                <a:cxn ang="0">
                  <a:pos x="17" y="223"/>
                </a:cxn>
                <a:cxn ang="0">
                  <a:pos x="7" y="253"/>
                </a:cxn>
                <a:cxn ang="0">
                  <a:pos x="1" y="287"/>
                </a:cxn>
                <a:cxn ang="0">
                  <a:pos x="0" y="321"/>
                </a:cxn>
                <a:cxn ang="0">
                  <a:pos x="0" y="354"/>
                </a:cxn>
                <a:cxn ang="0">
                  <a:pos x="3" y="388"/>
                </a:cxn>
                <a:cxn ang="0">
                  <a:pos x="11" y="420"/>
                </a:cxn>
                <a:cxn ang="0">
                  <a:pos x="22" y="451"/>
                </a:cxn>
                <a:cxn ang="0">
                  <a:pos x="34" y="479"/>
                </a:cxn>
                <a:cxn ang="0">
                  <a:pos x="51" y="508"/>
                </a:cxn>
                <a:cxn ang="0">
                  <a:pos x="68" y="532"/>
                </a:cxn>
                <a:cxn ang="0">
                  <a:pos x="108" y="574"/>
                </a:cxn>
                <a:cxn ang="0">
                  <a:pos x="140" y="599"/>
                </a:cxn>
                <a:cxn ang="0">
                  <a:pos x="165" y="616"/>
                </a:cxn>
                <a:cxn ang="0">
                  <a:pos x="194" y="629"/>
                </a:cxn>
                <a:cxn ang="0">
                  <a:pos x="224" y="641"/>
                </a:cxn>
                <a:cxn ang="0">
                  <a:pos x="256" y="650"/>
                </a:cxn>
                <a:cxn ang="0">
                  <a:pos x="289" y="656"/>
                </a:cxn>
                <a:cxn ang="0">
                  <a:pos x="323" y="660"/>
                </a:cxn>
              </a:cxnLst>
              <a:rect l="0" t="0" r="r" b="b"/>
              <a:pathLst>
                <a:path w="663" h="662">
                  <a:moveTo>
                    <a:pt x="332" y="662"/>
                  </a:moveTo>
                  <a:lnTo>
                    <a:pt x="340" y="660"/>
                  </a:lnTo>
                  <a:lnTo>
                    <a:pt x="349" y="660"/>
                  </a:lnTo>
                  <a:lnTo>
                    <a:pt x="355" y="658"/>
                  </a:lnTo>
                  <a:lnTo>
                    <a:pt x="365" y="658"/>
                  </a:lnTo>
                  <a:lnTo>
                    <a:pt x="372" y="656"/>
                  </a:lnTo>
                  <a:lnTo>
                    <a:pt x="380" y="656"/>
                  </a:lnTo>
                  <a:lnTo>
                    <a:pt x="389" y="654"/>
                  </a:lnTo>
                  <a:lnTo>
                    <a:pt x="397" y="652"/>
                  </a:lnTo>
                  <a:lnTo>
                    <a:pt x="405" y="650"/>
                  </a:lnTo>
                  <a:lnTo>
                    <a:pt x="412" y="648"/>
                  </a:lnTo>
                  <a:lnTo>
                    <a:pt x="420" y="647"/>
                  </a:lnTo>
                  <a:lnTo>
                    <a:pt x="429" y="645"/>
                  </a:lnTo>
                  <a:lnTo>
                    <a:pt x="435" y="641"/>
                  </a:lnTo>
                  <a:lnTo>
                    <a:pt x="443" y="639"/>
                  </a:lnTo>
                  <a:lnTo>
                    <a:pt x="452" y="637"/>
                  </a:lnTo>
                  <a:lnTo>
                    <a:pt x="460" y="635"/>
                  </a:lnTo>
                  <a:lnTo>
                    <a:pt x="465" y="629"/>
                  </a:lnTo>
                  <a:lnTo>
                    <a:pt x="473" y="628"/>
                  </a:lnTo>
                  <a:lnTo>
                    <a:pt x="481" y="624"/>
                  </a:lnTo>
                  <a:lnTo>
                    <a:pt x="488" y="620"/>
                  </a:lnTo>
                  <a:lnTo>
                    <a:pt x="494" y="616"/>
                  </a:lnTo>
                  <a:lnTo>
                    <a:pt x="502" y="612"/>
                  </a:lnTo>
                  <a:lnTo>
                    <a:pt x="509" y="607"/>
                  </a:lnTo>
                  <a:lnTo>
                    <a:pt x="515" y="605"/>
                  </a:lnTo>
                  <a:lnTo>
                    <a:pt x="521" y="599"/>
                  </a:lnTo>
                  <a:lnTo>
                    <a:pt x="528" y="593"/>
                  </a:lnTo>
                  <a:lnTo>
                    <a:pt x="534" y="590"/>
                  </a:lnTo>
                  <a:lnTo>
                    <a:pt x="542" y="584"/>
                  </a:lnTo>
                  <a:lnTo>
                    <a:pt x="553" y="574"/>
                  </a:lnTo>
                  <a:lnTo>
                    <a:pt x="564" y="563"/>
                  </a:lnTo>
                  <a:lnTo>
                    <a:pt x="576" y="552"/>
                  </a:lnTo>
                  <a:lnTo>
                    <a:pt x="585" y="540"/>
                  </a:lnTo>
                  <a:lnTo>
                    <a:pt x="589" y="532"/>
                  </a:lnTo>
                  <a:lnTo>
                    <a:pt x="595" y="527"/>
                  </a:lnTo>
                  <a:lnTo>
                    <a:pt x="599" y="521"/>
                  </a:lnTo>
                  <a:lnTo>
                    <a:pt x="604" y="515"/>
                  </a:lnTo>
                  <a:lnTo>
                    <a:pt x="608" y="508"/>
                  </a:lnTo>
                  <a:lnTo>
                    <a:pt x="612" y="500"/>
                  </a:lnTo>
                  <a:lnTo>
                    <a:pt x="618" y="494"/>
                  </a:lnTo>
                  <a:lnTo>
                    <a:pt x="621" y="487"/>
                  </a:lnTo>
                  <a:lnTo>
                    <a:pt x="625" y="479"/>
                  </a:lnTo>
                  <a:lnTo>
                    <a:pt x="629" y="472"/>
                  </a:lnTo>
                  <a:lnTo>
                    <a:pt x="633" y="466"/>
                  </a:lnTo>
                  <a:lnTo>
                    <a:pt x="635" y="458"/>
                  </a:lnTo>
                  <a:lnTo>
                    <a:pt x="638" y="451"/>
                  </a:lnTo>
                  <a:lnTo>
                    <a:pt x="640" y="443"/>
                  </a:lnTo>
                  <a:lnTo>
                    <a:pt x="642" y="436"/>
                  </a:lnTo>
                  <a:lnTo>
                    <a:pt x="646" y="428"/>
                  </a:lnTo>
                  <a:lnTo>
                    <a:pt x="648" y="420"/>
                  </a:lnTo>
                  <a:lnTo>
                    <a:pt x="650" y="411"/>
                  </a:lnTo>
                  <a:lnTo>
                    <a:pt x="652" y="403"/>
                  </a:lnTo>
                  <a:lnTo>
                    <a:pt x="656" y="398"/>
                  </a:lnTo>
                  <a:lnTo>
                    <a:pt x="656" y="388"/>
                  </a:lnTo>
                  <a:lnTo>
                    <a:pt x="657" y="380"/>
                  </a:lnTo>
                  <a:lnTo>
                    <a:pt x="657" y="371"/>
                  </a:lnTo>
                  <a:lnTo>
                    <a:pt x="661" y="363"/>
                  </a:lnTo>
                  <a:lnTo>
                    <a:pt x="661" y="354"/>
                  </a:lnTo>
                  <a:lnTo>
                    <a:pt x="661" y="346"/>
                  </a:lnTo>
                  <a:lnTo>
                    <a:pt x="661" y="339"/>
                  </a:lnTo>
                  <a:lnTo>
                    <a:pt x="663" y="331"/>
                  </a:lnTo>
                  <a:lnTo>
                    <a:pt x="661" y="321"/>
                  </a:lnTo>
                  <a:lnTo>
                    <a:pt x="661" y="314"/>
                  </a:lnTo>
                  <a:lnTo>
                    <a:pt x="661" y="304"/>
                  </a:lnTo>
                  <a:lnTo>
                    <a:pt x="661" y="297"/>
                  </a:lnTo>
                  <a:lnTo>
                    <a:pt x="657" y="287"/>
                  </a:lnTo>
                  <a:lnTo>
                    <a:pt x="657" y="280"/>
                  </a:lnTo>
                  <a:lnTo>
                    <a:pt x="656" y="270"/>
                  </a:lnTo>
                  <a:lnTo>
                    <a:pt x="656" y="263"/>
                  </a:lnTo>
                  <a:lnTo>
                    <a:pt x="652" y="253"/>
                  </a:lnTo>
                  <a:lnTo>
                    <a:pt x="650" y="245"/>
                  </a:lnTo>
                  <a:lnTo>
                    <a:pt x="648" y="238"/>
                  </a:lnTo>
                  <a:lnTo>
                    <a:pt x="646" y="230"/>
                  </a:lnTo>
                  <a:lnTo>
                    <a:pt x="642" y="223"/>
                  </a:lnTo>
                  <a:lnTo>
                    <a:pt x="640" y="215"/>
                  </a:lnTo>
                  <a:lnTo>
                    <a:pt x="638" y="207"/>
                  </a:lnTo>
                  <a:lnTo>
                    <a:pt x="635" y="202"/>
                  </a:lnTo>
                  <a:lnTo>
                    <a:pt x="633" y="194"/>
                  </a:lnTo>
                  <a:lnTo>
                    <a:pt x="629" y="185"/>
                  </a:lnTo>
                  <a:lnTo>
                    <a:pt x="625" y="179"/>
                  </a:lnTo>
                  <a:lnTo>
                    <a:pt x="621" y="171"/>
                  </a:lnTo>
                  <a:lnTo>
                    <a:pt x="618" y="164"/>
                  </a:lnTo>
                  <a:lnTo>
                    <a:pt x="612" y="158"/>
                  </a:lnTo>
                  <a:lnTo>
                    <a:pt x="608" y="150"/>
                  </a:lnTo>
                  <a:lnTo>
                    <a:pt x="604" y="145"/>
                  </a:lnTo>
                  <a:lnTo>
                    <a:pt x="599" y="137"/>
                  </a:lnTo>
                  <a:lnTo>
                    <a:pt x="595" y="129"/>
                  </a:lnTo>
                  <a:lnTo>
                    <a:pt x="589" y="124"/>
                  </a:lnTo>
                  <a:lnTo>
                    <a:pt x="585" y="118"/>
                  </a:lnTo>
                  <a:lnTo>
                    <a:pt x="576" y="107"/>
                  </a:lnTo>
                  <a:lnTo>
                    <a:pt x="564" y="95"/>
                  </a:lnTo>
                  <a:lnTo>
                    <a:pt x="553" y="84"/>
                  </a:lnTo>
                  <a:lnTo>
                    <a:pt x="542" y="74"/>
                  </a:lnTo>
                  <a:lnTo>
                    <a:pt x="534" y="69"/>
                  </a:lnTo>
                  <a:lnTo>
                    <a:pt x="528" y="65"/>
                  </a:lnTo>
                  <a:lnTo>
                    <a:pt x="521" y="59"/>
                  </a:lnTo>
                  <a:lnTo>
                    <a:pt x="515" y="55"/>
                  </a:lnTo>
                  <a:lnTo>
                    <a:pt x="509" y="50"/>
                  </a:lnTo>
                  <a:lnTo>
                    <a:pt x="502" y="46"/>
                  </a:lnTo>
                  <a:lnTo>
                    <a:pt x="494" y="42"/>
                  </a:lnTo>
                  <a:lnTo>
                    <a:pt x="488" y="38"/>
                  </a:lnTo>
                  <a:lnTo>
                    <a:pt x="481" y="34"/>
                  </a:lnTo>
                  <a:lnTo>
                    <a:pt x="473" y="31"/>
                  </a:lnTo>
                  <a:lnTo>
                    <a:pt x="465" y="27"/>
                  </a:lnTo>
                  <a:lnTo>
                    <a:pt x="460" y="25"/>
                  </a:lnTo>
                  <a:lnTo>
                    <a:pt x="452" y="21"/>
                  </a:lnTo>
                  <a:lnTo>
                    <a:pt x="443" y="17"/>
                  </a:lnTo>
                  <a:lnTo>
                    <a:pt x="435" y="15"/>
                  </a:lnTo>
                  <a:lnTo>
                    <a:pt x="429" y="13"/>
                  </a:lnTo>
                  <a:lnTo>
                    <a:pt x="420" y="10"/>
                  </a:lnTo>
                  <a:lnTo>
                    <a:pt x="412" y="10"/>
                  </a:lnTo>
                  <a:lnTo>
                    <a:pt x="405" y="6"/>
                  </a:lnTo>
                  <a:lnTo>
                    <a:pt x="397" y="6"/>
                  </a:lnTo>
                  <a:lnTo>
                    <a:pt x="389" y="4"/>
                  </a:lnTo>
                  <a:lnTo>
                    <a:pt x="380" y="2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9" y="0"/>
                  </a:lnTo>
                  <a:lnTo>
                    <a:pt x="340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2"/>
                  </a:lnTo>
                  <a:lnTo>
                    <a:pt x="271" y="4"/>
                  </a:lnTo>
                  <a:lnTo>
                    <a:pt x="266" y="6"/>
                  </a:lnTo>
                  <a:lnTo>
                    <a:pt x="256" y="6"/>
                  </a:lnTo>
                  <a:lnTo>
                    <a:pt x="249" y="10"/>
                  </a:lnTo>
                  <a:lnTo>
                    <a:pt x="239" y="10"/>
                  </a:lnTo>
                  <a:lnTo>
                    <a:pt x="232" y="13"/>
                  </a:lnTo>
                  <a:lnTo>
                    <a:pt x="224" y="15"/>
                  </a:lnTo>
                  <a:lnTo>
                    <a:pt x="216" y="17"/>
                  </a:lnTo>
                  <a:lnTo>
                    <a:pt x="209" y="21"/>
                  </a:lnTo>
                  <a:lnTo>
                    <a:pt x="203" y="25"/>
                  </a:lnTo>
                  <a:lnTo>
                    <a:pt x="194" y="27"/>
                  </a:lnTo>
                  <a:lnTo>
                    <a:pt x="188" y="31"/>
                  </a:lnTo>
                  <a:lnTo>
                    <a:pt x="180" y="34"/>
                  </a:lnTo>
                  <a:lnTo>
                    <a:pt x="173" y="38"/>
                  </a:lnTo>
                  <a:lnTo>
                    <a:pt x="165" y="42"/>
                  </a:lnTo>
                  <a:lnTo>
                    <a:pt x="159" y="46"/>
                  </a:lnTo>
                  <a:lnTo>
                    <a:pt x="152" y="50"/>
                  </a:lnTo>
                  <a:lnTo>
                    <a:pt x="146" y="55"/>
                  </a:lnTo>
                  <a:lnTo>
                    <a:pt x="140" y="59"/>
                  </a:lnTo>
                  <a:lnTo>
                    <a:pt x="133" y="65"/>
                  </a:lnTo>
                  <a:lnTo>
                    <a:pt x="125" y="69"/>
                  </a:lnTo>
                  <a:lnTo>
                    <a:pt x="119" y="74"/>
                  </a:lnTo>
                  <a:lnTo>
                    <a:pt x="108" y="84"/>
                  </a:lnTo>
                  <a:lnTo>
                    <a:pt x="97" y="95"/>
                  </a:lnTo>
                  <a:lnTo>
                    <a:pt x="85" y="107"/>
                  </a:lnTo>
                  <a:lnTo>
                    <a:pt x="74" y="118"/>
                  </a:lnTo>
                  <a:lnTo>
                    <a:pt x="68" y="124"/>
                  </a:lnTo>
                  <a:lnTo>
                    <a:pt x="64" y="129"/>
                  </a:lnTo>
                  <a:lnTo>
                    <a:pt x="59" y="137"/>
                  </a:lnTo>
                  <a:lnTo>
                    <a:pt x="57" y="145"/>
                  </a:lnTo>
                  <a:lnTo>
                    <a:pt x="51" y="150"/>
                  </a:lnTo>
                  <a:lnTo>
                    <a:pt x="45" y="158"/>
                  </a:lnTo>
                  <a:lnTo>
                    <a:pt x="43" y="164"/>
                  </a:lnTo>
                  <a:lnTo>
                    <a:pt x="40" y="171"/>
                  </a:lnTo>
                  <a:lnTo>
                    <a:pt x="34" y="179"/>
                  </a:lnTo>
                  <a:lnTo>
                    <a:pt x="30" y="185"/>
                  </a:lnTo>
                  <a:lnTo>
                    <a:pt x="28" y="194"/>
                  </a:lnTo>
                  <a:lnTo>
                    <a:pt x="24" y="202"/>
                  </a:lnTo>
                  <a:lnTo>
                    <a:pt x="22" y="207"/>
                  </a:lnTo>
                  <a:lnTo>
                    <a:pt x="19" y="215"/>
                  </a:lnTo>
                  <a:lnTo>
                    <a:pt x="17" y="223"/>
                  </a:lnTo>
                  <a:lnTo>
                    <a:pt x="15" y="230"/>
                  </a:lnTo>
                  <a:lnTo>
                    <a:pt x="11" y="238"/>
                  </a:lnTo>
                  <a:lnTo>
                    <a:pt x="9" y="245"/>
                  </a:lnTo>
                  <a:lnTo>
                    <a:pt x="7" y="253"/>
                  </a:lnTo>
                  <a:lnTo>
                    <a:pt x="5" y="263"/>
                  </a:lnTo>
                  <a:lnTo>
                    <a:pt x="3" y="270"/>
                  </a:lnTo>
                  <a:lnTo>
                    <a:pt x="1" y="280"/>
                  </a:lnTo>
                  <a:lnTo>
                    <a:pt x="1" y="287"/>
                  </a:lnTo>
                  <a:lnTo>
                    <a:pt x="1" y="297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39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1" y="363"/>
                  </a:lnTo>
                  <a:lnTo>
                    <a:pt x="1" y="371"/>
                  </a:lnTo>
                  <a:lnTo>
                    <a:pt x="1" y="380"/>
                  </a:lnTo>
                  <a:lnTo>
                    <a:pt x="3" y="388"/>
                  </a:lnTo>
                  <a:lnTo>
                    <a:pt x="5" y="398"/>
                  </a:lnTo>
                  <a:lnTo>
                    <a:pt x="7" y="403"/>
                  </a:lnTo>
                  <a:lnTo>
                    <a:pt x="9" y="411"/>
                  </a:lnTo>
                  <a:lnTo>
                    <a:pt x="11" y="420"/>
                  </a:lnTo>
                  <a:lnTo>
                    <a:pt x="15" y="428"/>
                  </a:lnTo>
                  <a:lnTo>
                    <a:pt x="17" y="436"/>
                  </a:lnTo>
                  <a:lnTo>
                    <a:pt x="19" y="443"/>
                  </a:lnTo>
                  <a:lnTo>
                    <a:pt x="22" y="451"/>
                  </a:lnTo>
                  <a:lnTo>
                    <a:pt x="24" y="458"/>
                  </a:lnTo>
                  <a:lnTo>
                    <a:pt x="28" y="466"/>
                  </a:lnTo>
                  <a:lnTo>
                    <a:pt x="30" y="472"/>
                  </a:lnTo>
                  <a:lnTo>
                    <a:pt x="34" y="479"/>
                  </a:lnTo>
                  <a:lnTo>
                    <a:pt x="40" y="487"/>
                  </a:lnTo>
                  <a:lnTo>
                    <a:pt x="43" y="494"/>
                  </a:lnTo>
                  <a:lnTo>
                    <a:pt x="45" y="500"/>
                  </a:lnTo>
                  <a:lnTo>
                    <a:pt x="51" y="508"/>
                  </a:lnTo>
                  <a:lnTo>
                    <a:pt x="57" y="515"/>
                  </a:lnTo>
                  <a:lnTo>
                    <a:pt x="59" y="521"/>
                  </a:lnTo>
                  <a:lnTo>
                    <a:pt x="64" y="527"/>
                  </a:lnTo>
                  <a:lnTo>
                    <a:pt x="68" y="532"/>
                  </a:lnTo>
                  <a:lnTo>
                    <a:pt x="74" y="540"/>
                  </a:lnTo>
                  <a:lnTo>
                    <a:pt x="85" y="552"/>
                  </a:lnTo>
                  <a:lnTo>
                    <a:pt x="97" y="563"/>
                  </a:lnTo>
                  <a:lnTo>
                    <a:pt x="108" y="574"/>
                  </a:lnTo>
                  <a:lnTo>
                    <a:pt x="119" y="584"/>
                  </a:lnTo>
                  <a:lnTo>
                    <a:pt x="125" y="590"/>
                  </a:lnTo>
                  <a:lnTo>
                    <a:pt x="133" y="593"/>
                  </a:lnTo>
                  <a:lnTo>
                    <a:pt x="140" y="599"/>
                  </a:lnTo>
                  <a:lnTo>
                    <a:pt x="146" y="605"/>
                  </a:lnTo>
                  <a:lnTo>
                    <a:pt x="152" y="607"/>
                  </a:lnTo>
                  <a:lnTo>
                    <a:pt x="159" y="612"/>
                  </a:lnTo>
                  <a:lnTo>
                    <a:pt x="165" y="616"/>
                  </a:lnTo>
                  <a:lnTo>
                    <a:pt x="173" y="620"/>
                  </a:lnTo>
                  <a:lnTo>
                    <a:pt x="180" y="624"/>
                  </a:lnTo>
                  <a:lnTo>
                    <a:pt x="188" y="628"/>
                  </a:lnTo>
                  <a:lnTo>
                    <a:pt x="194" y="629"/>
                  </a:lnTo>
                  <a:lnTo>
                    <a:pt x="203" y="635"/>
                  </a:lnTo>
                  <a:lnTo>
                    <a:pt x="209" y="637"/>
                  </a:lnTo>
                  <a:lnTo>
                    <a:pt x="216" y="639"/>
                  </a:lnTo>
                  <a:lnTo>
                    <a:pt x="224" y="641"/>
                  </a:lnTo>
                  <a:lnTo>
                    <a:pt x="232" y="645"/>
                  </a:lnTo>
                  <a:lnTo>
                    <a:pt x="239" y="647"/>
                  </a:lnTo>
                  <a:lnTo>
                    <a:pt x="249" y="648"/>
                  </a:lnTo>
                  <a:lnTo>
                    <a:pt x="256" y="650"/>
                  </a:lnTo>
                  <a:lnTo>
                    <a:pt x="266" y="652"/>
                  </a:lnTo>
                  <a:lnTo>
                    <a:pt x="271" y="654"/>
                  </a:lnTo>
                  <a:lnTo>
                    <a:pt x="281" y="656"/>
                  </a:lnTo>
                  <a:lnTo>
                    <a:pt x="289" y="656"/>
                  </a:lnTo>
                  <a:lnTo>
                    <a:pt x="298" y="658"/>
                  </a:lnTo>
                  <a:lnTo>
                    <a:pt x="306" y="658"/>
                  </a:lnTo>
                  <a:lnTo>
                    <a:pt x="315" y="660"/>
                  </a:lnTo>
                  <a:lnTo>
                    <a:pt x="323" y="660"/>
                  </a:lnTo>
                  <a:lnTo>
                    <a:pt x="332" y="662"/>
                  </a:lnTo>
                  <a:lnTo>
                    <a:pt x="332" y="662"/>
                  </a:lnTo>
                  <a:close/>
                </a:path>
              </a:pathLst>
            </a:custGeom>
            <a:solidFill>
              <a:srgbClr val="8F8C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0" name="Freeform 22"/>
            <p:cNvSpPr>
              <a:spLocks/>
            </p:cNvSpPr>
            <p:nvPr/>
          </p:nvSpPr>
          <p:spPr bwMode="auto">
            <a:xfrm>
              <a:off x="7287429" y="4291704"/>
              <a:ext cx="859672" cy="862557"/>
            </a:xfrm>
            <a:custGeom>
              <a:avLst/>
              <a:gdLst/>
              <a:ahLst/>
              <a:cxnLst>
                <a:cxn ang="0">
                  <a:pos x="317" y="596"/>
                </a:cxn>
                <a:cxn ang="0">
                  <a:pos x="348" y="592"/>
                </a:cxn>
                <a:cxn ang="0">
                  <a:pos x="376" y="584"/>
                </a:cxn>
                <a:cxn ang="0">
                  <a:pos x="403" y="575"/>
                </a:cxn>
                <a:cxn ang="0">
                  <a:pos x="430" y="563"/>
                </a:cxn>
                <a:cxn ang="0">
                  <a:pos x="454" y="548"/>
                </a:cxn>
                <a:cxn ang="0">
                  <a:pos x="496" y="518"/>
                </a:cxn>
                <a:cxn ang="0">
                  <a:pos x="532" y="476"/>
                </a:cxn>
                <a:cxn ang="0">
                  <a:pos x="553" y="445"/>
                </a:cxn>
                <a:cxn ang="0">
                  <a:pos x="566" y="421"/>
                </a:cxn>
                <a:cxn ang="0">
                  <a:pos x="576" y="392"/>
                </a:cxn>
                <a:cxn ang="0">
                  <a:pos x="585" y="366"/>
                </a:cxn>
                <a:cxn ang="0">
                  <a:pos x="591" y="335"/>
                </a:cxn>
                <a:cxn ang="0">
                  <a:pos x="593" y="305"/>
                </a:cxn>
                <a:cxn ang="0">
                  <a:pos x="593" y="274"/>
                </a:cxn>
                <a:cxn ang="0">
                  <a:pos x="589" y="244"/>
                </a:cxn>
                <a:cxn ang="0">
                  <a:pos x="582" y="215"/>
                </a:cxn>
                <a:cxn ang="0">
                  <a:pos x="572" y="187"/>
                </a:cxn>
                <a:cxn ang="0">
                  <a:pos x="561" y="162"/>
                </a:cxn>
                <a:cxn ang="0">
                  <a:pos x="532" y="118"/>
                </a:cxn>
                <a:cxn ang="0">
                  <a:pos x="496" y="78"/>
                </a:cxn>
                <a:cxn ang="0">
                  <a:pos x="454" y="46"/>
                </a:cxn>
                <a:cxn ang="0">
                  <a:pos x="430" y="33"/>
                </a:cxn>
                <a:cxn ang="0">
                  <a:pos x="403" y="21"/>
                </a:cxn>
                <a:cxn ang="0">
                  <a:pos x="376" y="10"/>
                </a:cxn>
                <a:cxn ang="0">
                  <a:pos x="348" y="4"/>
                </a:cxn>
                <a:cxn ang="0">
                  <a:pos x="317" y="0"/>
                </a:cxn>
                <a:cxn ang="0">
                  <a:pos x="289" y="0"/>
                </a:cxn>
                <a:cxn ang="0">
                  <a:pos x="257" y="2"/>
                </a:cxn>
                <a:cxn ang="0">
                  <a:pos x="228" y="6"/>
                </a:cxn>
                <a:cxn ang="0">
                  <a:pos x="199" y="14"/>
                </a:cxn>
                <a:cxn ang="0">
                  <a:pos x="173" y="27"/>
                </a:cxn>
                <a:cxn ang="0">
                  <a:pos x="141" y="42"/>
                </a:cxn>
                <a:cxn ang="0">
                  <a:pos x="95" y="78"/>
                </a:cxn>
                <a:cxn ang="0">
                  <a:pos x="57" y="118"/>
                </a:cxn>
                <a:cxn ang="0">
                  <a:pos x="30" y="162"/>
                </a:cxn>
                <a:cxn ang="0">
                  <a:pos x="19" y="187"/>
                </a:cxn>
                <a:cxn ang="0">
                  <a:pos x="9" y="215"/>
                </a:cxn>
                <a:cxn ang="0">
                  <a:pos x="2" y="244"/>
                </a:cxn>
                <a:cxn ang="0">
                  <a:pos x="0" y="274"/>
                </a:cxn>
                <a:cxn ang="0">
                  <a:pos x="0" y="305"/>
                </a:cxn>
                <a:cxn ang="0">
                  <a:pos x="0" y="335"/>
                </a:cxn>
                <a:cxn ang="0">
                  <a:pos x="6" y="366"/>
                </a:cxn>
                <a:cxn ang="0">
                  <a:pos x="13" y="392"/>
                </a:cxn>
                <a:cxn ang="0">
                  <a:pos x="25" y="421"/>
                </a:cxn>
                <a:cxn ang="0">
                  <a:pos x="38" y="445"/>
                </a:cxn>
                <a:cxn ang="0">
                  <a:pos x="57" y="476"/>
                </a:cxn>
                <a:cxn ang="0">
                  <a:pos x="95" y="518"/>
                </a:cxn>
                <a:cxn ang="0">
                  <a:pos x="141" y="552"/>
                </a:cxn>
                <a:cxn ang="0">
                  <a:pos x="173" y="569"/>
                </a:cxn>
                <a:cxn ang="0">
                  <a:pos x="199" y="578"/>
                </a:cxn>
                <a:cxn ang="0">
                  <a:pos x="228" y="588"/>
                </a:cxn>
                <a:cxn ang="0">
                  <a:pos x="257" y="594"/>
                </a:cxn>
                <a:cxn ang="0">
                  <a:pos x="289" y="596"/>
                </a:cxn>
              </a:cxnLst>
              <a:rect l="0" t="0" r="r" b="b"/>
              <a:pathLst>
                <a:path w="595" h="597">
                  <a:moveTo>
                    <a:pt x="296" y="597"/>
                  </a:moveTo>
                  <a:lnTo>
                    <a:pt x="304" y="596"/>
                  </a:lnTo>
                  <a:lnTo>
                    <a:pt x="312" y="596"/>
                  </a:lnTo>
                  <a:lnTo>
                    <a:pt x="317" y="596"/>
                  </a:lnTo>
                  <a:lnTo>
                    <a:pt x="327" y="596"/>
                  </a:lnTo>
                  <a:lnTo>
                    <a:pt x="333" y="594"/>
                  </a:lnTo>
                  <a:lnTo>
                    <a:pt x="340" y="592"/>
                  </a:lnTo>
                  <a:lnTo>
                    <a:pt x="348" y="592"/>
                  </a:lnTo>
                  <a:lnTo>
                    <a:pt x="355" y="590"/>
                  </a:lnTo>
                  <a:lnTo>
                    <a:pt x="363" y="588"/>
                  </a:lnTo>
                  <a:lnTo>
                    <a:pt x="369" y="586"/>
                  </a:lnTo>
                  <a:lnTo>
                    <a:pt x="376" y="584"/>
                  </a:lnTo>
                  <a:lnTo>
                    <a:pt x="384" y="582"/>
                  </a:lnTo>
                  <a:lnTo>
                    <a:pt x="390" y="578"/>
                  </a:lnTo>
                  <a:lnTo>
                    <a:pt x="397" y="578"/>
                  </a:lnTo>
                  <a:lnTo>
                    <a:pt x="403" y="575"/>
                  </a:lnTo>
                  <a:lnTo>
                    <a:pt x="412" y="573"/>
                  </a:lnTo>
                  <a:lnTo>
                    <a:pt x="418" y="569"/>
                  </a:lnTo>
                  <a:lnTo>
                    <a:pt x="424" y="567"/>
                  </a:lnTo>
                  <a:lnTo>
                    <a:pt x="430" y="563"/>
                  </a:lnTo>
                  <a:lnTo>
                    <a:pt x="437" y="559"/>
                  </a:lnTo>
                  <a:lnTo>
                    <a:pt x="443" y="556"/>
                  </a:lnTo>
                  <a:lnTo>
                    <a:pt x="449" y="552"/>
                  </a:lnTo>
                  <a:lnTo>
                    <a:pt x="454" y="548"/>
                  </a:lnTo>
                  <a:lnTo>
                    <a:pt x="462" y="544"/>
                  </a:lnTo>
                  <a:lnTo>
                    <a:pt x="473" y="535"/>
                  </a:lnTo>
                  <a:lnTo>
                    <a:pt x="485" y="527"/>
                  </a:lnTo>
                  <a:lnTo>
                    <a:pt x="496" y="518"/>
                  </a:lnTo>
                  <a:lnTo>
                    <a:pt x="508" y="508"/>
                  </a:lnTo>
                  <a:lnTo>
                    <a:pt x="515" y="497"/>
                  </a:lnTo>
                  <a:lnTo>
                    <a:pt x="525" y="487"/>
                  </a:lnTo>
                  <a:lnTo>
                    <a:pt x="532" y="476"/>
                  </a:lnTo>
                  <a:lnTo>
                    <a:pt x="542" y="464"/>
                  </a:lnTo>
                  <a:lnTo>
                    <a:pt x="546" y="457"/>
                  </a:lnTo>
                  <a:lnTo>
                    <a:pt x="549" y="451"/>
                  </a:lnTo>
                  <a:lnTo>
                    <a:pt x="553" y="445"/>
                  </a:lnTo>
                  <a:lnTo>
                    <a:pt x="557" y="440"/>
                  </a:lnTo>
                  <a:lnTo>
                    <a:pt x="561" y="432"/>
                  </a:lnTo>
                  <a:lnTo>
                    <a:pt x="565" y="426"/>
                  </a:lnTo>
                  <a:lnTo>
                    <a:pt x="566" y="421"/>
                  </a:lnTo>
                  <a:lnTo>
                    <a:pt x="570" y="415"/>
                  </a:lnTo>
                  <a:lnTo>
                    <a:pt x="572" y="405"/>
                  </a:lnTo>
                  <a:lnTo>
                    <a:pt x="576" y="400"/>
                  </a:lnTo>
                  <a:lnTo>
                    <a:pt x="576" y="392"/>
                  </a:lnTo>
                  <a:lnTo>
                    <a:pt x="580" y="385"/>
                  </a:lnTo>
                  <a:lnTo>
                    <a:pt x="582" y="379"/>
                  </a:lnTo>
                  <a:lnTo>
                    <a:pt x="584" y="371"/>
                  </a:lnTo>
                  <a:lnTo>
                    <a:pt x="585" y="366"/>
                  </a:lnTo>
                  <a:lnTo>
                    <a:pt x="587" y="358"/>
                  </a:lnTo>
                  <a:lnTo>
                    <a:pt x="589" y="350"/>
                  </a:lnTo>
                  <a:lnTo>
                    <a:pt x="589" y="343"/>
                  </a:lnTo>
                  <a:lnTo>
                    <a:pt x="591" y="335"/>
                  </a:lnTo>
                  <a:lnTo>
                    <a:pt x="593" y="327"/>
                  </a:lnTo>
                  <a:lnTo>
                    <a:pt x="593" y="320"/>
                  </a:lnTo>
                  <a:lnTo>
                    <a:pt x="593" y="314"/>
                  </a:lnTo>
                  <a:lnTo>
                    <a:pt x="593" y="305"/>
                  </a:lnTo>
                  <a:lnTo>
                    <a:pt x="595" y="299"/>
                  </a:lnTo>
                  <a:lnTo>
                    <a:pt x="593" y="291"/>
                  </a:lnTo>
                  <a:lnTo>
                    <a:pt x="593" y="282"/>
                  </a:lnTo>
                  <a:lnTo>
                    <a:pt x="593" y="274"/>
                  </a:lnTo>
                  <a:lnTo>
                    <a:pt x="593" y="267"/>
                  </a:lnTo>
                  <a:lnTo>
                    <a:pt x="591" y="259"/>
                  </a:lnTo>
                  <a:lnTo>
                    <a:pt x="589" y="251"/>
                  </a:lnTo>
                  <a:lnTo>
                    <a:pt x="589" y="244"/>
                  </a:lnTo>
                  <a:lnTo>
                    <a:pt x="587" y="238"/>
                  </a:lnTo>
                  <a:lnTo>
                    <a:pt x="585" y="231"/>
                  </a:lnTo>
                  <a:lnTo>
                    <a:pt x="584" y="223"/>
                  </a:lnTo>
                  <a:lnTo>
                    <a:pt x="582" y="215"/>
                  </a:lnTo>
                  <a:lnTo>
                    <a:pt x="580" y="208"/>
                  </a:lnTo>
                  <a:lnTo>
                    <a:pt x="576" y="202"/>
                  </a:lnTo>
                  <a:lnTo>
                    <a:pt x="576" y="194"/>
                  </a:lnTo>
                  <a:lnTo>
                    <a:pt x="572" y="187"/>
                  </a:lnTo>
                  <a:lnTo>
                    <a:pt x="570" y="181"/>
                  </a:lnTo>
                  <a:lnTo>
                    <a:pt x="566" y="175"/>
                  </a:lnTo>
                  <a:lnTo>
                    <a:pt x="565" y="168"/>
                  </a:lnTo>
                  <a:lnTo>
                    <a:pt x="561" y="162"/>
                  </a:lnTo>
                  <a:lnTo>
                    <a:pt x="557" y="154"/>
                  </a:lnTo>
                  <a:lnTo>
                    <a:pt x="549" y="141"/>
                  </a:lnTo>
                  <a:lnTo>
                    <a:pt x="542" y="132"/>
                  </a:lnTo>
                  <a:lnTo>
                    <a:pt x="532" y="118"/>
                  </a:lnTo>
                  <a:lnTo>
                    <a:pt x="525" y="107"/>
                  </a:lnTo>
                  <a:lnTo>
                    <a:pt x="515" y="97"/>
                  </a:lnTo>
                  <a:lnTo>
                    <a:pt x="508" y="88"/>
                  </a:lnTo>
                  <a:lnTo>
                    <a:pt x="496" y="78"/>
                  </a:lnTo>
                  <a:lnTo>
                    <a:pt x="485" y="67"/>
                  </a:lnTo>
                  <a:lnTo>
                    <a:pt x="473" y="58"/>
                  </a:lnTo>
                  <a:lnTo>
                    <a:pt x="462" y="50"/>
                  </a:lnTo>
                  <a:lnTo>
                    <a:pt x="454" y="46"/>
                  </a:lnTo>
                  <a:lnTo>
                    <a:pt x="449" y="42"/>
                  </a:lnTo>
                  <a:lnTo>
                    <a:pt x="443" y="39"/>
                  </a:lnTo>
                  <a:lnTo>
                    <a:pt x="437" y="35"/>
                  </a:lnTo>
                  <a:lnTo>
                    <a:pt x="430" y="33"/>
                  </a:lnTo>
                  <a:lnTo>
                    <a:pt x="424" y="29"/>
                  </a:lnTo>
                  <a:lnTo>
                    <a:pt x="418" y="27"/>
                  </a:lnTo>
                  <a:lnTo>
                    <a:pt x="412" y="23"/>
                  </a:lnTo>
                  <a:lnTo>
                    <a:pt x="403" y="21"/>
                  </a:lnTo>
                  <a:lnTo>
                    <a:pt x="397" y="18"/>
                  </a:lnTo>
                  <a:lnTo>
                    <a:pt x="390" y="14"/>
                  </a:lnTo>
                  <a:lnTo>
                    <a:pt x="384" y="14"/>
                  </a:lnTo>
                  <a:lnTo>
                    <a:pt x="376" y="10"/>
                  </a:lnTo>
                  <a:lnTo>
                    <a:pt x="369" y="10"/>
                  </a:lnTo>
                  <a:lnTo>
                    <a:pt x="363" y="6"/>
                  </a:lnTo>
                  <a:lnTo>
                    <a:pt x="355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4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6" y="2"/>
                  </a:lnTo>
                  <a:lnTo>
                    <a:pt x="257" y="2"/>
                  </a:lnTo>
                  <a:lnTo>
                    <a:pt x="249" y="2"/>
                  </a:lnTo>
                  <a:lnTo>
                    <a:pt x="243" y="4"/>
                  </a:lnTo>
                  <a:lnTo>
                    <a:pt x="236" y="6"/>
                  </a:lnTo>
                  <a:lnTo>
                    <a:pt x="228" y="6"/>
                  </a:lnTo>
                  <a:lnTo>
                    <a:pt x="220" y="10"/>
                  </a:lnTo>
                  <a:lnTo>
                    <a:pt x="213" y="10"/>
                  </a:lnTo>
                  <a:lnTo>
                    <a:pt x="205" y="14"/>
                  </a:lnTo>
                  <a:lnTo>
                    <a:pt x="199" y="14"/>
                  </a:lnTo>
                  <a:lnTo>
                    <a:pt x="192" y="18"/>
                  </a:lnTo>
                  <a:lnTo>
                    <a:pt x="186" y="21"/>
                  </a:lnTo>
                  <a:lnTo>
                    <a:pt x="180" y="23"/>
                  </a:lnTo>
                  <a:lnTo>
                    <a:pt x="173" y="27"/>
                  </a:lnTo>
                  <a:lnTo>
                    <a:pt x="165" y="29"/>
                  </a:lnTo>
                  <a:lnTo>
                    <a:pt x="160" y="33"/>
                  </a:lnTo>
                  <a:lnTo>
                    <a:pt x="152" y="35"/>
                  </a:lnTo>
                  <a:lnTo>
                    <a:pt x="141" y="42"/>
                  </a:lnTo>
                  <a:lnTo>
                    <a:pt x="129" y="50"/>
                  </a:lnTo>
                  <a:lnTo>
                    <a:pt x="118" y="58"/>
                  </a:lnTo>
                  <a:lnTo>
                    <a:pt x="106" y="67"/>
                  </a:lnTo>
                  <a:lnTo>
                    <a:pt x="95" y="78"/>
                  </a:lnTo>
                  <a:lnTo>
                    <a:pt x="85" y="88"/>
                  </a:lnTo>
                  <a:lnTo>
                    <a:pt x="76" y="97"/>
                  </a:lnTo>
                  <a:lnTo>
                    <a:pt x="66" y="107"/>
                  </a:lnTo>
                  <a:lnTo>
                    <a:pt x="57" y="118"/>
                  </a:lnTo>
                  <a:lnTo>
                    <a:pt x="49" y="132"/>
                  </a:lnTo>
                  <a:lnTo>
                    <a:pt x="40" y="141"/>
                  </a:lnTo>
                  <a:lnTo>
                    <a:pt x="34" y="154"/>
                  </a:lnTo>
                  <a:lnTo>
                    <a:pt x="30" y="162"/>
                  </a:lnTo>
                  <a:lnTo>
                    <a:pt x="26" y="168"/>
                  </a:lnTo>
                  <a:lnTo>
                    <a:pt x="25" y="175"/>
                  </a:lnTo>
                  <a:lnTo>
                    <a:pt x="23" y="181"/>
                  </a:lnTo>
                  <a:lnTo>
                    <a:pt x="19" y="187"/>
                  </a:lnTo>
                  <a:lnTo>
                    <a:pt x="15" y="194"/>
                  </a:lnTo>
                  <a:lnTo>
                    <a:pt x="13" y="202"/>
                  </a:lnTo>
                  <a:lnTo>
                    <a:pt x="11" y="208"/>
                  </a:lnTo>
                  <a:lnTo>
                    <a:pt x="9" y="215"/>
                  </a:lnTo>
                  <a:lnTo>
                    <a:pt x="7" y="223"/>
                  </a:lnTo>
                  <a:lnTo>
                    <a:pt x="6" y="231"/>
                  </a:lnTo>
                  <a:lnTo>
                    <a:pt x="6" y="238"/>
                  </a:lnTo>
                  <a:lnTo>
                    <a:pt x="2" y="244"/>
                  </a:lnTo>
                  <a:lnTo>
                    <a:pt x="2" y="251"/>
                  </a:lnTo>
                  <a:lnTo>
                    <a:pt x="0" y="259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82"/>
                  </a:lnTo>
                  <a:lnTo>
                    <a:pt x="0" y="291"/>
                  </a:lnTo>
                  <a:lnTo>
                    <a:pt x="0" y="299"/>
                  </a:lnTo>
                  <a:lnTo>
                    <a:pt x="0" y="305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0" y="327"/>
                  </a:lnTo>
                  <a:lnTo>
                    <a:pt x="0" y="335"/>
                  </a:lnTo>
                  <a:lnTo>
                    <a:pt x="2" y="343"/>
                  </a:lnTo>
                  <a:lnTo>
                    <a:pt x="2" y="350"/>
                  </a:lnTo>
                  <a:lnTo>
                    <a:pt x="6" y="358"/>
                  </a:lnTo>
                  <a:lnTo>
                    <a:pt x="6" y="366"/>
                  </a:lnTo>
                  <a:lnTo>
                    <a:pt x="7" y="371"/>
                  </a:lnTo>
                  <a:lnTo>
                    <a:pt x="9" y="379"/>
                  </a:lnTo>
                  <a:lnTo>
                    <a:pt x="11" y="385"/>
                  </a:lnTo>
                  <a:lnTo>
                    <a:pt x="13" y="392"/>
                  </a:lnTo>
                  <a:lnTo>
                    <a:pt x="15" y="400"/>
                  </a:lnTo>
                  <a:lnTo>
                    <a:pt x="19" y="405"/>
                  </a:lnTo>
                  <a:lnTo>
                    <a:pt x="23" y="415"/>
                  </a:lnTo>
                  <a:lnTo>
                    <a:pt x="25" y="421"/>
                  </a:lnTo>
                  <a:lnTo>
                    <a:pt x="26" y="426"/>
                  </a:lnTo>
                  <a:lnTo>
                    <a:pt x="30" y="432"/>
                  </a:lnTo>
                  <a:lnTo>
                    <a:pt x="34" y="440"/>
                  </a:lnTo>
                  <a:lnTo>
                    <a:pt x="38" y="445"/>
                  </a:lnTo>
                  <a:lnTo>
                    <a:pt x="40" y="451"/>
                  </a:lnTo>
                  <a:lnTo>
                    <a:pt x="44" y="457"/>
                  </a:lnTo>
                  <a:lnTo>
                    <a:pt x="49" y="464"/>
                  </a:lnTo>
                  <a:lnTo>
                    <a:pt x="57" y="476"/>
                  </a:lnTo>
                  <a:lnTo>
                    <a:pt x="66" y="487"/>
                  </a:lnTo>
                  <a:lnTo>
                    <a:pt x="76" y="497"/>
                  </a:lnTo>
                  <a:lnTo>
                    <a:pt x="85" y="508"/>
                  </a:lnTo>
                  <a:lnTo>
                    <a:pt x="95" y="518"/>
                  </a:lnTo>
                  <a:lnTo>
                    <a:pt x="106" y="527"/>
                  </a:lnTo>
                  <a:lnTo>
                    <a:pt x="118" y="535"/>
                  </a:lnTo>
                  <a:lnTo>
                    <a:pt x="129" y="544"/>
                  </a:lnTo>
                  <a:lnTo>
                    <a:pt x="141" y="552"/>
                  </a:lnTo>
                  <a:lnTo>
                    <a:pt x="152" y="559"/>
                  </a:lnTo>
                  <a:lnTo>
                    <a:pt x="160" y="563"/>
                  </a:lnTo>
                  <a:lnTo>
                    <a:pt x="165" y="567"/>
                  </a:lnTo>
                  <a:lnTo>
                    <a:pt x="173" y="569"/>
                  </a:lnTo>
                  <a:lnTo>
                    <a:pt x="180" y="573"/>
                  </a:lnTo>
                  <a:lnTo>
                    <a:pt x="186" y="575"/>
                  </a:lnTo>
                  <a:lnTo>
                    <a:pt x="192" y="578"/>
                  </a:lnTo>
                  <a:lnTo>
                    <a:pt x="199" y="578"/>
                  </a:lnTo>
                  <a:lnTo>
                    <a:pt x="205" y="582"/>
                  </a:lnTo>
                  <a:lnTo>
                    <a:pt x="213" y="584"/>
                  </a:lnTo>
                  <a:lnTo>
                    <a:pt x="220" y="586"/>
                  </a:lnTo>
                  <a:lnTo>
                    <a:pt x="228" y="588"/>
                  </a:lnTo>
                  <a:lnTo>
                    <a:pt x="236" y="590"/>
                  </a:lnTo>
                  <a:lnTo>
                    <a:pt x="243" y="592"/>
                  </a:lnTo>
                  <a:lnTo>
                    <a:pt x="249" y="592"/>
                  </a:lnTo>
                  <a:lnTo>
                    <a:pt x="257" y="594"/>
                  </a:lnTo>
                  <a:lnTo>
                    <a:pt x="266" y="596"/>
                  </a:lnTo>
                  <a:lnTo>
                    <a:pt x="272" y="596"/>
                  </a:lnTo>
                  <a:lnTo>
                    <a:pt x="281" y="596"/>
                  </a:lnTo>
                  <a:lnTo>
                    <a:pt x="289" y="596"/>
                  </a:lnTo>
                  <a:lnTo>
                    <a:pt x="296" y="597"/>
                  </a:lnTo>
                  <a:lnTo>
                    <a:pt x="296" y="597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1" name="Freeform 23"/>
            <p:cNvSpPr>
              <a:spLocks/>
            </p:cNvSpPr>
            <p:nvPr/>
          </p:nvSpPr>
          <p:spPr bwMode="auto">
            <a:xfrm>
              <a:off x="7359548" y="4363823"/>
              <a:ext cx="721202" cy="724087"/>
            </a:xfrm>
            <a:custGeom>
              <a:avLst/>
              <a:gdLst/>
              <a:ahLst/>
              <a:cxnLst>
                <a:cxn ang="0">
                  <a:pos x="274" y="500"/>
                </a:cxn>
                <a:cxn ang="0">
                  <a:pos x="291" y="496"/>
                </a:cxn>
                <a:cxn ang="0">
                  <a:pos x="323" y="490"/>
                </a:cxn>
                <a:cxn ang="0">
                  <a:pos x="358" y="475"/>
                </a:cxn>
                <a:cxn ang="0">
                  <a:pos x="388" y="458"/>
                </a:cxn>
                <a:cxn ang="0">
                  <a:pos x="419" y="435"/>
                </a:cxn>
                <a:cxn ang="0">
                  <a:pos x="443" y="411"/>
                </a:cxn>
                <a:cxn ang="0">
                  <a:pos x="462" y="378"/>
                </a:cxn>
                <a:cxn ang="0">
                  <a:pos x="479" y="348"/>
                </a:cxn>
                <a:cxn ang="0">
                  <a:pos x="493" y="312"/>
                </a:cxn>
                <a:cxn ang="0">
                  <a:pos x="497" y="287"/>
                </a:cxn>
                <a:cxn ang="0">
                  <a:pos x="500" y="262"/>
                </a:cxn>
                <a:cxn ang="0">
                  <a:pos x="500" y="238"/>
                </a:cxn>
                <a:cxn ang="0">
                  <a:pos x="497" y="211"/>
                </a:cxn>
                <a:cxn ang="0">
                  <a:pos x="493" y="186"/>
                </a:cxn>
                <a:cxn ang="0">
                  <a:pos x="483" y="163"/>
                </a:cxn>
                <a:cxn ang="0">
                  <a:pos x="470" y="129"/>
                </a:cxn>
                <a:cxn ang="0">
                  <a:pos x="449" y="99"/>
                </a:cxn>
                <a:cxn ang="0">
                  <a:pos x="426" y="74"/>
                </a:cxn>
                <a:cxn ang="0">
                  <a:pos x="398" y="49"/>
                </a:cxn>
                <a:cxn ang="0">
                  <a:pos x="367" y="28"/>
                </a:cxn>
                <a:cxn ang="0">
                  <a:pos x="335" y="13"/>
                </a:cxn>
                <a:cxn ang="0">
                  <a:pos x="299" y="6"/>
                </a:cxn>
                <a:cxn ang="0">
                  <a:pos x="280" y="0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198" y="6"/>
                </a:cxn>
                <a:cxn ang="0">
                  <a:pos x="179" y="8"/>
                </a:cxn>
                <a:cxn ang="0">
                  <a:pos x="150" y="19"/>
                </a:cxn>
                <a:cxn ang="0">
                  <a:pos x="118" y="36"/>
                </a:cxn>
                <a:cxn ang="0">
                  <a:pos x="88" y="57"/>
                </a:cxn>
                <a:cxn ang="0">
                  <a:pos x="63" y="80"/>
                </a:cxn>
                <a:cxn ang="0">
                  <a:pos x="42" y="108"/>
                </a:cxn>
                <a:cxn ang="0">
                  <a:pos x="23" y="141"/>
                </a:cxn>
                <a:cxn ang="0">
                  <a:pos x="10" y="175"/>
                </a:cxn>
                <a:cxn ang="0">
                  <a:pos x="4" y="192"/>
                </a:cxn>
                <a:cxn ang="0">
                  <a:pos x="0" y="224"/>
                </a:cxn>
                <a:cxn ang="0">
                  <a:pos x="0" y="243"/>
                </a:cxn>
                <a:cxn ang="0">
                  <a:pos x="0" y="276"/>
                </a:cxn>
                <a:cxn ang="0">
                  <a:pos x="2" y="293"/>
                </a:cxn>
                <a:cxn ang="0">
                  <a:pos x="10" y="323"/>
                </a:cxn>
                <a:cxn ang="0">
                  <a:pos x="23" y="357"/>
                </a:cxn>
                <a:cxn ang="0">
                  <a:pos x="42" y="390"/>
                </a:cxn>
                <a:cxn ang="0">
                  <a:pos x="63" y="418"/>
                </a:cxn>
                <a:cxn ang="0">
                  <a:pos x="88" y="445"/>
                </a:cxn>
                <a:cxn ang="0">
                  <a:pos x="118" y="464"/>
                </a:cxn>
                <a:cxn ang="0">
                  <a:pos x="150" y="481"/>
                </a:cxn>
                <a:cxn ang="0">
                  <a:pos x="179" y="490"/>
                </a:cxn>
                <a:cxn ang="0">
                  <a:pos x="198" y="496"/>
                </a:cxn>
                <a:cxn ang="0">
                  <a:pos x="228" y="500"/>
                </a:cxn>
                <a:cxn ang="0">
                  <a:pos x="249" y="502"/>
                </a:cxn>
              </a:cxnLst>
              <a:rect l="0" t="0" r="r" b="b"/>
              <a:pathLst>
                <a:path w="500" h="502">
                  <a:moveTo>
                    <a:pt x="249" y="502"/>
                  </a:moveTo>
                  <a:lnTo>
                    <a:pt x="261" y="502"/>
                  </a:lnTo>
                  <a:lnTo>
                    <a:pt x="274" y="500"/>
                  </a:lnTo>
                  <a:lnTo>
                    <a:pt x="280" y="498"/>
                  </a:lnTo>
                  <a:lnTo>
                    <a:pt x="285" y="498"/>
                  </a:lnTo>
                  <a:lnTo>
                    <a:pt x="291" y="496"/>
                  </a:lnTo>
                  <a:lnTo>
                    <a:pt x="299" y="496"/>
                  </a:lnTo>
                  <a:lnTo>
                    <a:pt x="310" y="494"/>
                  </a:lnTo>
                  <a:lnTo>
                    <a:pt x="323" y="490"/>
                  </a:lnTo>
                  <a:lnTo>
                    <a:pt x="335" y="485"/>
                  </a:lnTo>
                  <a:lnTo>
                    <a:pt x="346" y="481"/>
                  </a:lnTo>
                  <a:lnTo>
                    <a:pt x="358" y="475"/>
                  </a:lnTo>
                  <a:lnTo>
                    <a:pt x="367" y="470"/>
                  </a:lnTo>
                  <a:lnTo>
                    <a:pt x="377" y="464"/>
                  </a:lnTo>
                  <a:lnTo>
                    <a:pt x="388" y="458"/>
                  </a:lnTo>
                  <a:lnTo>
                    <a:pt x="398" y="450"/>
                  </a:lnTo>
                  <a:lnTo>
                    <a:pt x="409" y="445"/>
                  </a:lnTo>
                  <a:lnTo>
                    <a:pt x="419" y="435"/>
                  </a:lnTo>
                  <a:lnTo>
                    <a:pt x="426" y="428"/>
                  </a:lnTo>
                  <a:lnTo>
                    <a:pt x="434" y="418"/>
                  </a:lnTo>
                  <a:lnTo>
                    <a:pt x="443" y="411"/>
                  </a:lnTo>
                  <a:lnTo>
                    <a:pt x="449" y="399"/>
                  </a:lnTo>
                  <a:lnTo>
                    <a:pt x="457" y="390"/>
                  </a:lnTo>
                  <a:lnTo>
                    <a:pt x="462" y="378"/>
                  </a:lnTo>
                  <a:lnTo>
                    <a:pt x="470" y="369"/>
                  </a:lnTo>
                  <a:lnTo>
                    <a:pt x="476" y="357"/>
                  </a:lnTo>
                  <a:lnTo>
                    <a:pt x="479" y="348"/>
                  </a:lnTo>
                  <a:lnTo>
                    <a:pt x="483" y="335"/>
                  </a:lnTo>
                  <a:lnTo>
                    <a:pt x="489" y="323"/>
                  </a:lnTo>
                  <a:lnTo>
                    <a:pt x="493" y="312"/>
                  </a:lnTo>
                  <a:lnTo>
                    <a:pt x="495" y="300"/>
                  </a:lnTo>
                  <a:lnTo>
                    <a:pt x="495" y="293"/>
                  </a:lnTo>
                  <a:lnTo>
                    <a:pt x="497" y="287"/>
                  </a:lnTo>
                  <a:lnTo>
                    <a:pt x="498" y="281"/>
                  </a:lnTo>
                  <a:lnTo>
                    <a:pt x="498" y="276"/>
                  </a:lnTo>
                  <a:lnTo>
                    <a:pt x="500" y="262"/>
                  </a:lnTo>
                  <a:lnTo>
                    <a:pt x="500" y="251"/>
                  </a:lnTo>
                  <a:lnTo>
                    <a:pt x="500" y="243"/>
                  </a:lnTo>
                  <a:lnTo>
                    <a:pt x="500" y="238"/>
                  </a:lnTo>
                  <a:lnTo>
                    <a:pt x="498" y="230"/>
                  </a:lnTo>
                  <a:lnTo>
                    <a:pt x="498" y="224"/>
                  </a:lnTo>
                  <a:lnTo>
                    <a:pt x="497" y="211"/>
                  </a:lnTo>
                  <a:lnTo>
                    <a:pt x="495" y="200"/>
                  </a:lnTo>
                  <a:lnTo>
                    <a:pt x="493" y="192"/>
                  </a:lnTo>
                  <a:lnTo>
                    <a:pt x="493" y="186"/>
                  </a:lnTo>
                  <a:lnTo>
                    <a:pt x="489" y="181"/>
                  </a:lnTo>
                  <a:lnTo>
                    <a:pt x="489" y="175"/>
                  </a:lnTo>
                  <a:lnTo>
                    <a:pt x="483" y="163"/>
                  </a:lnTo>
                  <a:lnTo>
                    <a:pt x="479" y="152"/>
                  </a:lnTo>
                  <a:lnTo>
                    <a:pt x="476" y="141"/>
                  </a:lnTo>
                  <a:lnTo>
                    <a:pt x="470" y="129"/>
                  </a:lnTo>
                  <a:lnTo>
                    <a:pt x="462" y="120"/>
                  </a:lnTo>
                  <a:lnTo>
                    <a:pt x="457" y="108"/>
                  </a:lnTo>
                  <a:lnTo>
                    <a:pt x="449" y="99"/>
                  </a:lnTo>
                  <a:lnTo>
                    <a:pt x="443" y="89"/>
                  </a:lnTo>
                  <a:lnTo>
                    <a:pt x="434" y="80"/>
                  </a:lnTo>
                  <a:lnTo>
                    <a:pt x="426" y="74"/>
                  </a:lnTo>
                  <a:lnTo>
                    <a:pt x="419" y="65"/>
                  </a:lnTo>
                  <a:lnTo>
                    <a:pt x="409" y="57"/>
                  </a:lnTo>
                  <a:lnTo>
                    <a:pt x="398" y="49"/>
                  </a:lnTo>
                  <a:lnTo>
                    <a:pt x="388" y="42"/>
                  </a:lnTo>
                  <a:lnTo>
                    <a:pt x="377" y="36"/>
                  </a:lnTo>
                  <a:lnTo>
                    <a:pt x="367" y="28"/>
                  </a:lnTo>
                  <a:lnTo>
                    <a:pt x="358" y="23"/>
                  </a:lnTo>
                  <a:lnTo>
                    <a:pt x="346" y="19"/>
                  </a:lnTo>
                  <a:lnTo>
                    <a:pt x="335" y="13"/>
                  </a:lnTo>
                  <a:lnTo>
                    <a:pt x="323" y="11"/>
                  </a:lnTo>
                  <a:lnTo>
                    <a:pt x="310" y="8"/>
                  </a:lnTo>
                  <a:lnTo>
                    <a:pt x="299" y="6"/>
                  </a:lnTo>
                  <a:lnTo>
                    <a:pt x="291" y="2"/>
                  </a:lnTo>
                  <a:lnTo>
                    <a:pt x="285" y="2"/>
                  </a:lnTo>
                  <a:lnTo>
                    <a:pt x="280" y="0"/>
                  </a:lnTo>
                  <a:lnTo>
                    <a:pt x="274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09" y="2"/>
                  </a:lnTo>
                  <a:lnTo>
                    <a:pt x="198" y="6"/>
                  </a:lnTo>
                  <a:lnTo>
                    <a:pt x="190" y="6"/>
                  </a:lnTo>
                  <a:lnTo>
                    <a:pt x="185" y="8"/>
                  </a:lnTo>
                  <a:lnTo>
                    <a:pt x="179" y="8"/>
                  </a:lnTo>
                  <a:lnTo>
                    <a:pt x="173" y="11"/>
                  </a:lnTo>
                  <a:lnTo>
                    <a:pt x="162" y="13"/>
                  </a:lnTo>
                  <a:lnTo>
                    <a:pt x="150" y="19"/>
                  </a:lnTo>
                  <a:lnTo>
                    <a:pt x="139" y="23"/>
                  </a:lnTo>
                  <a:lnTo>
                    <a:pt x="128" y="28"/>
                  </a:lnTo>
                  <a:lnTo>
                    <a:pt x="118" y="36"/>
                  </a:lnTo>
                  <a:lnTo>
                    <a:pt x="109" y="42"/>
                  </a:lnTo>
                  <a:lnTo>
                    <a:pt x="97" y="49"/>
                  </a:lnTo>
                  <a:lnTo>
                    <a:pt x="88" y="57"/>
                  </a:lnTo>
                  <a:lnTo>
                    <a:pt x="80" y="65"/>
                  </a:lnTo>
                  <a:lnTo>
                    <a:pt x="73" y="74"/>
                  </a:lnTo>
                  <a:lnTo>
                    <a:pt x="63" y="80"/>
                  </a:lnTo>
                  <a:lnTo>
                    <a:pt x="55" y="89"/>
                  </a:lnTo>
                  <a:lnTo>
                    <a:pt x="48" y="99"/>
                  </a:lnTo>
                  <a:lnTo>
                    <a:pt x="42" y="108"/>
                  </a:lnTo>
                  <a:lnTo>
                    <a:pt x="34" y="120"/>
                  </a:lnTo>
                  <a:lnTo>
                    <a:pt x="29" y="129"/>
                  </a:lnTo>
                  <a:lnTo>
                    <a:pt x="23" y="141"/>
                  </a:lnTo>
                  <a:lnTo>
                    <a:pt x="19" y="152"/>
                  </a:lnTo>
                  <a:lnTo>
                    <a:pt x="14" y="163"/>
                  </a:lnTo>
                  <a:lnTo>
                    <a:pt x="10" y="175"/>
                  </a:lnTo>
                  <a:lnTo>
                    <a:pt x="8" y="181"/>
                  </a:lnTo>
                  <a:lnTo>
                    <a:pt x="6" y="186"/>
                  </a:lnTo>
                  <a:lnTo>
                    <a:pt x="4" y="192"/>
                  </a:lnTo>
                  <a:lnTo>
                    <a:pt x="4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62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12"/>
                  </a:lnTo>
                  <a:lnTo>
                    <a:pt x="10" y="323"/>
                  </a:lnTo>
                  <a:lnTo>
                    <a:pt x="14" y="335"/>
                  </a:lnTo>
                  <a:lnTo>
                    <a:pt x="19" y="348"/>
                  </a:lnTo>
                  <a:lnTo>
                    <a:pt x="23" y="357"/>
                  </a:lnTo>
                  <a:lnTo>
                    <a:pt x="29" y="369"/>
                  </a:lnTo>
                  <a:lnTo>
                    <a:pt x="34" y="378"/>
                  </a:lnTo>
                  <a:lnTo>
                    <a:pt x="42" y="390"/>
                  </a:lnTo>
                  <a:lnTo>
                    <a:pt x="48" y="399"/>
                  </a:lnTo>
                  <a:lnTo>
                    <a:pt x="55" y="411"/>
                  </a:lnTo>
                  <a:lnTo>
                    <a:pt x="63" y="418"/>
                  </a:lnTo>
                  <a:lnTo>
                    <a:pt x="73" y="428"/>
                  </a:lnTo>
                  <a:lnTo>
                    <a:pt x="80" y="435"/>
                  </a:lnTo>
                  <a:lnTo>
                    <a:pt x="88" y="445"/>
                  </a:lnTo>
                  <a:lnTo>
                    <a:pt x="97" y="450"/>
                  </a:lnTo>
                  <a:lnTo>
                    <a:pt x="109" y="458"/>
                  </a:lnTo>
                  <a:lnTo>
                    <a:pt x="118" y="464"/>
                  </a:lnTo>
                  <a:lnTo>
                    <a:pt x="128" y="470"/>
                  </a:lnTo>
                  <a:lnTo>
                    <a:pt x="139" y="475"/>
                  </a:lnTo>
                  <a:lnTo>
                    <a:pt x="150" y="481"/>
                  </a:lnTo>
                  <a:lnTo>
                    <a:pt x="162" y="485"/>
                  </a:lnTo>
                  <a:lnTo>
                    <a:pt x="173" y="490"/>
                  </a:lnTo>
                  <a:lnTo>
                    <a:pt x="179" y="490"/>
                  </a:lnTo>
                  <a:lnTo>
                    <a:pt x="185" y="494"/>
                  </a:lnTo>
                  <a:lnTo>
                    <a:pt x="190" y="494"/>
                  </a:lnTo>
                  <a:lnTo>
                    <a:pt x="198" y="496"/>
                  </a:lnTo>
                  <a:lnTo>
                    <a:pt x="209" y="498"/>
                  </a:lnTo>
                  <a:lnTo>
                    <a:pt x="223" y="500"/>
                  </a:lnTo>
                  <a:lnTo>
                    <a:pt x="228" y="500"/>
                  </a:lnTo>
                  <a:lnTo>
                    <a:pt x="236" y="502"/>
                  </a:lnTo>
                  <a:lnTo>
                    <a:pt x="244" y="502"/>
                  </a:lnTo>
                  <a:lnTo>
                    <a:pt x="249" y="502"/>
                  </a:lnTo>
                  <a:lnTo>
                    <a:pt x="249" y="5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2" name="Freeform 24"/>
            <p:cNvSpPr>
              <a:spLocks/>
            </p:cNvSpPr>
            <p:nvPr/>
          </p:nvSpPr>
          <p:spPr bwMode="auto">
            <a:xfrm>
              <a:off x="7878814" y="4845586"/>
              <a:ext cx="548113" cy="533690"/>
            </a:xfrm>
            <a:custGeom>
              <a:avLst/>
              <a:gdLst/>
              <a:ahLst/>
              <a:cxnLst>
                <a:cxn ang="0">
                  <a:pos x="380" y="182"/>
                </a:cxn>
                <a:cxn ang="0">
                  <a:pos x="272" y="205"/>
                </a:cxn>
                <a:cxn ang="0">
                  <a:pos x="62" y="0"/>
                </a:cxn>
                <a:cxn ang="0">
                  <a:pos x="0" y="43"/>
                </a:cxn>
                <a:cxn ang="0">
                  <a:pos x="218" y="275"/>
                </a:cxn>
                <a:cxn ang="0">
                  <a:pos x="220" y="368"/>
                </a:cxn>
                <a:cxn ang="0">
                  <a:pos x="323" y="300"/>
                </a:cxn>
                <a:cxn ang="0">
                  <a:pos x="380" y="182"/>
                </a:cxn>
                <a:cxn ang="0">
                  <a:pos x="380" y="182"/>
                </a:cxn>
              </a:cxnLst>
              <a:rect l="0" t="0" r="r" b="b"/>
              <a:pathLst>
                <a:path w="380" h="368">
                  <a:moveTo>
                    <a:pt x="380" y="182"/>
                  </a:moveTo>
                  <a:lnTo>
                    <a:pt x="272" y="20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218" y="275"/>
                  </a:lnTo>
                  <a:lnTo>
                    <a:pt x="220" y="368"/>
                  </a:lnTo>
                  <a:lnTo>
                    <a:pt x="323" y="300"/>
                  </a:lnTo>
                  <a:lnTo>
                    <a:pt x="380" y="182"/>
                  </a:lnTo>
                  <a:lnTo>
                    <a:pt x="38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3" name="Freeform 25"/>
            <p:cNvSpPr>
              <a:spLocks/>
            </p:cNvSpPr>
            <p:nvPr/>
          </p:nvSpPr>
          <p:spPr bwMode="auto">
            <a:xfrm>
              <a:off x="7359548" y="4900396"/>
              <a:ext cx="337523" cy="591386"/>
            </a:xfrm>
            <a:custGeom>
              <a:avLst/>
              <a:gdLst/>
              <a:ahLst/>
              <a:cxnLst>
                <a:cxn ang="0">
                  <a:pos x="228" y="399"/>
                </a:cxn>
                <a:cxn ang="0">
                  <a:pos x="166" y="315"/>
                </a:cxn>
                <a:cxn ang="0">
                  <a:pos x="234" y="32"/>
                </a:cxn>
                <a:cxn ang="0">
                  <a:pos x="162" y="0"/>
                </a:cxn>
                <a:cxn ang="0">
                  <a:pos x="76" y="306"/>
                </a:cxn>
                <a:cxn ang="0">
                  <a:pos x="0" y="357"/>
                </a:cxn>
                <a:cxn ang="0">
                  <a:pos x="111" y="408"/>
                </a:cxn>
                <a:cxn ang="0">
                  <a:pos x="228" y="399"/>
                </a:cxn>
                <a:cxn ang="0">
                  <a:pos x="228" y="399"/>
                </a:cxn>
              </a:cxnLst>
              <a:rect l="0" t="0" r="r" b="b"/>
              <a:pathLst>
                <a:path w="234" h="408">
                  <a:moveTo>
                    <a:pt x="228" y="399"/>
                  </a:moveTo>
                  <a:lnTo>
                    <a:pt x="166" y="315"/>
                  </a:lnTo>
                  <a:lnTo>
                    <a:pt x="234" y="32"/>
                  </a:lnTo>
                  <a:lnTo>
                    <a:pt x="162" y="0"/>
                  </a:lnTo>
                  <a:lnTo>
                    <a:pt x="76" y="306"/>
                  </a:lnTo>
                  <a:lnTo>
                    <a:pt x="0" y="357"/>
                  </a:lnTo>
                  <a:lnTo>
                    <a:pt x="111" y="408"/>
                  </a:lnTo>
                  <a:lnTo>
                    <a:pt x="228" y="399"/>
                  </a:lnTo>
                  <a:lnTo>
                    <a:pt x="22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4" name="Freeform 26"/>
            <p:cNvSpPr>
              <a:spLocks/>
            </p:cNvSpPr>
            <p:nvPr/>
          </p:nvSpPr>
          <p:spPr bwMode="auto">
            <a:xfrm>
              <a:off x="6955676" y="4715769"/>
              <a:ext cx="571192" cy="325984"/>
            </a:xfrm>
            <a:custGeom>
              <a:avLst/>
              <a:gdLst/>
              <a:ahLst/>
              <a:cxnLst>
                <a:cxn ang="0">
                  <a:pos x="49" y="227"/>
                </a:cxn>
                <a:cxn ang="0">
                  <a:pos x="104" y="145"/>
                </a:cxn>
                <a:cxn ang="0">
                  <a:pos x="393" y="92"/>
                </a:cxn>
                <a:cxn ang="0">
                  <a:pos x="395" y="17"/>
                </a:cxn>
                <a:cxn ang="0">
                  <a:pos x="80" y="59"/>
                </a:cxn>
                <a:cxn ang="0">
                  <a:pos x="9" y="0"/>
                </a:cxn>
                <a:cxn ang="0">
                  <a:pos x="0" y="131"/>
                </a:cxn>
                <a:cxn ang="0">
                  <a:pos x="49" y="227"/>
                </a:cxn>
                <a:cxn ang="0">
                  <a:pos x="49" y="227"/>
                </a:cxn>
              </a:cxnLst>
              <a:rect l="0" t="0" r="r" b="b"/>
              <a:pathLst>
                <a:path w="395" h="227">
                  <a:moveTo>
                    <a:pt x="49" y="227"/>
                  </a:moveTo>
                  <a:lnTo>
                    <a:pt x="104" y="145"/>
                  </a:lnTo>
                  <a:lnTo>
                    <a:pt x="393" y="92"/>
                  </a:lnTo>
                  <a:lnTo>
                    <a:pt x="395" y="17"/>
                  </a:lnTo>
                  <a:lnTo>
                    <a:pt x="80" y="59"/>
                  </a:lnTo>
                  <a:lnTo>
                    <a:pt x="9" y="0"/>
                  </a:lnTo>
                  <a:lnTo>
                    <a:pt x="0" y="131"/>
                  </a:lnTo>
                  <a:lnTo>
                    <a:pt x="49" y="227"/>
                  </a:lnTo>
                  <a:lnTo>
                    <a:pt x="49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5" name="Freeform 27"/>
            <p:cNvSpPr>
              <a:spLocks/>
            </p:cNvSpPr>
            <p:nvPr/>
          </p:nvSpPr>
          <p:spPr bwMode="auto">
            <a:xfrm>
              <a:off x="7962474" y="4441714"/>
              <a:ext cx="594270" cy="351946"/>
            </a:xfrm>
            <a:custGeom>
              <a:avLst/>
              <a:gdLst/>
              <a:ahLst/>
              <a:cxnLst>
                <a:cxn ang="0">
                  <a:pos x="387" y="245"/>
                </a:cxn>
                <a:cxn ang="0">
                  <a:pos x="313" y="166"/>
                </a:cxn>
                <a:cxn ang="0">
                  <a:pos x="28" y="217"/>
                </a:cxn>
                <a:cxn ang="0">
                  <a:pos x="0" y="147"/>
                </a:cxn>
                <a:cxn ang="0">
                  <a:pos x="310" y="76"/>
                </a:cxn>
                <a:cxn ang="0">
                  <a:pos x="365" y="0"/>
                </a:cxn>
                <a:cxn ang="0">
                  <a:pos x="410" y="118"/>
                </a:cxn>
                <a:cxn ang="0">
                  <a:pos x="387" y="245"/>
                </a:cxn>
                <a:cxn ang="0">
                  <a:pos x="387" y="245"/>
                </a:cxn>
              </a:cxnLst>
              <a:rect l="0" t="0" r="r" b="b"/>
              <a:pathLst>
                <a:path w="410" h="245">
                  <a:moveTo>
                    <a:pt x="387" y="245"/>
                  </a:moveTo>
                  <a:lnTo>
                    <a:pt x="313" y="166"/>
                  </a:lnTo>
                  <a:lnTo>
                    <a:pt x="28" y="217"/>
                  </a:lnTo>
                  <a:lnTo>
                    <a:pt x="0" y="147"/>
                  </a:lnTo>
                  <a:lnTo>
                    <a:pt x="310" y="76"/>
                  </a:lnTo>
                  <a:lnTo>
                    <a:pt x="365" y="0"/>
                  </a:lnTo>
                  <a:lnTo>
                    <a:pt x="410" y="118"/>
                  </a:lnTo>
                  <a:lnTo>
                    <a:pt x="387" y="245"/>
                  </a:lnTo>
                  <a:lnTo>
                    <a:pt x="387" y="2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" name="Freeform 28"/>
            <p:cNvSpPr>
              <a:spLocks/>
            </p:cNvSpPr>
            <p:nvPr/>
          </p:nvSpPr>
          <p:spPr bwMode="auto">
            <a:xfrm>
              <a:off x="7786500" y="3965720"/>
              <a:ext cx="418298" cy="559652"/>
            </a:xfrm>
            <a:custGeom>
              <a:avLst/>
              <a:gdLst/>
              <a:ahLst/>
              <a:cxnLst>
                <a:cxn ang="0">
                  <a:pos x="289" y="95"/>
                </a:cxn>
                <a:cxn ang="0">
                  <a:pos x="179" y="116"/>
                </a:cxn>
                <a:cxn ang="0">
                  <a:pos x="72" y="388"/>
                </a:cxn>
                <a:cxn ang="0">
                  <a:pos x="0" y="377"/>
                </a:cxn>
                <a:cxn ang="0">
                  <a:pos x="106" y="88"/>
                </a:cxn>
                <a:cxn ang="0">
                  <a:pos x="38" y="0"/>
                </a:cxn>
                <a:cxn ang="0">
                  <a:pos x="186" y="12"/>
                </a:cxn>
                <a:cxn ang="0">
                  <a:pos x="289" y="95"/>
                </a:cxn>
                <a:cxn ang="0">
                  <a:pos x="289" y="95"/>
                </a:cxn>
              </a:cxnLst>
              <a:rect l="0" t="0" r="r" b="b"/>
              <a:pathLst>
                <a:path w="289" h="388">
                  <a:moveTo>
                    <a:pt x="289" y="95"/>
                  </a:moveTo>
                  <a:lnTo>
                    <a:pt x="179" y="116"/>
                  </a:lnTo>
                  <a:lnTo>
                    <a:pt x="72" y="388"/>
                  </a:lnTo>
                  <a:lnTo>
                    <a:pt x="0" y="377"/>
                  </a:lnTo>
                  <a:lnTo>
                    <a:pt x="106" y="88"/>
                  </a:lnTo>
                  <a:lnTo>
                    <a:pt x="38" y="0"/>
                  </a:lnTo>
                  <a:lnTo>
                    <a:pt x="186" y="12"/>
                  </a:lnTo>
                  <a:lnTo>
                    <a:pt x="289" y="95"/>
                  </a:lnTo>
                  <a:lnTo>
                    <a:pt x="28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" name="Freeform 29"/>
            <p:cNvSpPr>
              <a:spLocks/>
            </p:cNvSpPr>
            <p:nvPr/>
          </p:nvSpPr>
          <p:spPr bwMode="auto">
            <a:xfrm>
              <a:off x="7076837" y="4115730"/>
              <a:ext cx="536574" cy="550998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64" y="112"/>
                </a:cxn>
                <a:cxn ang="0">
                  <a:pos x="371" y="317"/>
                </a:cxn>
                <a:cxn ang="0">
                  <a:pos x="331" y="380"/>
                </a:cxn>
                <a:cxn ang="0">
                  <a:pos x="95" y="167"/>
                </a:cxn>
                <a:cxn ang="0">
                  <a:pos x="0" y="165"/>
                </a:cxn>
                <a:cxn ang="0">
                  <a:pos x="69" y="61"/>
                </a:cxn>
                <a:cxn ang="0">
                  <a:pos x="153" y="0"/>
                </a:cxn>
                <a:cxn ang="0">
                  <a:pos x="153" y="0"/>
                </a:cxn>
              </a:cxnLst>
              <a:rect l="0" t="0" r="r" b="b"/>
              <a:pathLst>
                <a:path w="371" h="380">
                  <a:moveTo>
                    <a:pt x="153" y="0"/>
                  </a:moveTo>
                  <a:lnTo>
                    <a:pt x="164" y="112"/>
                  </a:lnTo>
                  <a:lnTo>
                    <a:pt x="371" y="317"/>
                  </a:lnTo>
                  <a:lnTo>
                    <a:pt x="331" y="380"/>
                  </a:lnTo>
                  <a:lnTo>
                    <a:pt x="95" y="167"/>
                  </a:lnTo>
                  <a:lnTo>
                    <a:pt x="0" y="165"/>
                  </a:lnTo>
                  <a:lnTo>
                    <a:pt x="69" y="61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8" name="Freeform 30"/>
            <p:cNvSpPr>
              <a:spLocks/>
            </p:cNvSpPr>
            <p:nvPr/>
          </p:nvSpPr>
          <p:spPr bwMode="auto">
            <a:xfrm>
              <a:off x="7460518" y="4461906"/>
              <a:ext cx="504842" cy="504842"/>
            </a:xfrm>
            <a:custGeom>
              <a:avLst/>
              <a:gdLst/>
              <a:ahLst/>
              <a:cxnLst>
                <a:cxn ang="0">
                  <a:pos x="194" y="348"/>
                </a:cxn>
                <a:cxn ang="0">
                  <a:pos x="218" y="343"/>
                </a:cxn>
                <a:cxn ang="0">
                  <a:pos x="243" y="335"/>
                </a:cxn>
                <a:cxn ang="0">
                  <a:pos x="264" y="322"/>
                </a:cxn>
                <a:cxn ang="0">
                  <a:pos x="285" y="306"/>
                </a:cxn>
                <a:cxn ang="0">
                  <a:pos x="304" y="289"/>
                </a:cxn>
                <a:cxn ang="0">
                  <a:pos x="319" y="270"/>
                </a:cxn>
                <a:cxn ang="0">
                  <a:pos x="332" y="248"/>
                </a:cxn>
                <a:cxn ang="0">
                  <a:pos x="340" y="225"/>
                </a:cxn>
                <a:cxn ang="0">
                  <a:pos x="348" y="198"/>
                </a:cxn>
                <a:cxn ang="0">
                  <a:pos x="349" y="173"/>
                </a:cxn>
                <a:cxn ang="0">
                  <a:pos x="348" y="147"/>
                </a:cxn>
                <a:cxn ang="0">
                  <a:pos x="340" y="120"/>
                </a:cxn>
                <a:cxn ang="0">
                  <a:pos x="332" y="97"/>
                </a:cxn>
                <a:cxn ang="0">
                  <a:pos x="319" y="75"/>
                </a:cxn>
                <a:cxn ang="0">
                  <a:pos x="304" y="55"/>
                </a:cxn>
                <a:cxn ang="0">
                  <a:pos x="285" y="36"/>
                </a:cxn>
                <a:cxn ang="0">
                  <a:pos x="264" y="23"/>
                </a:cxn>
                <a:cxn ang="0">
                  <a:pos x="243" y="12"/>
                </a:cxn>
                <a:cxn ang="0">
                  <a:pos x="218" y="4"/>
                </a:cxn>
                <a:cxn ang="0">
                  <a:pos x="194" y="0"/>
                </a:cxn>
                <a:cxn ang="0">
                  <a:pos x="165" y="0"/>
                </a:cxn>
                <a:cxn ang="0">
                  <a:pos x="140" y="2"/>
                </a:cxn>
                <a:cxn ang="0">
                  <a:pos x="114" y="8"/>
                </a:cxn>
                <a:cxn ang="0">
                  <a:pos x="91" y="19"/>
                </a:cxn>
                <a:cxn ang="0">
                  <a:pos x="70" y="33"/>
                </a:cxn>
                <a:cxn ang="0">
                  <a:pos x="51" y="50"/>
                </a:cxn>
                <a:cxn ang="0">
                  <a:pos x="34" y="69"/>
                </a:cxn>
                <a:cxn ang="0">
                  <a:pos x="21" y="90"/>
                </a:cxn>
                <a:cxn ang="0">
                  <a:pos x="11" y="113"/>
                </a:cxn>
                <a:cxn ang="0">
                  <a:pos x="3" y="137"/>
                </a:cxn>
                <a:cxn ang="0">
                  <a:pos x="0" y="164"/>
                </a:cxn>
                <a:cxn ang="0">
                  <a:pos x="0" y="190"/>
                </a:cxn>
                <a:cxn ang="0">
                  <a:pos x="5" y="215"/>
                </a:cxn>
                <a:cxn ang="0">
                  <a:pos x="15" y="242"/>
                </a:cxn>
                <a:cxn ang="0">
                  <a:pos x="24" y="263"/>
                </a:cxn>
                <a:cxn ang="0">
                  <a:pos x="40" y="284"/>
                </a:cxn>
                <a:cxn ang="0">
                  <a:pos x="57" y="303"/>
                </a:cxn>
                <a:cxn ang="0">
                  <a:pos x="78" y="318"/>
                </a:cxn>
                <a:cxn ang="0">
                  <a:pos x="98" y="331"/>
                </a:cxn>
                <a:cxn ang="0">
                  <a:pos x="123" y="341"/>
                </a:cxn>
                <a:cxn ang="0">
                  <a:pos x="148" y="346"/>
                </a:cxn>
                <a:cxn ang="0">
                  <a:pos x="176" y="350"/>
                </a:cxn>
              </a:cxnLst>
              <a:rect l="0" t="0" r="r" b="b"/>
              <a:pathLst>
                <a:path w="349" h="350">
                  <a:moveTo>
                    <a:pt x="176" y="350"/>
                  </a:moveTo>
                  <a:lnTo>
                    <a:pt x="184" y="348"/>
                  </a:lnTo>
                  <a:lnTo>
                    <a:pt x="194" y="348"/>
                  </a:lnTo>
                  <a:lnTo>
                    <a:pt x="201" y="346"/>
                  </a:lnTo>
                  <a:lnTo>
                    <a:pt x="211" y="344"/>
                  </a:lnTo>
                  <a:lnTo>
                    <a:pt x="218" y="343"/>
                  </a:lnTo>
                  <a:lnTo>
                    <a:pt x="226" y="341"/>
                  </a:lnTo>
                  <a:lnTo>
                    <a:pt x="235" y="337"/>
                  </a:lnTo>
                  <a:lnTo>
                    <a:pt x="243" y="335"/>
                  </a:lnTo>
                  <a:lnTo>
                    <a:pt x="251" y="331"/>
                  </a:lnTo>
                  <a:lnTo>
                    <a:pt x="258" y="327"/>
                  </a:lnTo>
                  <a:lnTo>
                    <a:pt x="264" y="322"/>
                  </a:lnTo>
                  <a:lnTo>
                    <a:pt x="272" y="318"/>
                  </a:lnTo>
                  <a:lnTo>
                    <a:pt x="277" y="312"/>
                  </a:lnTo>
                  <a:lnTo>
                    <a:pt x="285" y="306"/>
                  </a:lnTo>
                  <a:lnTo>
                    <a:pt x="292" y="303"/>
                  </a:lnTo>
                  <a:lnTo>
                    <a:pt x="298" y="297"/>
                  </a:lnTo>
                  <a:lnTo>
                    <a:pt x="304" y="289"/>
                  </a:lnTo>
                  <a:lnTo>
                    <a:pt x="310" y="284"/>
                  </a:lnTo>
                  <a:lnTo>
                    <a:pt x="313" y="276"/>
                  </a:lnTo>
                  <a:lnTo>
                    <a:pt x="319" y="270"/>
                  </a:lnTo>
                  <a:lnTo>
                    <a:pt x="323" y="263"/>
                  </a:lnTo>
                  <a:lnTo>
                    <a:pt x="329" y="255"/>
                  </a:lnTo>
                  <a:lnTo>
                    <a:pt x="332" y="248"/>
                  </a:lnTo>
                  <a:lnTo>
                    <a:pt x="336" y="242"/>
                  </a:lnTo>
                  <a:lnTo>
                    <a:pt x="338" y="232"/>
                  </a:lnTo>
                  <a:lnTo>
                    <a:pt x="340" y="225"/>
                  </a:lnTo>
                  <a:lnTo>
                    <a:pt x="344" y="215"/>
                  </a:lnTo>
                  <a:lnTo>
                    <a:pt x="346" y="208"/>
                  </a:lnTo>
                  <a:lnTo>
                    <a:pt x="348" y="198"/>
                  </a:lnTo>
                  <a:lnTo>
                    <a:pt x="348" y="190"/>
                  </a:lnTo>
                  <a:lnTo>
                    <a:pt x="349" y="181"/>
                  </a:lnTo>
                  <a:lnTo>
                    <a:pt x="349" y="173"/>
                  </a:lnTo>
                  <a:lnTo>
                    <a:pt x="349" y="164"/>
                  </a:lnTo>
                  <a:lnTo>
                    <a:pt x="348" y="156"/>
                  </a:lnTo>
                  <a:lnTo>
                    <a:pt x="348" y="147"/>
                  </a:lnTo>
                  <a:lnTo>
                    <a:pt x="346" y="137"/>
                  </a:lnTo>
                  <a:lnTo>
                    <a:pt x="344" y="130"/>
                  </a:lnTo>
                  <a:lnTo>
                    <a:pt x="340" y="120"/>
                  </a:lnTo>
                  <a:lnTo>
                    <a:pt x="338" y="113"/>
                  </a:lnTo>
                  <a:lnTo>
                    <a:pt x="336" y="105"/>
                  </a:lnTo>
                  <a:lnTo>
                    <a:pt x="332" y="97"/>
                  </a:lnTo>
                  <a:lnTo>
                    <a:pt x="329" y="90"/>
                  </a:lnTo>
                  <a:lnTo>
                    <a:pt x="323" y="82"/>
                  </a:lnTo>
                  <a:lnTo>
                    <a:pt x="319" y="75"/>
                  </a:lnTo>
                  <a:lnTo>
                    <a:pt x="313" y="69"/>
                  </a:lnTo>
                  <a:lnTo>
                    <a:pt x="310" y="61"/>
                  </a:lnTo>
                  <a:lnTo>
                    <a:pt x="304" y="55"/>
                  </a:lnTo>
                  <a:lnTo>
                    <a:pt x="298" y="50"/>
                  </a:lnTo>
                  <a:lnTo>
                    <a:pt x="292" y="44"/>
                  </a:lnTo>
                  <a:lnTo>
                    <a:pt x="285" y="36"/>
                  </a:lnTo>
                  <a:lnTo>
                    <a:pt x="277" y="33"/>
                  </a:lnTo>
                  <a:lnTo>
                    <a:pt x="272" y="29"/>
                  </a:lnTo>
                  <a:lnTo>
                    <a:pt x="264" y="23"/>
                  </a:lnTo>
                  <a:lnTo>
                    <a:pt x="258" y="19"/>
                  </a:lnTo>
                  <a:lnTo>
                    <a:pt x="251" y="16"/>
                  </a:lnTo>
                  <a:lnTo>
                    <a:pt x="243" y="12"/>
                  </a:lnTo>
                  <a:lnTo>
                    <a:pt x="235" y="8"/>
                  </a:lnTo>
                  <a:lnTo>
                    <a:pt x="226" y="6"/>
                  </a:lnTo>
                  <a:lnTo>
                    <a:pt x="218" y="4"/>
                  </a:lnTo>
                  <a:lnTo>
                    <a:pt x="211" y="2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4"/>
                  </a:lnTo>
                  <a:lnTo>
                    <a:pt x="123" y="6"/>
                  </a:lnTo>
                  <a:lnTo>
                    <a:pt x="114" y="8"/>
                  </a:lnTo>
                  <a:lnTo>
                    <a:pt x="108" y="12"/>
                  </a:lnTo>
                  <a:lnTo>
                    <a:pt x="98" y="16"/>
                  </a:lnTo>
                  <a:lnTo>
                    <a:pt x="91" y="19"/>
                  </a:lnTo>
                  <a:lnTo>
                    <a:pt x="83" y="23"/>
                  </a:lnTo>
                  <a:lnTo>
                    <a:pt x="78" y="29"/>
                  </a:lnTo>
                  <a:lnTo>
                    <a:pt x="70" y="33"/>
                  </a:lnTo>
                  <a:lnTo>
                    <a:pt x="62" y="36"/>
                  </a:lnTo>
                  <a:lnTo>
                    <a:pt x="57" y="44"/>
                  </a:lnTo>
                  <a:lnTo>
                    <a:pt x="51" y="50"/>
                  </a:lnTo>
                  <a:lnTo>
                    <a:pt x="45" y="55"/>
                  </a:lnTo>
                  <a:lnTo>
                    <a:pt x="40" y="61"/>
                  </a:lnTo>
                  <a:lnTo>
                    <a:pt x="34" y="69"/>
                  </a:lnTo>
                  <a:lnTo>
                    <a:pt x="28" y="75"/>
                  </a:lnTo>
                  <a:lnTo>
                    <a:pt x="24" y="82"/>
                  </a:lnTo>
                  <a:lnTo>
                    <a:pt x="21" y="90"/>
                  </a:lnTo>
                  <a:lnTo>
                    <a:pt x="17" y="97"/>
                  </a:lnTo>
                  <a:lnTo>
                    <a:pt x="15" y="105"/>
                  </a:lnTo>
                  <a:lnTo>
                    <a:pt x="11" y="113"/>
                  </a:lnTo>
                  <a:lnTo>
                    <a:pt x="7" y="120"/>
                  </a:lnTo>
                  <a:lnTo>
                    <a:pt x="5" y="130"/>
                  </a:lnTo>
                  <a:lnTo>
                    <a:pt x="3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0" y="173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2" y="198"/>
                  </a:lnTo>
                  <a:lnTo>
                    <a:pt x="3" y="208"/>
                  </a:lnTo>
                  <a:lnTo>
                    <a:pt x="5" y="215"/>
                  </a:lnTo>
                  <a:lnTo>
                    <a:pt x="7" y="225"/>
                  </a:lnTo>
                  <a:lnTo>
                    <a:pt x="11" y="232"/>
                  </a:lnTo>
                  <a:lnTo>
                    <a:pt x="15" y="242"/>
                  </a:lnTo>
                  <a:lnTo>
                    <a:pt x="17" y="248"/>
                  </a:lnTo>
                  <a:lnTo>
                    <a:pt x="21" y="255"/>
                  </a:lnTo>
                  <a:lnTo>
                    <a:pt x="24" y="263"/>
                  </a:lnTo>
                  <a:lnTo>
                    <a:pt x="28" y="270"/>
                  </a:lnTo>
                  <a:lnTo>
                    <a:pt x="34" y="276"/>
                  </a:lnTo>
                  <a:lnTo>
                    <a:pt x="40" y="284"/>
                  </a:lnTo>
                  <a:lnTo>
                    <a:pt x="45" y="289"/>
                  </a:lnTo>
                  <a:lnTo>
                    <a:pt x="51" y="297"/>
                  </a:lnTo>
                  <a:lnTo>
                    <a:pt x="57" y="303"/>
                  </a:lnTo>
                  <a:lnTo>
                    <a:pt x="62" y="306"/>
                  </a:lnTo>
                  <a:lnTo>
                    <a:pt x="70" y="312"/>
                  </a:lnTo>
                  <a:lnTo>
                    <a:pt x="78" y="318"/>
                  </a:lnTo>
                  <a:lnTo>
                    <a:pt x="83" y="322"/>
                  </a:lnTo>
                  <a:lnTo>
                    <a:pt x="91" y="327"/>
                  </a:lnTo>
                  <a:lnTo>
                    <a:pt x="98" y="331"/>
                  </a:lnTo>
                  <a:lnTo>
                    <a:pt x="108" y="335"/>
                  </a:lnTo>
                  <a:lnTo>
                    <a:pt x="114" y="337"/>
                  </a:lnTo>
                  <a:lnTo>
                    <a:pt x="123" y="341"/>
                  </a:lnTo>
                  <a:lnTo>
                    <a:pt x="131" y="343"/>
                  </a:lnTo>
                  <a:lnTo>
                    <a:pt x="140" y="344"/>
                  </a:lnTo>
                  <a:lnTo>
                    <a:pt x="148" y="346"/>
                  </a:lnTo>
                  <a:lnTo>
                    <a:pt x="157" y="348"/>
                  </a:lnTo>
                  <a:lnTo>
                    <a:pt x="165" y="348"/>
                  </a:lnTo>
                  <a:lnTo>
                    <a:pt x="176" y="350"/>
                  </a:lnTo>
                  <a:lnTo>
                    <a:pt x="176" y="35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9" name="Freeform 31"/>
            <p:cNvSpPr>
              <a:spLocks/>
            </p:cNvSpPr>
            <p:nvPr/>
          </p:nvSpPr>
          <p:spPr bwMode="auto">
            <a:xfrm>
              <a:off x="7549946" y="4557106"/>
              <a:ext cx="325984" cy="328868"/>
            </a:xfrm>
            <a:custGeom>
              <a:avLst/>
              <a:gdLst/>
              <a:ahLst/>
              <a:cxnLst>
                <a:cxn ang="0">
                  <a:pos x="124" y="226"/>
                </a:cxn>
                <a:cxn ang="0">
                  <a:pos x="147" y="220"/>
                </a:cxn>
                <a:cxn ang="0">
                  <a:pos x="166" y="211"/>
                </a:cxn>
                <a:cxn ang="0">
                  <a:pos x="183" y="200"/>
                </a:cxn>
                <a:cxn ang="0">
                  <a:pos x="200" y="182"/>
                </a:cxn>
                <a:cxn ang="0">
                  <a:pos x="212" y="165"/>
                </a:cxn>
                <a:cxn ang="0">
                  <a:pos x="221" y="144"/>
                </a:cxn>
                <a:cxn ang="0">
                  <a:pos x="227" y="123"/>
                </a:cxn>
                <a:cxn ang="0">
                  <a:pos x="227" y="99"/>
                </a:cxn>
                <a:cxn ang="0">
                  <a:pos x="221" y="78"/>
                </a:cxn>
                <a:cxn ang="0">
                  <a:pos x="212" y="57"/>
                </a:cxn>
                <a:cxn ang="0">
                  <a:pos x="200" y="40"/>
                </a:cxn>
                <a:cxn ang="0">
                  <a:pos x="183" y="25"/>
                </a:cxn>
                <a:cxn ang="0">
                  <a:pos x="166" y="11"/>
                </a:cxn>
                <a:cxn ang="0">
                  <a:pos x="147" y="2"/>
                </a:cxn>
                <a:cxn ang="0">
                  <a:pos x="124" y="0"/>
                </a:cxn>
                <a:cxn ang="0">
                  <a:pos x="101" y="0"/>
                </a:cxn>
                <a:cxn ang="0">
                  <a:pos x="78" y="2"/>
                </a:cxn>
                <a:cxn ang="0">
                  <a:pos x="57" y="11"/>
                </a:cxn>
                <a:cxn ang="0">
                  <a:pos x="40" y="25"/>
                </a:cxn>
                <a:cxn ang="0">
                  <a:pos x="25" y="40"/>
                </a:cxn>
                <a:cxn ang="0">
                  <a:pos x="12" y="57"/>
                </a:cxn>
                <a:cxn ang="0">
                  <a:pos x="2" y="78"/>
                </a:cxn>
                <a:cxn ang="0">
                  <a:pos x="0" y="99"/>
                </a:cxn>
                <a:cxn ang="0">
                  <a:pos x="0" y="123"/>
                </a:cxn>
                <a:cxn ang="0">
                  <a:pos x="2" y="144"/>
                </a:cxn>
                <a:cxn ang="0">
                  <a:pos x="12" y="165"/>
                </a:cxn>
                <a:cxn ang="0">
                  <a:pos x="25" y="182"/>
                </a:cxn>
                <a:cxn ang="0">
                  <a:pos x="40" y="200"/>
                </a:cxn>
                <a:cxn ang="0">
                  <a:pos x="57" y="211"/>
                </a:cxn>
                <a:cxn ang="0">
                  <a:pos x="78" y="220"/>
                </a:cxn>
                <a:cxn ang="0">
                  <a:pos x="101" y="226"/>
                </a:cxn>
                <a:cxn ang="0">
                  <a:pos x="115" y="226"/>
                </a:cxn>
              </a:cxnLst>
              <a:rect l="0" t="0" r="r" b="b"/>
              <a:pathLst>
                <a:path w="227" h="226">
                  <a:moveTo>
                    <a:pt x="115" y="226"/>
                  </a:moveTo>
                  <a:lnTo>
                    <a:pt x="124" y="226"/>
                  </a:lnTo>
                  <a:lnTo>
                    <a:pt x="135" y="222"/>
                  </a:lnTo>
                  <a:lnTo>
                    <a:pt x="147" y="220"/>
                  </a:lnTo>
                  <a:lnTo>
                    <a:pt x="156" y="217"/>
                  </a:lnTo>
                  <a:lnTo>
                    <a:pt x="166" y="211"/>
                  </a:lnTo>
                  <a:lnTo>
                    <a:pt x="175" y="205"/>
                  </a:lnTo>
                  <a:lnTo>
                    <a:pt x="183" y="200"/>
                  </a:lnTo>
                  <a:lnTo>
                    <a:pt x="192" y="192"/>
                  </a:lnTo>
                  <a:lnTo>
                    <a:pt x="200" y="182"/>
                  </a:lnTo>
                  <a:lnTo>
                    <a:pt x="206" y="175"/>
                  </a:lnTo>
                  <a:lnTo>
                    <a:pt x="212" y="165"/>
                  </a:lnTo>
                  <a:lnTo>
                    <a:pt x="217" y="156"/>
                  </a:lnTo>
                  <a:lnTo>
                    <a:pt x="221" y="144"/>
                  </a:lnTo>
                  <a:lnTo>
                    <a:pt x="223" y="135"/>
                  </a:lnTo>
                  <a:lnTo>
                    <a:pt x="227" y="123"/>
                  </a:lnTo>
                  <a:lnTo>
                    <a:pt x="227" y="112"/>
                  </a:lnTo>
                  <a:lnTo>
                    <a:pt x="227" y="99"/>
                  </a:lnTo>
                  <a:lnTo>
                    <a:pt x="223" y="87"/>
                  </a:lnTo>
                  <a:lnTo>
                    <a:pt x="221" y="78"/>
                  </a:lnTo>
                  <a:lnTo>
                    <a:pt x="217" y="68"/>
                  </a:lnTo>
                  <a:lnTo>
                    <a:pt x="212" y="57"/>
                  </a:lnTo>
                  <a:lnTo>
                    <a:pt x="206" y="47"/>
                  </a:lnTo>
                  <a:lnTo>
                    <a:pt x="200" y="40"/>
                  </a:lnTo>
                  <a:lnTo>
                    <a:pt x="192" y="32"/>
                  </a:lnTo>
                  <a:lnTo>
                    <a:pt x="183" y="25"/>
                  </a:lnTo>
                  <a:lnTo>
                    <a:pt x="175" y="17"/>
                  </a:lnTo>
                  <a:lnTo>
                    <a:pt x="166" y="11"/>
                  </a:lnTo>
                  <a:lnTo>
                    <a:pt x="156" y="8"/>
                  </a:lnTo>
                  <a:lnTo>
                    <a:pt x="147" y="2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69" y="8"/>
                  </a:lnTo>
                  <a:lnTo>
                    <a:pt x="57" y="11"/>
                  </a:lnTo>
                  <a:lnTo>
                    <a:pt x="48" y="17"/>
                  </a:lnTo>
                  <a:lnTo>
                    <a:pt x="40" y="25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18" y="47"/>
                  </a:lnTo>
                  <a:lnTo>
                    <a:pt x="12" y="57"/>
                  </a:lnTo>
                  <a:lnTo>
                    <a:pt x="8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2" y="144"/>
                  </a:lnTo>
                  <a:lnTo>
                    <a:pt x="8" y="156"/>
                  </a:lnTo>
                  <a:lnTo>
                    <a:pt x="12" y="165"/>
                  </a:lnTo>
                  <a:lnTo>
                    <a:pt x="18" y="175"/>
                  </a:lnTo>
                  <a:lnTo>
                    <a:pt x="25" y="182"/>
                  </a:lnTo>
                  <a:lnTo>
                    <a:pt x="33" y="192"/>
                  </a:lnTo>
                  <a:lnTo>
                    <a:pt x="40" y="200"/>
                  </a:lnTo>
                  <a:lnTo>
                    <a:pt x="48" y="205"/>
                  </a:lnTo>
                  <a:lnTo>
                    <a:pt x="57" y="211"/>
                  </a:lnTo>
                  <a:lnTo>
                    <a:pt x="69" y="217"/>
                  </a:lnTo>
                  <a:lnTo>
                    <a:pt x="78" y="220"/>
                  </a:lnTo>
                  <a:lnTo>
                    <a:pt x="90" y="222"/>
                  </a:lnTo>
                  <a:lnTo>
                    <a:pt x="101" y="226"/>
                  </a:lnTo>
                  <a:lnTo>
                    <a:pt x="115" y="226"/>
                  </a:lnTo>
                  <a:lnTo>
                    <a:pt x="115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0" name="Freeform 32"/>
            <p:cNvSpPr>
              <a:spLocks/>
            </p:cNvSpPr>
            <p:nvPr/>
          </p:nvSpPr>
          <p:spPr bwMode="auto">
            <a:xfrm>
              <a:off x="7564371" y="4568645"/>
              <a:ext cx="288481" cy="285597"/>
            </a:xfrm>
            <a:custGeom>
              <a:avLst/>
              <a:gdLst/>
              <a:ahLst/>
              <a:cxnLst>
                <a:cxn ang="0">
                  <a:pos x="142" y="163"/>
                </a:cxn>
                <a:cxn ang="0">
                  <a:pos x="129" y="173"/>
                </a:cxn>
                <a:cxn ang="0">
                  <a:pos x="116" y="195"/>
                </a:cxn>
                <a:cxn ang="0">
                  <a:pos x="106" y="197"/>
                </a:cxn>
                <a:cxn ang="0">
                  <a:pos x="84" y="174"/>
                </a:cxn>
                <a:cxn ang="0">
                  <a:pos x="68" y="169"/>
                </a:cxn>
                <a:cxn ang="0">
                  <a:pos x="44" y="178"/>
                </a:cxn>
                <a:cxn ang="0">
                  <a:pos x="34" y="173"/>
                </a:cxn>
                <a:cxn ang="0">
                  <a:pos x="34" y="140"/>
                </a:cxn>
                <a:cxn ang="0">
                  <a:pos x="30" y="127"/>
                </a:cxn>
                <a:cxn ang="0">
                  <a:pos x="6" y="114"/>
                </a:cxn>
                <a:cxn ang="0">
                  <a:pos x="0" y="104"/>
                </a:cxn>
                <a:cxn ang="0">
                  <a:pos x="25" y="83"/>
                </a:cxn>
                <a:cxn ang="0">
                  <a:pos x="30" y="68"/>
                </a:cxn>
                <a:cxn ang="0">
                  <a:pos x="23" y="43"/>
                </a:cxn>
                <a:cxn ang="0">
                  <a:pos x="26" y="32"/>
                </a:cxn>
                <a:cxn ang="0">
                  <a:pos x="61" y="34"/>
                </a:cxn>
                <a:cxn ang="0">
                  <a:pos x="72" y="28"/>
                </a:cxn>
                <a:cxn ang="0">
                  <a:pos x="85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16" y="22"/>
                </a:cxn>
                <a:cxn ang="0">
                  <a:pos x="131" y="28"/>
                </a:cxn>
                <a:cxn ang="0">
                  <a:pos x="156" y="20"/>
                </a:cxn>
                <a:cxn ang="0">
                  <a:pos x="167" y="26"/>
                </a:cxn>
                <a:cxn ang="0">
                  <a:pos x="165" y="58"/>
                </a:cxn>
                <a:cxn ang="0">
                  <a:pos x="173" y="70"/>
                </a:cxn>
                <a:cxn ang="0">
                  <a:pos x="196" y="83"/>
                </a:cxn>
                <a:cxn ang="0">
                  <a:pos x="198" y="89"/>
                </a:cxn>
                <a:cxn ang="0">
                  <a:pos x="198" y="98"/>
                </a:cxn>
                <a:cxn ang="0">
                  <a:pos x="175" y="115"/>
                </a:cxn>
                <a:cxn ang="0">
                  <a:pos x="171" y="129"/>
                </a:cxn>
                <a:cxn ang="0">
                  <a:pos x="180" y="155"/>
                </a:cxn>
                <a:cxn ang="0">
                  <a:pos x="175" y="165"/>
                </a:cxn>
                <a:cxn ang="0">
                  <a:pos x="165" y="169"/>
                </a:cxn>
              </a:cxnLst>
              <a:rect l="0" t="0" r="r" b="b"/>
              <a:pathLst>
                <a:path w="200" h="197">
                  <a:moveTo>
                    <a:pt x="165" y="169"/>
                  </a:moveTo>
                  <a:lnTo>
                    <a:pt x="142" y="163"/>
                  </a:lnTo>
                  <a:lnTo>
                    <a:pt x="135" y="167"/>
                  </a:lnTo>
                  <a:lnTo>
                    <a:pt x="129" y="173"/>
                  </a:lnTo>
                  <a:lnTo>
                    <a:pt x="120" y="192"/>
                  </a:lnTo>
                  <a:lnTo>
                    <a:pt x="116" y="195"/>
                  </a:lnTo>
                  <a:lnTo>
                    <a:pt x="114" y="197"/>
                  </a:lnTo>
                  <a:lnTo>
                    <a:pt x="106" y="197"/>
                  </a:lnTo>
                  <a:lnTo>
                    <a:pt x="97" y="195"/>
                  </a:lnTo>
                  <a:lnTo>
                    <a:pt x="84" y="174"/>
                  </a:lnTo>
                  <a:lnTo>
                    <a:pt x="76" y="171"/>
                  </a:lnTo>
                  <a:lnTo>
                    <a:pt x="68" y="169"/>
                  </a:lnTo>
                  <a:lnTo>
                    <a:pt x="45" y="178"/>
                  </a:lnTo>
                  <a:lnTo>
                    <a:pt x="44" y="178"/>
                  </a:lnTo>
                  <a:lnTo>
                    <a:pt x="42" y="178"/>
                  </a:lnTo>
                  <a:lnTo>
                    <a:pt x="34" y="173"/>
                  </a:lnTo>
                  <a:lnTo>
                    <a:pt x="32" y="163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0" y="127"/>
                  </a:lnTo>
                  <a:lnTo>
                    <a:pt x="6" y="115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96"/>
                  </a:lnTo>
                  <a:lnTo>
                    <a:pt x="25" y="83"/>
                  </a:lnTo>
                  <a:lnTo>
                    <a:pt x="30" y="76"/>
                  </a:lnTo>
                  <a:lnTo>
                    <a:pt x="30" y="68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61" y="34"/>
                  </a:lnTo>
                  <a:lnTo>
                    <a:pt x="65" y="32"/>
                  </a:lnTo>
                  <a:lnTo>
                    <a:pt x="72" y="28"/>
                  </a:lnTo>
                  <a:lnTo>
                    <a:pt x="84" y="5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3" y="5"/>
                  </a:lnTo>
                  <a:lnTo>
                    <a:pt x="116" y="22"/>
                  </a:lnTo>
                  <a:lnTo>
                    <a:pt x="123" y="28"/>
                  </a:lnTo>
                  <a:lnTo>
                    <a:pt x="131" y="28"/>
                  </a:lnTo>
                  <a:lnTo>
                    <a:pt x="154" y="20"/>
                  </a:lnTo>
                  <a:lnTo>
                    <a:pt x="156" y="20"/>
                  </a:lnTo>
                  <a:lnTo>
                    <a:pt x="158" y="20"/>
                  </a:lnTo>
                  <a:lnTo>
                    <a:pt x="167" y="26"/>
                  </a:lnTo>
                  <a:lnTo>
                    <a:pt x="171" y="34"/>
                  </a:lnTo>
                  <a:lnTo>
                    <a:pt x="165" y="58"/>
                  </a:lnTo>
                  <a:lnTo>
                    <a:pt x="167" y="64"/>
                  </a:lnTo>
                  <a:lnTo>
                    <a:pt x="173" y="70"/>
                  </a:lnTo>
                  <a:lnTo>
                    <a:pt x="194" y="83"/>
                  </a:lnTo>
                  <a:lnTo>
                    <a:pt x="196" y="83"/>
                  </a:lnTo>
                  <a:lnTo>
                    <a:pt x="198" y="85"/>
                  </a:lnTo>
                  <a:lnTo>
                    <a:pt x="198" y="89"/>
                  </a:lnTo>
                  <a:lnTo>
                    <a:pt x="200" y="93"/>
                  </a:lnTo>
                  <a:lnTo>
                    <a:pt x="198" y="98"/>
                  </a:lnTo>
                  <a:lnTo>
                    <a:pt x="196" y="100"/>
                  </a:lnTo>
                  <a:lnTo>
                    <a:pt x="175" y="115"/>
                  </a:lnTo>
                  <a:lnTo>
                    <a:pt x="171" y="121"/>
                  </a:lnTo>
                  <a:lnTo>
                    <a:pt x="171" y="129"/>
                  </a:lnTo>
                  <a:lnTo>
                    <a:pt x="180" y="152"/>
                  </a:lnTo>
                  <a:lnTo>
                    <a:pt x="180" y="155"/>
                  </a:lnTo>
                  <a:lnTo>
                    <a:pt x="180" y="157"/>
                  </a:lnTo>
                  <a:lnTo>
                    <a:pt x="175" y="165"/>
                  </a:lnTo>
                  <a:lnTo>
                    <a:pt x="165" y="169"/>
                  </a:lnTo>
                  <a:lnTo>
                    <a:pt x="165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1" name="Freeform 33"/>
            <p:cNvSpPr>
              <a:spLocks/>
            </p:cNvSpPr>
            <p:nvPr/>
          </p:nvSpPr>
          <p:spPr bwMode="auto">
            <a:xfrm>
              <a:off x="7616297" y="4614802"/>
              <a:ext cx="178858" cy="178858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72" y="120"/>
                </a:cxn>
                <a:cxn ang="0">
                  <a:pos x="86" y="118"/>
                </a:cxn>
                <a:cxn ang="0">
                  <a:pos x="95" y="112"/>
                </a:cxn>
                <a:cxn ang="0">
                  <a:pos x="106" y="104"/>
                </a:cxn>
                <a:cxn ang="0">
                  <a:pos x="112" y="95"/>
                </a:cxn>
                <a:cxn ang="0">
                  <a:pos x="118" y="83"/>
                </a:cxn>
                <a:cxn ang="0">
                  <a:pos x="122" y="72"/>
                </a:cxn>
                <a:cxn ang="0">
                  <a:pos x="124" y="59"/>
                </a:cxn>
                <a:cxn ang="0">
                  <a:pos x="124" y="53"/>
                </a:cxn>
                <a:cxn ang="0">
                  <a:pos x="122" y="45"/>
                </a:cxn>
                <a:cxn ang="0">
                  <a:pos x="120" y="40"/>
                </a:cxn>
                <a:cxn ang="0">
                  <a:pos x="118" y="34"/>
                </a:cxn>
                <a:cxn ang="0">
                  <a:pos x="112" y="23"/>
                </a:cxn>
                <a:cxn ang="0">
                  <a:pos x="106" y="15"/>
                </a:cxn>
                <a:cxn ang="0">
                  <a:pos x="95" y="7"/>
                </a:cxn>
                <a:cxn ang="0">
                  <a:pos x="86" y="2"/>
                </a:cxn>
                <a:cxn ang="0">
                  <a:pos x="72" y="0"/>
                </a:cxn>
                <a:cxn ang="0">
                  <a:pos x="61" y="0"/>
                </a:cxn>
                <a:cxn ang="0">
                  <a:pos x="55" y="0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6" y="2"/>
                </a:cxn>
                <a:cxn ang="0">
                  <a:pos x="25" y="7"/>
                </a:cxn>
                <a:cxn ang="0">
                  <a:pos x="17" y="15"/>
                </a:cxn>
                <a:cxn ang="0">
                  <a:pos x="9" y="23"/>
                </a:cxn>
                <a:cxn ang="0">
                  <a:pos x="4" y="34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4" y="83"/>
                </a:cxn>
                <a:cxn ang="0">
                  <a:pos x="9" y="95"/>
                </a:cxn>
                <a:cxn ang="0">
                  <a:pos x="17" y="104"/>
                </a:cxn>
                <a:cxn ang="0">
                  <a:pos x="25" y="112"/>
                </a:cxn>
                <a:cxn ang="0">
                  <a:pos x="36" y="118"/>
                </a:cxn>
                <a:cxn ang="0">
                  <a:pos x="40" y="118"/>
                </a:cxn>
                <a:cxn ang="0">
                  <a:pos x="48" y="120"/>
                </a:cxn>
                <a:cxn ang="0">
                  <a:pos x="55" y="122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lnTo>
                    <a:pt x="72" y="120"/>
                  </a:lnTo>
                  <a:lnTo>
                    <a:pt x="86" y="118"/>
                  </a:lnTo>
                  <a:lnTo>
                    <a:pt x="95" y="112"/>
                  </a:lnTo>
                  <a:lnTo>
                    <a:pt x="106" y="104"/>
                  </a:lnTo>
                  <a:lnTo>
                    <a:pt x="112" y="95"/>
                  </a:lnTo>
                  <a:lnTo>
                    <a:pt x="118" y="83"/>
                  </a:lnTo>
                  <a:lnTo>
                    <a:pt x="122" y="72"/>
                  </a:lnTo>
                  <a:lnTo>
                    <a:pt x="124" y="59"/>
                  </a:lnTo>
                  <a:lnTo>
                    <a:pt x="124" y="53"/>
                  </a:lnTo>
                  <a:lnTo>
                    <a:pt x="122" y="45"/>
                  </a:lnTo>
                  <a:lnTo>
                    <a:pt x="120" y="40"/>
                  </a:lnTo>
                  <a:lnTo>
                    <a:pt x="118" y="34"/>
                  </a:lnTo>
                  <a:lnTo>
                    <a:pt x="112" y="23"/>
                  </a:lnTo>
                  <a:lnTo>
                    <a:pt x="106" y="15"/>
                  </a:lnTo>
                  <a:lnTo>
                    <a:pt x="95" y="7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5" y="7"/>
                  </a:lnTo>
                  <a:lnTo>
                    <a:pt x="17" y="15"/>
                  </a:lnTo>
                  <a:lnTo>
                    <a:pt x="9" y="23"/>
                  </a:lnTo>
                  <a:lnTo>
                    <a:pt x="4" y="34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4" y="83"/>
                  </a:lnTo>
                  <a:lnTo>
                    <a:pt x="9" y="95"/>
                  </a:lnTo>
                  <a:lnTo>
                    <a:pt x="17" y="104"/>
                  </a:lnTo>
                  <a:lnTo>
                    <a:pt x="25" y="112"/>
                  </a:lnTo>
                  <a:lnTo>
                    <a:pt x="36" y="118"/>
                  </a:lnTo>
                  <a:lnTo>
                    <a:pt x="40" y="118"/>
                  </a:lnTo>
                  <a:lnTo>
                    <a:pt x="48" y="120"/>
                  </a:lnTo>
                  <a:lnTo>
                    <a:pt x="55" y="122"/>
                  </a:lnTo>
                  <a:lnTo>
                    <a:pt x="61" y="123"/>
                  </a:lnTo>
                  <a:lnTo>
                    <a:pt x="61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2" name="Freeform 34"/>
            <p:cNvSpPr>
              <a:spLocks/>
            </p:cNvSpPr>
            <p:nvPr/>
          </p:nvSpPr>
          <p:spPr bwMode="auto">
            <a:xfrm>
              <a:off x="4970929" y="3988798"/>
              <a:ext cx="1627031" cy="1586642"/>
            </a:xfrm>
            <a:custGeom>
              <a:avLst/>
              <a:gdLst/>
              <a:ahLst/>
              <a:cxnLst>
                <a:cxn ang="0">
                  <a:pos x="622" y="1097"/>
                </a:cxn>
                <a:cxn ang="0">
                  <a:pos x="690" y="1084"/>
                </a:cxn>
                <a:cxn ang="0">
                  <a:pos x="757" y="1067"/>
                </a:cxn>
                <a:cxn ang="0">
                  <a:pos x="818" y="1038"/>
                </a:cxn>
                <a:cxn ang="0">
                  <a:pos x="877" y="1006"/>
                </a:cxn>
                <a:cxn ang="0">
                  <a:pos x="930" y="964"/>
                </a:cxn>
                <a:cxn ang="0">
                  <a:pos x="979" y="919"/>
                </a:cxn>
                <a:cxn ang="0">
                  <a:pos x="1021" y="867"/>
                </a:cxn>
                <a:cxn ang="0">
                  <a:pos x="1057" y="812"/>
                </a:cxn>
                <a:cxn ang="0">
                  <a:pos x="1086" y="751"/>
                </a:cxn>
                <a:cxn ang="0">
                  <a:pos x="1109" y="687"/>
                </a:cxn>
                <a:cxn ang="0">
                  <a:pos x="1122" y="620"/>
                </a:cxn>
                <a:cxn ang="0">
                  <a:pos x="1128" y="552"/>
                </a:cxn>
                <a:cxn ang="0">
                  <a:pos x="1122" y="481"/>
                </a:cxn>
                <a:cxn ang="0">
                  <a:pos x="1109" y="413"/>
                </a:cxn>
                <a:cxn ang="0">
                  <a:pos x="1086" y="348"/>
                </a:cxn>
                <a:cxn ang="0">
                  <a:pos x="1057" y="288"/>
                </a:cxn>
                <a:cxn ang="0">
                  <a:pos x="1021" y="231"/>
                </a:cxn>
                <a:cxn ang="0">
                  <a:pos x="979" y="179"/>
                </a:cxn>
                <a:cxn ang="0">
                  <a:pos x="930" y="134"/>
                </a:cxn>
                <a:cxn ang="0">
                  <a:pos x="877" y="94"/>
                </a:cxn>
                <a:cxn ang="0">
                  <a:pos x="818" y="59"/>
                </a:cxn>
                <a:cxn ang="0">
                  <a:pos x="757" y="33"/>
                </a:cxn>
                <a:cxn ang="0">
                  <a:pos x="690" y="14"/>
                </a:cxn>
                <a:cxn ang="0">
                  <a:pos x="622" y="2"/>
                </a:cxn>
                <a:cxn ang="0">
                  <a:pos x="550" y="0"/>
                </a:cxn>
                <a:cxn ang="0">
                  <a:pos x="477" y="4"/>
                </a:cxn>
                <a:cxn ang="0">
                  <a:pos x="409" y="19"/>
                </a:cxn>
                <a:cxn ang="0">
                  <a:pos x="344" y="42"/>
                </a:cxn>
                <a:cxn ang="0">
                  <a:pos x="281" y="71"/>
                </a:cxn>
                <a:cxn ang="0">
                  <a:pos x="226" y="109"/>
                </a:cxn>
                <a:cxn ang="0">
                  <a:pos x="175" y="151"/>
                </a:cxn>
                <a:cxn ang="0">
                  <a:pos x="127" y="200"/>
                </a:cxn>
                <a:cxn ang="0">
                  <a:pos x="88" y="251"/>
                </a:cxn>
                <a:cxn ang="0">
                  <a:pos x="55" y="312"/>
                </a:cxn>
                <a:cxn ang="0">
                  <a:pos x="29" y="373"/>
                </a:cxn>
                <a:cxn ang="0">
                  <a:pos x="11" y="440"/>
                </a:cxn>
                <a:cxn ang="0">
                  <a:pos x="0" y="508"/>
                </a:cxn>
                <a:cxn ang="0">
                  <a:pos x="0" y="578"/>
                </a:cxn>
                <a:cxn ang="0">
                  <a:pos x="8" y="649"/>
                </a:cxn>
                <a:cxn ang="0">
                  <a:pos x="25" y="713"/>
                </a:cxn>
                <a:cxn ang="0">
                  <a:pos x="49" y="776"/>
                </a:cxn>
                <a:cxn ang="0">
                  <a:pos x="80" y="835"/>
                </a:cxn>
                <a:cxn ang="0">
                  <a:pos x="118" y="888"/>
                </a:cxn>
                <a:cxn ang="0">
                  <a:pos x="165" y="940"/>
                </a:cxn>
                <a:cxn ang="0">
                  <a:pos x="215" y="981"/>
                </a:cxn>
                <a:cxn ang="0">
                  <a:pos x="270" y="1019"/>
                </a:cxn>
                <a:cxn ang="0">
                  <a:pos x="331" y="1050"/>
                </a:cxn>
                <a:cxn ang="0">
                  <a:pos x="396" y="1075"/>
                </a:cxn>
                <a:cxn ang="0">
                  <a:pos x="464" y="1090"/>
                </a:cxn>
                <a:cxn ang="0">
                  <a:pos x="534" y="1099"/>
                </a:cxn>
              </a:cxnLst>
              <a:rect l="0" t="0" r="r" b="b"/>
              <a:pathLst>
                <a:path w="1128" h="1101">
                  <a:moveTo>
                    <a:pt x="565" y="1101"/>
                  </a:moveTo>
                  <a:lnTo>
                    <a:pt x="578" y="1099"/>
                  </a:lnTo>
                  <a:lnTo>
                    <a:pt x="593" y="1099"/>
                  </a:lnTo>
                  <a:lnTo>
                    <a:pt x="607" y="1099"/>
                  </a:lnTo>
                  <a:lnTo>
                    <a:pt x="622" y="1097"/>
                  </a:lnTo>
                  <a:lnTo>
                    <a:pt x="635" y="1096"/>
                  </a:lnTo>
                  <a:lnTo>
                    <a:pt x="648" y="1094"/>
                  </a:lnTo>
                  <a:lnTo>
                    <a:pt x="662" y="1090"/>
                  </a:lnTo>
                  <a:lnTo>
                    <a:pt x="677" y="1090"/>
                  </a:lnTo>
                  <a:lnTo>
                    <a:pt x="690" y="1084"/>
                  </a:lnTo>
                  <a:lnTo>
                    <a:pt x="704" y="1082"/>
                  </a:lnTo>
                  <a:lnTo>
                    <a:pt x="717" y="1078"/>
                  </a:lnTo>
                  <a:lnTo>
                    <a:pt x="730" y="1075"/>
                  </a:lnTo>
                  <a:lnTo>
                    <a:pt x="744" y="1071"/>
                  </a:lnTo>
                  <a:lnTo>
                    <a:pt x="757" y="1067"/>
                  </a:lnTo>
                  <a:lnTo>
                    <a:pt x="768" y="1061"/>
                  </a:lnTo>
                  <a:lnTo>
                    <a:pt x="782" y="1058"/>
                  </a:lnTo>
                  <a:lnTo>
                    <a:pt x="793" y="1050"/>
                  </a:lnTo>
                  <a:lnTo>
                    <a:pt x="806" y="1044"/>
                  </a:lnTo>
                  <a:lnTo>
                    <a:pt x="818" y="1038"/>
                  </a:lnTo>
                  <a:lnTo>
                    <a:pt x="831" y="1033"/>
                  </a:lnTo>
                  <a:lnTo>
                    <a:pt x="842" y="1027"/>
                  </a:lnTo>
                  <a:lnTo>
                    <a:pt x="854" y="1019"/>
                  </a:lnTo>
                  <a:lnTo>
                    <a:pt x="865" y="1012"/>
                  </a:lnTo>
                  <a:lnTo>
                    <a:pt x="877" y="1006"/>
                  </a:lnTo>
                  <a:lnTo>
                    <a:pt x="888" y="999"/>
                  </a:lnTo>
                  <a:lnTo>
                    <a:pt x="899" y="989"/>
                  </a:lnTo>
                  <a:lnTo>
                    <a:pt x="909" y="981"/>
                  </a:lnTo>
                  <a:lnTo>
                    <a:pt x="920" y="974"/>
                  </a:lnTo>
                  <a:lnTo>
                    <a:pt x="930" y="964"/>
                  </a:lnTo>
                  <a:lnTo>
                    <a:pt x="941" y="957"/>
                  </a:lnTo>
                  <a:lnTo>
                    <a:pt x="951" y="947"/>
                  </a:lnTo>
                  <a:lnTo>
                    <a:pt x="962" y="940"/>
                  </a:lnTo>
                  <a:lnTo>
                    <a:pt x="970" y="930"/>
                  </a:lnTo>
                  <a:lnTo>
                    <a:pt x="979" y="919"/>
                  </a:lnTo>
                  <a:lnTo>
                    <a:pt x="989" y="909"/>
                  </a:lnTo>
                  <a:lnTo>
                    <a:pt x="996" y="900"/>
                  </a:lnTo>
                  <a:lnTo>
                    <a:pt x="1006" y="888"/>
                  </a:lnTo>
                  <a:lnTo>
                    <a:pt x="1014" y="879"/>
                  </a:lnTo>
                  <a:lnTo>
                    <a:pt x="1021" y="867"/>
                  </a:lnTo>
                  <a:lnTo>
                    <a:pt x="1029" y="858"/>
                  </a:lnTo>
                  <a:lnTo>
                    <a:pt x="1036" y="845"/>
                  </a:lnTo>
                  <a:lnTo>
                    <a:pt x="1042" y="835"/>
                  </a:lnTo>
                  <a:lnTo>
                    <a:pt x="1050" y="822"/>
                  </a:lnTo>
                  <a:lnTo>
                    <a:pt x="1057" y="812"/>
                  </a:lnTo>
                  <a:lnTo>
                    <a:pt x="1063" y="799"/>
                  </a:lnTo>
                  <a:lnTo>
                    <a:pt x="1069" y="788"/>
                  </a:lnTo>
                  <a:lnTo>
                    <a:pt x="1074" y="776"/>
                  </a:lnTo>
                  <a:lnTo>
                    <a:pt x="1082" y="765"/>
                  </a:lnTo>
                  <a:lnTo>
                    <a:pt x="1086" y="751"/>
                  </a:lnTo>
                  <a:lnTo>
                    <a:pt x="1091" y="738"/>
                  </a:lnTo>
                  <a:lnTo>
                    <a:pt x="1095" y="725"/>
                  </a:lnTo>
                  <a:lnTo>
                    <a:pt x="1101" y="713"/>
                  </a:lnTo>
                  <a:lnTo>
                    <a:pt x="1105" y="700"/>
                  </a:lnTo>
                  <a:lnTo>
                    <a:pt x="1109" y="687"/>
                  </a:lnTo>
                  <a:lnTo>
                    <a:pt x="1111" y="673"/>
                  </a:lnTo>
                  <a:lnTo>
                    <a:pt x="1114" y="662"/>
                  </a:lnTo>
                  <a:lnTo>
                    <a:pt x="1116" y="649"/>
                  </a:lnTo>
                  <a:lnTo>
                    <a:pt x="1120" y="634"/>
                  </a:lnTo>
                  <a:lnTo>
                    <a:pt x="1122" y="620"/>
                  </a:lnTo>
                  <a:lnTo>
                    <a:pt x="1124" y="607"/>
                  </a:lnTo>
                  <a:lnTo>
                    <a:pt x="1126" y="594"/>
                  </a:lnTo>
                  <a:lnTo>
                    <a:pt x="1126" y="578"/>
                  </a:lnTo>
                  <a:lnTo>
                    <a:pt x="1126" y="565"/>
                  </a:lnTo>
                  <a:lnTo>
                    <a:pt x="1128" y="552"/>
                  </a:lnTo>
                  <a:lnTo>
                    <a:pt x="1126" y="537"/>
                  </a:lnTo>
                  <a:lnTo>
                    <a:pt x="1126" y="521"/>
                  </a:lnTo>
                  <a:lnTo>
                    <a:pt x="1126" y="508"/>
                  </a:lnTo>
                  <a:lnTo>
                    <a:pt x="1124" y="495"/>
                  </a:lnTo>
                  <a:lnTo>
                    <a:pt x="1122" y="481"/>
                  </a:lnTo>
                  <a:lnTo>
                    <a:pt x="1120" y="466"/>
                  </a:lnTo>
                  <a:lnTo>
                    <a:pt x="1116" y="453"/>
                  </a:lnTo>
                  <a:lnTo>
                    <a:pt x="1114" y="440"/>
                  </a:lnTo>
                  <a:lnTo>
                    <a:pt x="1111" y="426"/>
                  </a:lnTo>
                  <a:lnTo>
                    <a:pt x="1109" y="413"/>
                  </a:lnTo>
                  <a:lnTo>
                    <a:pt x="1105" y="400"/>
                  </a:lnTo>
                  <a:lnTo>
                    <a:pt x="1101" y="386"/>
                  </a:lnTo>
                  <a:lnTo>
                    <a:pt x="1095" y="373"/>
                  </a:lnTo>
                  <a:lnTo>
                    <a:pt x="1091" y="362"/>
                  </a:lnTo>
                  <a:lnTo>
                    <a:pt x="1086" y="348"/>
                  </a:lnTo>
                  <a:lnTo>
                    <a:pt x="1082" y="337"/>
                  </a:lnTo>
                  <a:lnTo>
                    <a:pt x="1074" y="324"/>
                  </a:lnTo>
                  <a:lnTo>
                    <a:pt x="1069" y="312"/>
                  </a:lnTo>
                  <a:lnTo>
                    <a:pt x="1063" y="299"/>
                  </a:lnTo>
                  <a:lnTo>
                    <a:pt x="1057" y="288"/>
                  </a:lnTo>
                  <a:lnTo>
                    <a:pt x="1050" y="274"/>
                  </a:lnTo>
                  <a:lnTo>
                    <a:pt x="1042" y="263"/>
                  </a:lnTo>
                  <a:lnTo>
                    <a:pt x="1036" y="251"/>
                  </a:lnTo>
                  <a:lnTo>
                    <a:pt x="1029" y="242"/>
                  </a:lnTo>
                  <a:lnTo>
                    <a:pt x="1021" y="231"/>
                  </a:lnTo>
                  <a:lnTo>
                    <a:pt x="1014" y="221"/>
                  </a:lnTo>
                  <a:lnTo>
                    <a:pt x="1006" y="210"/>
                  </a:lnTo>
                  <a:lnTo>
                    <a:pt x="996" y="200"/>
                  </a:lnTo>
                  <a:lnTo>
                    <a:pt x="989" y="189"/>
                  </a:lnTo>
                  <a:lnTo>
                    <a:pt x="979" y="179"/>
                  </a:lnTo>
                  <a:lnTo>
                    <a:pt x="970" y="170"/>
                  </a:lnTo>
                  <a:lnTo>
                    <a:pt x="962" y="162"/>
                  </a:lnTo>
                  <a:lnTo>
                    <a:pt x="951" y="151"/>
                  </a:lnTo>
                  <a:lnTo>
                    <a:pt x="941" y="143"/>
                  </a:lnTo>
                  <a:lnTo>
                    <a:pt x="930" y="134"/>
                  </a:lnTo>
                  <a:lnTo>
                    <a:pt x="920" y="126"/>
                  </a:lnTo>
                  <a:lnTo>
                    <a:pt x="909" y="116"/>
                  </a:lnTo>
                  <a:lnTo>
                    <a:pt x="899" y="109"/>
                  </a:lnTo>
                  <a:lnTo>
                    <a:pt x="888" y="99"/>
                  </a:lnTo>
                  <a:lnTo>
                    <a:pt x="877" y="94"/>
                  </a:lnTo>
                  <a:lnTo>
                    <a:pt x="865" y="84"/>
                  </a:lnTo>
                  <a:lnTo>
                    <a:pt x="854" y="78"/>
                  </a:lnTo>
                  <a:lnTo>
                    <a:pt x="842" y="71"/>
                  </a:lnTo>
                  <a:lnTo>
                    <a:pt x="831" y="65"/>
                  </a:lnTo>
                  <a:lnTo>
                    <a:pt x="818" y="59"/>
                  </a:lnTo>
                  <a:lnTo>
                    <a:pt x="806" y="54"/>
                  </a:lnTo>
                  <a:lnTo>
                    <a:pt x="793" y="48"/>
                  </a:lnTo>
                  <a:lnTo>
                    <a:pt x="782" y="42"/>
                  </a:lnTo>
                  <a:lnTo>
                    <a:pt x="768" y="37"/>
                  </a:lnTo>
                  <a:lnTo>
                    <a:pt x="757" y="33"/>
                  </a:lnTo>
                  <a:lnTo>
                    <a:pt x="744" y="27"/>
                  </a:lnTo>
                  <a:lnTo>
                    <a:pt x="730" y="23"/>
                  </a:lnTo>
                  <a:lnTo>
                    <a:pt x="717" y="19"/>
                  </a:lnTo>
                  <a:lnTo>
                    <a:pt x="704" y="16"/>
                  </a:lnTo>
                  <a:lnTo>
                    <a:pt x="690" y="14"/>
                  </a:lnTo>
                  <a:lnTo>
                    <a:pt x="677" y="10"/>
                  </a:lnTo>
                  <a:lnTo>
                    <a:pt x="662" y="8"/>
                  </a:lnTo>
                  <a:lnTo>
                    <a:pt x="648" y="4"/>
                  </a:lnTo>
                  <a:lnTo>
                    <a:pt x="635" y="2"/>
                  </a:lnTo>
                  <a:lnTo>
                    <a:pt x="622" y="2"/>
                  </a:lnTo>
                  <a:lnTo>
                    <a:pt x="607" y="0"/>
                  </a:lnTo>
                  <a:lnTo>
                    <a:pt x="593" y="0"/>
                  </a:lnTo>
                  <a:lnTo>
                    <a:pt x="578" y="0"/>
                  </a:lnTo>
                  <a:lnTo>
                    <a:pt x="565" y="0"/>
                  </a:lnTo>
                  <a:lnTo>
                    <a:pt x="550" y="0"/>
                  </a:lnTo>
                  <a:lnTo>
                    <a:pt x="534" y="0"/>
                  </a:lnTo>
                  <a:lnTo>
                    <a:pt x="519" y="0"/>
                  </a:lnTo>
                  <a:lnTo>
                    <a:pt x="506" y="2"/>
                  </a:lnTo>
                  <a:lnTo>
                    <a:pt x="491" y="2"/>
                  </a:lnTo>
                  <a:lnTo>
                    <a:pt x="477" y="4"/>
                  </a:lnTo>
                  <a:lnTo>
                    <a:pt x="464" y="8"/>
                  </a:lnTo>
                  <a:lnTo>
                    <a:pt x="451" y="10"/>
                  </a:lnTo>
                  <a:lnTo>
                    <a:pt x="435" y="14"/>
                  </a:lnTo>
                  <a:lnTo>
                    <a:pt x="422" y="16"/>
                  </a:lnTo>
                  <a:lnTo>
                    <a:pt x="409" y="19"/>
                  </a:lnTo>
                  <a:lnTo>
                    <a:pt x="396" y="23"/>
                  </a:lnTo>
                  <a:lnTo>
                    <a:pt x="380" y="27"/>
                  </a:lnTo>
                  <a:lnTo>
                    <a:pt x="369" y="33"/>
                  </a:lnTo>
                  <a:lnTo>
                    <a:pt x="356" y="37"/>
                  </a:lnTo>
                  <a:lnTo>
                    <a:pt x="344" y="42"/>
                  </a:lnTo>
                  <a:lnTo>
                    <a:pt x="331" y="48"/>
                  </a:lnTo>
                  <a:lnTo>
                    <a:pt x="318" y="54"/>
                  </a:lnTo>
                  <a:lnTo>
                    <a:pt x="306" y="59"/>
                  </a:lnTo>
                  <a:lnTo>
                    <a:pt x="295" y="65"/>
                  </a:lnTo>
                  <a:lnTo>
                    <a:pt x="281" y="71"/>
                  </a:lnTo>
                  <a:lnTo>
                    <a:pt x="270" y="78"/>
                  </a:lnTo>
                  <a:lnTo>
                    <a:pt x="259" y="84"/>
                  </a:lnTo>
                  <a:lnTo>
                    <a:pt x="249" y="94"/>
                  </a:lnTo>
                  <a:lnTo>
                    <a:pt x="238" y="99"/>
                  </a:lnTo>
                  <a:lnTo>
                    <a:pt x="226" y="109"/>
                  </a:lnTo>
                  <a:lnTo>
                    <a:pt x="215" y="116"/>
                  </a:lnTo>
                  <a:lnTo>
                    <a:pt x="205" y="126"/>
                  </a:lnTo>
                  <a:lnTo>
                    <a:pt x="194" y="134"/>
                  </a:lnTo>
                  <a:lnTo>
                    <a:pt x="183" y="143"/>
                  </a:lnTo>
                  <a:lnTo>
                    <a:pt x="175" y="151"/>
                  </a:lnTo>
                  <a:lnTo>
                    <a:pt x="165" y="162"/>
                  </a:lnTo>
                  <a:lnTo>
                    <a:pt x="154" y="170"/>
                  </a:lnTo>
                  <a:lnTo>
                    <a:pt x="145" y="179"/>
                  </a:lnTo>
                  <a:lnTo>
                    <a:pt x="135" y="189"/>
                  </a:lnTo>
                  <a:lnTo>
                    <a:pt x="127" y="200"/>
                  </a:lnTo>
                  <a:lnTo>
                    <a:pt x="118" y="210"/>
                  </a:lnTo>
                  <a:lnTo>
                    <a:pt x="110" y="221"/>
                  </a:lnTo>
                  <a:lnTo>
                    <a:pt x="103" y="231"/>
                  </a:lnTo>
                  <a:lnTo>
                    <a:pt x="95" y="242"/>
                  </a:lnTo>
                  <a:lnTo>
                    <a:pt x="88" y="251"/>
                  </a:lnTo>
                  <a:lnTo>
                    <a:pt x="80" y="263"/>
                  </a:lnTo>
                  <a:lnTo>
                    <a:pt x="72" y="274"/>
                  </a:lnTo>
                  <a:lnTo>
                    <a:pt x="67" y="288"/>
                  </a:lnTo>
                  <a:lnTo>
                    <a:pt x="61" y="299"/>
                  </a:lnTo>
                  <a:lnTo>
                    <a:pt x="55" y="312"/>
                  </a:lnTo>
                  <a:lnTo>
                    <a:pt x="49" y="324"/>
                  </a:lnTo>
                  <a:lnTo>
                    <a:pt x="44" y="337"/>
                  </a:lnTo>
                  <a:lnTo>
                    <a:pt x="38" y="348"/>
                  </a:lnTo>
                  <a:lnTo>
                    <a:pt x="32" y="362"/>
                  </a:lnTo>
                  <a:lnTo>
                    <a:pt x="29" y="373"/>
                  </a:lnTo>
                  <a:lnTo>
                    <a:pt x="25" y="386"/>
                  </a:lnTo>
                  <a:lnTo>
                    <a:pt x="21" y="400"/>
                  </a:lnTo>
                  <a:lnTo>
                    <a:pt x="17" y="413"/>
                  </a:lnTo>
                  <a:lnTo>
                    <a:pt x="13" y="426"/>
                  </a:lnTo>
                  <a:lnTo>
                    <a:pt x="11" y="440"/>
                  </a:lnTo>
                  <a:lnTo>
                    <a:pt x="8" y="453"/>
                  </a:lnTo>
                  <a:lnTo>
                    <a:pt x="6" y="466"/>
                  </a:lnTo>
                  <a:lnTo>
                    <a:pt x="4" y="481"/>
                  </a:lnTo>
                  <a:lnTo>
                    <a:pt x="4" y="495"/>
                  </a:lnTo>
                  <a:lnTo>
                    <a:pt x="0" y="50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0" y="552"/>
                  </a:lnTo>
                  <a:lnTo>
                    <a:pt x="0" y="565"/>
                  </a:lnTo>
                  <a:lnTo>
                    <a:pt x="0" y="578"/>
                  </a:lnTo>
                  <a:lnTo>
                    <a:pt x="0" y="594"/>
                  </a:lnTo>
                  <a:lnTo>
                    <a:pt x="4" y="607"/>
                  </a:lnTo>
                  <a:lnTo>
                    <a:pt x="4" y="620"/>
                  </a:lnTo>
                  <a:lnTo>
                    <a:pt x="6" y="634"/>
                  </a:lnTo>
                  <a:lnTo>
                    <a:pt x="8" y="649"/>
                  </a:lnTo>
                  <a:lnTo>
                    <a:pt x="11" y="662"/>
                  </a:lnTo>
                  <a:lnTo>
                    <a:pt x="13" y="673"/>
                  </a:lnTo>
                  <a:lnTo>
                    <a:pt x="17" y="687"/>
                  </a:lnTo>
                  <a:lnTo>
                    <a:pt x="21" y="700"/>
                  </a:lnTo>
                  <a:lnTo>
                    <a:pt x="25" y="713"/>
                  </a:lnTo>
                  <a:lnTo>
                    <a:pt x="29" y="725"/>
                  </a:lnTo>
                  <a:lnTo>
                    <a:pt x="32" y="738"/>
                  </a:lnTo>
                  <a:lnTo>
                    <a:pt x="38" y="751"/>
                  </a:lnTo>
                  <a:lnTo>
                    <a:pt x="44" y="765"/>
                  </a:lnTo>
                  <a:lnTo>
                    <a:pt x="49" y="776"/>
                  </a:lnTo>
                  <a:lnTo>
                    <a:pt x="55" y="788"/>
                  </a:lnTo>
                  <a:lnTo>
                    <a:pt x="61" y="799"/>
                  </a:lnTo>
                  <a:lnTo>
                    <a:pt x="67" y="812"/>
                  </a:lnTo>
                  <a:lnTo>
                    <a:pt x="72" y="822"/>
                  </a:lnTo>
                  <a:lnTo>
                    <a:pt x="80" y="835"/>
                  </a:lnTo>
                  <a:lnTo>
                    <a:pt x="88" y="845"/>
                  </a:lnTo>
                  <a:lnTo>
                    <a:pt x="95" y="858"/>
                  </a:lnTo>
                  <a:lnTo>
                    <a:pt x="103" y="867"/>
                  </a:lnTo>
                  <a:lnTo>
                    <a:pt x="110" y="879"/>
                  </a:lnTo>
                  <a:lnTo>
                    <a:pt x="118" y="888"/>
                  </a:lnTo>
                  <a:lnTo>
                    <a:pt x="127" y="900"/>
                  </a:lnTo>
                  <a:lnTo>
                    <a:pt x="135" y="909"/>
                  </a:lnTo>
                  <a:lnTo>
                    <a:pt x="145" y="919"/>
                  </a:lnTo>
                  <a:lnTo>
                    <a:pt x="154" y="930"/>
                  </a:lnTo>
                  <a:lnTo>
                    <a:pt x="165" y="940"/>
                  </a:lnTo>
                  <a:lnTo>
                    <a:pt x="175" y="947"/>
                  </a:lnTo>
                  <a:lnTo>
                    <a:pt x="183" y="957"/>
                  </a:lnTo>
                  <a:lnTo>
                    <a:pt x="194" y="964"/>
                  </a:lnTo>
                  <a:lnTo>
                    <a:pt x="205" y="974"/>
                  </a:lnTo>
                  <a:lnTo>
                    <a:pt x="215" y="981"/>
                  </a:lnTo>
                  <a:lnTo>
                    <a:pt x="226" y="989"/>
                  </a:lnTo>
                  <a:lnTo>
                    <a:pt x="238" y="999"/>
                  </a:lnTo>
                  <a:lnTo>
                    <a:pt x="249" y="1006"/>
                  </a:lnTo>
                  <a:lnTo>
                    <a:pt x="259" y="1012"/>
                  </a:lnTo>
                  <a:lnTo>
                    <a:pt x="270" y="1019"/>
                  </a:lnTo>
                  <a:lnTo>
                    <a:pt x="281" y="1027"/>
                  </a:lnTo>
                  <a:lnTo>
                    <a:pt x="295" y="1033"/>
                  </a:lnTo>
                  <a:lnTo>
                    <a:pt x="306" y="1038"/>
                  </a:lnTo>
                  <a:lnTo>
                    <a:pt x="318" y="1044"/>
                  </a:lnTo>
                  <a:lnTo>
                    <a:pt x="331" y="1050"/>
                  </a:lnTo>
                  <a:lnTo>
                    <a:pt x="344" y="1058"/>
                  </a:lnTo>
                  <a:lnTo>
                    <a:pt x="356" y="1061"/>
                  </a:lnTo>
                  <a:lnTo>
                    <a:pt x="369" y="1067"/>
                  </a:lnTo>
                  <a:lnTo>
                    <a:pt x="380" y="1071"/>
                  </a:lnTo>
                  <a:lnTo>
                    <a:pt x="396" y="1075"/>
                  </a:lnTo>
                  <a:lnTo>
                    <a:pt x="409" y="1078"/>
                  </a:lnTo>
                  <a:lnTo>
                    <a:pt x="422" y="1082"/>
                  </a:lnTo>
                  <a:lnTo>
                    <a:pt x="435" y="1084"/>
                  </a:lnTo>
                  <a:lnTo>
                    <a:pt x="451" y="1090"/>
                  </a:lnTo>
                  <a:lnTo>
                    <a:pt x="464" y="1090"/>
                  </a:lnTo>
                  <a:lnTo>
                    <a:pt x="477" y="1094"/>
                  </a:lnTo>
                  <a:lnTo>
                    <a:pt x="491" y="1096"/>
                  </a:lnTo>
                  <a:lnTo>
                    <a:pt x="506" y="1097"/>
                  </a:lnTo>
                  <a:lnTo>
                    <a:pt x="519" y="1099"/>
                  </a:lnTo>
                  <a:lnTo>
                    <a:pt x="534" y="1099"/>
                  </a:lnTo>
                  <a:lnTo>
                    <a:pt x="550" y="1099"/>
                  </a:lnTo>
                  <a:lnTo>
                    <a:pt x="565" y="1101"/>
                  </a:lnTo>
                  <a:lnTo>
                    <a:pt x="565" y="1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3" name="Freeform 35"/>
            <p:cNvSpPr>
              <a:spLocks/>
            </p:cNvSpPr>
            <p:nvPr/>
          </p:nvSpPr>
          <p:spPr bwMode="auto">
            <a:xfrm>
              <a:off x="5409419" y="4334975"/>
              <a:ext cx="833710" cy="830824"/>
            </a:xfrm>
            <a:custGeom>
              <a:avLst/>
              <a:gdLst/>
              <a:ahLst/>
              <a:cxnLst>
                <a:cxn ang="0">
                  <a:pos x="263" y="574"/>
                </a:cxn>
                <a:cxn ang="0">
                  <a:pos x="234" y="572"/>
                </a:cxn>
                <a:cxn ang="0">
                  <a:pos x="208" y="563"/>
                </a:cxn>
                <a:cxn ang="0">
                  <a:pos x="179" y="555"/>
                </a:cxn>
                <a:cxn ang="0">
                  <a:pos x="154" y="544"/>
                </a:cxn>
                <a:cxn ang="0">
                  <a:pos x="114" y="517"/>
                </a:cxn>
                <a:cxn ang="0">
                  <a:pos x="73" y="481"/>
                </a:cxn>
                <a:cxn ang="0">
                  <a:pos x="42" y="443"/>
                </a:cxn>
                <a:cxn ang="0">
                  <a:pos x="25" y="411"/>
                </a:cxn>
                <a:cxn ang="0">
                  <a:pos x="14" y="378"/>
                </a:cxn>
                <a:cxn ang="0">
                  <a:pos x="6" y="352"/>
                </a:cxn>
                <a:cxn ang="0">
                  <a:pos x="0" y="325"/>
                </a:cxn>
                <a:cxn ang="0">
                  <a:pos x="0" y="297"/>
                </a:cxn>
                <a:cxn ang="0">
                  <a:pos x="0" y="264"/>
                </a:cxn>
                <a:cxn ang="0">
                  <a:pos x="2" y="236"/>
                </a:cxn>
                <a:cxn ang="0">
                  <a:pos x="8" y="209"/>
                </a:cxn>
                <a:cxn ang="0">
                  <a:pos x="17" y="181"/>
                </a:cxn>
                <a:cxn ang="0">
                  <a:pos x="29" y="156"/>
                </a:cxn>
                <a:cxn ang="0">
                  <a:pos x="54" y="114"/>
                </a:cxn>
                <a:cxn ang="0">
                  <a:pos x="92" y="74"/>
                </a:cxn>
                <a:cxn ang="0">
                  <a:pos x="135" y="40"/>
                </a:cxn>
                <a:cxn ang="0">
                  <a:pos x="168" y="23"/>
                </a:cxn>
                <a:cxn ang="0">
                  <a:pos x="194" y="13"/>
                </a:cxn>
                <a:cxn ang="0">
                  <a:pos x="221" y="6"/>
                </a:cxn>
                <a:cxn ang="0">
                  <a:pos x="249" y="0"/>
                </a:cxn>
                <a:cxn ang="0">
                  <a:pos x="280" y="0"/>
                </a:cxn>
                <a:cxn ang="0">
                  <a:pos x="308" y="0"/>
                </a:cxn>
                <a:cxn ang="0">
                  <a:pos x="337" y="4"/>
                </a:cxn>
                <a:cxn ang="0">
                  <a:pos x="365" y="10"/>
                </a:cxn>
                <a:cxn ang="0">
                  <a:pos x="392" y="17"/>
                </a:cxn>
                <a:cxn ang="0">
                  <a:pos x="430" y="36"/>
                </a:cxn>
                <a:cxn ang="0">
                  <a:pos x="459" y="55"/>
                </a:cxn>
                <a:cxn ang="0">
                  <a:pos x="500" y="93"/>
                </a:cxn>
                <a:cxn ang="0">
                  <a:pos x="533" y="137"/>
                </a:cxn>
                <a:cxn ang="0">
                  <a:pos x="550" y="169"/>
                </a:cxn>
                <a:cxn ang="0">
                  <a:pos x="559" y="196"/>
                </a:cxn>
                <a:cxn ang="0">
                  <a:pos x="569" y="222"/>
                </a:cxn>
                <a:cxn ang="0">
                  <a:pos x="575" y="251"/>
                </a:cxn>
                <a:cxn ang="0">
                  <a:pos x="576" y="281"/>
                </a:cxn>
                <a:cxn ang="0">
                  <a:pos x="575" y="310"/>
                </a:cxn>
                <a:cxn ang="0">
                  <a:pos x="573" y="338"/>
                </a:cxn>
                <a:cxn ang="0">
                  <a:pos x="563" y="365"/>
                </a:cxn>
                <a:cxn ang="0">
                  <a:pos x="556" y="394"/>
                </a:cxn>
                <a:cxn ang="0">
                  <a:pos x="537" y="430"/>
                </a:cxn>
                <a:cxn ang="0">
                  <a:pos x="517" y="460"/>
                </a:cxn>
                <a:cxn ang="0">
                  <a:pos x="481" y="500"/>
                </a:cxn>
                <a:cxn ang="0">
                  <a:pos x="441" y="530"/>
                </a:cxn>
                <a:cxn ang="0">
                  <a:pos x="411" y="546"/>
                </a:cxn>
                <a:cxn ang="0">
                  <a:pos x="379" y="559"/>
                </a:cxn>
                <a:cxn ang="0">
                  <a:pos x="352" y="568"/>
                </a:cxn>
                <a:cxn ang="0">
                  <a:pos x="324" y="574"/>
                </a:cxn>
                <a:cxn ang="0">
                  <a:pos x="295" y="576"/>
                </a:cxn>
              </a:cxnLst>
              <a:rect l="0" t="0" r="r" b="b"/>
              <a:pathLst>
                <a:path w="578" h="578">
                  <a:moveTo>
                    <a:pt x="287" y="578"/>
                  </a:moveTo>
                  <a:lnTo>
                    <a:pt x="280" y="576"/>
                  </a:lnTo>
                  <a:lnTo>
                    <a:pt x="272" y="576"/>
                  </a:lnTo>
                  <a:lnTo>
                    <a:pt x="263" y="574"/>
                  </a:lnTo>
                  <a:lnTo>
                    <a:pt x="257" y="574"/>
                  </a:lnTo>
                  <a:lnTo>
                    <a:pt x="249" y="574"/>
                  </a:lnTo>
                  <a:lnTo>
                    <a:pt x="242" y="572"/>
                  </a:lnTo>
                  <a:lnTo>
                    <a:pt x="234" y="572"/>
                  </a:lnTo>
                  <a:lnTo>
                    <a:pt x="228" y="570"/>
                  </a:lnTo>
                  <a:lnTo>
                    <a:pt x="221" y="568"/>
                  </a:lnTo>
                  <a:lnTo>
                    <a:pt x="215" y="567"/>
                  </a:lnTo>
                  <a:lnTo>
                    <a:pt x="208" y="563"/>
                  </a:lnTo>
                  <a:lnTo>
                    <a:pt x="200" y="563"/>
                  </a:lnTo>
                  <a:lnTo>
                    <a:pt x="194" y="559"/>
                  </a:lnTo>
                  <a:lnTo>
                    <a:pt x="187" y="557"/>
                  </a:lnTo>
                  <a:lnTo>
                    <a:pt x="179" y="555"/>
                  </a:lnTo>
                  <a:lnTo>
                    <a:pt x="175" y="553"/>
                  </a:lnTo>
                  <a:lnTo>
                    <a:pt x="168" y="549"/>
                  </a:lnTo>
                  <a:lnTo>
                    <a:pt x="160" y="546"/>
                  </a:lnTo>
                  <a:lnTo>
                    <a:pt x="154" y="544"/>
                  </a:lnTo>
                  <a:lnTo>
                    <a:pt x="149" y="540"/>
                  </a:lnTo>
                  <a:lnTo>
                    <a:pt x="135" y="534"/>
                  </a:lnTo>
                  <a:lnTo>
                    <a:pt x="126" y="527"/>
                  </a:lnTo>
                  <a:lnTo>
                    <a:pt x="114" y="517"/>
                  </a:lnTo>
                  <a:lnTo>
                    <a:pt x="103" y="510"/>
                  </a:lnTo>
                  <a:lnTo>
                    <a:pt x="92" y="500"/>
                  </a:lnTo>
                  <a:lnTo>
                    <a:pt x="82" y="492"/>
                  </a:lnTo>
                  <a:lnTo>
                    <a:pt x="73" y="481"/>
                  </a:lnTo>
                  <a:lnTo>
                    <a:pt x="63" y="471"/>
                  </a:lnTo>
                  <a:lnTo>
                    <a:pt x="54" y="460"/>
                  </a:lnTo>
                  <a:lnTo>
                    <a:pt x="48" y="449"/>
                  </a:lnTo>
                  <a:lnTo>
                    <a:pt x="42" y="443"/>
                  </a:lnTo>
                  <a:lnTo>
                    <a:pt x="40" y="437"/>
                  </a:lnTo>
                  <a:lnTo>
                    <a:pt x="36" y="430"/>
                  </a:lnTo>
                  <a:lnTo>
                    <a:pt x="33" y="424"/>
                  </a:lnTo>
                  <a:lnTo>
                    <a:pt x="25" y="411"/>
                  </a:lnTo>
                  <a:lnTo>
                    <a:pt x="21" y="399"/>
                  </a:lnTo>
                  <a:lnTo>
                    <a:pt x="17" y="394"/>
                  </a:lnTo>
                  <a:lnTo>
                    <a:pt x="15" y="386"/>
                  </a:lnTo>
                  <a:lnTo>
                    <a:pt x="14" y="378"/>
                  </a:lnTo>
                  <a:lnTo>
                    <a:pt x="12" y="373"/>
                  </a:lnTo>
                  <a:lnTo>
                    <a:pt x="8" y="365"/>
                  </a:lnTo>
                  <a:lnTo>
                    <a:pt x="8" y="359"/>
                  </a:lnTo>
                  <a:lnTo>
                    <a:pt x="6" y="352"/>
                  </a:lnTo>
                  <a:lnTo>
                    <a:pt x="6" y="346"/>
                  </a:lnTo>
                  <a:lnTo>
                    <a:pt x="2" y="338"/>
                  </a:lnTo>
                  <a:lnTo>
                    <a:pt x="2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0" y="310"/>
                  </a:lnTo>
                  <a:lnTo>
                    <a:pt x="0" y="302"/>
                  </a:lnTo>
                  <a:lnTo>
                    <a:pt x="0" y="297"/>
                  </a:lnTo>
                  <a:lnTo>
                    <a:pt x="0" y="289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251"/>
                  </a:lnTo>
                  <a:lnTo>
                    <a:pt x="2" y="243"/>
                  </a:lnTo>
                  <a:lnTo>
                    <a:pt x="2" y="236"/>
                  </a:lnTo>
                  <a:lnTo>
                    <a:pt x="6" y="230"/>
                  </a:lnTo>
                  <a:lnTo>
                    <a:pt x="6" y="222"/>
                  </a:lnTo>
                  <a:lnTo>
                    <a:pt x="8" y="215"/>
                  </a:lnTo>
                  <a:lnTo>
                    <a:pt x="8" y="209"/>
                  </a:lnTo>
                  <a:lnTo>
                    <a:pt x="12" y="202"/>
                  </a:lnTo>
                  <a:lnTo>
                    <a:pt x="14" y="196"/>
                  </a:lnTo>
                  <a:lnTo>
                    <a:pt x="15" y="188"/>
                  </a:lnTo>
                  <a:lnTo>
                    <a:pt x="17" y="181"/>
                  </a:lnTo>
                  <a:lnTo>
                    <a:pt x="21" y="175"/>
                  </a:lnTo>
                  <a:lnTo>
                    <a:pt x="23" y="169"/>
                  </a:lnTo>
                  <a:lnTo>
                    <a:pt x="25" y="162"/>
                  </a:lnTo>
                  <a:lnTo>
                    <a:pt x="29" y="156"/>
                  </a:lnTo>
                  <a:lnTo>
                    <a:pt x="33" y="150"/>
                  </a:lnTo>
                  <a:lnTo>
                    <a:pt x="40" y="137"/>
                  </a:lnTo>
                  <a:lnTo>
                    <a:pt x="48" y="125"/>
                  </a:lnTo>
                  <a:lnTo>
                    <a:pt x="54" y="114"/>
                  </a:lnTo>
                  <a:lnTo>
                    <a:pt x="63" y="103"/>
                  </a:lnTo>
                  <a:lnTo>
                    <a:pt x="73" y="93"/>
                  </a:lnTo>
                  <a:lnTo>
                    <a:pt x="82" y="84"/>
                  </a:lnTo>
                  <a:lnTo>
                    <a:pt x="92" y="74"/>
                  </a:lnTo>
                  <a:lnTo>
                    <a:pt x="103" y="65"/>
                  </a:lnTo>
                  <a:lnTo>
                    <a:pt x="114" y="55"/>
                  </a:lnTo>
                  <a:lnTo>
                    <a:pt x="126" y="48"/>
                  </a:lnTo>
                  <a:lnTo>
                    <a:pt x="135" y="40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0" y="27"/>
                  </a:lnTo>
                  <a:lnTo>
                    <a:pt x="168" y="23"/>
                  </a:lnTo>
                  <a:lnTo>
                    <a:pt x="175" y="21"/>
                  </a:lnTo>
                  <a:lnTo>
                    <a:pt x="179" y="17"/>
                  </a:lnTo>
                  <a:lnTo>
                    <a:pt x="187" y="15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8" y="10"/>
                  </a:lnTo>
                  <a:lnTo>
                    <a:pt x="215" y="8"/>
                  </a:lnTo>
                  <a:lnTo>
                    <a:pt x="221" y="6"/>
                  </a:lnTo>
                  <a:lnTo>
                    <a:pt x="228" y="6"/>
                  </a:lnTo>
                  <a:lnTo>
                    <a:pt x="234" y="4"/>
                  </a:lnTo>
                  <a:lnTo>
                    <a:pt x="242" y="2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6" y="0"/>
                  </a:lnTo>
                  <a:lnTo>
                    <a:pt x="324" y="0"/>
                  </a:lnTo>
                  <a:lnTo>
                    <a:pt x="329" y="2"/>
                  </a:lnTo>
                  <a:lnTo>
                    <a:pt x="337" y="4"/>
                  </a:lnTo>
                  <a:lnTo>
                    <a:pt x="344" y="6"/>
                  </a:lnTo>
                  <a:lnTo>
                    <a:pt x="352" y="6"/>
                  </a:lnTo>
                  <a:lnTo>
                    <a:pt x="358" y="8"/>
                  </a:lnTo>
                  <a:lnTo>
                    <a:pt x="365" y="10"/>
                  </a:lnTo>
                  <a:lnTo>
                    <a:pt x="371" y="11"/>
                  </a:lnTo>
                  <a:lnTo>
                    <a:pt x="379" y="13"/>
                  </a:lnTo>
                  <a:lnTo>
                    <a:pt x="386" y="15"/>
                  </a:lnTo>
                  <a:lnTo>
                    <a:pt x="392" y="17"/>
                  </a:lnTo>
                  <a:lnTo>
                    <a:pt x="400" y="21"/>
                  </a:lnTo>
                  <a:lnTo>
                    <a:pt x="411" y="27"/>
                  </a:lnTo>
                  <a:lnTo>
                    <a:pt x="422" y="32"/>
                  </a:lnTo>
                  <a:lnTo>
                    <a:pt x="430" y="36"/>
                  </a:lnTo>
                  <a:lnTo>
                    <a:pt x="436" y="40"/>
                  </a:lnTo>
                  <a:lnTo>
                    <a:pt x="441" y="44"/>
                  </a:lnTo>
                  <a:lnTo>
                    <a:pt x="449" y="48"/>
                  </a:lnTo>
                  <a:lnTo>
                    <a:pt x="459" y="55"/>
                  </a:lnTo>
                  <a:lnTo>
                    <a:pt x="470" y="65"/>
                  </a:lnTo>
                  <a:lnTo>
                    <a:pt x="481" y="74"/>
                  </a:lnTo>
                  <a:lnTo>
                    <a:pt x="493" y="84"/>
                  </a:lnTo>
                  <a:lnTo>
                    <a:pt x="500" y="93"/>
                  </a:lnTo>
                  <a:lnTo>
                    <a:pt x="510" y="103"/>
                  </a:lnTo>
                  <a:lnTo>
                    <a:pt x="517" y="114"/>
                  </a:lnTo>
                  <a:lnTo>
                    <a:pt x="527" y="125"/>
                  </a:lnTo>
                  <a:lnTo>
                    <a:pt x="533" y="137"/>
                  </a:lnTo>
                  <a:lnTo>
                    <a:pt x="540" y="150"/>
                  </a:lnTo>
                  <a:lnTo>
                    <a:pt x="544" y="156"/>
                  </a:lnTo>
                  <a:lnTo>
                    <a:pt x="546" y="162"/>
                  </a:lnTo>
                  <a:lnTo>
                    <a:pt x="550" y="169"/>
                  </a:lnTo>
                  <a:lnTo>
                    <a:pt x="554" y="175"/>
                  </a:lnTo>
                  <a:lnTo>
                    <a:pt x="556" y="181"/>
                  </a:lnTo>
                  <a:lnTo>
                    <a:pt x="557" y="188"/>
                  </a:lnTo>
                  <a:lnTo>
                    <a:pt x="559" y="196"/>
                  </a:lnTo>
                  <a:lnTo>
                    <a:pt x="563" y="202"/>
                  </a:lnTo>
                  <a:lnTo>
                    <a:pt x="563" y="209"/>
                  </a:lnTo>
                  <a:lnTo>
                    <a:pt x="567" y="215"/>
                  </a:lnTo>
                  <a:lnTo>
                    <a:pt x="569" y="222"/>
                  </a:lnTo>
                  <a:lnTo>
                    <a:pt x="571" y="230"/>
                  </a:lnTo>
                  <a:lnTo>
                    <a:pt x="573" y="236"/>
                  </a:lnTo>
                  <a:lnTo>
                    <a:pt x="573" y="243"/>
                  </a:lnTo>
                  <a:lnTo>
                    <a:pt x="575" y="251"/>
                  </a:lnTo>
                  <a:lnTo>
                    <a:pt x="575" y="259"/>
                  </a:lnTo>
                  <a:lnTo>
                    <a:pt x="575" y="264"/>
                  </a:lnTo>
                  <a:lnTo>
                    <a:pt x="576" y="274"/>
                  </a:lnTo>
                  <a:lnTo>
                    <a:pt x="576" y="281"/>
                  </a:lnTo>
                  <a:lnTo>
                    <a:pt x="578" y="289"/>
                  </a:lnTo>
                  <a:lnTo>
                    <a:pt x="576" y="297"/>
                  </a:lnTo>
                  <a:lnTo>
                    <a:pt x="576" y="302"/>
                  </a:lnTo>
                  <a:lnTo>
                    <a:pt x="575" y="310"/>
                  </a:lnTo>
                  <a:lnTo>
                    <a:pt x="575" y="318"/>
                  </a:lnTo>
                  <a:lnTo>
                    <a:pt x="575" y="325"/>
                  </a:lnTo>
                  <a:lnTo>
                    <a:pt x="573" y="331"/>
                  </a:lnTo>
                  <a:lnTo>
                    <a:pt x="573" y="338"/>
                  </a:lnTo>
                  <a:lnTo>
                    <a:pt x="571" y="346"/>
                  </a:lnTo>
                  <a:lnTo>
                    <a:pt x="569" y="352"/>
                  </a:lnTo>
                  <a:lnTo>
                    <a:pt x="567" y="359"/>
                  </a:lnTo>
                  <a:lnTo>
                    <a:pt x="563" y="365"/>
                  </a:lnTo>
                  <a:lnTo>
                    <a:pt x="563" y="373"/>
                  </a:lnTo>
                  <a:lnTo>
                    <a:pt x="559" y="378"/>
                  </a:lnTo>
                  <a:lnTo>
                    <a:pt x="557" y="386"/>
                  </a:lnTo>
                  <a:lnTo>
                    <a:pt x="556" y="394"/>
                  </a:lnTo>
                  <a:lnTo>
                    <a:pt x="554" y="399"/>
                  </a:lnTo>
                  <a:lnTo>
                    <a:pt x="546" y="411"/>
                  </a:lnTo>
                  <a:lnTo>
                    <a:pt x="540" y="424"/>
                  </a:lnTo>
                  <a:lnTo>
                    <a:pt x="537" y="430"/>
                  </a:lnTo>
                  <a:lnTo>
                    <a:pt x="533" y="437"/>
                  </a:lnTo>
                  <a:lnTo>
                    <a:pt x="529" y="443"/>
                  </a:lnTo>
                  <a:lnTo>
                    <a:pt x="527" y="449"/>
                  </a:lnTo>
                  <a:lnTo>
                    <a:pt x="517" y="460"/>
                  </a:lnTo>
                  <a:lnTo>
                    <a:pt x="510" y="471"/>
                  </a:lnTo>
                  <a:lnTo>
                    <a:pt x="500" y="481"/>
                  </a:lnTo>
                  <a:lnTo>
                    <a:pt x="493" y="492"/>
                  </a:lnTo>
                  <a:lnTo>
                    <a:pt x="481" y="500"/>
                  </a:lnTo>
                  <a:lnTo>
                    <a:pt x="470" y="510"/>
                  </a:lnTo>
                  <a:lnTo>
                    <a:pt x="459" y="517"/>
                  </a:lnTo>
                  <a:lnTo>
                    <a:pt x="449" y="527"/>
                  </a:lnTo>
                  <a:lnTo>
                    <a:pt x="441" y="530"/>
                  </a:lnTo>
                  <a:lnTo>
                    <a:pt x="436" y="534"/>
                  </a:lnTo>
                  <a:lnTo>
                    <a:pt x="430" y="538"/>
                  </a:lnTo>
                  <a:lnTo>
                    <a:pt x="422" y="540"/>
                  </a:lnTo>
                  <a:lnTo>
                    <a:pt x="411" y="546"/>
                  </a:lnTo>
                  <a:lnTo>
                    <a:pt x="400" y="553"/>
                  </a:lnTo>
                  <a:lnTo>
                    <a:pt x="392" y="555"/>
                  </a:lnTo>
                  <a:lnTo>
                    <a:pt x="386" y="557"/>
                  </a:lnTo>
                  <a:lnTo>
                    <a:pt x="379" y="559"/>
                  </a:lnTo>
                  <a:lnTo>
                    <a:pt x="371" y="563"/>
                  </a:lnTo>
                  <a:lnTo>
                    <a:pt x="365" y="563"/>
                  </a:lnTo>
                  <a:lnTo>
                    <a:pt x="358" y="567"/>
                  </a:lnTo>
                  <a:lnTo>
                    <a:pt x="352" y="568"/>
                  </a:lnTo>
                  <a:lnTo>
                    <a:pt x="344" y="570"/>
                  </a:lnTo>
                  <a:lnTo>
                    <a:pt x="337" y="572"/>
                  </a:lnTo>
                  <a:lnTo>
                    <a:pt x="329" y="572"/>
                  </a:lnTo>
                  <a:lnTo>
                    <a:pt x="324" y="574"/>
                  </a:lnTo>
                  <a:lnTo>
                    <a:pt x="316" y="574"/>
                  </a:lnTo>
                  <a:lnTo>
                    <a:pt x="308" y="574"/>
                  </a:lnTo>
                  <a:lnTo>
                    <a:pt x="301" y="576"/>
                  </a:lnTo>
                  <a:lnTo>
                    <a:pt x="295" y="576"/>
                  </a:lnTo>
                  <a:lnTo>
                    <a:pt x="287" y="578"/>
                  </a:lnTo>
                  <a:lnTo>
                    <a:pt x="287" y="57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4" name="Freeform 36"/>
            <p:cNvSpPr>
              <a:spLocks/>
            </p:cNvSpPr>
            <p:nvPr/>
          </p:nvSpPr>
          <p:spPr bwMode="auto">
            <a:xfrm>
              <a:off x="5438267" y="4349400"/>
              <a:ext cx="776014" cy="770244"/>
            </a:xfrm>
            <a:custGeom>
              <a:avLst/>
              <a:gdLst/>
              <a:ahLst/>
              <a:cxnLst>
                <a:cxn ang="0">
                  <a:pos x="255" y="535"/>
                </a:cxn>
                <a:cxn ang="0">
                  <a:pos x="236" y="533"/>
                </a:cxn>
                <a:cxn ang="0">
                  <a:pos x="215" y="529"/>
                </a:cxn>
                <a:cxn ang="0">
                  <a:pos x="196" y="523"/>
                </a:cxn>
                <a:cxn ang="0">
                  <a:pos x="166" y="514"/>
                </a:cxn>
                <a:cxn ang="0">
                  <a:pos x="130" y="495"/>
                </a:cxn>
                <a:cxn ang="0">
                  <a:pos x="99" y="472"/>
                </a:cxn>
                <a:cxn ang="0">
                  <a:pos x="69" y="445"/>
                </a:cxn>
                <a:cxn ang="0">
                  <a:pos x="46" y="417"/>
                </a:cxn>
                <a:cxn ang="0">
                  <a:pos x="27" y="383"/>
                </a:cxn>
                <a:cxn ang="0">
                  <a:pos x="16" y="360"/>
                </a:cxn>
                <a:cxn ang="0">
                  <a:pos x="10" y="339"/>
                </a:cxn>
                <a:cxn ang="0">
                  <a:pos x="6" y="322"/>
                </a:cxn>
                <a:cxn ang="0">
                  <a:pos x="0" y="301"/>
                </a:cxn>
                <a:cxn ang="0">
                  <a:pos x="0" y="280"/>
                </a:cxn>
                <a:cxn ang="0">
                  <a:pos x="0" y="259"/>
                </a:cxn>
                <a:cxn ang="0">
                  <a:pos x="0" y="240"/>
                </a:cxn>
                <a:cxn ang="0">
                  <a:pos x="4" y="219"/>
                </a:cxn>
                <a:cxn ang="0">
                  <a:pos x="8" y="198"/>
                </a:cxn>
                <a:cxn ang="0">
                  <a:pos x="16" y="173"/>
                </a:cxn>
                <a:cxn ang="0">
                  <a:pos x="33" y="139"/>
                </a:cxn>
                <a:cxn ang="0">
                  <a:pos x="52" y="107"/>
                </a:cxn>
                <a:cxn ang="0">
                  <a:pos x="80" y="78"/>
                </a:cxn>
                <a:cxn ang="0">
                  <a:pos x="109" y="52"/>
                </a:cxn>
                <a:cxn ang="0">
                  <a:pos x="141" y="33"/>
                </a:cxn>
                <a:cxn ang="0">
                  <a:pos x="177" y="16"/>
                </a:cxn>
                <a:cxn ang="0">
                  <a:pos x="202" y="8"/>
                </a:cxn>
                <a:cxn ang="0">
                  <a:pos x="221" y="4"/>
                </a:cxn>
                <a:cxn ang="0">
                  <a:pos x="242" y="0"/>
                </a:cxn>
                <a:cxn ang="0">
                  <a:pos x="263" y="0"/>
                </a:cxn>
                <a:cxn ang="0">
                  <a:pos x="284" y="0"/>
                </a:cxn>
                <a:cxn ang="0">
                  <a:pos x="303" y="0"/>
                </a:cxn>
                <a:cxn ang="0">
                  <a:pos x="324" y="6"/>
                </a:cxn>
                <a:cxn ang="0">
                  <a:pos x="343" y="10"/>
                </a:cxn>
                <a:cxn ang="0">
                  <a:pos x="362" y="16"/>
                </a:cxn>
                <a:cxn ang="0">
                  <a:pos x="384" y="27"/>
                </a:cxn>
                <a:cxn ang="0">
                  <a:pos x="419" y="46"/>
                </a:cxn>
                <a:cxn ang="0">
                  <a:pos x="449" y="69"/>
                </a:cxn>
                <a:cxn ang="0">
                  <a:pos x="476" y="97"/>
                </a:cxn>
                <a:cxn ang="0">
                  <a:pos x="497" y="128"/>
                </a:cxn>
                <a:cxn ang="0">
                  <a:pos x="516" y="162"/>
                </a:cxn>
                <a:cxn ang="0">
                  <a:pos x="525" y="192"/>
                </a:cxn>
                <a:cxn ang="0">
                  <a:pos x="533" y="213"/>
                </a:cxn>
                <a:cxn ang="0">
                  <a:pos x="535" y="232"/>
                </a:cxn>
                <a:cxn ang="0">
                  <a:pos x="537" y="253"/>
                </a:cxn>
                <a:cxn ang="0">
                  <a:pos x="537" y="274"/>
                </a:cxn>
                <a:cxn ang="0">
                  <a:pos x="537" y="293"/>
                </a:cxn>
                <a:cxn ang="0">
                  <a:pos x="533" y="314"/>
                </a:cxn>
                <a:cxn ang="0">
                  <a:pos x="527" y="333"/>
                </a:cxn>
                <a:cxn ang="0">
                  <a:pos x="521" y="352"/>
                </a:cxn>
                <a:cxn ang="0">
                  <a:pos x="516" y="371"/>
                </a:cxn>
                <a:cxn ang="0">
                  <a:pos x="497" y="405"/>
                </a:cxn>
                <a:cxn ang="0">
                  <a:pos x="476" y="438"/>
                </a:cxn>
                <a:cxn ang="0">
                  <a:pos x="449" y="464"/>
                </a:cxn>
                <a:cxn ang="0">
                  <a:pos x="419" y="489"/>
                </a:cxn>
                <a:cxn ang="0">
                  <a:pos x="384" y="506"/>
                </a:cxn>
                <a:cxn ang="0">
                  <a:pos x="362" y="518"/>
                </a:cxn>
                <a:cxn ang="0">
                  <a:pos x="343" y="523"/>
                </a:cxn>
                <a:cxn ang="0">
                  <a:pos x="324" y="529"/>
                </a:cxn>
                <a:cxn ang="0">
                  <a:pos x="303" y="533"/>
                </a:cxn>
                <a:cxn ang="0">
                  <a:pos x="284" y="535"/>
                </a:cxn>
                <a:cxn ang="0">
                  <a:pos x="270" y="535"/>
                </a:cxn>
              </a:cxnLst>
              <a:rect l="0" t="0" r="r" b="b"/>
              <a:pathLst>
                <a:path w="538" h="535">
                  <a:moveTo>
                    <a:pt x="270" y="535"/>
                  </a:moveTo>
                  <a:lnTo>
                    <a:pt x="263" y="535"/>
                  </a:lnTo>
                  <a:lnTo>
                    <a:pt x="255" y="535"/>
                  </a:lnTo>
                  <a:lnTo>
                    <a:pt x="249" y="533"/>
                  </a:lnTo>
                  <a:lnTo>
                    <a:pt x="242" y="533"/>
                  </a:lnTo>
                  <a:lnTo>
                    <a:pt x="236" y="533"/>
                  </a:lnTo>
                  <a:lnTo>
                    <a:pt x="228" y="531"/>
                  </a:lnTo>
                  <a:lnTo>
                    <a:pt x="221" y="529"/>
                  </a:lnTo>
                  <a:lnTo>
                    <a:pt x="215" y="529"/>
                  </a:lnTo>
                  <a:lnTo>
                    <a:pt x="209" y="527"/>
                  </a:lnTo>
                  <a:lnTo>
                    <a:pt x="202" y="525"/>
                  </a:lnTo>
                  <a:lnTo>
                    <a:pt x="196" y="523"/>
                  </a:lnTo>
                  <a:lnTo>
                    <a:pt x="190" y="521"/>
                  </a:lnTo>
                  <a:lnTo>
                    <a:pt x="177" y="518"/>
                  </a:lnTo>
                  <a:lnTo>
                    <a:pt x="166" y="514"/>
                  </a:lnTo>
                  <a:lnTo>
                    <a:pt x="152" y="506"/>
                  </a:lnTo>
                  <a:lnTo>
                    <a:pt x="141" y="500"/>
                  </a:lnTo>
                  <a:lnTo>
                    <a:pt x="130" y="495"/>
                  </a:lnTo>
                  <a:lnTo>
                    <a:pt x="118" y="489"/>
                  </a:lnTo>
                  <a:lnTo>
                    <a:pt x="109" y="480"/>
                  </a:lnTo>
                  <a:lnTo>
                    <a:pt x="99" y="472"/>
                  </a:lnTo>
                  <a:lnTo>
                    <a:pt x="88" y="464"/>
                  </a:lnTo>
                  <a:lnTo>
                    <a:pt x="80" y="457"/>
                  </a:lnTo>
                  <a:lnTo>
                    <a:pt x="69" y="445"/>
                  </a:lnTo>
                  <a:lnTo>
                    <a:pt x="61" y="438"/>
                  </a:lnTo>
                  <a:lnTo>
                    <a:pt x="52" y="426"/>
                  </a:lnTo>
                  <a:lnTo>
                    <a:pt x="46" y="417"/>
                  </a:lnTo>
                  <a:lnTo>
                    <a:pt x="38" y="405"/>
                  </a:lnTo>
                  <a:lnTo>
                    <a:pt x="33" y="394"/>
                  </a:lnTo>
                  <a:lnTo>
                    <a:pt x="27" y="383"/>
                  </a:lnTo>
                  <a:lnTo>
                    <a:pt x="21" y="371"/>
                  </a:lnTo>
                  <a:lnTo>
                    <a:pt x="17" y="365"/>
                  </a:lnTo>
                  <a:lnTo>
                    <a:pt x="16" y="360"/>
                  </a:lnTo>
                  <a:lnTo>
                    <a:pt x="14" y="352"/>
                  </a:lnTo>
                  <a:lnTo>
                    <a:pt x="12" y="346"/>
                  </a:lnTo>
                  <a:lnTo>
                    <a:pt x="10" y="339"/>
                  </a:lnTo>
                  <a:lnTo>
                    <a:pt x="8" y="333"/>
                  </a:lnTo>
                  <a:lnTo>
                    <a:pt x="6" y="327"/>
                  </a:lnTo>
                  <a:lnTo>
                    <a:pt x="6" y="322"/>
                  </a:lnTo>
                  <a:lnTo>
                    <a:pt x="4" y="314"/>
                  </a:lnTo>
                  <a:lnTo>
                    <a:pt x="2" y="308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32"/>
                  </a:lnTo>
                  <a:lnTo>
                    <a:pt x="2" y="225"/>
                  </a:lnTo>
                  <a:lnTo>
                    <a:pt x="4" y="219"/>
                  </a:lnTo>
                  <a:lnTo>
                    <a:pt x="6" y="213"/>
                  </a:lnTo>
                  <a:lnTo>
                    <a:pt x="6" y="206"/>
                  </a:lnTo>
                  <a:lnTo>
                    <a:pt x="8" y="198"/>
                  </a:lnTo>
                  <a:lnTo>
                    <a:pt x="10" y="192"/>
                  </a:lnTo>
                  <a:lnTo>
                    <a:pt x="12" y="187"/>
                  </a:lnTo>
                  <a:lnTo>
                    <a:pt x="16" y="173"/>
                  </a:lnTo>
                  <a:lnTo>
                    <a:pt x="21" y="162"/>
                  </a:lnTo>
                  <a:lnTo>
                    <a:pt x="27" y="151"/>
                  </a:lnTo>
                  <a:lnTo>
                    <a:pt x="33" y="139"/>
                  </a:lnTo>
                  <a:lnTo>
                    <a:pt x="38" y="128"/>
                  </a:lnTo>
                  <a:lnTo>
                    <a:pt x="46" y="118"/>
                  </a:lnTo>
                  <a:lnTo>
                    <a:pt x="52" y="107"/>
                  </a:lnTo>
                  <a:lnTo>
                    <a:pt x="61" y="97"/>
                  </a:lnTo>
                  <a:lnTo>
                    <a:pt x="69" y="86"/>
                  </a:lnTo>
                  <a:lnTo>
                    <a:pt x="80" y="78"/>
                  </a:lnTo>
                  <a:lnTo>
                    <a:pt x="88" y="69"/>
                  </a:lnTo>
                  <a:lnTo>
                    <a:pt x="99" y="61"/>
                  </a:lnTo>
                  <a:lnTo>
                    <a:pt x="109" y="52"/>
                  </a:lnTo>
                  <a:lnTo>
                    <a:pt x="118" y="46"/>
                  </a:lnTo>
                  <a:lnTo>
                    <a:pt x="130" y="38"/>
                  </a:lnTo>
                  <a:lnTo>
                    <a:pt x="141" y="33"/>
                  </a:lnTo>
                  <a:lnTo>
                    <a:pt x="152" y="27"/>
                  </a:lnTo>
                  <a:lnTo>
                    <a:pt x="166" y="21"/>
                  </a:lnTo>
                  <a:lnTo>
                    <a:pt x="177" y="16"/>
                  </a:lnTo>
                  <a:lnTo>
                    <a:pt x="190" y="12"/>
                  </a:lnTo>
                  <a:lnTo>
                    <a:pt x="196" y="10"/>
                  </a:lnTo>
                  <a:lnTo>
                    <a:pt x="202" y="8"/>
                  </a:lnTo>
                  <a:lnTo>
                    <a:pt x="209" y="6"/>
                  </a:lnTo>
                  <a:lnTo>
                    <a:pt x="215" y="6"/>
                  </a:lnTo>
                  <a:lnTo>
                    <a:pt x="221" y="4"/>
                  </a:lnTo>
                  <a:lnTo>
                    <a:pt x="228" y="2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10" y="2"/>
                  </a:lnTo>
                  <a:lnTo>
                    <a:pt x="316" y="4"/>
                  </a:lnTo>
                  <a:lnTo>
                    <a:pt x="324" y="6"/>
                  </a:lnTo>
                  <a:lnTo>
                    <a:pt x="329" y="6"/>
                  </a:lnTo>
                  <a:lnTo>
                    <a:pt x="335" y="8"/>
                  </a:lnTo>
                  <a:lnTo>
                    <a:pt x="343" y="10"/>
                  </a:lnTo>
                  <a:lnTo>
                    <a:pt x="348" y="12"/>
                  </a:lnTo>
                  <a:lnTo>
                    <a:pt x="354" y="14"/>
                  </a:lnTo>
                  <a:lnTo>
                    <a:pt x="362" y="16"/>
                  </a:lnTo>
                  <a:lnTo>
                    <a:pt x="367" y="18"/>
                  </a:lnTo>
                  <a:lnTo>
                    <a:pt x="373" y="21"/>
                  </a:lnTo>
                  <a:lnTo>
                    <a:pt x="384" y="27"/>
                  </a:lnTo>
                  <a:lnTo>
                    <a:pt x="396" y="33"/>
                  </a:lnTo>
                  <a:lnTo>
                    <a:pt x="407" y="38"/>
                  </a:lnTo>
                  <a:lnTo>
                    <a:pt x="419" y="46"/>
                  </a:lnTo>
                  <a:lnTo>
                    <a:pt x="428" y="52"/>
                  </a:lnTo>
                  <a:lnTo>
                    <a:pt x="440" y="61"/>
                  </a:lnTo>
                  <a:lnTo>
                    <a:pt x="449" y="69"/>
                  </a:lnTo>
                  <a:lnTo>
                    <a:pt x="459" y="78"/>
                  </a:lnTo>
                  <a:lnTo>
                    <a:pt x="468" y="86"/>
                  </a:lnTo>
                  <a:lnTo>
                    <a:pt x="476" y="97"/>
                  </a:lnTo>
                  <a:lnTo>
                    <a:pt x="483" y="107"/>
                  </a:lnTo>
                  <a:lnTo>
                    <a:pt x="491" y="118"/>
                  </a:lnTo>
                  <a:lnTo>
                    <a:pt x="497" y="128"/>
                  </a:lnTo>
                  <a:lnTo>
                    <a:pt x="504" y="139"/>
                  </a:lnTo>
                  <a:lnTo>
                    <a:pt x="510" y="151"/>
                  </a:lnTo>
                  <a:lnTo>
                    <a:pt x="516" y="162"/>
                  </a:lnTo>
                  <a:lnTo>
                    <a:pt x="519" y="173"/>
                  </a:lnTo>
                  <a:lnTo>
                    <a:pt x="525" y="187"/>
                  </a:lnTo>
                  <a:lnTo>
                    <a:pt x="525" y="192"/>
                  </a:lnTo>
                  <a:lnTo>
                    <a:pt x="527" y="198"/>
                  </a:lnTo>
                  <a:lnTo>
                    <a:pt x="531" y="206"/>
                  </a:lnTo>
                  <a:lnTo>
                    <a:pt x="533" y="213"/>
                  </a:lnTo>
                  <a:lnTo>
                    <a:pt x="533" y="219"/>
                  </a:lnTo>
                  <a:lnTo>
                    <a:pt x="533" y="225"/>
                  </a:lnTo>
                  <a:lnTo>
                    <a:pt x="535" y="232"/>
                  </a:lnTo>
                  <a:lnTo>
                    <a:pt x="537" y="240"/>
                  </a:lnTo>
                  <a:lnTo>
                    <a:pt x="537" y="246"/>
                  </a:lnTo>
                  <a:lnTo>
                    <a:pt x="537" y="253"/>
                  </a:lnTo>
                  <a:lnTo>
                    <a:pt x="537" y="259"/>
                  </a:lnTo>
                  <a:lnTo>
                    <a:pt x="538" y="268"/>
                  </a:lnTo>
                  <a:lnTo>
                    <a:pt x="537" y="274"/>
                  </a:lnTo>
                  <a:lnTo>
                    <a:pt x="537" y="280"/>
                  </a:lnTo>
                  <a:lnTo>
                    <a:pt x="537" y="287"/>
                  </a:lnTo>
                  <a:lnTo>
                    <a:pt x="537" y="293"/>
                  </a:lnTo>
                  <a:lnTo>
                    <a:pt x="535" y="301"/>
                  </a:lnTo>
                  <a:lnTo>
                    <a:pt x="533" y="308"/>
                  </a:lnTo>
                  <a:lnTo>
                    <a:pt x="533" y="314"/>
                  </a:lnTo>
                  <a:lnTo>
                    <a:pt x="533" y="322"/>
                  </a:lnTo>
                  <a:lnTo>
                    <a:pt x="531" y="327"/>
                  </a:lnTo>
                  <a:lnTo>
                    <a:pt x="527" y="333"/>
                  </a:lnTo>
                  <a:lnTo>
                    <a:pt x="525" y="339"/>
                  </a:lnTo>
                  <a:lnTo>
                    <a:pt x="525" y="346"/>
                  </a:lnTo>
                  <a:lnTo>
                    <a:pt x="521" y="352"/>
                  </a:lnTo>
                  <a:lnTo>
                    <a:pt x="519" y="360"/>
                  </a:lnTo>
                  <a:lnTo>
                    <a:pt x="518" y="365"/>
                  </a:lnTo>
                  <a:lnTo>
                    <a:pt x="516" y="371"/>
                  </a:lnTo>
                  <a:lnTo>
                    <a:pt x="510" y="383"/>
                  </a:lnTo>
                  <a:lnTo>
                    <a:pt x="504" y="394"/>
                  </a:lnTo>
                  <a:lnTo>
                    <a:pt x="497" y="405"/>
                  </a:lnTo>
                  <a:lnTo>
                    <a:pt x="491" y="417"/>
                  </a:lnTo>
                  <a:lnTo>
                    <a:pt x="483" y="426"/>
                  </a:lnTo>
                  <a:lnTo>
                    <a:pt x="476" y="438"/>
                  </a:lnTo>
                  <a:lnTo>
                    <a:pt x="468" y="445"/>
                  </a:lnTo>
                  <a:lnTo>
                    <a:pt x="459" y="457"/>
                  </a:lnTo>
                  <a:lnTo>
                    <a:pt x="449" y="464"/>
                  </a:lnTo>
                  <a:lnTo>
                    <a:pt x="440" y="472"/>
                  </a:lnTo>
                  <a:lnTo>
                    <a:pt x="428" y="480"/>
                  </a:lnTo>
                  <a:lnTo>
                    <a:pt x="419" y="489"/>
                  </a:lnTo>
                  <a:lnTo>
                    <a:pt x="407" y="495"/>
                  </a:lnTo>
                  <a:lnTo>
                    <a:pt x="396" y="500"/>
                  </a:lnTo>
                  <a:lnTo>
                    <a:pt x="384" y="506"/>
                  </a:lnTo>
                  <a:lnTo>
                    <a:pt x="373" y="514"/>
                  </a:lnTo>
                  <a:lnTo>
                    <a:pt x="367" y="516"/>
                  </a:lnTo>
                  <a:lnTo>
                    <a:pt x="362" y="518"/>
                  </a:lnTo>
                  <a:lnTo>
                    <a:pt x="354" y="519"/>
                  </a:lnTo>
                  <a:lnTo>
                    <a:pt x="348" y="521"/>
                  </a:lnTo>
                  <a:lnTo>
                    <a:pt x="343" y="523"/>
                  </a:lnTo>
                  <a:lnTo>
                    <a:pt x="335" y="525"/>
                  </a:lnTo>
                  <a:lnTo>
                    <a:pt x="329" y="527"/>
                  </a:lnTo>
                  <a:lnTo>
                    <a:pt x="324" y="529"/>
                  </a:lnTo>
                  <a:lnTo>
                    <a:pt x="316" y="529"/>
                  </a:lnTo>
                  <a:lnTo>
                    <a:pt x="310" y="531"/>
                  </a:lnTo>
                  <a:lnTo>
                    <a:pt x="303" y="533"/>
                  </a:lnTo>
                  <a:lnTo>
                    <a:pt x="297" y="533"/>
                  </a:lnTo>
                  <a:lnTo>
                    <a:pt x="289" y="533"/>
                  </a:lnTo>
                  <a:lnTo>
                    <a:pt x="284" y="535"/>
                  </a:lnTo>
                  <a:lnTo>
                    <a:pt x="276" y="535"/>
                  </a:lnTo>
                  <a:lnTo>
                    <a:pt x="270" y="535"/>
                  </a:lnTo>
                  <a:lnTo>
                    <a:pt x="270" y="53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5" name="Freeform 37"/>
            <p:cNvSpPr>
              <a:spLocks/>
            </p:cNvSpPr>
            <p:nvPr/>
          </p:nvSpPr>
          <p:spPr bwMode="auto">
            <a:xfrm>
              <a:off x="5519042" y="4430174"/>
              <a:ext cx="623118" cy="626003"/>
            </a:xfrm>
            <a:custGeom>
              <a:avLst/>
              <a:gdLst/>
              <a:ahLst/>
              <a:cxnLst>
                <a:cxn ang="0">
                  <a:pos x="192" y="429"/>
                </a:cxn>
                <a:cxn ang="0">
                  <a:pos x="160" y="424"/>
                </a:cxn>
                <a:cxn ang="0">
                  <a:pos x="130" y="414"/>
                </a:cxn>
                <a:cxn ang="0">
                  <a:pos x="101" y="399"/>
                </a:cxn>
                <a:cxn ang="0">
                  <a:pos x="76" y="382"/>
                </a:cxn>
                <a:cxn ang="0">
                  <a:pos x="55" y="361"/>
                </a:cxn>
                <a:cxn ang="0">
                  <a:pos x="35" y="336"/>
                </a:cxn>
                <a:cxn ang="0">
                  <a:pos x="19" y="308"/>
                </a:cxn>
                <a:cxn ang="0">
                  <a:pos x="8" y="279"/>
                </a:cxn>
                <a:cxn ang="0">
                  <a:pos x="0" y="249"/>
                </a:cxn>
                <a:cxn ang="0">
                  <a:pos x="0" y="218"/>
                </a:cxn>
                <a:cxn ang="0">
                  <a:pos x="0" y="184"/>
                </a:cxn>
                <a:cxn ang="0">
                  <a:pos x="8" y="152"/>
                </a:cxn>
                <a:cxn ang="0">
                  <a:pos x="19" y="121"/>
                </a:cxn>
                <a:cxn ang="0">
                  <a:pos x="35" y="95"/>
                </a:cxn>
                <a:cxn ang="0">
                  <a:pos x="55" y="70"/>
                </a:cxn>
                <a:cxn ang="0">
                  <a:pos x="76" y="47"/>
                </a:cxn>
                <a:cxn ang="0">
                  <a:pos x="101" y="28"/>
                </a:cxn>
                <a:cxn ang="0">
                  <a:pos x="130" y="15"/>
                </a:cxn>
                <a:cxn ang="0">
                  <a:pos x="160" y="5"/>
                </a:cxn>
                <a:cxn ang="0">
                  <a:pos x="192" y="0"/>
                </a:cxn>
                <a:cxn ang="0">
                  <a:pos x="227" y="0"/>
                </a:cxn>
                <a:cxn ang="0">
                  <a:pos x="259" y="1"/>
                </a:cxn>
                <a:cxn ang="0">
                  <a:pos x="289" y="11"/>
                </a:cxn>
                <a:cxn ang="0">
                  <a:pos x="316" y="24"/>
                </a:cxn>
                <a:cxn ang="0">
                  <a:pos x="343" y="41"/>
                </a:cxn>
                <a:cxn ang="0">
                  <a:pos x="367" y="62"/>
                </a:cxn>
                <a:cxn ang="0">
                  <a:pos x="388" y="85"/>
                </a:cxn>
                <a:cxn ang="0">
                  <a:pos x="403" y="112"/>
                </a:cxn>
                <a:cxn ang="0">
                  <a:pos x="417" y="140"/>
                </a:cxn>
                <a:cxn ang="0">
                  <a:pos x="426" y="173"/>
                </a:cxn>
                <a:cxn ang="0">
                  <a:pos x="430" y="205"/>
                </a:cxn>
                <a:cxn ang="0">
                  <a:pos x="430" y="237"/>
                </a:cxn>
                <a:cxn ang="0">
                  <a:pos x="422" y="270"/>
                </a:cxn>
                <a:cxn ang="0">
                  <a:pos x="413" y="300"/>
                </a:cxn>
                <a:cxn ang="0">
                  <a:pos x="400" y="327"/>
                </a:cxn>
                <a:cxn ang="0">
                  <a:pos x="381" y="353"/>
                </a:cxn>
                <a:cxn ang="0">
                  <a:pos x="360" y="374"/>
                </a:cxn>
                <a:cxn ang="0">
                  <a:pos x="335" y="395"/>
                </a:cxn>
                <a:cxn ang="0">
                  <a:pos x="306" y="408"/>
                </a:cxn>
                <a:cxn ang="0">
                  <a:pos x="278" y="422"/>
                </a:cxn>
                <a:cxn ang="0">
                  <a:pos x="248" y="427"/>
                </a:cxn>
                <a:cxn ang="0">
                  <a:pos x="215" y="433"/>
                </a:cxn>
              </a:cxnLst>
              <a:rect l="0" t="0" r="r" b="b"/>
              <a:pathLst>
                <a:path w="432" h="433">
                  <a:moveTo>
                    <a:pt x="215" y="433"/>
                  </a:moveTo>
                  <a:lnTo>
                    <a:pt x="204" y="431"/>
                  </a:lnTo>
                  <a:lnTo>
                    <a:pt x="192" y="429"/>
                  </a:lnTo>
                  <a:lnTo>
                    <a:pt x="181" y="427"/>
                  </a:lnTo>
                  <a:lnTo>
                    <a:pt x="171" y="427"/>
                  </a:lnTo>
                  <a:lnTo>
                    <a:pt x="160" y="424"/>
                  </a:lnTo>
                  <a:lnTo>
                    <a:pt x="151" y="422"/>
                  </a:lnTo>
                  <a:lnTo>
                    <a:pt x="139" y="418"/>
                  </a:lnTo>
                  <a:lnTo>
                    <a:pt x="130" y="414"/>
                  </a:lnTo>
                  <a:lnTo>
                    <a:pt x="120" y="408"/>
                  </a:lnTo>
                  <a:lnTo>
                    <a:pt x="111" y="404"/>
                  </a:lnTo>
                  <a:lnTo>
                    <a:pt x="101" y="399"/>
                  </a:lnTo>
                  <a:lnTo>
                    <a:pt x="94" y="395"/>
                  </a:lnTo>
                  <a:lnTo>
                    <a:pt x="84" y="387"/>
                  </a:lnTo>
                  <a:lnTo>
                    <a:pt x="76" y="382"/>
                  </a:lnTo>
                  <a:lnTo>
                    <a:pt x="71" y="374"/>
                  </a:lnTo>
                  <a:lnTo>
                    <a:pt x="63" y="368"/>
                  </a:lnTo>
                  <a:lnTo>
                    <a:pt x="55" y="361"/>
                  </a:lnTo>
                  <a:lnTo>
                    <a:pt x="48" y="353"/>
                  </a:lnTo>
                  <a:lnTo>
                    <a:pt x="42" y="344"/>
                  </a:lnTo>
                  <a:lnTo>
                    <a:pt x="35" y="336"/>
                  </a:lnTo>
                  <a:lnTo>
                    <a:pt x="29" y="327"/>
                  </a:lnTo>
                  <a:lnTo>
                    <a:pt x="25" y="317"/>
                  </a:lnTo>
                  <a:lnTo>
                    <a:pt x="19" y="308"/>
                  </a:lnTo>
                  <a:lnTo>
                    <a:pt x="16" y="300"/>
                  </a:lnTo>
                  <a:lnTo>
                    <a:pt x="12" y="289"/>
                  </a:lnTo>
                  <a:lnTo>
                    <a:pt x="8" y="279"/>
                  </a:lnTo>
                  <a:lnTo>
                    <a:pt x="6" y="270"/>
                  </a:lnTo>
                  <a:lnTo>
                    <a:pt x="4" y="260"/>
                  </a:lnTo>
                  <a:lnTo>
                    <a:pt x="0" y="249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8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4" y="173"/>
                  </a:lnTo>
                  <a:lnTo>
                    <a:pt x="6" y="161"/>
                  </a:lnTo>
                  <a:lnTo>
                    <a:pt x="8" y="152"/>
                  </a:lnTo>
                  <a:lnTo>
                    <a:pt x="12" y="140"/>
                  </a:lnTo>
                  <a:lnTo>
                    <a:pt x="16" y="131"/>
                  </a:lnTo>
                  <a:lnTo>
                    <a:pt x="19" y="121"/>
                  </a:lnTo>
                  <a:lnTo>
                    <a:pt x="25" y="112"/>
                  </a:lnTo>
                  <a:lnTo>
                    <a:pt x="29" y="102"/>
                  </a:lnTo>
                  <a:lnTo>
                    <a:pt x="35" y="95"/>
                  </a:lnTo>
                  <a:lnTo>
                    <a:pt x="42" y="85"/>
                  </a:lnTo>
                  <a:lnTo>
                    <a:pt x="48" y="77"/>
                  </a:lnTo>
                  <a:lnTo>
                    <a:pt x="55" y="70"/>
                  </a:lnTo>
                  <a:lnTo>
                    <a:pt x="63" y="62"/>
                  </a:lnTo>
                  <a:lnTo>
                    <a:pt x="71" y="55"/>
                  </a:lnTo>
                  <a:lnTo>
                    <a:pt x="76" y="47"/>
                  </a:lnTo>
                  <a:lnTo>
                    <a:pt x="84" y="41"/>
                  </a:lnTo>
                  <a:lnTo>
                    <a:pt x="94" y="36"/>
                  </a:lnTo>
                  <a:lnTo>
                    <a:pt x="101" y="28"/>
                  </a:lnTo>
                  <a:lnTo>
                    <a:pt x="111" y="24"/>
                  </a:lnTo>
                  <a:lnTo>
                    <a:pt x="120" y="19"/>
                  </a:lnTo>
                  <a:lnTo>
                    <a:pt x="130" y="15"/>
                  </a:lnTo>
                  <a:lnTo>
                    <a:pt x="139" y="11"/>
                  </a:lnTo>
                  <a:lnTo>
                    <a:pt x="151" y="7"/>
                  </a:lnTo>
                  <a:lnTo>
                    <a:pt x="160" y="5"/>
                  </a:lnTo>
                  <a:lnTo>
                    <a:pt x="171" y="1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7" y="0"/>
                  </a:lnTo>
                  <a:lnTo>
                    <a:pt x="236" y="0"/>
                  </a:lnTo>
                  <a:lnTo>
                    <a:pt x="248" y="0"/>
                  </a:lnTo>
                  <a:lnTo>
                    <a:pt x="259" y="1"/>
                  </a:lnTo>
                  <a:lnTo>
                    <a:pt x="268" y="5"/>
                  </a:lnTo>
                  <a:lnTo>
                    <a:pt x="278" y="7"/>
                  </a:lnTo>
                  <a:lnTo>
                    <a:pt x="289" y="11"/>
                  </a:lnTo>
                  <a:lnTo>
                    <a:pt x="299" y="15"/>
                  </a:lnTo>
                  <a:lnTo>
                    <a:pt x="306" y="19"/>
                  </a:lnTo>
                  <a:lnTo>
                    <a:pt x="316" y="24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3" y="41"/>
                  </a:lnTo>
                  <a:lnTo>
                    <a:pt x="352" y="47"/>
                  </a:lnTo>
                  <a:lnTo>
                    <a:pt x="360" y="55"/>
                  </a:lnTo>
                  <a:lnTo>
                    <a:pt x="367" y="62"/>
                  </a:lnTo>
                  <a:lnTo>
                    <a:pt x="373" y="70"/>
                  </a:lnTo>
                  <a:lnTo>
                    <a:pt x="381" y="77"/>
                  </a:lnTo>
                  <a:lnTo>
                    <a:pt x="388" y="85"/>
                  </a:lnTo>
                  <a:lnTo>
                    <a:pt x="394" y="95"/>
                  </a:lnTo>
                  <a:lnTo>
                    <a:pt x="400" y="102"/>
                  </a:lnTo>
                  <a:lnTo>
                    <a:pt x="403" y="112"/>
                  </a:lnTo>
                  <a:lnTo>
                    <a:pt x="407" y="121"/>
                  </a:lnTo>
                  <a:lnTo>
                    <a:pt x="413" y="131"/>
                  </a:lnTo>
                  <a:lnTo>
                    <a:pt x="417" y="140"/>
                  </a:lnTo>
                  <a:lnTo>
                    <a:pt x="421" y="152"/>
                  </a:lnTo>
                  <a:lnTo>
                    <a:pt x="422" y="161"/>
                  </a:lnTo>
                  <a:lnTo>
                    <a:pt x="426" y="173"/>
                  </a:lnTo>
                  <a:lnTo>
                    <a:pt x="428" y="184"/>
                  </a:lnTo>
                  <a:lnTo>
                    <a:pt x="430" y="193"/>
                  </a:lnTo>
                  <a:lnTo>
                    <a:pt x="430" y="205"/>
                  </a:lnTo>
                  <a:lnTo>
                    <a:pt x="432" y="218"/>
                  </a:lnTo>
                  <a:lnTo>
                    <a:pt x="430" y="228"/>
                  </a:lnTo>
                  <a:lnTo>
                    <a:pt x="430" y="237"/>
                  </a:lnTo>
                  <a:lnTo>
                    <a:pt x="428" y="249"/>
                  </a:lnTo>
                  <a:lnTo>
                    <a:pt x="426" y="260"/>
                  </a:lnTo>
                  <a:lnTo>
                    <a:pt x="422" y="270"/>
                  </a:lnTo>
                  <a:lnTo>
                    <a:pt x="421" y="279"/>
                  </a:lnTo>
                  <a:lnTo>
                    <a:pt x="417" y="289"/>
                  </a:lnTo>
                  <a:lnTo>
                    <a:pt x="413" y="300"/>
                  </a:lnTo>
                  <a:lnTo>
                    <a:pt x="407" y="308"/>
                  </a:lnTo>
                  <a:lnTo>
                    <a:pt x="403" y="317"/>
                  </a:lnTo>
                  <a:lnTo>
                    <a:pt x="400" y="327"/>
                  </a:lnTo>
                  <a:lnTo>
                    <a:pt x="394" y="336"/>
                  </a:lnTo>
                  <a:lnTo>
                    <a:pt x="388" y="344"/>
                  </a:lnTo>
                  <a:lnTo>
                    <a:pt x="381" y="353"/>
                  </a:lnTo>
                  <a:lnTo>
                    <a:pt x="373" y="361"/>
                  </a:lnTo>
                  <a:lnTo>
                    <a:pt x="367" y="368"/>
                  </a:lnTo>
                  <a:lnTo>
                    <a:pt x="360" y="374"/>
                  </a:lnTo>
                  <a:lnTo>
                    <a:pt x="352" y="382"/>
                  </a:lnTo>
                  <a:lnTo>
                    <a:pt x="343" y="387"/>
                  </a:lnTo>
                  <a:lnTo>
                    <a:pt x="335" y="395"/>
                  </a:lnTo>
                  <a:lnTo>
                    <a:pt x="325" y="399"/>
                  </a:lnTo>
                  <a:lnTo>
                    <a:pt x="316" y="404"/>
                  </a:lnTo>
                  <a:lnTo>
                    <a:pt x="306" y="408"/>
                  </a:lnTo>
                  <a:lnTo>
                    <a:pt x="299" y="414"/>
                  </a:lnTo>
                  <a:lnTo>
                    <a:pt x="289" y="418"/>
                  </a:lnTo>
                  <a:lnTo>
                    <a:pt x="278" y="422"/>
                  </a:lnTo>
                  <a:lnTo>
                    <a:pt x="268" y="424"/>
                  </a:lnTo>
                  <a:lnTo>
                    <a:pt x="259" y="427"/>
                  </a:lnTo>
                  <a:lnTo>
                    <a:pt x="248" y="427"/>
                  </a:lnTo>
                  <a:lnTo>
                    <a:pt x="236" y="429"/>
                  </a:lnTo>
                  <a:lnTo>
                    <a:pt x="227" y="431"/>
                  </a:lnTo>
                  <a:lnTo>
                    <a:pt x="215" y="433"/>
                  </a:lnTo>
                  <a:lnTo>
                    <a:pt x="215" y="4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6" name="Freeform 38"/>
            <p:cNvSpPr>
              <a:spLocks/>
            </p:cNvSpPr>
            <p:nvPr/>
          </p:nvSpPr>
          <p:spPr bwMode="auto">
            <a:xfrm>
              <a:off x="5221908" y="4845586"/>
              <a:ext cx="470224" cy="458685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93" y="176"/>
                </a:cxn>
                <a:cxn ang="0">
                  <a:pos x="272" y="0"/>
                </a:cxn>
                <a:cxn ang="0">
                  <a:pos x="325" y="36"/>
                </a:cxn>
                <a:cxn ang="0">
                  <a:pos x="137" y="237"/>
                </a:cxn>
                <a:cxn ang="0">
                  <a:pos x="137" y="317"/>
                </a:cxn>
                <a:cxn ang="0">
                  <a:pos x="46" y="256"/>
                </a:cxn>
                <a:cxn ang="0">
                  <a:pos x="0" y="155"/>
                </a:cxn>
                <a:cxn ang="0">
                  <a:pos x="0" y="155"/>
                </a:cxn>
              </a:cxnLst>
              <a:rect l="0" t="0" r="r" b="b"/>
              <a:pathLst>
                <a:path w="325" h="317">
                  <a:moveTo>
                    <a:pt x="0" y="155"/>
                  </a:moveTo>
                  <a:lnTo>
                    <a:pt x="93" y="176"/>
                  </a:lnTo>
                  <a:lnTo>
                    <a:pt x="272" y="0"/>
                  </a:lnTo>
                  <a:lnTo>
                    <a:pt x="325" y="36"/>
                  </a:lnTo>
                  <a:lnTo>
                    <a:pt x="137" y="237"/>
                  </a:lnTo>
                  <a:lnTo>
                    <a:pt x="137" y="317"/>
                  </a:lnTo>
                  <a:lnTo>
                    <a:pt x="46" y="256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7" name="Freeform 39"/>
            <p:cNvSpPr>
              <a:spLocks/>
            </p:cNvSpPr>
            <p:nvPr/>
          </p:nvSpPr>
          <p:spPr bwMode="auto">
            <a:xfrm>
              <a:off x="5853680" y="4891743"/>
              <a:ext cx="291366" cy="510611"/>
            </a:xfrm>
            <a:custGeom>
              <a:avLst/>
              <a:gdLst/>
              <a:ahLst/>
              <a:cxnLst>
                <a:cxn ang="0">
                  <a:pos x="10" y="348"/>
                </a:cxn>
                <a:cxn ang="0">
                  <a:pos x="55" y="272"/>
                </a:cxn>
                <a:cxn ang="0">
                  <a:pos x="0" y="26"/>
                </a:cxn>
                <a:cxn ang="0">
                  <a:pos x="59" y="0"/>
                </a:cxn>
                <a:cxn ang="0">
                  <a:pos x="133" y="264"/>
                </a:cxn>
                <a:cxn ang="0">
                  <a:pos x="202" y="308"/>
                </a:cxn>
                <a:cxn ang="0">
                  <a:pos x="103" y="353"/>
                </a:cxn>
                <a:cxn ang="0">
                  <a:pos x="10" y="348"/>
                </a:cxn>
                <a:cxn ang="0">
                  <a:pos x="10" y="348"/>
                </a:cxn>
              </a:cxnLst>
              <a:rect l="0" t="0" r="r" b="b"/>
              <a:pathLst>
                <a:path w="202" h="353">
                  <a:moveTo>
                    <a:pt x="10" y="348"/>
                  </a:moveTo>
                  <a:lnTo>
                    <a:pt x="55" y="272"/>
                  </a:lnTo>
                  <a:lnTo>
                    <a:pt x="0" y="26"/>
                  </a:lnTo>
                  <a:lnTo>
                    <a:pt x="59" y="0"/>
                  </a:lnTo>
                  <a:lnTo>
                    <a:pt x="133" y="264"/>
                  </a:lnTo>
                  <a:lnTo>
                    <a:pt x="202" y="308"/>
                  </a:lnTo>
                  <a:lnTo>
                    <a:pt x="103" y="353"/>
                  </a:lnTo>
                  <a:lnTo>
                    <a:pt x="10" y="348"/>
                  </a:lnTo>
                  <a:lnTo>
                    <a:pt x="1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8" name="Freeform 40"/>
            <p:cNvSpPr>
              <a:spLocks/>
            </p:cNvSpPr>
            <p:nvPr/>
          </p:nvSpPr>
          <p:spPr bwMode="auto">
            <a:xfrm>
              <a:off x="6000806" y="4730194"/>
              <a:ext cx="490417" cy="282711"/>
            </a:xfrm>
            <a:custGeom>
              <a:avLst/>
              <a:gdLst/>
              <a:ahLst/>
              <a:cxnLst>
                <a:cxn ang="0">
                  <a:pos x="299" y="195"/>
                </a:cxn>
                <a:cxn ang="0">
                  <a:pos x="249" y="123"/>
                </a:cxn>
                <a:cxn ang="0">
                  <a:pos x="0" y="80"/>
                </a:cxn>
                <a:cxn ang="0">
                  <a:pos x="0" y="15"/>
                </a:cxn>
                <a:cxn ang="0">
                  <a:pos x="272" y="51"/>
                </a:cxn>
                <a:cxn ang="0">
                  <a:pos x="331" y="0"/>
                </a:cxn>
                <a:cxn ang="0">
                  <a:pos x="340" y="114"/>
                </a:cxn>
                <a:cxn ang="0">
                  <a:pos x="299" y="195"/>
                </a:cxn>
                <a:cxn ang="0">
                  <a:pos x="299" y="195"/>
                </a:cxn>
              </a:cxnLst>
              <a:rect l="0" t="0" r="r" b="b"/>
              <a:pathLst>
                <a:path w="340" h="195">
                  <a:moveTo>
                    <a:pt x="299" y="195"/>
                  </a:moveTo>
                  <a:lnTo>
                    <a:pt x="249" y="123"/>
                  </a:lnTo>
                  <a:lnTo>
                    <a:pt x="0" y="80"/>
                  </a:lnTo>
                  <a:lnTo>
                    <a:pt x="0" y="15"/>
                  </a:lnTo>
                  <a:lnTo>
                    <a:pt x="272" y="51"/>
                  </a:lnTo>
                  <a:lnTo>
                    <a:pt x="331" y="0"/>
                  </a:lnTo>
                  <a:lnTo>
                    <a:pt x="340" y="114"/>
                  </a:lnTo>
                  <a:lnTo>
                    <a:pt x="299" y="195"/>
                  </a:lnTo>
                  <a:lnTo>
                    <a:pt x="299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9" name="Freeform 41"/>
            <p:cNvSpPr>
              <a:spLocks/>
            </p:cNvSpPr>
            <p:nvPr/>
          </p:nvSpPr>
          <p:spPr bwMode="auto">
            <a:xfrm>
              <a:off x="5112285" y="4496524"/>
              <a:ext cx="507726" cy="302905"/>
            </a:xfrm>
            <a:custGeom>
              <a:avLst/>
              <a:gdLst/>
              <a:ahLst/>
              <a:cxnLst>
                <a:cxn ang="0">
                  <a:pos x="15" y="211"/>
                </a:cxn>
                <a:cxn ang="0">
                  <a:pos x="82" y="141"/>
                </a:cxn>
                <a:cxn ang="0">
                  <a:pos x="329" y="186"/>
                </a:cxn>
                <a:cxn ang="0">
                  <a:pos x="354" y="126"/>
                </a:cxn>
                <a:cxn ang="0">
                  <a:pos x="86" y="67"/>
                </a:cxn>
                <a:cxn ang="0">
                  <a:pos x="38" y="0"/>
                </a:cxn>
                <a:cxn ang="0">
                  <a:pos x="0" y="101"/>
                </a:cxn>
                <a:cxn ang="0">
                  <a:pos x="15" y="211"/>
                </a:cxn>
                <a:cxn ang="0">
                  <a:pos x="15" y="211"/>
                </a:cxn>
              </a:cxnLst>
              <a:rect l="0" t="0" r="r" b="b"/>
              <a:pathLst>
                <a:path w="354" h="211">
                  <a:moveTo>
                    <a:pt x="15" y="211"/>
                  </a:moveTo>
                  <a:lnTo>
                    <a:pt x="82" y="141"/>
                  </a:lnTo>
                  <a:lnTo>
                    <a:pt x="329" y="186"/>
                  </a:lnTo>
                  <a:lnTo>
                    <a:pt x="354" y="126"/>
                  </a:lnTo>
                  <a:lnTo>
                    <a:pt x="86" y="67"/>
                  </a:lnTo>
                  <a:lnTo>
                    <a:pt x="38" y="0"/>
                  </a:lnTo>
                  <a:lnTo>
                    <a:pt x="0" y="10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0" name="Freeform 42"/>
            <p:cNvSpPr>
              <a:spLocks/>
            </p:cNvSpPr>
            <p:nvPr/>
          </p:nvSpPr>
          <p:spPr bwMode="auto">
            <a:xfrm>
              <a:off x="5415189" y="4086882"/>
              <a:ext cx="357716" cy="481763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93" y="101"/>
                </a:cxn>
                <a:cxn ang="0">
                  <a:pos x="185" y="335"/>
                </a:cxn>
                <a:cxn ang="0">
                  <a:pos x="247" y="323"/>
                </a:cxn>
                <a:cxn ang="0">
                  <a:pos x="156" y="74"/>
                </a:cxn>
                <a:cxn ang="0">
                  <a:pos x="215" y="0"/>
                </a:cxn>
                <a:cxn ang="0">
                  <a:pos x="84" y="9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47" h="335">
                  <a:moveTo>
                    <a:pt x="0" y="82"/>
                  </a:moveTo>
                  <a:lnTo>
                    <a:pt x="93" y="101"/>
                  </a:lnTo>
                  <a:lnTo>
                    <a:pt x="185" y="335"/>
                  </a:lnTo>
                  <a:lnTo>
                    <a:pt x="247" y="323"/>
                  </a:lnTo>
                  <a:lnTo>
                    <a:pt x="156" y="74"/>
                  </a:lnTo>
                  <a:lnTo>
                    <a:pt x="215" y="0"/>
                  </a:lnTo>
                  <a:lnTo>
                    <a:pt x="84" y="9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1" name="Freeform 43"/>
            <p:cNvSpPr>
              <a:spLocks/>
            </p:cNvSpPr>
            <p:nvPr/>
          </p:nvSpPr>
          <p:spPr bwMode="auto">
            <a:xfrm>
              <a:off x="5925801" y="4219583"/>
              <a:ext cx="458685" cy="470224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92" y="72"/>
                </a:cxn>
                <a:cxn ang="0">
                  <a:pos x="0" y="272"/>
                </a:cxn>
                <a:cxn ang="0">
                  <a:pos x="34" y="327"/>
                </a:cxn>
                <a:cxn ang="0">
                  <a:pos x="241" y="131"/>
                </a:cxn>
                <a:cxn ang="0">
                  <a:pos x="317" y="141"/>
                </a:cxn>
                <a:cxn ang="0">
                  <a:pos x="260" y="5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317" h="327">
                  <a:moveTo>
                    <a:pt x="186" y="0"/>
                  </a:moveTo>
                  <a:lnTo>
                    <a:pt x="192" y="72"/>
                  </a:lnTo>
                  <a:lnTo>
                    <a:pt x="0" y="272"/>
                  </a:lnTo>
                  <a:lnTo>
                    <a:pt x="34" y="327"/>
                  </a:lnTo>
                  <a:lnTo>
                    <a:pt x="241" y="131"/>
                  </a:lnTo>
                  <a:lnTo>
                    <a:pt x="317" y="141"/>
                  </a:lnTo>
                  <a:lnTo>
                    <a:pt x="260" y="5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2" name="Freeform 44"/>
            <p:cNvSpPr>
              <a:spLocks/>
            </p:cNvSpPr>
            <p:nvPr/>
          </p:nvSpPr>
          <p:spPr bwMode="auto">
            <a:xfrm>
              <a:off x="5617125" y="4510949"/>
              <a:ext cx="438491" cy="438490"/>
            </a:xfrm>
            <a:custGeom>
              <a:avLst/>
              <a:gdLst/>
              <a:ahLst/>
              <a:cxnLst>
                <a:cxn ang="0">
                  <a:pos x="141" y="302"/>
                </a:cxn>
                <a:cxn ang="0">
                  <a:pos x="125" y="302"/>
                </a:cxn>
                <a:cxn ang="0">
                  <a:pos x="110" y="298"/>
                </a:cxn>
                <a:cxn ang="0">
                  <a:pos x="97" y="292"/>
                </a:cxn>
                <a:cxn ang="0">
                  <a:pos x="83" y="287"/>
                </a:cxn>
                <a:cxn ang="0">
                  <a:pos x="70" y="279"/>
                </a:cxn>
                <a:cxn ang="0">
                  <a:pos x="53" y="268"/>
                </a:cxn>
                <a:cxn ang="0">
                  <a:pos x="32" y="247"/>
                </a:cxn>
                <a:cxn ang="0">
                  <a:pos x="21" y="230"/>
                </a:cxn>
                <a:cxn ang="0">
                  <a:pos x="13" y="216"/>
                </a:cxn>
                <a:cxn ang="0">
                  <a:pos x="7" y="203"/>
                </a:cxn>
                <a:cxn ang="0">
                  <a:pos x="4" y="190"/>
                </a:cxn>
                <a:cxn ang="0">
                  <a:pos x="0" y="174"/>
                </a:cxn>
                <a:cxn ang="0">
                  <a:pos x="0" y="159"/>
                </a:cxn>
                <a:cxn ang="0">
                  <a:pos x="0" y="144"/>
                </a:cxn>
                <a:cxn ang="0">
                  <a:pos x="0" y="127"/>
                </a:cxn>
                <a:cxn ang="0">
                  <a:pos x="4" y="114"/>
                </a:cxn>
                <a:cxn ang="0">
                  <a:pos x="7" y="100"/>
                </a:cxn>
                <a:cxn ang="0">
                  <a:pos x="13" y="85"/>
                </a:cxn>
                <a:cxn ang="0">
                  <a:pos x="21" y="72"/>
                </a:cxn>
                <a:cxn ang="0">
                  <a:pos x="32" y="55"/>
                </a:cxn>
                <a:cxn ang="0">
                  <a:pos x="53" y="34"/>
                </a:cxn>
                <a:cxn ang="0">
                  <a:pos x="70" y="20"/>
                </a:cxn>
                <a:cxn ang="0">
                  <a:pos x="83" y="15"/>
                </a:cxn>
                <a:cxn ang="0">
                  <a:pos x="97" y="9"/>
                </a:cxn>
                <a:cxn ang="0">
                  <a:pos x="110" y="3"/>
                </a:cxn>
                <a:cxn ang="0">
                  <a:pos x="125" y="0"/>
                </a:cxn>
                <a:cxn ang="0">
                  <a:pos x="141" y="0"/>
                </a:cxn>
                <a:cxn ang="0">
                  <a:pos x="156" y="0"/>
                </a:cxn>
                <a:cxn ang="0">
                  <a:pos x="171" y="0"/>
                </a:cxn>
                <a:cxn ang="0">
                  <a:pos x="186" y="3"/>
                </a:cxn>
                <a:cxn ang="0">
                  <a:pos x="199" y="9"/>
                </a:cxn>
                <a:cxn ang="0">
                  <a:pos x="213" y="15"/>
                </a:cxn>
                <a:cxn ang="0">
                  <a:pos x="226" y="20"/>
                </a:cxn>
                <a:cxn ang="0">
                  <a:pos x="245" y="34"/>
                </a:cxn>
                <a:cxn ang="0">
                  <a:pos x="266" y="55"/>
                </a:cxn>
                <a:cxn ang="0">
                  <a:pos x="277" y="72"/>
                </a:cxn>
                <a:cxn ang="0">
                  <a:pos x="285" y="85"/>
                </a:cxn>
                <a:cxn ang="0">
                  <a:pos x="291" y="100"/>
                </a:cxn>
                <a:cxn ang="0">
                  <a:pos x="296" y="114"/>
                </a:cxn>
                <a:cxn ang="0">
                  <a:pos x="298" y="127"/>
                </a:cxn>
                <a:cxn ang="0">
                  <a:pos x="300" y="144"/>
                </a:cxn>
                <a:cxn ang="0">
                  <a:pos x="300" y="159"/>
                </a:cxn>
                <a:cxn ang="0">
                  <a:pos x="298" y="174"/>
                </a:cxn>
                <a:cxn ang="0">
                  <a:pos x="296" y="190"/>
                </a:cxn>
                <a:cxn ang="0">
                  <a:pos x="291" y="203"/>
                </a:cxn>
                <a:cxn ang="0">
                  <a:pos x="285" y="216"/>
                </a:cxn>
                <a:cxn ang="0">
                  <a:pos x="277" y="230"/>
                </a:cxn>
                <a:cxn ang="0">
                  <a:pos x="266" y="247"/>
                </a:cxn>
                <a:cxn ang="0">
                  <a:pos x="245" y="268"/>
                </a:cxn>
                <a:cxn ang="0">
                  <a:pos x="226" y="279"/>
                </a:cxn>
                <a:cxn ang="0">
                  <a:pos x="213" y="287"/>
                </a:cxn>
                <a:cxn ang="0">
                  <a:pos x="199" y="292"/>
                </a:cxn>
                <a:cxn ang="0">
                  <a:pos x="186" y="298"/>
                </a:cxn>
                <a:cxn ang="0">
                  <a:pos x="171" y="302"/>
                </a:cxn>
                <a:cxn ang="0">
                  <a:pos x="156" y="302"/>
                </a:cxn>
                <a:cxn ang="0">
                  <a:pos x="150" y="304"/>
                </a:cxn>
              </a:cxnLst>
              <a:rect l="0" t="0" r="r" b="b"/>
              <a:pathLst>
                <a:path w="302" h="304">
                  <a:moveTo>
                    <a:pt x="150" y="304"/>
                  </a:moveTo>
                  <a:lnTo>
                    <a:pt x="141" y="302"/>
                  </a:lnTo>
                  <a:lnTo>
                    <a:pt x="133" y="302"/>
                  </a:lnTo>
                  <a:lnTo>
                    <a:pt x="125" y="302"/>
                  </a:lnTo>
                  <a:lnTo>
                    <a:pt x="118" y="300"/>
                  </a:lnTo>
                  <a:lnTo>
                    <a:pt x="110" y="298"/>
                  </a:lnTo>
                  <a:lnTo>
                    <a:pt x="104" y="296"/>
                  </a:lnTo>
                  <a:lnTo>
                    <a:pt x="97" y="292"/>
                  </a:lnTo>
                  <a:lnTo>
                    <a:pt x="91" y="290"/>
                  </a:lnTo>
                  <a:lnTo>
                    <a:pt x="83" y="287"/>
                  </a:lnTo>
                  <a:lnTo>
                    <a:pt x="78" y="283"/>
                  </a:lnTo>
                  <a:lnTo>
                    <a:pt x="70" y="279"/>
                  </a:lnTo>
                  <a:lnTo>
                    <a:pt x="64" y="275"/>
                  </a:lnTo>
                  <a:lnTo>
                    <a:pt x="53" y="268"/>
                  </a:lnTo>
                  <a:lnTo>
                    <a:pt x="44" y="258"/>
                  </a:lnTo>
                  <a:lnTo>
                    <a:pt x="32" y="247"/>
                  </a:lnTo>
                  <a:lnTo>
                    <a:pt x="23" y="235"/>
                  </a:lnTo>
                  <a:lnTo>
                    <a:pt x="21" y="230"/>
                  </a:lnTo>
                  <a:lnTo>
                    <a:pt x="17" y="224"/>
                  </a:lnTo>
                  <a:lnTo>
                    <a:pt x="13" y="216"/>
                  </a:lnTo>
                  <a:lnTo>
                    <a:pt x="11" y="211"/>
                  </a:lnTo>
                  <a:lnTo>
                    <a:pt x="7" y="203"/>
                  </a:lnTo>
                  <a:lnTo>
                    <a:pt x="5" y="195"/>
                  </a:lnTo>
                  <a:lnTo>
                    <a:pt x="4" y="190"/>
                  </a:lnTo>
                  <a:lnTo>
                    <a:pt x="2" y="182"/>
                  </a:lnTo>
                  <a:lnTo>
                    <a:pt x="0" y="174"/>
                  </a:lnTo>
                  <a:lnTo>
                    <a:pt x="0" y="167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4" y="114"/>
                  </a:lnTo>
                  <a:lnTo>
                    <a:pt x="5" y="106"/>
                  </a:lnTo>
                  <a:lnTo>
                    <a:pt x="7" y="100"/>
                  </a:lnTo>
                  <a:lnTo>
                    <a:pt x="11" y="93"/>
                  </a:lnTo>
                  <a:lnTo>
                    <a:pt x="13" y="85"/>
                  </a:lnTo>
                  <a:lnTo>
                    <a:pt x="17" y="79"/>
                  </a:lnTo>
                  <a:lnTo>
                    <a:pt x="21" y="72"/>
                  </a:lnTo>
                  <a:lnTo>
                    <a:pt x="23" y="66"/>
                  </a:lnTo>
                  <a:lnTo>
                    <a:pt x="32" y="55"/>
                  </a:lnTo>
                  <a:lnTo>
                    <a:pt x="44" y="45"/>
                  </a:lnTo>
                  <a:lnTo>
                    <a:pt x="53" y="34"/>
                  </a:lnTo>
                  <a:lnTo>
                    <a:pt x="64" y="26"/>
                  </a:lnTo>
                  <a:lnTo>
                    <a:pt x="70" y="20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91" y="11"/>
                  </a:lnTo>
                  <a:lnTo>
                    <a:pt x="97" y="9"/>
                  </a:lnTo>
                  <a:lnTo>
                    <a:pt x="104" y="5"/>
                  </a:lnTo>
                  <a:lnTo>
                    <a:pt x="110" y="3"/>
                  </a:lnTo>
                  <a:lnTo>
                    <a:pt x="118" y="1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9" y="1"/>
                  </a:lnTo>
                  <a:lnTo>
                    <a:pt x="186" y="3"/>
                  </a:lnTo>
                  <a:lnTo>
                    <a:pt x="192" y="5"/>
                  </a:lnTo>
                  <a:lnTo>
                    <a:pt x="199" y="9"/>
                  </a:lnTo>
                  <a:lnTo>
                    <a:pt x="207" y="11"/>
                  </a:lnTo>
                  <a:lnTo>
                    <a:pt x="213" y="15"/>
                  </a:lnTo>
                  <a:lnTo>
                    <a:pt x="220" y="17"/>
                  </a:lnTo>
                  <a:lnTo>
                    <a:pt x="226" y="20"/>
                  </a:lnTo>
                  <a:lnTo>
                    <a:pt x="234" y="26"/>
                  </a:lnTo>
                  <a:lnTo>
                    <a:pt x="245" y="34"/>
                  </a:lnTo>
                  <a:lnTo>
                    <a:pt x="256" y="45"/>
                  </a:lnTo>
                  <a:lnTo>
                    <a:pt x="266" y="55"/>
                  </a:lnTo>
                  <a:lnTo>
                    <a:pt x="274" y="66"/>
                  </a:lnTo>
                  <a:lnTo>
                    <a:pt x="277" y="72"/>
                  </a:lnTo>
                  <a:lnTo>
                    <a:pt x="281" y="79"/>
                  </a:lnTo>
                  <a:lnTo>
                    <a:pt x="285" y="85"/>
                  </a:lnTo>
                  <a:lnTo>
                    <a:pt x="289" y="93"/>
                  </a:lnTo>
                  <a:lnTo>
                    <a:pt x="291" y="100"/>
                  </a:lnTo>
                  <a:lnTo>
                    <a:pt x="293" y="106"/>
                  </a:lnTo>
                  <a:lnTo>
                    <a:pt x="296" y="114"/>
                  </a:lnTo>
                  <a:lnTo>
                    <a:pt x="298" y="121"/>
                  </a:lnTo>
                  <a:lnTo>
                    <a:pt x="298" y="127"/>
                  </a:lnTo>
                  <a:lnTo>
                    <a:pt x="300" y="135"/>
                  </a:lnTo>
                  <a:lnTo>
                    <a:pt x="300" y="144"/>
                  </a:lnTo>
                  <a:lnTo>
                    <a:pt x="302" y="152"/>
                  </a:lnTo>
                  <a:lnTo>
                    <a:pt x="300" y="159"/>
                  </a:lnTo>
                  <a:lnTo>
                    <a:pt x="300" y="167"/>
                  </a:lnTo>
                  <a:lnTo>
                    <a:pt x="298" y="174"/>
                  </a:lnTo>
                  <a:lnTo>
                    <a:pt x="298" y="182"/>
                  </a:lnTo>
                  <a:lnTo>
                    <a:pt x="296" y="190"/>
                  </a:lnTo>
                  <a:lnTo>
                    <a:pt x="293" y="195"/>
                  </a:lnTo>
                  <a:lnTo>
                    <a:pt x="291" y="203"/>
                  </a:lnTo>
                  <a:lnTo>
                    <a:pt x="289" y="211"/>
                  </a:lnTo>
                  <a:lnTo>
                    <a:pt x="285" y="216"/>
                  </a:lnTo>
                  <a:lnTo>
                    <a:pt x="281" y="224"/>
                  </a:lnTo>
                  <a:lnTo>
                    <a:pt x="277" y="230"/>
                  </a:lnTo>
                  <a:lnTo>
                    <a:pt x="274" y="235"/>
                  </a:lnTo>
                  <a:lnTo>
                    <a:pt x="266" y="247"/>
                  </a:lnTo>
                  <a:lnTo>
                    <a:pt x="256" y="258"/>
                  </a:lnTo>
                  <a:lnTo>
                    <a:pt x="245" y="268"/>
                  </a:lnTo>
                  <a:lnTo>
                    <a:pt x="234" y="275"/>
                  </a:lnTo>
                  <a:lnTo>
                    <a:pt x="226" y="279"/>
                  </a:lnTo>
                  <a:lnTo>
                    <a:pt x="220" y="283"/>
                  </a:lnTo>
                  <a:lnTo>
                    <a:pt x="213" y="287"/>
                  </a:lnTo>
                  <a:lnTo>
                    <a:pt x="207" y="290"/>
                  </a:lnTo>
                  <a:lnTo>
                    <a:pt x="199" y="292"/>
                  </a:lnTo>
                  <a:lnTo>
                    <a:pt x="192" y="296"/>
                  </a:lnTo>
                  <a:lnTo>
                    <a:pt x="186" y="298"/>
                  </a:lnTo>
                  <a:lnTo>
                    <a:pt x="179" y="300"/>
                  </a:lnTo>
                  <a:lnTo>
                    <a:pt x="171" y="302"/>
                  </a:lnTo>
                  <a:lnTo>
                    <a:pt x="163" y="302"/>
                  </a:lnTo>
                  <a:lnTo>
                    <a:pt x="156" y="302"/>
                  </a:lnTo>
                  <a:lnTo>
                    <a:pt x="150" y="304"/>
                  </a:lnTo>
                  <a:lnTo>
                    <a:pt x="150" y="30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3" name="Freeform 45"/>
            <p:cNvSpPr>
              <a:spLocks/>
            </p:cNvSpPr>
            <p:nvPr/>
          </p:nvSpPr>
          <p:spPr bwMode="auto">
            <a:xfrm>
              <a:off x="5715209" y="4606146"/>
              <a:ext cx="245209" cy="245209"/>
            </a:xfrm>
            <a:custGeom>
              <a:avLst/>
              <a:gdLst/>
              <a:ahLst/>
              <a:cxnLst>
                <a:cxn ang="0">
                  <a:pos x="52" y="143"/>
                </a:cxn>
                <a:cxn ang="0">
                  <a:pos x="61" y="149"/>
                </a:cxn>
                <a:cxn ang="0">
                  <a:pos x="75" y="168"/>
                </a:cxn>
                <a:cxn ang="0">
                  <a:pos x="84" y="171"/>
                </a:cxn>
                <a:cxn ang="0">
                  <a:pos x="101" y="152"/>
                </a:cxn>
                <a:cxn ang="0">
                  <a:pos x="114" y="149"/>
                </a:cxn>
                <a:cxn ang="0">
                  <a:pos x="135" y="154"/>
                </a:cxn>
                <a:cxn ang="0">
                  <a:pos x="143" y="150"/>
                </a:cxn>
                <a:cxn ang="0">
                  <a:pos x="143" y="122"/>
                </a:cxn>
                <a:cxn ang="0">
                  <a:pos x="149" y="112"/>
                </a:cxn>
                <a:cxn ang="0">
                  <a:pos x="170" y="99"/>
                </a:cxn>
                <a:cxn ang="0">
                  <a:pos x="171" y="91"/>
                </a:cxn>
                <a:cxn ang="0">
                  <a:pos x="151" y="72"/>
                </a:cxn>
                <a:cxn ang="0">
                  <a:pos x="149" y="61"/>
                </a:cxn>
                <a:cxn ang="0">
                  <a:pos x="154" y="36"/>
                </a:cxn>
                <a:cxn ang="0">
                  <a:pos x="151" y="27"/>
                </a:cxn>
                <a:cxn ang="0">
                  <a:pos x="124" y="31"/>
                </a:cxn>
                <a:cxn ang="0">
                  <a:pos x="113" y="25"/>
                </a:cxn>
                <a:cxn ang="0">
                  <a:pos x="101" y="4"/>
                </a:cxn>
                <a:cxn ang="0">
                  <a:pos x="92" y="0"/>
                </a:cxn>
                <a:cxn ang="0">
                  <a:pos x="73" y="21"/>
                </a:cxn>
                <a:cxn ang="0">
                  <a:pos x="61" y="25"/>
                </a:cxn>
                <a:cxn ang="0">
                  <a:pos x="38" y="19"/>
                </a:cxn>
                <a:cxn ang="0">
                  <a:pos x="29" y="23"/>
                </a:cxn>
                <a:cxn ang="0">
                  <a:pos x="33" y="52"/>
                </a:cxn>
                <a:cxn ang="0">
                  <a:pos x="25" y="63"/>
                </a:cxn>
                <a:cxn ang="0">
                  <a:pos x="4" y="74"/>
                </a:cxn>
                <a:cxn ang="0">
                  <a:pos x="0" y="82"/>
                </a:cxn>
                <a:cxn ang="0">
                  <a:pos x="23" y="101"/>
                </a:cxn>
                <a:cxn ang="0">
                  <a:pos x="27" y="112"/>
                </a:cxn>
                <a:cxn ang="0">
                  <a:pos x="21" y="133"/>
                </a:cxn>
                <a:cxn ang="0">
                  <a:pos x="23" y="145"/>
                </a:cxn>
                <a:cxn ang="0">
                  <a:pos x="33" y="145"/>
                </a:cxn>
              </a:cxnLst>
              <a:rect l="0" t="0" r="r" b="b"/>
              <a:pathLst>
                <a:path w="171" h="171">
                  <a:moveTo>
                    <a:pt x="33" y="145"/>
                  </a:moveTo>
                  <a:lnTo>
                    <a:pt x="52" y="143"/>
                  </a:lnTo>
                  <a:lnTo>
                    <a:pt x="57" y="145"/>
                  </a:lnTo>
                  <a:lnTo>
                    <a:pt x="61" y="149"/>
                  </a:lnTo>
                  <a:lnTo>
                    <a:pt x="73" y="166"/>
                  </a:lnTo>
                  <a:lnTo>
                    <a:pt x="75" y="168"/>
                  </a:lnTo>
                  <a:lnTo>
                    <a:pt x="76" y="171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101" y="152"/>
                  </a:lnTo>
                  <a:lnTo>
                    <a:pt x="107" y="149"/>
                  </a:lnTo>
                  <a:lnTo>
                    <a:pt x="114" y="149"/>
                  </a:lnTo>
                  <a:lnTo>
                    <a:pt x="132" y="154"/>
                  </a:lnTo>
                  <a:lnTo>
                    <a:pt x="135" y="154"/>
                  </a:lnTo>
                  <a:lnTo>
                    <a:pt x="137" y="154"/>
                  </a:lnTo>
                  <a:lnTo>
                    <a:pt x="143" y="150"/>
                  </a:lnTo>
                  <a:lnTo>
                    <a:pt x="147" y="143"/>
                  </a:lnTo>
                  <a:lnTo>
                    <a:pt x="143" y="122"/>
                  </a:lnTo>
                  <a:lnTo>
                    <a:pt x="143" y="116"/>
                  </a:lnTo>
                  <a:lnTo>
                    <a:pt x="149" y="112"/>
                  </a:lnTo>
                  <a:lnTo>
                    <a:pt x="168" y="101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171" y="91"/>
                  </a:lnTo>
                  <a:lnTo>
                    <a:pt x="170" y="84"/>
                  </a:lnTo>
                  <a:lnTo>
                    <a:pt x="151" y="72"/>
                  </a:lnTo>
                  <a:lnTo>
                    <a:pt x="147" y="67"/>
                  </a:lnTo>
                  <a:lnTo>
                    <a:pt x="149" y="61"/>
                  </a:lnTo>
                  <a:lnTo>
                    <a:pt x="152" y="38"/>
                  </a:lnTo>
                  <a:lnTo>
                    <a:pt x="154" y="36"/>
                  </a:lnTo>
                  <a:lnTo>
                    <a:pt x="156" y="34"/>
                  </a:lnTo>
                  <a:lnTo>
                    <a:pt x="151" y="27"/>
                  </a:lnTo>
                  <a:lnTo>
                    <a:pt x="143" y="27"/>
                  </a:lnTo>
                  <a:lnTo>
                    <a:pt x="124" y="31"/>
                  </a:lnTo>
                  <a:lnTo>
                    <a:pt x="116" y="27"/>
                  </a:lnTo>
                  <a:lnTo>
                    <a:pt x="113" y="25"/>
                  </a:lnTo>
                  <a:lnTo>
                    <a:pt x="101" y="8"/>
                  </a:lnTo>
                  <a:lnTo>
                    <a:pt x="101" y="4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6" y="4"/>
                  </a:lnTo>
                  <a:lnTo>
                    <a:pt x="73" y="21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29" y="23"/>
                  </a:lnTo>
                  <a:lnTo>
                    <a:pt x="27" y="31"/>
                  </a:lnTo>
                  <a:lnTo>
                    <a:pt x="33" y="52"/>
                  </a:lnTo>
                  <a:lnTo>
                    <a:pt x="29" y="57"/>
                  </a:lnTo>
                  <a:lnTo>
                    <a:pt x="25" y="63"/>
                  </a:lnTo>
                  <a:lnTo>
                    <a:pt x="6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0" y="82"/>
                  </a:lnTo>
                  <a:lnTo>
                    <a:pt x="6" y="88"/>
                  </a:lnTo>
                  <a:lnTo>
                    <a:pt x="23" y="101"/>
                  </a:lnTo>
                  <a:lnTo>
                    <a:pt x="27" y="107"/>
                  </a:lnTo>
                  <a:lnTo>
                    <a:pt x="27" y="11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7"/>
                  </a:lnTo>
                  <a:lnTo>
                    <a:pt x="23" y="145"/>
                  </a:lnTo>
                  <a:lnTo>
                    <a:pt x="33" y="145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4" name="Freeform 46"/>
            <p:cNvSpPr>
              <a:spLocks/>
            </p:cNvSpPr>
            <p:nvPr/>
          </p:nvSpPr>
          <p:spPr bwMode="auto">
            <a:xfrm>
              <a:off x="5767135" y="4643650"/>
              <a:ext cx="150010" cy="152896"/>
            </a:xfrm>
            <a:custGeom>
              <a:avLst/>
              <a:gdLst/>
              <a:ahLst/>
              <a:cxnLst>
                <a:cxn ang="0">
                  <a:pos x="54" y="106"/>
                </a:cxn>
                <a:cxn ang="0">
                  <a:pos x="42" y="104"/>
                </a:cxn>
                <a:cxn ang="0">
                  <a:pos x="31" y="101"/>
                </a:cxn>
                <a:cxn ang="0">
                  <a:pos x="21" y="95"/>
                </a:cxn>
                <a:cxn ang="0">
                  <a:pos x="16" y="89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0" y="44"/>
                </a:cxn>
                <a:cxn ang="0">
                  <a:pos x="4" y="32"/>
                </a:cxn>
                <a:cxn ang="0">
                  <a:pos x="8" y="23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73" y="4"/>
                </a:cxn>
                <a:cxn ang="0">
                  <a:pos x="82" y="9"/>
                </a:cxn>
                <a:cxn ang="0">
                  <a:pos x="90" y="15"/>
                </a:cxn>
                <a:cxn ang="0">
                  <a:pos x="96" y="23"/>
                </a:cxn>
                <a:cxn ang="0">
                  <a:pos x="101" y="32"/>
                </a:cxn>
                <a:cxn ang="0">
                  <a:pos x="103" y="44"/>
                </a:cxn>
                <a:cxn ang="0">
                  <a:pos x="105" y="55"/>
                </a:cxn>
                <a:cxn ang="0">
                  <a:pos x="103" y="64"/>
                </a:cxn>
                <a:cxn ang="0">
                  <a:pos x="101" y="74"/>
                </a:cxn>
                <a:cxn ang="0">
                  <a:pos x="96" y="82"/>
                </a:cxn>
                <a:cxn ang="0">
                  <a:pos x="90" y="89"/>
                </a:cxn>
                <a:cxn ang="0">
                  <a:pos x="82" y="95"/>
                </a:cxn>
                <a:cxn ang="0">
                  <a:pos x="73" y="101"/>
                </a:cxn>
                <a:cxn ang="0">
                  <a:pos x="63" y="104"/>
                </a:cxn>
                <a:cxn ang="0">
                  <a:pos x="54" y="106"/>
                </a:cxn>
                <a:cxn ang="0">
                  <a:pos x="54" y="106"/>
                </a:cxn>
              </a:cxnLst>
              <a:rect l="0" t="0" r="r" b="b"/>
              <a:pathLst>
                <a:path w="105" h="106">
                  <a:moveTo>
                    <a:pt x="54" y="106"/>
                  </a:moveTo>
                  <a:lnTo>
                    <a:pt x="42" y="104"/>
                  </a:lnTo>
                  <a:lnTo>
                    <a:pt x="31" y="101"/>
                  </a:lnTo>
                  <a:lnTo>
                    <a:pt x="21" y="95"/>
                  </a:lnTo>
                  <a:lnTo>
                    <a:pt x="16" y="89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73" y="4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6" y="23"/>
                  </a:lnTo>
                  <a:lnTo>
                    <a:pt x="101" y="32"/>
                  </a:lnTo>
                  <a:lnTo>
                    <a:pt x="103" y="44"/>
                  </a:lnTo>
                  <a:lnTo>
                    <a:pt x="105" y="55"/>
                  </a:lnTo>
                  <a:lnTo>
                    <a:pt x="103" y="64"/>
                  </a:lnTo>
                  <a:lnTo>
                    <a:pt x="101" y="74"/>
                  </a:lnTo>
                  <a:lnTo>
                    <a:pt x="96" y="82"/>
                  </a:lnTo>
                  <a:lnTo>
                    <a:pt x="90" y="89"/>
                  </a:lnTo>
                  <a:lnTo>
                    <a:pt x="82" y="95"/>
                  </a:lnTo>
                  <a:lnTo>
                    <a:pt x="73" y="101"/>
                  </a:lnTo>
                  <a:lnTo>
                    <a:pt x="63" y="104"/>
                  </a:lnTo>
                  <a:lnTo>
                    <a:pt x="54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5" name="Freeform 48"/>
            <p:cNvSpPr>
              <a:spLocks/>
            </p:cNvSpPr>
            <p:nvPr/>
          </p:nvSpPr>
          <p:spPr bwMode="auto">
            <a:xfrm>
              <a:off x="6447950" y="5503321"/>
              <a:ext cx="651966" cy="36060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241"/>
                </a:cxn>
                <a:cxn ang="0">
                  <a:pos x="453" y="249"/>
                </a:cxn>
                <a:cxn ang="0">
                  <a:pos x="396" y="4"/>
                </a:cxn>
                <a:cxn ang="0">
                  <a:pos x="63" y="0"/>
                </a:cxn>
                <a:cxn ang="0">
                  <a:pos x="63" y="0"/>
                </a:cxn>
              </a:cxnLst>
              <a:rect l="0" t="0" r="r" b="b"/>
              <a:pathLst>
                <a:path w="453" h="249">
                  <a:moveTo>
                    <a:pt x="63" y="0"/>
                  </a:moveTo>
                  <a:lnTo>
                    <a:pt x="0" y="241"/>
                  </a:lnTo>
                  <a:lnTo>
                    <a:pt x="453" y="249"/>
                  </a:lnTo>
                  <a:lnTo>
                    <a:pt x="396" y="4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" name="Freeform 49"/>
            <p:cNvSpPr>
              <a:spLocks/>
            </p:cNvSpPr>
            <p:nvPr/>
          </p:nvSpPr>
          <p:spPr bwMode="auto">
            <a:xfrm>
              <a:off x="6491223" y="5650445"/>
              <a:ext cx="513496" cy="184627"/>
            </a:xfrm>
            <a:custGeom>
              <a:avLst/>
              <a:gdLst/>
              <a:ahLst/>
              <a:cxnLst>
                <a:cxn ang="0">
                  <a:pos x="348" y="127"/>
                </a:cxn>
                <a:cxn ang="0">
                  <a:pos x="328" y="127"/>
                </a:cxn>
                <a:cxn ang="0">
                  <a:pos x="309" y="127"/>
                </a:cxn>
                <a:cxn ang="0">
                  <a:pos x="288" y="127"/>
                </a:cxn>
                <a:cxn ang="0">
                  <a:pos x="267" y="127"/>
                </a:cxn>
                <a:cxn ang="0">
                  <a:pos x="244" y="127"/>
                </a:cxn>
                <a:cxn ang="0">
                  <a:pos x="219" y="127"/>
                </a:cxn>
                <a:cxn ang="0">
                  <a:pos x="196" y="127"/>
                </a:cxn>
                <a:cxn ang="0">
                  <a:pos x="179" y="127"/>
                </a:cxn>
                <a:cxn ang="0">
                  <a:pos x="166" y="127"/>
                </a:cxn>
                <a:cxn ang="0">
                  <a:pos x="147" y="127"/>
                </a:cxn>
                <a:cxn ang="0">
                  <a:pos x="124" y="127"/>
                </a:cxn>
                <a:cxn ang="0">
                  <a:pos x="99" y="127"/>
                </a:cxn>
                <a:cxn ang="0">
                  <a:pos x="77" y="127"/>
                </a:cxn>
                <a:cxn ang="0">
                  <a:pos x="52" y="127"/>
                </a:cxn>
                <a:cxn ang="0">
                  <a:pos x="31" y="127"/>
                </a:cxn>
                <a:cxn ang="0">
                  <a:pos x="10" y="127"/>
                </a:cxn>
                <a:cxn ang="0">
                  <a:pos x="0" y="117"/>
                </a:cxn>
                <a:cxn ang="0">
                  <a:pos x="6" y="104"/>
                </a:cxn>
                <a:cxn ang="0">
                  <a:pos x="18" y="85"/>
                </a:cxn>
                <a:cxn ang="0">
                  <a:pos x="35" y="62"/>
                </a:cxn>
                <a:cxn ang="0">
                  <a:pos x="56" y="41"/>
                </a:cxn>
                <a:cxn ang="0">
                  <a:pos x="73" y="28"/>
                </a:cxn>
                <a:cxn ang="0">
                  <a:pos x="84" y="20"/>
                </a:cxn>
                <a:cxn ang="0">
                  <a:pos x="97" y="15"/>
                </a:cxn>
                <a:cxn ang="0">
                  <a:pos x="111" y="9"/>
                </a:cxn>
                <a:cxn ang="0">
                  <a:pos x="126" y="3"/>
                </a:cxn>
                <a:cxn ang="0">
                  <a:pos x="139" y="0"/>
                </a:cxn>
                <a:cxn ang="0">
                  <a:pos x="154" y="0"/>
                </a:cxn>
                <a:cxn ang="0">
                  <a:pos x="170" y="0"/>
                </a:cxn>
                <a:cxn ang="0">
                  <a:pos x="185" y="0"/>
                </a:cxn>
                <a:cxn ang="0">
                  <a:pos x="198" y="0"/>
                </a:cxn>
                <a:cxn ang="0">
                  <a:pos x="213" y="1"/>
                </a:cxn>
                <a:cxn ang="0">
                  <a:pos x="229" y="5"/>
                </a:cxn>
                <a:cxn ang="0">
                  <a:pos x="242" y="9"/>
                </a:cxn>
                <a:cxn ang="0">
                  <a:pos x="255" y="15"/>
                </a:cxn>
                <a:cxn ang="0">
                  <a:pos x="269" y="22"/>
                </a:cxn>
                <a:cxn ang="0">
                  <a:pos x="282" y="30"/>
                </a:cxn>
                <a:cxn ang="0">
                  <a:pos x="299" y="43"/>
                </a:cxn>
                <a:cxn ang="0">
                  <a:pos x="320" y="64"/>
                </a:cxn>
                <a:cxn ang="0">
                  <a:pos x="335" y="87"/>
                </a:cxn>
                <a:cxn ang="0">
                  <a:pos x="347" y="106"/>
                </a:cxn>
                <a:cxn ang="0">
                  <a:pos x="352" y="121"/>
                </a:cxn>
                <a:cxn ang="0">
                  <a:pos x="356" y="129"/>
                </a:cxn>
              </a:cxnLst>
              <a:rect l="0" t="0" r="r" b="b"/>
              <a:pathLst>
                <a:path w="356" h="129">
                  <a:moveTo>
                    <a:pt x="356" y="129"/>
                  </a:moveTo>
                  <a:lnTo>
                    <a:pt x="348" y="127"/>
                  </a:lnTo>
                  <a:lnTo>
                    <a:pt x="339" y="127"/>
                  </a:lnTo>
                  <a:lnTo>
                    <a:pt x="328" y="127"/>
                  </a:lnTo>
                  <a:lnTo>
                    <a:pt x="320" y="127"/>
                  </a:lnTo>
                  <a:lnTo>
                    <a:pt x="309" y="127"/>
                  </a:lnTo>
                  <a:lnTo>
                    <a:pt x="299" y="127"/>
                  </a:lnTo>
                  <a:lnTo>
                    <a:pt x="288" y="127"/>
                  </a:lnTo>
                  <a:lnTo>
                    <a:pt x="278" y="127"/>
                  </a:lnTo>
                  <a:lnTo>
                    <a:pt x="267" y="127"/>
                  </a:lnTo>
                  <a:lnTo>
                    <a:pt x="255" y="127"/>
                  </a:lnTo>
                  <a:lnTo>
                    <a:pt x="244" y="127"/>
                  </a:lnTo>
                  <a:lnTo>
                    <a:pt x="232" y="127"/>
                  </a:lnTo>
                  <a:lnTo>
                    <a:pt x="219" y="127"/>
                  </a:lnTo>
                  <a:lnTo>
                    <a:pt x="208" y="127"/>
                  </a:lnTo>
                  <a:lnTo>
                    <a:pt x="196" y="127"/>
                  </a:lnTo>
                  <a:lnTo>
                    <a:pt x="185" y="127"/>
                  </a:lnTo>
                  <a:lnTo>
                    <a:pt x="179" y="127"/>
                  </a:lnTo>
                  <a:lnTo>
                    <a:pt x="174" y="127"/>
                  </a:lnTo>
                  <a:lnTo>
                    <a:pt x="166" y="127"/>
                  </a:lnTo>
                  <a:lnTo>
                    <a:pt x="160" y="127"/>
                  </a:lnTo>
                  <a:lnTo>
                    <a:pt x="147" y="127"/>
                  </a:lnTo>
                  <a:lnTo>
                    <a:pt x="135" y="127"/>
                  </a:lnTo>
                  <a:lnTo>
                    <a:pt x="124" y="127"/>
                  </a:lnTo>
                  <a:lnTo>
                    <a:pt x="113" y="127"/>
                  </a:lnTo>
                  <a:lnTo>
                    <a:pt x="99" y="127"/>
                  </a:lnTo>
                  <a:lnTo>
                    <a:pt x="90" y="127"/>
                  </a:lnTo>
                  <a:lnTo>
                    <a:pt x="77" y="127"/>
                  </a:lnTo>
                  <a:lnTo>
                    <a:pt x="65" y="127"/>
                  </a:lnTo>
                  <a:lnTo>
                    <a:pt x="52" y="127"/>
                  </a:lnTo>
                  <a:lnTo>
                    <a:pt x="42" y="127"/>
                  </a:lnTo>
                  <a:lnTo>
                    <a:pt x="31" y="127"/>
                  </a:lnTo>
                  <a:lnTo>
                    <a:pt x="21" y="127"/>
                  </a:lnTo>
                  <a:lnTo>
                    <a:pt x="10" y="127"/>
                  </a:lnTo>
                  <a:lnTo>
                    <a:pt x="0" y="127"/>
                  </a:lnTo>
                  <a:lnTo>
                    <a:pt x="0" y="117"/>
                  </a:lnTo>
                  <a:lnTo>
                    <a:pt x="4" y="112"/>
                  </a:lnTo>
                  <a:lnTo>
                    <a:pt x="6" y="104"/>
                  </a:lnTo>
                  <a:lnTo>
                    <a:pt x="10" y="98"/>
                  </a:lnTo>
                  <a:lnTo>
                    <a:pt x="18" y="85"/>
                  </a:lnTo>
                  <a:lnTo>
                    <a:pt x="27" y="74"/>
                  </a:lnTo>
                  <a:lnTo>
                    <a:pt x="35" y="62"/>
                  </a:lnTo>
                  <a:lnTo>
                    <a:pt x="44" y="53"/>
                  </a:lnTo>
                  <a:lnTo>
                    <a:pt x="56" y="41"/>
                  </a:lnTo>
                  <a:lnTo>
                    <a:pt x="67" y="34"/>
                  </a:lnTo>
                  <a:lnTo>
                    <a:pt x="73" y="28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92" y="19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11" y="9"/>
                  </a:lnTo>
                  <a:lnTo>
                    <a:pt x="118" y="7"/>
                  </a:lnTo>
                  <a:lnTo>
                    <a:pt x="126" y="3"/>
                  </a:lnTo>
                  <a:lnTo>
                    <a:pt x="134" y="3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3" y="1"/>
                  </a:lnTo>
                  <a:lnTo>
                    <a:pt x="221" y="3"/>
                  </a:lnTo>
                  <a:lnTo>
                    <a:pt x="229" y="5"/>
                  </a:lnTo>
                  <a:lnTo>
                    <a:pt x="236" y="9"/>
                  </a:lnTo>
                  <a:lnTo>
                    <a:pt x="242" y="9"/>
                  </a:lnTo>
                  <a:lnTo>
                    <a:pt x="250" y="13"/>
                  </a:lnTo>
                  <a:lnTo>
                    <a:pt x="255" y="15"/>
                  </a:lnTo>
                  <a:lnTo>
                    <a:pt x="263" y="19"/>
                  </a:lnTo>
                  <a:lnTo>
                    <a:pt x="269" y="22"/>
                  </a:lnTo>
                  <a:lnTo>
                    <a:pt x="276" y="26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9" y="43"/>
                  </a:lnTo>
                  <a:lnTo>
                    <a:pt x="310" y="53"/>
                  </a:lnTo>
                  <a:lnTo>
                    <a:pt x="320" y="64"/>
                  </a:lnTo>
                  <a:lnTo>
                    <a:pt x="329" y="76"/>
                  </a:lnTo>
                  <a:lnTo>
                    <a:pt x="335" y="87"/>
                  </a:lnTo>
                  <a:lnTo>
                    <a:pt x="345" y="100"/>
                  </a:lnTo>
                  <a:lnTo>
                    <a:pt x="347" y="106"/>
                  </a:lnTo>
                  <a:lnTo>
                    <a:pt x="350" y="114"/>
                  </a:lnTo>
                  <a:lnTo>
                    <a:pt x="352" y="121"/>
                  </a:lnTo>
                  <a:lnTo>
                    <a:pt x="356" y="129"/>
                  </a:lnTo>
                  <a:lnTo>
                    <a:pt x="356" y="129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" name="Freeform 50"/>
            <p:cNvSpPr>
              <a:spLocks/>
            </p:cNvSpPr>
            <p:nvPr/>
          </p:nvSpPr>
          <p:spPr bwMode="auto">
            <a:xfrm>
              <a:off x="6623924" y="5725450"/>
              <a:ext cx="308675" cy="112508"/>
            </a:xfrm>
            <a:custGeom>
              <a:avLst/>
              <a:gdLst/>
              <a:ahLst/>
              <a:cxnLst>
                <a:cxn ang="0">
                  <a:pos x="213" y="78"/>
                </a:cxn>
                <a:cxn ang="0">
                  <a:pos x="201" y="76"/>
                </a:cxn>
                <a:cxn ang="0">
                  <a:pos x="190" y="76"/>
                </a:cxn>
                <a:cxn ang="0">
                  <a:pos x="182" y="76"/>
                </a:cxn>
                <a:cxn ang="0">
                  <a:pos x="176" y="76"/>
                </a:cxn>
                <a:cxn ang="0">
                  <a:pos x="171" y="76"/>
                </a:cxn>
                <a:cxn ang="0">
                  <a:pos x="165" y="76"/>
                </a:cxn>
                <a:cxn ang="0">
                  <a:pos x="157" y="76"/>
                </a:cxn>
                <a:cxn ang="0">
                  <a:pos x="150" y="76"/>
                </a:cxn>
                <a:cxn ang="0">
                  <a:pos x="144" y="76"/>
                </a:cxn>
                <a:cxn ang="0">
                  <a:pos x="137" y="76"/>
                </a:cxn>
                <a:cxn ang="0">
                  <a:pos x="131" y="76"/>
                </a:cxn>
                <a:cxn ang="0">
                  <a:pos x="123" y="76"/>
                </a:cxn>
                <a:cxn ang="0">
                  <a:pos x="116" y="76"/>
                </a:cxn>
                <a:cxn ang="0">
                  <a:pos x="110" y="76"/>
                </a:cxn>
                <a:cxn ang="0">
                  <a:pos x="102" y="76"/>
                </a:cxn>
                <a:cxn ang="0">
                  <a:pos x="95" y="76"/>
                </a:cxn>
                <a:cxn ang="0">
                  <a:pos x="87" y="76"/>
                </a:cxn>
                <a:cxn ang="0">
                  <a:pos x="80" y="76"/>
                </a:cxn>
                <a:cxn ang="0">
                  <a:pos x="74" y="76"/>
                </a:cxn>
                <a:cxn ang="0">
                  <a:pos x="66" y="76"/>
                </a:cxn>
                <a:cxn ang="0">
                  <a:pos x="59" y="76"/>
                </a:cxn>
                <a:cxn ang="0">
                  <a:pos x="53" y="76"/>
                </a:cxn>
                <a:cxn ang="0">
                  <a:pos x="45" y="76"/>
                </a:cxn>
                <a:cxn ang="0">
                  <a:pos x="38" y="76"/>
                </a:cxn>
                <a:cxn ang="0">
                  <a:pos x="30" y="76"/>
                </a:cxn>
                <a:cxn ang="0">
                  <a:pos x="24" y="76"/>
                </a:cxn>
                <a:cxn ang="0">
                  <a:pos x="11" y="76"/>
                </a:cxn>
                <a:cxn ang="0">
                  <a:pos x="0" y="76"/>
                </a:cxn>
                <a:cxn ang="0">
                  <a:pos x="2" y="66"/>
                </a:cxn>
                <a:cxn ang="0">
                  <a:pos x="5" y="59"/>
                </a:cxn>
                <a:cxn ang="0">
                  <a:pos x="9" y="51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2" y="26"/>
                </a:cxn>
                <a:cxn ang="0">
                  <a:pos x="40" y="23"/>
                </a:cxn>
                <a:cxn ang="0">
                  <a:pos x="45" y="17"/>
                </a:cxn>
                <a:cxn ang="0">
                  <a:pos x="53" y="11"/>
                </a:cxn>
                <a:cxn ang="0">
                  <a:pos x="60" y="7"/>
                </a:cxn>
                <a:cxn ang="0">
                  <a:pos x="68" y="5"/>
                </a:cxn>
                <a:cxn ang="0">
                  <a:pos x="76" y="2"/>
                </a:cxn>
                <a:cxn ang="0">
                  <a:pos x="85" y="2"/>
                </a:cxn>
                <a:cxn ang="0">
                  <a:pos x="95" y="0"/>
                </a:cxn>
                <a:cxn ang="0">
                  <a:pos x="104" y="0"/>
                </a:cxn>
                <a:cxn ang="0">
                  <a:pos x="114" y="0"/>
                </a:cxn>
                <a:cxn ang="0">
                  <a:pos x="121" y="2"/>
                </a:cxn>
                <a:cxn ang="0">
                  <a:pos x="131" y="2"/>
                </a:cxn>
                <a:cxn ang="0">
                  <a:pos x="138" y="5"/>
                </a:cxn>
                <a:cxn ang="0">
                  <a:pos x="148" y="7"/>
                </a:cxn>
                <a:cxn ang="0">
                  <a:pos x="156" y="11"/>
                </a:cxn>
                <a:cxn ang="0">
                  <a:pos x="161" y="17"/>
                </a:cxn>
                <a:cxn ang="0">
                  <a:pos x="171" y="23"/>
                </a:cxn>
                <a:cxn ang="0">
                  <a:pos x="176" y="26"/>
                </a:cxn>
                <a:cxn ang="0">
                  <a:pos x="182" y="32"/>
                </a:cxn>
                <a:cxn ang="0">
                  <a:pos x="188" y="40"/>
                </a:cxn>
                <a:cxn ang="0">
                  <a:pos x="195" y="45"/>
                </a:cxn>
                <a:cxn ang="0">
                  <a:pos x="199" y="53"/>
                </a:cxn>
                <a:cxn ang="0">
                  <a:pos x="205" y="61"/>
                </a:cxn>
                <a:cxn ang="0">
                  <a:pos x="207" y="68"/>
                </a:cxn>
                <a:cxn ang="0">
                  <a:pos x="213" y="78"/>
                </a:cxn>
                <a:cxn ang="0">
                  <a:pos x="213" y="78"/>
                </a:cxn>
              </a:cxnLst>
              <a:rect l="0" t="0" r="r" b="b"/>
              <a:pathLst>
                <a:path w="213" h="78">
                  <a:moveTo>
                    <a:pt x="213" y="78"/>
                  </a:moveTo>
                  <a:lnTo>
                    <a:pt x="201" y="76"/>
                  </a:lnTo>
                  <a:lnTo>
                    <a:pt x="190" y="76"/>
                  </a:lnTo>
                  <a:lnTo>
                    <a:pt x="182" y="76"/>
                  </a:lnTo>
                  <a:lnTo>
                    <a:pt x="176" y="76"/>
                  </a:lnTo>
                  <a:lnTo>
                    <a:pt x="171" y="76"/>
                  </a:lnTo>
                  <a:lnTo>
                    <a:pt x="165" y="76"/>
                  </a:lnTo>
                  <a:lnTo>
                    <a:pt x="157" y="76"/>
                  </a:lnTo>
                  <a:lnTo>
                    <a:pt x="150" y="76"/>
                  </a:lnTo>
                  <a:lnTo>
                    <a:pt x="144" y="76"/>
                  </a:lnTo>
                  <a:lnTo>
                    <a:pt x="137" y="76"/>
                  </a:lnTo>
                  <a:lnTo>
                    <a:pt x="131" y="76"/>
                  </a:lnTo>
                  <a:lnTo>
                    <a:pt x="123" y="76"/>
                  </a:lnTo>
                  <a:lnTo>
                    <a:pt x="116" y="76"/>
                  </a:lnTo>
                  <a:lnTo>
                    <a:pt x="110" y="76"/>
                  </a:lnTo>
                  <a:lnTo>
                    <a:pt x="102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66" y="76"/>
                  </a:lnTo>
                  <a:lnTo>
                    <a:pt x="59" y="76"/>
                  </a:lnTo>
                  <a:lnTo>
                    <a:pt x="53" y="76"/>
                  </a:lnTo>
                  <a:lnTo>
                    <a:pt x="45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6"/>
                  </a:lnTo>
                  <a:lnTo>
                    <a:pt x="11" y="76"/>
                  </a:lnTo>
                  <a:lnTo>
                    <a:pt x="0" y="76"/>
                  </a:lnTo>
                  <a:lnTo>
                    <a:pt x="2" y="66"/>
                  </a:lnTo>
                  <a:lnTo>
                    <a:pt x="5" y="59"/>
                  </a:lnTo>
                  <a:lnTo>
                    <a:pt x="9" y="51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2" y="26"/>
                  </a:lnTo>
                  <a:lnTo>
                    <a:pt x="40" y="23"/>
                  </a:lnTo>
                  <a:lnTo>
                    <a:pt x="45" y="17"/>
                  </a:lnTo>
                  <a:lnTo>
                    <a:pt x="53" y="11"/>
                  </a:lnTo>
                  <a:lnTo>
                    <a:pt x="60" y="7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5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1" y="2"/>
                  </a:lnTo>
                  <a:lnTo>
                    <a:pt x="131" y="2"/>
                  </a:lnTo>
                  <a:lnTo>
                    <a:pt x="138" y="5"/>
                  </a:lnTo>
                  <a:lnTo>
                    <a:pt x="148" y="7"/>
                  </a:lnTo>
                  <a:lnTo>
                    <a:pt x="156" y="11"/>
                  </a:lnTo>
                  <a:lnTo>
                    <a:pt x="161" y="17"/>
                  </a:lnTo>
                  <a:lnTo>
                    <a:pt x="171" y="23"/>
                  </a:lnTo>
                  <a:lnTo>
                    <a:pt x="176" y="26"/>
                  </a:lnTo>
                  <a:lnTo>
                    <a:pt x="182" y="32"/>
                  </a:lnTo>
                  <a:lnTo>
                    <a:pt x="188" y="40"/>
                  </a:lnTo>
                  <a:lnTo>
                    <a:pt x="195" y="45"/>
                  </a:lnTo>
                  <a:lnTo>
                    <a:pt x="199" y="53"/>
                  </a:lnTo>
                  <a:lnTo>
                    <a:pt x="205" y="61"/>
                  </a:lnTo>
                  <a:lnTo>
                    <a:pt x="207" y="68"/>
                  </a:lnTo>
                  <a:lnTo>
                    <a:pt x="213" y="78"/>
                  </a:lnTo>
                  <a:lnTo>
                    <a:pt x="213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" name="Freeform 51"/>
            <p:cNvSpPr>
              <a:spLocks/>
            </p:cNvSpPr>
            <p:nvPr/>
          </p:nvSpPr>
          <p:spPr bwMode="auto">
            <a:xfrm>
              <a:off x="6785473" y="5552362"/>
              <a:ext cx="152896" cy="23367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76" y="8"/>
                </a:cxn>
                <a:cxn ang="0">
                  <a:pos x="104" y="0"/>
                </a:cxn>
                <a:cxn ang="0">
                  <a:pos x="55" y="164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4" h="164">
                  <a:moveTo>
                    <a:pt x="0" y="150"/>
                  </a:moveTo>
                  <a:lnTo>
                    <a:pt x="76" y="8"/>
                  </a:lnTo>
                  <a:lnTo>
                    <a:pt x="104" y="0"/>
                  </a:lnTo>
                  <a:lnTo>
                    <a:pt x="55" y="164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9" name="Freeform 52"/>
            <p:cNvSpPr>
              <a:spLocks/>
            </p:cNvSpPr>
            <p:nvPr/>
          </p:nvSpPr>
          <p:spPr bwMode="auto">
            <a:xfrm>
              <a:off x="6655656" y="5777377"/>
              <a:ext cx="184628" cy="63466"/>
            </a:xfrm>
            <a:custGeom>
              <a:avLst/>
              <a:gdLst/>
              <a:ahLst/>
              <a:cxnLst>
                <a:cxn ang="0">
                  <a:pos x="129" y="46"/>
                </a:cxn>
                <a:cxn ang="0">
                  <a:pos x="121" y="46"/>
                </a:cxn>
                <a:cxn ang="0">
                  <a:pos x="114" y="46"/>
                </a:cxn>
                <a:cxn ang="0">
                  <a:pos x="106" y="44"/>
                </a:cxn>
                <a:cxn ang="0">
                  <a:pos x="98" y="44"/>
                </a:cxn>
                <a:cxn ang="0">
                  <a:pos x="89" y="44"/>
                </a:cxn>
                <a:cxn ang="0">
                  <a:pos x="81" y="44"/>
                </a:cxn>
                <a:cxn ang="0">
                  <a:pos x="74" y="44"/>
                </a:cxn>
                <a:cxn ang="0">
                  <a:pos x="66" y="44"/>
                </a:cxn>
                <a:cxn ang="0">
                  <a:pos x="57" y="44"/>
                </a:cxn>
                <a:cxn ang="0">
                  <a:pos x="47" y="44"/>
                </a:cxn>
                <a:cxn ang="0">
                  <a:pos x="38" y="44"/>
                </a:cxn>
                <a:cxn ang="0">
                  <a:pos x="30" y="44"/>
                </a:cxn>
                <a:cxn ang="0">
                  <a:pos x="20" y="44"/>
                </a:cxn>
                <a:cxn ang="0">
                  <a:pos x="15" y="44"/>
                </a:cxn>
                <a:cxn ang="0">
                  <a:pos x="5" y="44"/>
                </a:cxn>
                <a:cxn ang="0">
                  <a:pos x="0" y="44"/>
                </a:cxn>
                <a:cxn ang="0">
                  <a:pos x="3" y="34"/>
                </a:cxn>
                <a:cxn ang="0">
                  <a:pos x="9" y="25"/>
                </a:cxn>
                <a:cxn ang="0">
                  <a:pos x="15" y="17"/>
                </a:cxn>
                <a:cxn ang="0">
                  <a:pos x="24" y="11"/>
                </a:cxn>
                <a:cxn ang="0">
                  <a:pos x="32" y="6"/>
                </a:cxn>
                <a:cxn ang="0">
                  <a:pos x="41" y="2"/>
                </a:cxn>
                <a:cxn ang="0">
                  <a:pos x="53" y="0"/>
                </a:cxn>
                <a:cxn ang="0">
                  <a:pos x="64" y="0"/>
                </a:cxn>
                <a:cxn ang="0">
                  <a:pos x="74" y="0"/>
                </a:cxn>
                <a:cxn ang="0">
                  <a:pos x="83" y="2"/>
                </a:cxn>
                <a:cxn ang="0">
                  <a:pos x="93" y="6"/>
                </a:cxn>
                <a:cxn ang="0">
                  <a:pos x="104" y="11"/>
                </a:cxn>
                <a:cxn ang="0">
                  <a:pos x="110" y="17"/>
                </a:cxn>
                <a:cxn ang="0">
                  <a:pos x="117" y="25"/>
                </a:cxn>
                <a:cxn ang="0">
                  <a:pos x="123" y="34"/>
                </a:cxn>
                <a:cxn ang="0">
                  <a:pos x="129" y="46"/>
                </a:cxn>
                <a:cxn ang="0">
                  <a:pos x="129" y="46"/>
                </a:cxn>
              </a:cxnLst>
              <a:rect l="0" t="0" r="r" b="b"/>
              <a:pathLst>
                <a:path w="129" h="46">
                  <a:moveTo>
                    <a:pt x="129" y="46"/>
                  </a:moveTo>
                  <a:lnTo>
                    <a:pt x="121" y="46"/>
                  </a:lnTo>
                  <a:lnTo>
                    <a:pt x="114" y="46"/>
                  </a:lnTo>
                  <a:lnTo>
                    <a:pt x="106" y="44"/>
                  </a:lnTo>
                  <a:lnTo>
                    <a:pt x="98" y="44"/>
                  </a:lnTo>
                  <a:lnTo>
                    <a:pt x="89" y="44"/>
                  </a:lnTo>
                  <a:lnTo>
                    <a:pt x="81" y="44"/>
                  </a:lnTo>
                  <a:lnTo>
                    <a:pt x="74" y="44"/>
                  </a:lnTo>
                  <a:lnTo>
                    <a:pt x="66" y="44"/>
                  </a:lnTo>
                  <a:lnTo>
                    <a:pt x="57" y="44"/>
                  </a:lnTo>
                  <a:lnTo>
                    <a:pt x="47" y="44"/>
                  </a:lnTo>
                  <a:lnTo>
                    <a:pt x="38" y="44"/>
                  </a:lnTo>
                  <a:lnTo>
                    <a:pt x="30" y="44"/>
                  </a:lnTo>
                  <a:lnTo>
                    <a:pt x="20" y="44"/>
                  </a:lnTo>
                  <a:lnTo>
                    <a:pt x="15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3" y="34"/>
                  </a:lnTo>
                  <a:lnTo>
                    <a:pt x="9" y="25"/>
                  </a:lnTo>
                  <a:lnTo>
                    <a:pt x="15" y="17"/>
                  </a:lnTo>
                  <a:lnTo>
                    <a:pt x="24" y="11"/>
                  </a:lnTo>
                  <a:lnTo>
                    <a:pt x="32" y="6"/>
                  </a:lnTo>
                  <a:lnTo>
                    <a:pt x="41" y="2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3" y="2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10" y="17"/>
                  </a:lnTo>
                  <a:lnTo>
                    <a:pt x="117" y="25"/>
                  </a:lnTo>
                  <a:lnTo>
                    <a:pt x="123" y="34"/>
                  </a:lnTo>
                  <a:lnTo>
                    <a:pt x="129" y="46"/>
                  </a:lnTo>
                  <a:lnTo>
                    <a:pt x="129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0" name="Freeform 53"/>
            <p:cNvSpPr>
              <a:spLocks/>
            </p:cNvSpPr>
            <p:nvPr/>
          </p:nvSpPr>
          <p:spPr bwMode="auto">
            <a:xfrm>
              <a:off x="5334414" y="5344656"/>
              <a:ext cx="2951158" cy="706778"/>
            </a:xfrm>
            <a:custGeom>
              <a:avLst/>
              <a:gdLst/>
              <a:ahLst/>
              <a:cxnLst>
                <a:cxn ang="0">
                  <a:pos x="131" y="53"/>
                </a:cxn>
                <a:cxn ang="0">
                  <a:pos x="732" y="418"/>
                </a:cxn>
                <a:cxn ang="0">
                  <a:pos x="1268" y="387"/>
                </a:cxn>
                <a:cxn ang="0">
                  <a:pos x="2042" y="20"/>
                </a:cxn>
                <a:cxn ang="0">
                  <a:pos x="2048" y="57"/>
                </a:cxn>
                <a:cxn ang="0">
                  <a:pos x="1350" y="488"/>
                </a:cxn>
                <a:cxn ang="0">
                  <a:pos x="624" y="481"/>
                </a:cxn>
                <a:cxn ang="0">
                  <a:pos x="0" y="0"/>
                </a:cxn>
                <a:cxn ang="0">
                  <a:pos x="131" y="53"/>
                </a:cxn>
                <a:cxn ang="0">
                  <a:pos x="131" y="53"/>
                </a:cxn>
              </a:cxnLst>
              <a:rect l="0" t="0" r="r" b="b"/>
              <a:pathLst>
                <a:path w="2048" h="488">
                  <a:moveTo>
                    <a:pt x="131" y="53"/>
                  </a:moveTo>
                  <a:lnTo>
                    <a:pt x="732" y="418"/>
                  </a:lnTo>
                  <a:lnTo>
                    <a:pt x="1268" y="387"/>
                  </a:lnTo>
                  <a:lnTo>
                    <a:pt x="2042" y="20"/>
                  </a:lnTo>
                  <a:lnTo>
                    <a:pt x="2048" y="57"/>
                  </a:lnTo>
                  <a:lnTo>
                    <a:pt x="1350" y="488"/>
                  </a:lnTo>
                  <a:lnTo>
                    <a:pt x="624" y="481"/>
                  </a:lnTo>
                  <a:lnTo>
                    <a:pt x="0" y="0"/>
                  </a:lnTo>
                  <a:lnTo>
                    <a:pt x="131" y="53"/>
                  </a:lnTo>
                  <a:lnTo>
                    <a:pt x="13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1" name="Freeform 55"/>
            <p:cNvSpPr>
              <a:spLocks/>
            </p:cNvSpPr>
            <p:nvPr/>
          </p:nvSpPr>
          <p:spPr bwMode="auto">
            <a:xfrm>
              <a:off x="6121967" y="5549478"/>
              <a:ext cx="216361" cy="216361"/>
            </a:xfrm>
            <a:custGeom>
              <a:avLst/>
              <a:gdLst/>
              <a:ahLst/>
              <a:cxnLst>
                <a:cxn ang="0">
                  <a:pos x="76" y="150"/>
                </a:cxn>
                <a:cxn ang="0">
                  <a:pos x="83" y="149"/>
                </a:cxn>
                <a:cxn ang="0">
                  <a:pos x="89" y="149"/>
                </a:cxn>
                <a:cxn ang="0">
                  <a:pos x="97" y="147"/>
                </a:cxn>
                <a:cxn ang="0">
                  <a:pos x="102" y="143"/>
                </a:cxn>
                <a:cxn ang="0">
                  <a:pos x="110" y="141"/>
                </a:cxn>
                <a:cxn ang="0">
                  <a:pos x="116" y="137"/>
                </a:cxn>
                <a:cxn ang="0">
                  <a:pos x="121" y="131"/>
                </a:cxn>
                <a:cxn ang="0">
                  <a:pos x="127" y="128"/>
                </a:cxn>
                <a:cxn ang="0">
                  <a:pos x="131" y="122"/>
                </a:cxn>
                <a:cxn ang="0">
                  <a:pos x="135" y="116"/>
                </a:cxn>
                <a:cxn ang="0">
                  <a:pos x="138" y="109"/>
                </a:cxn>
                <a:cxn ang="0">
                  <a:pos x="142" y="103"/>
                </a:cxn>
                <a:cxn ang="0">
                  <a:pos x="144" y="95"/>
                </a:cxn>
                <a:cxn ang="0">
                  <a:pos x="146" y="90"/>
                </a:cxn>
                <a:cxn ang="0">
                  <a:pos x="148" y="82"/>
                </a:cxn>
                <a:cxn ang="0">
                  <a:pos x="150" y="74"/>
                </a:cxn>
                <a:cxn ang="0">
                  <a:pos x="148" y="67"/>
                </a:cxn>
                <a:cxn ang="0">
                  <a:pos x="146" y="57"/>
                </a:cxn>
                <a:cxn ang="0">
                  <a:pos x="144" y="52"/>
                </a:cxn>
                <a:cxn ang="0">
                  <a:pos x="142" y="44"/>
                </a:cxn>
                <a:cxn ang="0">
                  <a:pos x="135" y="31"/>
                </a:cxn>
                <a:cxn ang="0">
                  <a:pos x="127" y="21"/>
                </a:cxn>
                <a:cxn ang="0">
                  <a:pos x="121" y="15"/>
                </a:cxn>
                <a:cxn ang="0">
                  <a:pos x="116" y="12"/>
                </a:cxn>
                <a:cxn ang="0">
                  <a:pos x="110" y="8"/>
                </a:cxn>
                <a:cxn ang="0">
                  <a:pos x="102" y="6"/>
                </a:cxn>
                <a:cxn ang="0">
                  <a:pos x="97" y="2"/>
                </a:cxn>
                <a:cxn ang="0">
                  <a:pos x="89" y="0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66" y="0"/>
                </a:cxn>
                <a:cxn ang="0">
                  <a:pos x="59" y="0"/>
                </a:cxn>
                <a:cxn ang="0">
                  <a:pos x="51" y="2"/>
                </a:cxn>
                <a:cxn ang="0">
                  <a:pos x="45" y="6"/>
                </a:cxn>
                <a:cxn ang="0">
                  <a:pos x="32" y="12"/>
                </a:cxn>
                <a:cxn ang="0">
                  <a:pos x="22" y="21"/>
                </a:cxn>
                <a:cxn ang="0">
                  <a:pos x="11" y="31"/>
                </a:cxn>
                <a:cxn ang="0">
                  <a:pos x="5" y="44"/>
                </a:cxn>
                <a:cxn ang="0">
                  <a:pos x="3" y="52"/>
                </a:cxn>
                <a:cxn ang="0">
                  <a:pos x="2" y="57"/>
                </a:cxn>
                <a:cxn ang="0">
                  <a:pos x="0" y="67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2" y="90"/>
                </a:cxn>
                <a:cxn ang="0">
                  <a:pos x="3" y="95"/>
                </a:cxn>
                <a:cxn ang="0">
                  <a:pos x="5" y="103"/>
                </a:cxn>
                <a:cxn ang="0">
                  <a:pos x="9" y="109"/>
                </a:cxn>
                <a:cxn ang="0">
                  <a:pos x="11" y="116"/>
                </a:cxn>
                <a:cxn ang="0">
                  <a:pos x="17" y="122"/>
                </a:cxn>
                <a:cxn ang="0">
                  <a:pos x="22" y="128"/>
                </a:cxn>
                <a:cxn ang="0">
                  <a:pos x="32" y="137"/>
                </a:cxn>
                <a:cxn ang="0">
                  <a:pos x="45" y="143"/>
                </a:cxn>
                <a:cxn ang="0">
                  <a:pos x="51" y="147"/>
                </a:cxn>
                <a:cxn ang="0">
                  <a:pos x="59" y="149"/>
                </a:cxn>
                <a:cxn ang="0">
                  <a:pos x="66" y="149"/>
                </a:cxn>
                <a:cxn ang="0">
                  <a:pos x="76" y="150"/>
                </a:cxn>
                <a:cxn ang="0">
                  <a:pos x="76" y="150"/>
                </a:cxn>
              </a:cxnLst>
              <a:rect l="0" t="0" r="r" b="b"/>
              <a:pathLst>
                <a:path w="150" h="150">
                  <a:moveTo>
                    <a:pt x="76" y="150"/>
                  </a:moveTo>
                  <a:lnTo>
                    <a:pt x="83" y="149"/>
                  </a:lnTo>
                  <a:lnTo>
                    <a:pt x="89" y="149"/>
                  </a:lnTo>
                  <a:lnTo>
                    <a:pt x="97" y="147"/>
                  </a:lnTo>
                  <a:lnTo>
                    <a:pt x="102" y="143"/>
                  </a:lnTo>
                  <a:lnTo>
                    <a:pt x="110" y="141"/>
                  </a:lnTo>
                  <a:lnTo>
                    <a:pt x="116" y="137"/>
                  </a:lnTo>
                  <a:lnTo>
                    <a:pt x="121" y="131"/>
                  </a:lnTo>
                  <a:lnTo>
                    <a:pt x="127" y="128"/>
                  </a:lnTo>
                  <a:lnTo>
                    <a:pt x="131" y="122"/>
                  </a:lnTo>
                  <a:lnTo>
                    <a:pt x="135" y="116"/>
                  </a:lnTo>
                  <a:lnTo>
                    <a:pt x="138" y="109"/>
                  </a:lnTo>
                  <a:lnTo>
                    <a:pt x="142" y="103"/>
                  </a:lnTo>
                  <a:lnTo>
                    <a:pt x="144" y="95"/>
                  </a:lnTo>
                  <a:lnTo>
                    <a:pt x="146" y="90"/>
                  </a:lnTo>
                  <a:lnTo>
                    <a:pt x="148" y="82"/>
                  </a:lnTo>
                  <a:lnTo>
                    <a:pt x="150" y="74"/>
                  </a:lnTo>
                  <a:lnTo>
                    <a:pt x="148" y="67"/>
                  </a:lnTo>
                  <a:lnTo>
                    <a:pt x="146" y="57"/>
                  </a:lnTo>
                  <a:lnTo>
                    <a:pt x="144" y="52"/>
                  </a:lnTo>
                  <a:lnTo>
                    <a:pt x="142" y="44"/>
                  </a:lnTo>
                  <a:lnTo>
                    <a:pt x="135" y="31"/>
                  </a:lnTo>
                  <a:lnTo>
                    <a:pt x="127" y="21"/>
                  </a:lnTo>
                  <a:lnTo>
                    <a:pt x="121" y="15"/>
                  </a:lnTo>
                  <a:lnTo>
                    <a:pt x="116" y="12"/>
                  </a:lnTo>
                  <a:lnTo>
                    <a:pt x="110" y="8"/>
                  </a:lnTo>
                  <a:lnTo>
                    <a:pt x="102" y="6"/>
                  </a:lnTo>
                  <a:lnTo>
                    <a:pt x="97" y="2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6"/>
                  </a:lnTo>
                  <a:lnTo>
                    <a:pt x="32" y="12"/>
                  </a:lnTo>
                  <a:lnTo>
                    <a:pt x="22" y="21"/>
                  </a:lnTo>
                  <a:lnTo>
                    <a:pt x="11" y="31"/>
                  </a:lnTo>
                  <a:lnTo>
                    <a:pt x="5" y="44"/>
                  </a:lnTo>
                  <a:lnTo>
                    <a:pt x="3" y="5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3" y="95"/>
                  </a:lnTo>
                  <a:lnTo>
                    <a:pt x="5" y="103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32" y="137"/>
                  </a:lnTo>
                  <a:lnTo>
                    <a:pt x="45" y="143"/>
                  </a:lnTo>
                  <a:lnTo>
                    <a:pt x="51" y="147"/>
                  </a:lnTo>
                  <a:lnTo>
                    <a:pt x="59" y="149"/>
                  </a:lnTo>
                  <a:lnTo>
                    <a:pt x="66" y="149"/>
                  </a:lnTo>
                  <a:lnTo>
                    <a:pt x="76" y="150"/>
                  </a:lnTo>
                  <a:lnTo>
                    <a:pt x="76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2" name="Freeform 56"/>
            <p:cNvSpPr>
              <a:spLocks/>
            </p:cNvSpPr>
            <p:nvPr/>
          </p:nvSpPr>
          <p:spPr bwMode="auto">
            <a:xfrm>
              <a:off x="6153699" y="5563901"/>
              <a:ext cx="138471" cy="147126"/>
            </a:xfrm>
            <a:custGeom>
              <a:avLst/>
              <a:gdLst/>
              <a:ahLst/>
              <a:cxnLst>
                <a:cxn ang="0">
                  <a:pos x="47" y="100"/>
                </a:cxn>
                <a:cxn ang="0">
                  <a:pos x="57" y="98"/>
                </a:cxn>
                <a:cxn ang="0">
                  <a:pos x="66" y="97"/>
                </a:cxn>
                <a:cxn ang="0">
                  <a:pos x="74" y="91"/>
                </a:cxn>
                <a:cxn ang="0">
                  <a:pos x="81" y="85"/>
                </a:cxn>
                <a:cxn ang="0">
                  <a:pos x="89" y="78"/>
                </a:cxn>
                <a:cxn ang="0">
                  <a:pos x="93" y="68"/>
                </a:cxn>
                <a:cxn ang="0">
                  <a:pos x="95" y="59"/>
                </a:cxn>
                <a:cxn ang="0">
                  <a:pos x="97" y="49"/>
                </a:cxn>
                <a:cxn ang="0">
                  <a:pos x="95" y="40"/>
                </a:cxn>
                <a:cxn ang="0">
                  <a:pos x="93" y="30"/>
                </a:cxn>
                <a:cxn ang="0">
                  <a:pos x="89" y="21"/>
                </a:cxn>
                <a:cxn ang="0">
                  <a:pos x="81" y="13"/>
                </a:cxn>
                <a:cxn ang="0">
                  <a:pos x="74" y="7"/>
                </a:cxn>
                <a:cxn ang="0">
                  <a:pos x="66" y="3"/>
                </a:cxn>
                <a:cxn ang="0">
                  <a:pos x="57" y="0"/>
                </a:cxn>
                <a:cxn ang="0">
                  <a:pos x="47" y="0"/>
                </a:cxn>
                <a:cxn ang="0">
                  <a:pos x="38" y="0"/>
                </a:cxn>
                <a:cxn ang="0">
                  <a:pos x="28" y="3"/>
                </a:cxn>
                <a:cxn ang="0">
                  <a:pos x="19" y="7"/>
                </a:cxn>
                <a:cxn ang="0">
                  <a:pos x="13" y="13"/>
                </a:cxn>
                <a:cxn ang="0">
                  <a:pos x="5" y="21"/>
                </a:cxn>
                <a:cxn ang="0">
                  <a:pos x="1" y="30"/>
                </a:cxn>
                <a:cxn ang="0">
                  <a:pos x="0" y="40"/>
                </a:cxn>
                <a:cxn ang="0">
                  <a:pos x="0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5" y="78"/>
                </a:cxn>
                <a:cxn ang="0">
                  <a:pos x="13" y="85"/>
                </a:cxn>
                <a:cxn ang="0">
                  <a:pos x="19" y="91"/>
                </a:cxn>
                <a:cxn ang="0">
                  <a:pos x="28" y="97"/>
                </a:cxn>
                <a:cxn ang="0">
                  <a:pos x="38" y="98"/>
                </a:cxn>
                <a:cxn ang="0">
                  <a:pos x="47" y="100"/>
                </a:cxn>
                <a:cxn ang="0">
                  <a:pos x="47" y="100"/>
                </a:cxn>
              </a:cxnLst>
              <a:rect l="0" t="0" r="r" b="b"/>
              <a:pathLst>
                <a:path w="97" h="100">
                  <a:moveTo>
                    <a:pt x="47" y="100"/>
                  </a:moveTo>
                  <a:lnTo>
                    <a:pt x="57" y="98"/>
                  </a:lnTo>
                  <a:lnTo>
                    <a:pt x="66" y="97"/>
                  </a:lnTo>
                  <a:lnTo>
                    <a:pt x="74" y="91"/>
                  </a:lnTo>
                  <a:lnTo>
                    <a:pt x="81" y="85"/>
                  </a:lnTo>
                  <a:lnTo>
                    <a:pt x="89" y="78"/>
                  </a:lnTo>
                  <a:lnTo>
                    <a:pt x="93" y="68"/>
                  </a:lnTo>
                  <a:lnTo>
                    <a:pt x="95" y="59"/>
                  </a:lnTo>
                  <a:lnTo>
                    <a:pt x="97" y="49"/>
                  </a:lnTo>
                  <a:lnTo>
                    <a:pt x="95" y="40"/>
                  </a:lnTo>
                  <a:lnTo>
                    <a:pt x="93" y="30"/>
                  </a:lnTo>
                  <a:lnTo>
                    <a:pt x="89" y="21"/>
                  </a:lnTo>
                  <a:lnTo>
                    <a:pt x="81" y="13"/>
                  </a:lnTo>
                  <a:lnTo>
                    <a:pt x="74" y="7"/>
                  </a:lnTo>
                  <a:lnTo>
                    <a:pt x="66" y="3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8" y="3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5" y="78"/>
                  </a:lnTo>
                  <a:lnTo>
                    <a:pt x="13" y="85"/>
                  </a:lnTo>
                  <a:lnTo>
                    <a:pt x="19" y="91"/>
                  </a:lnTo>
                  <a:lnTo>
                    <a:pt x="28" y="97"/>
                  </a:lnTo>
                  <a:lnTo>
                    <a:pt x="38" y="98"/>
                  </a:lnTo>
                  <a:lnTo>
                    <a:pt x="47" y="100"/>
                  </a:lnTo>
                  <a:lnTo>
                    <a:pt x="47" y="1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3" name="Freeform 72"/>
            <p:cNvSpPr>
              <a:spLocks/>
            </p:cNvSpPr>
            <p:nvPr/>
          </p:nvSpPr>
          <p:spPr bwMode="auto">
            <a:xfrm>
              <a:off x="7639376" y="4634994"/>
              <a:ext cx="124048" cy="126931"/>
            </a:xfrm>
            <a:custGeom>
              <a:avLst/>
              <a:gdLst/>
              <a:ahLst/>
              <a:cxnLst>
                <a:cxn ang="0">
                  <a:pos x="42" y="88"/>
                </a:cxn>
                <a:cxn ang="0">
                  <a:pos x="50" y="84"/>
                </a:cxn>
                <a:cxn ang="0">
                  <a:pos x="59" y="82"/>
                </a:cxn>
                <a:cxn ang="0">
                  <a:pos x="67" y="78"/>
                </a:cxn>
                <a:cxn ang="0">
                  <a:pos x="74" y="72"/>
                </a:cxn>
                <a:cxn ang="0">
                  <a:pos x="78" y="67"/>
                </a:cxn>
                <a:cxn ang="0">
                  <a:pos x="84" y="59"/>
                </a:cxn>
                <a:cxn ang="0">
                  <a:pos x="86" y="50"/>
                </a:cxn>
                <a:cxn ang="0">
                  <a:pos x="86" y="42"/>
                </a:cxn>
                <a:cxn ang="0">
                  <a:pos x="86" y="32"/>
                </a:cxn>
                <a:cxn ang="0">
                  <a:pos x="84" y="25"/>
                </a:cxn>
                <a:cxn ang="0">
                  <a:pos x="78" y="17"/>
                </a:cxn>
                <a:cxn ang="0">
                  <a:pos x="74" y="12"/>
                </a:cxn>
                <a:cxn ang="0">
                  <a:pos x="67" y="6"/>
                </a:cxn>
                <a:cxn ang="0">
                  <a:pos x="59" y="2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3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2" y="12"/>
                </a:cxn>
                <a:cxn ang="0">
                  <a:pos x="6" y="17"/>
                </a:cxn>
                <a:cxn ang="0">
                  <a:pos x="2" y="25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67"/>
                </a:cxn>
                <a:cxn ang="0">
                  <a:pos x="12" y="72"/>
                </a:cxn>
                <a:cxn ang="0">
                  <a:pos x="17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2" y="88"/>
                </a:cxn>
                <a:cxn ang="0">
                  <a:pos x="42" y="88"/>
                </a:cxn>
              </a:cxnLst>
              <a:rect l="0" t="0" r="r" b="b"/>
              <a:pathLst>
                <a:path w="86" h="88">
                  <a:moveTo>
                    <a:pt x="42" y="88"/>
                  </a:moveTo>
                  <a:lnTo>
                    <a:pt x="50" y="84"/>
                  </a:lnTo>
                  <a:lnTo>
                    <a:pt x="59" y="82"/>
                  </a:lnTo>
                  <a:lnTo>
                    <a:pt x="67" y="78"/>
                  </a:lnTo>
                  <a:lnTo>
                    <a:pt x="74" y="72"/>
                  </a:lnTo>
                  <a:lnTo>
                    <a:pt x="78" y="67"/>
                  </a:lnTo>
                  <a:lnTo>
                    <a:pt x="84" y="59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6" y="32"/>
                  </a:lnTo>
                  <a:lnTo>
                    <a:pt x="84" y="25"/>
                  </a:lnTo>
                  <a:lnTo>
                    <a:pt x="78" y="17"/>
                  </a:lnTo>
                  <a:lnTo>
                    <a:pt x="74" y="12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67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2" y="88"/>
                  </a:lnTo>
                  <a:lnTo>
                    <a:pt x="42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4" name="Freeform 73"/>
            <p:cNvSpPr>
              <a:spLocks/>
            </p:cNvSpPr>
            <p:nvPr/>
          </p:nvSpPr>
          <p:spPr bwMode="auto">
            <a:xfrm>
              <a:off x="5795983" y="4660959"/>
              <a:ext cx="89430" cy="89430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18" y="59"/>
                </a:cxn>
                <a:cxn ang="0">
                  <a:pos x="10" y="53"/>
                </a:cxn>
                <a:cxn ang="0">
                  <a:pos x="2" y="42"/>
                </a:cxn>
                <a:cxn ang="0">
                  <a:pos x="0" y="33"/>
                </a:cxn>
                <a:cxn ang="0">
                  <a:pos x="2" y="19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4"/>
                </a:cxn>
                <a:cxn ang="0">
                  <a:pos x="46" y="6"/>
                </a:cxn>
                <a:cxn ang="0">
                  <a:pos x="52" y="10"/>
                </a:cxn>
                <a:cxn ang="0">
                  <a:pos x="57" y="19"/>
                </a:cxn>
                <a:cxn ang="0">
                  <a:pos x="61" y="33"/>
                </a:cxn>
                <a:cxn ang="0">
                  <a:pos x="57" y="42"/>
                </a:cxn>
                <a:cxn ang="0">
                  <a:pos x="52" y="53"/>
                </a:cxn>
                <a:cxn ang="0">
                  <a:pos x="46" y="55"/>
                </a:cxn>
                <a:cxn ang="0">
                  <a:pos x="42" y="59"/>
                </a:cxn>
                <a:cxn ang="0">
                  <a:pos x="37" y="61"/>
                </a:cxn>
                <a:cxn ang="0">
                  <a:pos x="31" y="63"/>
                </a:cxn>
                <a:cxn ang="0">
                  <a:pos x="31" y="63"/>
                </a:cxn>
              </a:cxnLst>
              <a:rect l="0" t="0" r="r" b="b"/>
              <a:pathLst>
                <a:path w="61" h="63">
                  <a:moveTo>
                    <a:pt x="31" y="63"/>
                  </a:moveTo>
                  <a:lnTo>
                    <a:pt x="18" y="59"/>
                  </a:lnTo>
                  <a:lnTo>
                    <a:pt x="10" y="53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4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7" y="19"/>
                  </a:lnTo>
                  <a:lnTo>
                    <a:pt x="61" y="33"/>
                  </a:lnTo>
                  <a:lnTo>
                    <a:pt x="57" y="42"/>
                  </a:lnTo>
                  <a:lnTo>
                    <a:pt x="52" y="53"/>
                  </a:lnTo>
                  <a:lnTo>
                    <a:pt x="46" y="55"/>
                  </a:lnTo>
                  <a:lnTo>
                    <a:pt x="42" y="59"/>
                  </a:lnTo>
                  <a:lnTo>
                    <a:pt x="37" y="61"/>
                  </a:lnTo>
                  <a:lnTo>
                    <a:pt x="31" y="63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5" name="Freeform 76"/>
            <p:cNvSpPr>
              <a:spLocks/>
            </p:cNvSpPr>
            <p:nvPr/>
          </p:nvSpPr>
          <p:spPr bwMode="auto">
            <a:xfrm>
              <a:off x="5054589" y="4029186"/>
              <a:ext cx="1468367" cy="1474136"/>
            </a:xfrm>
            <a:custGeom>
              <a:avLst/>
              <a:gdLst/>
              <a:ahLst/>
              <a:cxnLst>
                <a:cxn ang="0">
                  <a:pos x="616" y="932"/>
                </a:cxn>
                <a:cxn ang="0">
                  <a:pos x="709" y="899"/>
                </a:cxn>
                <a:cxn ang="0">
                  <a:pos x="791" y="850"/>
                </a:cxn>
                <a:cxn ang="0">
                  <a:pos x="861" y="783"/>
                </a:cxn>
                <a:cxn ang="0">
                  <a:pos x="917" y="705"/>
                </a:cxn>
                <a:cxn ang="0">
                  <a:pos x="955" y="614"/>
                </a:cxn>
                <a:cxn ang="0">
                  <a:pos x="972" y="517"/>
                </a:cxn>
                <a:cxn ang="0">
                  <a:pos x="966" y="428"/>
                </a:cxn>
                <a:cxn ang="0">
                  <a:pos x="947" y="350"/>
                </a:cxn>
                <a:cxn ang="0">
                  <a:pos x="915" y="276"/>
                </a:cxn>
                <a:cxn ang="0">
                  <a:pos x="871" y="211"/>
                </a:cxn>
                <a:cxn ang="0">
                  <a:pos x="814" y="154"/>
                </a:cxn>
                <a:cxn ang="0">
                  <a:pos x="751" y="108"/>
                </a:cxn>
                <a:cxn ang="0">
                  <a:pos x="679" y="74"/>
                </a:cxn>
                <a:cxn ang="0">
                  <a:pos x="683" y="30"/>
                </a:cxn>
                <a:cxn ang="0">
                  <a:pos x="763" y="68"/>
                </a:cxn>
                <a:cxn ang="0">
                  <a:pos x="835" y="118"/>
                </a:cxn>
                <a:cxn ang="0">
                  <a:pos x="898" y="181"/>
                </a:cxn>
                <a:cxn ang="0">
                  <a:pos x="949" y="255"/>
                </a:cxn>
                <a:cxn ang="0">
                  <a:pos x="987" y="336"/>
                </a:cxn>
                <a:cxn ang="0">
                  <a:pos x="1012" y="426"/>
                </a:cxn>
                <a:cxn ang="0">
                  <a:pos x="1017" y="525"/>
                </a:cxn>
                <a:cxn ang="0">
                  <a:pos x="1000" y="637"/>
                </a:cxn>
                <a:cxn ang="0">
                  <a:pos x="960" y="741"/>
                </a:cxn>
                <a:cxn ang="0">
                  <a:pos x="899" y="835"/>
                </a:cxn>
                <a:cxn ang="0">
                  <a:pos x="820" y="911"/>
                </a:cxn>
                <a:cxn ang="0">
                  <a:pos x="728" y="970"/>
                </a:cxn>
                <a:cxn ang="0">
                  <a:pos x="622" y="1008"/>
                </a:cxn>
                <a:cxn ang="0">
                  <a:pos x="508" y="1023"/>
                </a:cxn>
                <a:cxn ang="0">
                  <a:pos x="390" y="1008"/>
                </a:cxn>
                <a:cxn ang="0">
                  <a:pos x="285" y="970"/>
                </a:cxn>
                <a:cxn ang="0">
                  <a:pos x="192" y="911"/>
                </a:cxn>
                <a:cxn ang="0">
                  <a:pos x="114" y="835"/>
                </a:cxn>
                <a:cxn ang="0">
                  <a:pos x="51" y="741"/>
                </a:cxn>
                <a:cxn ang="0">
                  <a:pos x="13" y="637"/>
                </a:cxn>
                <a:cxn ang="0">
                  <a:pos x="0" y="525"/>
                </a:cxn>
                <a:cxn ang="0">
                  <a:pos x="10" y="407"/>
                </a:cxn>
                <a:cxn ang="0">
                  <a:pos x="42" y="300"/>
                </a:cxn>
                <a:cxn ang="0">
                  <a:pos x="99" y="203"/>
                </a:cxn>
                <a:cxn ang="0">
                  <a:pos x="173" y="122"/>
                </a:cxn>
                <a:cxn ang="0">
                  <a:pos x="264" y="61"/>
                </a:cxn>
                <a:cxn ang="0">
                  <a:pos x="367" y="17"/>
                </a:cxn>
                <a:cxn ang="0">
                  <a:pos x="481" y="0"/>
                </a:cxn>
                <a:cxn ang="0">
                  <a:pos x="559" y="2"/>
                </a:cxn>
                <a:cxn ang="0">
                  <a:pos x="622" y="13"/>
                </a:cxn>
                <a:cxn ang="0">
                  <a:pos x="559" y="48"/>
                </a:cxn>
                <a:cxn ang="0">
                  <a:pos x="458" y="51"/>
                </a:cxn>
                <a:cxn ang="0">
                  <a:pos x="361" y="76"/>
                </a:cxn>
                <a:cxn ang="0">
                  <a:pos x="278" y="122"/>
                </a:cxn>
                <a:cxn ang="0">
                  <a:pos x="204" y="184"/>
                </a:cxn>
                <a:cxn ang="0">
                  <a:pos x="145" y="260"/>
                </a:cxn>
                <a:cxn ang="0">
                  <a:pos x="103" y="350"/>
                </a:cxn>
                <a:cxn ang="0">
                  <a:pos x="84" y="449"/>
                </a:cxn>
                <a:cxn ang="0">
                  <a:pos x="84" y="549"/>
                </a:cxn>
                <a:cxn ang="0">
                  <a:pos x="107" y="644"/>
                </a:cxn>
                <a:cxn ang="0">
                  <a:pos x="150" y="732"/>
                </a:cxn>
                <a:cxn ang="0">
                  <a:pos x="213" y="808"/>
                </a:cxn>
                <a:cxn ang="0">
                  <a:pos x="285" y="867"/>
                </a:cxn>
                <a:cxn ang="0">
                  <a:pos x="373" y="913"/>
                </a:cxn>
                <a:cxn ang="0">
                  <a:pos x="470" y="935"/>
                </a:cxn>
              </a:cxnLst>
              <a:rect l="0" t="0" r="r" b="b"/>
              <a:pathLst>
                <a:path w="1019" h="1023">
                  <a:moveTo>
                    <a:pt x="527" y="941"/>
                  </a:moveTo>
                  <a:lnTo>
                    <a:pt x="538" y="939"/>
                  </a:lnTo>
                  <a:lnTo>
                    <a:pt x="550" y="939"/>
                  </a:lnTo>
                  <a:lnTo>
                    <a:pt x="559" y="937"/>
                  </a:lnTo>
                  <a:lnTo>
                    <a:pt x="571" y="937"/>
                  </a:lnTo>
                  <a:lnTo>
                    <a:pt x="582" y="935"/>
                  </a:lnTo>
                  <a:lnTo>
                    <a:pt x="593" y="933"/>
                  </a:lnTo>
                  <a:lnTo>
                    <a:pt x="605" y="932"/>
                  </a:lnTo>
                  <a:lnTo>
                    <a:pt x="616" y="932"/>
                  </a:lnTo>
                  <a:lnTo>
                    <a:pt x="626" y="928"/>
                  </a:lnTo>
                  <a:lnTo>
                    <a:pt x="637" y="926"/>
                  </a:lnTo>
                  <a:lnTo>
                    <a:pt x="647" y="922"/>
                  </a:lnTo>
                  <a:lnTo>
                    <a:pt x="658" y="920"/>
                  </a:lnTo>
                  <a:lnTo>
                    <a:pt x="668" y="914"/>
                  </a:lnTo>
                  <a:lnTo>
                    <a:pt x="679" y="913"/>
                  </a:lnTo>
                  <a:lnTo>
                    <a:pt x="688" y="909"/>
                  </a:lnTo>
                  <a:lnTo>
                    <a:pt x="700" y="905"/>
                  </a:lnTo>
                  <a:lnTo>
                    <a:pt x="709" y="899"/>
                  </a:lnTo>
                  <a:lnTo>
                    <a:pt x="719" y="895"/>
                  </a:lnTo>
                  <a:lnTo>
                    <a:pt x="728" y="890"/>
                  </a:lnTo>
                  <a:lnTo>
                    <a:pt x="738" y="886"/>
                  </a:lnTo>
                  <a:lnTo>
                    <a:pt x="747" y="878"/>
                  </a:lnTo>
                  <a:lnTo>
                    <a:pt x="757" y="875"/>
                  </a:lnTo>
                  <a:lnTo>
                    <a:pt x="764" y="867"/>
                  </a:lnTo>
                  <a:lnTo>
                    <a:pt x="774" y="863"/>
                  </a:lnTo>
                  <a:lnTo>
                    <a:pt x="782" y="855"/>
                  </a:lnTo>
                  <a:lnTo>
                    <a:pt x="791" y="850"/>
                  </a:lnTo>
                  <a:lnTo>
                    <a:pt x="799" y="842"/>
                  </a:lnTo>
                  <a:lnTo>
                    <a:pt x="808" y="836"/>
                  </a:lnTo>
                  <a:lnTo>
                    <a:pt x="816" y="829"/>
                  </a:lnTo>
                  <a:lnTo>
                    <a:pt x="825" y="823"/>
                  </a:lnTo>
                  <a:lnTo>
                    <a:pt x="833" y="816"/>
                  </a:lnTo>
                  <a:lnTo>
                    <a:pt x="842" y="808"/>
                  </a:lnTo>
                  <a:lnTo>
                    <a:pt x="848" y="800"/>
                  </a:lnTo>
                  <a:lnTo>
                    <a:pt x="856" y="791"/>
                  </a:lnTo>
                  <a:lnTo>
                    <a:pt x="861" y="783"/>
                  </a:lnTo>
                  <a:lnTo>
                    <a:pt x="869" y="776"/>
                  </a:lnTo>
                  <a:lnTo>
                    <a:pt x="875" y="766"/>
                  </a:lnTo>
                  <a:lnTo>
                    <a:pt x="882" y="759"/>
                  </a:lnTo>
                  <a:lnTo>
                    <a:pt x="888" y="749"/>
                  </a:lnTo>
                  <a:lnTo>
                    <a:pt x="896" y="741"/>
                  </a:lnTo>
                  <a:lnTo>
                    <a:pt x="899" y="732"/>
                  </a:lnTo>
                  <a:lnTo>
                    <a:pt x="905" y="722"/>
                  </a:lnTo>
                  <a:lnTo>
                    <a:pt x="911" y="713"/>
                  </a:lnTo>
                  <a:lnTo>
                    <a:pt x="917" y="705"/>
                  </a:lnTo>
                  <a:lnTo>
                    <a:pt x="922" y="694"/>
                  </a:lnTo>
                  <a:lnTo>
                    <a:pt x="926" y="684"/>
                  </a:lnTo>
                  <a:lnTo>
                    <a:pt x="932" y="677"/>
                  </a:lnTo>
                  <a:lnTo>
                    <a:pt x="938" y="667"/>
                  </a:lnTo>
                  <a:lnTo>
                    <a:pt x="939" y="656"/>
                  </a:lnTo>
                  <a:lnTo>
                    <a:pt x="943" y="644"/>
                  </a:lnTo>
                  <a:lnTo>
                    <a:pt x="947" y="635"/>
                  </a:lnTo>
                  <a:lnTo>
                    <a:pt x="951" y="625"/>
                  </a:lnTo>
                  <a:lnTo>
                    <a:pt x="955" y="614"/>
                  </a:lnTo>
                  <a:lnTo>
                    <a:pt x="957" y="605"/>
                  </a:lnTo>
                  <a:lnTo>
                    <a:pt x="960" y="593"/>
                  </a:lnTo>
                  <a:lnTo>
                    <a:pt x="962" y="584"/>
                  </a:lnTo>
                  <a:lnTo>
                    <a:pt x="964" y="572"/>
                  </a:lnTo>
                  <a:lnTo>
                    <a:pt x="966" y="561"/>
                  </a:lnTo>
                  <a:lnTo>
                    <a:pt x="966" y="549"/>
                  </a:lnTo>
                  <a:lnTo>
                    <a:pt x="968" y="538"/>
                  </a:lnTo>
                  <a:lnTo>
                    <a:pt x="970" y="527"/>
                  </a:lnTo>
                  <a:lnTo>
                    <a:pt x="972" y="517"/>
                  </a:lnTo>
                  <a:lnTo>
                    <a:pt x="972" y="506"/>
                  </a:lnTo>
                  <a:lnTo>
                    <a:pt x="972" y="496"/>
                  </a:lnTo>
                  <a:lnTo>
                    <a:pt x="972" y="485"/>
                  </a:lnTo>
                  <a:lnTo>
                    <a:pt x="972" y="475"/>
                  </a:lnTo>
                  <a:lnTo>
                    <a:pt x="970" y="466"/>
                  </a:lnTo>
                  <a:lnTo>
                    <a:pt x="970" y="456"/>
                  </a:lnTo>
                  <a:lnTo>
                    <a:pt x="968" y="447"/>
                  </a:lnTo>
                  <a:lnTo>
                    <a:pt x="968" y="437"/>
                  </a:lnTo>
                  <a:lnTo>
                    <a:pt x="966" y="428"/>
                  </a:lnTo>
                  <a:lnTo>
                    <a:pt x="966" y="420"/>
                  </a:lnTo>
                  <a:lnTo>
                    <a:pt x="962" y="409"/>
                  </a:lnTo>
                  <a:lnTo>
                    <a:pt x="960" y="401"/>
                  </a:lnTo>
                  <a:lnTo>
                    <a:pt x="958" y="392"/>
                  </a:lnTo>
                  <a:lnTo>
                    <a:pt x="957" y="384"/>
                  </a:lnTo>
                  <a:lnTo>
                    <a:pt x="955" y="375"/>
                  </a:lnTo>
                  <a:lnTo>
                    <a:pt x="951" y="367"/>
                  </a:lnTo>
                  <a:lnTo>
                    <a:pt x="949" y="357"/>
                  </a:lnTo>
                  <a:lnTo>
                    <a:pt x="947" y="350"/>
                  </a:lnTo>
                  <a:lnTo>
                    <a:pt x="943" y="340"/>
                  </a:lnTo>
                  <a:lnTo>
                    <a:pt x="939" y="333"/>
                  </a:lnTo>
                  <a:lnTo>
                    <a:pt x="938" y="323"/>
                  </a:lnTo>
                  <a:lnTo>
                    <a:pt x="934" y="316"/>
                  </a:lnTo>
                  <a:lnTo>
                    <a:pt x="928" y="306"/>
                  </a:lnTo>
                  <a:lnTo>
                    <a:pt x="926" y="298"/>
                  </a:lnTo>
                  <a:lnTo>
                    <a:pt x="922" y="291"/>
                  </a:lnTo>
                  <a:lnTo>
                    <a:pt x="919" y="283"/>
                  </a:lnTo>
                  <a:lnTo>
                    <a:pt x="915" y="276"/>
                  </a:lnTo>
                  <a:lnTo>
                    <a:pt x="909" y="268"/>
                  </a:lnTo>
                  <a:lnTo>
                    <a:pt x="905" y="260"/>
                  </a:lnTo>
                  <a:lnTo>
                    <a:pt x="901" y="253"/>
                  </a:lnTo>
                  <a:lnTo>
                    <a:pt x="896" y="245"/>
                  </a:lnTo>
                  <a:lnTo>
                    <a:pt x="892" y="240"/>
                  </a:lnTo>
                  <a:lnTo>
                    <a:pt x="886" y="232"/>
                  </a:lnTo>
                  <a:lnTo>
                    <a:pt x="882" y="226"/>
                  </a:lnTo>
                  <a:lnTo>
                    <a:pt x="875" y="217"/>
                  </a:lnTo>
                  <a:lnTo>
                    <a:pt x="871" y="211"/>
                  </a:lnTo>
                  <a:lnTo>
                    <a:pt x="863" y="203"/>
                  </a:lnTo>
                  <a:lnTo>
                    <a:pt x="860" y="196"/>
                  </a:lnTo>
                  <a:lnTo>
                    <a:pt x="852" y="190"/>
                  </a:lnTo>
                  <a:lnTo>
                    <a:pt x="846" y="184"/>
                  </a:lnTo>
                  <a:lnTo>
                    <a:pt x="841" y="177"/>
                  </a:lnTo>
                  <a:lnTo>
                    <a:pt x="835" y="171"/>
                  </a:lnTo>
                  <a:lnTo>
                    <a:pt x="827" y="165"/>
                  </a:lnTo>
                  <a:lnTo>
                    <a:pt x="822" y="160"/>
                  </a:lnTo>
                  <a:lnTo>
                    <a:pt x="814" y="154"/>
                  </a:lnTo>
                  <a:lnTo>
                    <a:pt x="808" y="148"/>
                  </a:lnTo>
                  <a:lnTo>
                    <a:pt x="803" y="143"/>
                  </a:lnTo>
                  <a:lnTo>
                    <a:pt x="795" y="137"/>
                  </a:lnTo>
                  <a:lnTo>
                    <a:pt x="787" y="131"/>
                  </a:lnTo>
                  <a:lnTo>
                    <a:pt x="782" y="127"/>
                  </a:lnTo>
                  <a:lnTo>
                    <a:pt x="774" y="122"/>
                  </a:lnTo>
                  <a:lnTo>
                    <a:pt x="766" y="116"/>
                  </a:lnTo>
                  <a:lnTo>
                    <a:pt x="759" y="110"/>
                  </a:lnTo>
                  <a:lnTo>
                    <a:pt x="751" y="108"/>
                  </a:lnTo>
                  <a:lnTo>
                    <a:pt x="744" y="103"/>
                  </a:lnTo>
                  <a:lnTo>
                    <a:pt x="736" y="99"/>
                  </a:lnTo>
                  <a:lnTo>
                    <a:pt x="728" y="95"/>
                  </a:lnTo>
                  <a:lnTo>
                    <a:pt x="721" y="91"/>
                  </a:lnTo>
                  <a:lnTo>
                    <a:pt x="711" y="87"/>
                  </a:lnTo>
                  <a:lnTo>
                    <a:pt x="706" y="84"/>
                  </a:lnTo>
                  <a:lnTo>
                    <a:pt x="696" y="80"/>
                  </a:lnTo>
                  <a:lnTo>
                    <a:pt x="688" y="78"/>
                  </a:lnTo>
                  <a:lnTo>
                    <a:pt x="679" y="74"/>
                  </a:lnTo>
                  <a:lnTo>
                    <a:pt x="671" y="70"/>
                  </a:lnTo>
                  <a:lnTo>
                    <a:pt x="664" y="68"/>
                  </a:lnTo>
                  <a:lnTo>
                    <a:pt x="656" y="68"/>
                  </a:lnTo>
                  <a:lnTo>
                    <a:pt x="656" y="55"/>
                  </a:lnTo>
                  <a:lnTo>
                    <a:pt x="658" y="44"/>
                  </a:lnTo>
                  <a:lnTo>
                    <a:pt x="662" y="32"/>
                  </a:lnTo>
                  <a:lnTo>
                    <a:pt x="664" y="25"/>
                  </a:lnTo>
                  <a:lnTo>
                    <a:pt x="673" y="27"/>
                  </a:lnTo>
                  <a:lnTo>
                    <a:pt x="683" y="30"/>
                  </a:lnTo>
                  <a:lnTo>
                    <a:pt x="690" y="34"/>
                  </a:lnTo>
                  <a:lnTo>
                    <a:pt x="700" y="38"/>
                  </a:lnTo>
                  <a:lnTo>
                    <a:pt x="709" y="42"/>
                  </a:lnTo>
                  <a:lnTo>
                    <a:pt x="719" y="44"/>
                  </a:lnTo>
                  <a:lnTo>
                    <a:pt x="728" y="49"/>
                  </a:lnTo>
                  <a:lnTo>
                    <a:pt x="736" y="55"/>
                  </a:lnTo>
                  <a:lnTo>
                    <a:pt x="745" y="59"/>
                  </a:lnTo>
                  <a:lnTo>
                    <a:pt x="753" y="63"/>
                  </a:lnTo>
                  <a:lnTo>
                    <a:pt x="763" y="68"/>
                  </a:lnTo>
                  <a:lnTo>
                    <a:pt x="770" y="72"/>
                  </a:lnTo>
                  <a:lnTo>
                    <a:pt x="780" y="78"/>
                  </a:lnTo>
                  <a:lnTo>
                    <a:pt x="787" y="84"/>
                  </a:lnTo>
                  <a:lnTo>
                    <a:pt x="797" y="87"/>
                  </a:lnTo>
                  <a:lnTo>
                    <a:pt x="804" y="95"/>
                  </a:lnTo>
                  <a:lnTo>
                    <a:pt x="812" y="99"/>
                  </a:lnTo>
                  <a:lnTo>
                    <a:pt x="820" y="105"/>
                  </a:lnTo>
                  <a:lnTo>
                    <a:pt x="827" y="110"/>
                  </a:lnTo>
                  <a:lnTo>
                    <a:pt x="835" y="118"/>
                  </a:lnTo>
                  <a:lnTo>
                    <a:pt x="842" y="125"/>
                  </a:lnTo>
                  <a:lnTo>
                    <a:pt x="850" y="131"/>
                  </a:lnTo>
                  <a:lnTo>
                    <a:pt x="856" y="139"/>
                  </a:lnTo>
                  <a:lnTo>
                    <a:pt x="865" y="144"/>
                  </a:lnTo>
                  <a:lnTo>
                    <a:pt x="871" y="152"/>
                  </a:lnTo>
                  <a:lnTo>
                    <a:pt x="879" y="160"/>
                  </a:lnTo>
                  <a:lnTo>
                    <a:pt x="884" y="165"/>
                  </a:lnTo>
                  <a:lnTo>
                    <a:pt x="892" y="173"/>
                  </a:lnTo>
                  <a:lnTo>
                    <a:pt x="898" y="181"/>
                  </a:lnTo>
                  <a:lnTo>
                    <a:pt x="905" y="188"/>
                  </a:lnTo>
                  <a:lnTo>
                    <a:pt x="911" y="196"/>
                  </a:lnTo>
                  <a:lnTo>
                    <a:pt x="919" y="205"/>
                  </a:lnTo>
                  <a:lnTo>
                    <a:pt x="922" y="213"/>
                  </a:lnTo>
                  <a:lnTo>
                    <a:pt x="928" y="221"/>
                  </a:lnTo>
                  <a:lnTo>
                    <a:pt x="934" y="228"/>
                  </a:lnTo>
                  <a:lnTo>
                    <a:pt x="939" y="238"/>
                  </a:lnTo>
                  <a:lnTo>
                    <a:pt x="943" y="245"/>
                  </a:lnTo>
                  <a:lnTo>
                    <a:pt x="949" y="255"/>
                  </a:lnTo>
                  <a:lnTo>
                    <a:pt x="955" y="262"/>
                  </a:lnTo>
                  <a:lnTo>
                    <a:pt x="960" y="274"/>
                  </a:lnTo>
                  <a:lnTo>
                    <a:pt x="962" y="281"/>
                  </a:lnTo>
                  <a:lnTo>
                    <a:pt x="968" y="291"/>
                  </a:lnTo>
                  <a:lnTo>
                    <a:pt x="972" y="298"/>
                  </a:lnTo>
                  <a:lnTo>
                    <a:pt x="977" y="308"/>
                  </a:lnTo>
                  <a:lnTo>
                    <a:pt x="979" y="317"/>
                  </a:lnTo>
                  <a:lnTo>
                    <a:pt x="983" y="327"/>
                  </a:lnTo>
                  <a:lnTo>
                    <a:pt x="987" y="336"/>
                  </a:lnTo>
                  <a:lnTo>
                    <a:pt x="991" y="348"/>
                  </a:lnTo>
                  <a:lnTo>
                    <a:pt x="995" y="357"/>
                  </a:lnTo>
                  <a:lnTo>
                    <a:pt x="996" y="367"/>
                  </a:lnTo>
                  <a:lnTo>
                    <a:pt x="998" y="375"/>
                  </a:lnTo>
                  <a:lnTo>
                    <a:pt x="1002" y="386"/>
                  </a:lnTo>
                  <a:lnTo>
                    <a:pt x="1004" y="395"/>
                  </a:lnTo>
                  <a:lnTo>
                    <a:pt x="1006" y="407"/>
                  </a:lnTo>
                  <a:lnTo>
                    <a:pt x="1008" y="416"/>
                  </a:lnTo>
                  <a:lnTo>
                    <a:pt x="1012" y="426"/>
                  </a:lnTo>
                  <a:lnTo>
                    <a:pt x="1012" y="437"/>
                  </a:lnTo>
                  <a:lnTo>
                    <a:pt x="1014" y="447"/>
                  </a:lnTo>
                  <a:lnTo>
                    <a:pt x="1014" y="458"/>
                  </a:lnTo>
                  <a:lnTo>
                    <a:pt x="1017" y="468"/>
                  </a:lnTo>
                  <a:lnTo>
                    <a:pt x="1017" y="479"/>
                  </a:lnTo>
                  <a:lnTo>
                    <a:pt x="1017" y="490"/>
                  </a:lnTo>
                  <a:lnTo>
                    <a:pt x="1017" y="500"/>
                  </a:lnTo>
                  <a:lnTo>
                    <a:pt x="1019" y="511"/>
                  </a:lnTo>
                  <a:lnTo>
                    <a:pt x="1017" y="525"/>
                  </a:lnTo>
                  <a:lnTo>
                    <a:pt x="1017" y="536"/>
                  </a:lnTo>
                  <a:lnTo>
                    <a:pt x="1017" y="549"/>
                  </a:lnTo>
                  <a:lnTo>
                    <a:pt x="1015" y="561"/>
                  </a:lnTo>
                  <a:lnTo>
                    <a:pt x="1014" y="574"/>
                  </a:lnTo>
                  <a:lnTo>
                    <a:pt x="1012" y="587"/>
                  </a:lnTo>
                  <a:lnTo>
                    <a:pt x="1008" y="599"/>
                  </a:lnTo>
                  <a:lnTo>
                    <a:pt x="1008" y="614"/>
                  </a:lnTo>
                  <a:lnTo>
                    <a:pt x="1004" y="625"/>
                  </a:lnTo>
                  <a:lnTo>
                    <a:pt x="1000" y="637"/>
                  </a:lnTo>
                  <a:lnTo>
                    <a:pt x="996" y="648"/>
                  </a:lnTo>
                  <a:lnTo>
                    <a:pt x="995" y="662"/>
                  </a:lnTo>
                  <a:lnTo>
                    <a:pt x="989" y="673"/>
                  </a:lnTo>
                  <a:lnTo>
                    <a:pt x="985" y="684"/>
                  </a:lnTo>
                  <a:lnTo>
                    <a:pt x="981" y="696"/>
                  </a:lnTo>
                  <a:lnTo>
                    <a:pt x="977" y="709"/>
                  </a:lnTo>
                  <a:lnTo>
                    <a:pt x="972" y="719"/>
                  </a:lnTo>
                  <a:lnTo>
                    <a:pt x="966" y="730"/>
                  </a:lnTo>
                  <a:lnTo>
                    <a:pt x="960" y="741"/>
                  </a:lnTo>
                  <a:lnTo>
                    <a:pt x="955" y="753"/>
                  </a:lnTo>
                  <a:lnTo>
                    <a:pt x="949" y="762"/>
                  </a:lnTo>
                  <a:lnTo>
                    <a:pt x="943" y="774"/>
                  </a:lnTo>
                  <a:lnTo>
                    <a:pt x="936" y="783"/>
                  </a:lnTo>
                  <a:lnTo>
                    <a:pt x="930" y="795"/>
                  </a:lnTo>
                  <a:lnTo>
                    <a:pt x="922" y="804"/>
                  </a:lnTo>
                  <a:lnTo>
                    <a:pt x="915" y="814"/>
                  </a:lnTo>
                  <a:lnTo>
                    <a:pt x="907" y="823"/>
                  </a:lnTo>
                  <a:lnTo>
                    <a:pt x="899" y="835"/>
                  </a:lnTo>
                  <a:lnTo>
                    <a:pt x="892" y="842"/>
                  </a:lnTo>
                  <a:lnTo>
                    <a:pt x="884" y="852"/>
                  </a:lnTo>
                  <a:lnTo>
                    <a:pt x="877" y="861"/>
                  </a:lnTo>
                  <a:lnTo>
                    <a:pt x="869" y="871"/>
                  </a:lnTo>
                  <a:lnTo>
                    <a:pt x="858" y="880"/>
                  </a:lnTo>
                  <a:lnTo>
                    <a:pt x="848" y="888"/>
                  </a:lnTo>
                  <a:lnTo>
                    <a:pt x="841" y="895"/>
                  </a:lnTo>
                  <a:lnTo>
                    <a:pt x="831" y="903"/>
                  </a:lnTo>
                  <a:lnTo>
                    <a:pt x="820" y="911"/>
                  </a:lnTo>
                  <a:lnTo>
                    <a:pt x="810" y="918"/>
                  </a:lnTo>
                  <a:lnTo>
                    <a:pt x="801" y="926"/>
                  </a:lnTo>
                  <a:lnTo>
                    <a:pt x="791" y="933"/>
                  </a:lnTo>
                  <a:lnTo>
                    <a:pt x="780" y="939"/>
                  </a:lnTo>
                  <a:lnTo>
                    <a:pt x="770" y="947"/>
                  </a:lnTo>
                  <a:lnTo>
                    <a:pt x="759" y="952"/>
                  </a:lnTo>
                  <a:lnTo>
                    <a:pt x="749" y="958"/>
                  </a:lnTo>
                  <a:lnTo>
                    <a:pt x="738" y="964"/>
                  </a:lnTo>
                  <a:lnTo>
                    <a:pt x="728" y="970"/>
                  </a:lnTo>
                  <a:lnTo>
                    <a:pt x="717" y="975"/>
                  </a:lnTo>
                  <a:lnTo>
                    <a:pt x="706" y="981"/>
                  </a:lnTo>
                  <a:lnTo>
                    <a:pt x="694" y="985"/>
                  </a:lnTo>
                  <a:lnTo>
                    <a:pt x="683" y="990"/>
                  </a:lnTo>
                  <a:lnTo>
                    <a:pt x="669" y="992"/>
                  </a:lnTo>
                  <a:lnTo>
                    <a:pt x="658" y="998"/>
                  </a:lnTo>
                  <a:lnTo>
                    <a:pt x="645" y="1000"/>
                  </a:lnTo>
                  <a:lnTo>
                    <a:pt x="633" y="1004"/>
                  </a:lnTo>
                  <a:lnTo>
                    <a:pt x="622" y="1008"/>
                  </a:lnTo>
                  <a:lnTo>
                    <a:pt x="610" y="1011"/>
                  </a:lnTo>
                  <a:lnTo>
                    <a:pt x="597" y="1011"/>
                  </a:lnTo>
                  <a:lnTo>
                    <a:pt x="584" y="1015"/>
                  </a:lnTo>
                  <a:lnTo>
                    <a:pt x="571" y="1017"/>
                  </a:lnTo>
                  <a:lnTo>
                    <a:pt x="559" y="1019"/>
                  </a:lnTo>
                  <a:lnTo>
                    <a:pt x="546" y="1021"/>
                  </a:lnTo>
                  <a:lnTo>
                    <a:pt x="533" y="1021"/>
                  </a:lnTo>
                  <a:lnTo>
                    <a:pt x="521" y="1021"/>
                  </a:lnTo>
                  <a:lnTo>
                    <a:pt x="508" y="1023"/>
                  </a:lnTo>
                  <a:lnTo>
                    <a:pt x="494" y="1021"/>
                  </a:lnTo>
                  <a:lnTo>
                    <a:pt x="481" y="1021"/>
                  </a:lnTo>
                  <a:lnTo>
                    <a:pt x="468" y="1021"/>
                  </a:lnTo>
                  <a:lnTo>
                    <a:pt x="455" y="1019"/>
                  </a:lnTo>
                  <a:lnTo>
                    <a:pt x="441" y="1017"/>
                  </a:lnTo>
                  <a:lnTo>
                    <a:pt x="428" y="1015"/>
                  </a:lnTo>
                  <a:lnTo>
                    <a:pt x="415" y="1011"/>
                  </a:lnTo>
                  <a:lnTo>
                    <a:pt x="405" y="1011"/>
                  </a:lnTo>
                  <a:lnTo>
                    <a:pt x="390" y="1008"/>
                  </a:lnTo>
                  <a:lnTo>
                    <a:pt x="378" y="1004"/>
                  </a:lnTo>
                  <a:lnTo>
                    <a:pt x="367" y="1000"/>
                  </a:lnTo>
                  <a:lnTo>
                    <a:pt x="356" y="998"/>
                  </a:lnTo>
                  <a:lnTo>
                    <a:pt x="342" y="992"/>
                  </a:lnTo>
                  <a:lnTo>
                    <a:pt x="331" y="990"/>
                  </a:lnTo>
                  <a:lnTo>
                    <a:pt x="320" y="985"/>
                  </a:lnTo>
                  <a:lnTo>
                    <a:pt x="310" y="981"/>
                  </a:lnTo>
                  <a:lnTo>
                    <a:pt x="297" y="975"/>
                  </a:lnTo>
                  <a:lnTo>
                    <a:pt x="285" y="970"/>
                  </a:lnTo>
                  <a:lnTo>
                    <a:pt x="274" y="964"/>
                  </a:lnTo>
                  <a:lnTo>
                    <a:pt x="264" y="958"/>
                  </a:lnTo>
                  <a:lnTo>
                    <a:pt x="253" y="952"/>
                  </a:lnTo>
                  <a:lnTo>
                    <a:pt x="243" y="947"/>
                  </a:lnTo>
                  <a:lnTo>
                    <a:pt x="232" y="939"/>
                  </a:lnTo>
                  <a:lnTo>
                    <a:pt x="223" y="933"/>
                  </a:lnTo>
                  <a:lnTo>
                    <a:pt x="213" y="926"/>
                  </a:lnTo>
                  <a:lnTo>
                    <a:pt x="202" y="918"/>
                  </a:lnTo>
                  <a:lnTo>
                    <a:pt x="192" y="911"/>
                  </a:lnTo>
                  <a:lnTo>
                    <a:pt x="183" y="903"/>
                  </a:lnTo>
                  <a:lnTo>
                    <a:pt x="173" y="895"/>
                  </a:lnTo>
                  <a:lnTo>
                    <a:pt x="166" y="888"/>
                  </a:lnTo>
                  <a:lnTo>
                    <a:pt x="156" y="880"/>
                  </a:lnTo>
                  <a:lnTo>
                    <a:pt x="148" y="871"/>
                  </a:lnTo>
                  <a:lnTo>
                    <a:pt x="137" y="861"/>
                  </a:lnTo>
                  <a:lnTo>
                    <a:pt x="129" y="852"/>
                  </a:lnTo>
                  <a:lnTo>
                    <a:pt x="122" y="842"/>
                  </a:lnTo>
                  <a:lnTo>
                    <a:pt x="114" y="835"/>
                  </a:lnTo>
                  <a:lnTo>
                    <a:pt x="107" y="823"/>
                  </a:lnTo>
                  <a:lnTo>
                    <a:pt x="99" y="814"/>
                  </a:lnTo>
                  <a:lnTo>
                    <a:pt x="91" y="804"/>
                  </a:lnTo>
                  <a:lnTo>
                    <a:pt x="86" y="795"/>
                  </a:lnTo>
                  <a:lnTo>
                    <a:pt x="78" y="783"/>
                  </a:lnTo>
                  <a:lnTo>
                    <a:pt x="72" y="774"/>
                  </a:lnTo>
                  <a:lnTo>
                    <a:pt x="65" y="762"/>
                  </a:lnTo>
                  <a:lnTo>
                    <a:pt x="59" y="753"/>
                  </a:lnTo>
                  <a:lnTo>
                    <a:pt x="51" y="741"/>
                  </a:lnTo>
                  <a:lnTo>
                    <a:pt x="48" y="730"/>
                  </a:lnTo>
                  <a:lnTo>
                    <a:pt x="42" y="719"/>
                  </a:lnTo>
                  <a:lnTo>
                    <a:pt x="38" y="709"/>
                  </a:lnTo>
                  <a:lnTo>
                    <a:pt x="32" y="696"/>
                  </a:lnTo>
                  <a:lnTo>
                    <a:pt x="29" y="684"/>
                  </a:lnTo>
                  <a:lnTo>
                    <a:pt x="25" y="673"/>
                  </a:lnTo>
                  <a:lnTo>
                    <a:pt x="21" y="662"/>
                  </a:lnTo>
                  <a:lnTo>
                    <a:pt x="17" y="648"/>
                  </a:lnTo>
                  <a:lnTo>
                    <a:pt x="13" y="637"/>
                  </a:lnTo>
                  <a:lnTo>
                    <a:pt x="11" y="625"/>
                  </a:lnTo>
                  <a:lnTo>
                    <a:pt x="10" y="614"/>
                  </a:lnTo>
                  <a:lnTo>
                    <a:pt x="6" y="599"/>
                  </a:lnTo>
                  <a:lnTo>
                    <a:pt x="4" y="587"/>
                  </a:lnTo>
                  <a:lnTo>
                    <a:pt x="2" y="574"/>
                  </a:lnTo>
                  <a:lnTo>
                    <a:pt x="2" y="561"/>
                  </a:lnTo>
                  <a:lnTo>
                    <a:pt x="0" y="549"/>
                  </a:lnTo>
                  <a:lnTo>
                    <a:pt x="0" y="536"/>
                  </a:lnTo>
                  <a:lnTo>
                    <a:pt x="0" y="525"/>
                  </a:lnTo>
                  <a:lnTo>
                    <a:pt x="0" y="511"/>
                  </a:lnTo>
                  <a:lnTo>
                    <a:pt x="0" y="498"/>
                  </a:lnTo>
                  <a:lnTo>
                    <a:pt x="0" y="485"/>
                  </a:lnTo>
                  <a:lnTo>
                    <a:pt x="0" y="470"/>
                  </a:lnTo>
                  <a:lnTo>
                    <a:pt x="2" y="458"/>
                  </a:lnTo>
                  <a:lnTo>
                    <a:pt x="2" y="445"/>
                  </a:lnTo>
                  <a:lnTo>
                    <a:pt x="4" y="432"/>
                  </a:lnTo>
                  <a:lnTo>
                    <a:pt x="6" y="418"/>
                  </a:lnTo>
                  <a:lnTo>
                    <a:pt x="10" y="407"/>
                  </a:lnTo>
                  <a:lnTo>
                    <a:pt x="11" y="394"/>
                  </a:lnTo>
                  <a:lnTo>
                    <a:pt x="13" y="382"/>
                  </a:lnTo>
                  <a:lnTo>
                    <a:pt x="17" y="369"/>
                  </a:lnTo>
                  <a:lnTo>
                    <a:pt x="21" y="357"/>
                  </a:lnTo>
                  <a:lnTo>
                    <a:pt x="25" y="346"/>
                  </a:lnTo>
                  <a:lnTo>
                    <a:pt x="29" y="335"/>
                  </a:lnTo>
                  <a:lnTo>
                    <a:pt x="32" y="323"/>
                  </a:lnTo>
                  <a:lnTo>
                    <a:pt x="38" y="312"/>
                  </a:lnTo>
                  <a:lnTo>
                    <a:pt x="42" y="300"/>
                  </a:lnTo>
                  <a:lnTo>
                    <a:pt x="48" y="289"/>
                  </a:lnTo>
                  <a:lnTo>
                    <a:pt x="51" y="278"/>
                  </a:lnTo>
                  <a:lnTo>
                    <a:pt x="59" y="266"/>
                  </a:lnTo>
                  <a:lnTo>
                    <a:pt x="65" y="255"/>
                  </a:lnTo>
                  <a:lnTo>
                    <a:pt x="72" y="245"/>
                  </a:lnTo>
                  <a:lnTo>
                    <a:pt x="78" y="234"/>
                  </a:lnTo>
                  <a:lnTo>
                    <a:pt x="86" y="224"/>
                  </a:lnTo>
                  <a:lnTo>
                    <a:pt x="91" y="215"/>
                  </a:lnTo>
                  <a:lnTo>
                    <a:pt x="99" y="203"/>
                  </a:lnTo>
                  <a:lnTo>
                    <a:pt x="107" y="194"/>
                  </a:lnTo>
                  <a:lnTo>
                    <a:pt x="114" y="184"/>
                  </a:lnTo>
                  <a:lnTo>
                    <a:pt x="122" y="175"/>
                  </a:lnTo>
                  <a:lnTo>
                    <a:pt x="129" y="167"/>
                  </a:lnTo>
                  <a:lnTo>
                    <a:pt x="137" y="158"/>
                  </a:lnTo>
                  <a:lnTo>
                    <a:pt x="148" y="150"/>
                  </a:lnTo>
                  <a:lnTo>
                    <a:pt x="156" y="139"/>
                  </a:lnTo>
                  <a:lnTo>
                    <a:pt x="166" y="131"/>
                  </a:lnTo>
                  <a:lnTo>
                    <a:pt x="173" y="122"/>
                  </a:lnTo>
                  <a:lnTo>
                    <a:pt x="183" y="116"/>
                  </a:lnTo>
                  <a:lnTo>
                    <a:pt x="192" y="108"/>
                  </a:lnTo>
                  <a:lnTo>
                    <a:pt x="202" y="99"/>
                  </a:lnTo>
                  <a:lnTo>
                    <a:pt x="213" y="93"/>
                  </a:lnTo>
                  <a:lnTo>
                    <a:pt x="223" y="86"/>
                  </a:lnTo>
                  <a:lnTo>
                    <a:pt x="232" y="80"/>
                  </a:lnTo>
                  <a:lnTo>
                    <a:pt x="243" y="72"/>
                  </a:lnTo>
                  <a:lnTo>
                    <a:pt x="253" y="65"/>
                  </a:lnTo>
                  <a:lnTo>
                    <a:pt x="264" y="61"/>
                  </a:lnTo>
                  <a:lnTo>
                    <a:pt x="274" y="53"/>
                  </a:lnTo>
                  <a:lnTo>
                    <a:pt x="285" y="49"/>
                  </a:lnTo>
                  <a:lnTo>
                    <a:pt x="297" y="44"/>
                  </a:lnTo>
                  <a:lnTo>
                    <a:pt x="310" y="40"/>
                  </a:lnTo>
                  <a:lnTo>
                    <a:pt x="320" y="34"/>
                  </a:lnTo>
                  <a:lnTo>
                    <a:pt x="331" y="30"/>
                  </a:lnTo>
                  <a:lnTo>
                    <a:pt x="342" y="25"/>
                  </a:lnTo>
                  <a:lnTo>
                    <a:pt x="356" y="21"/>
                  </a:lnTo>
                  <a:lnTo>
                    <a:pt x="367" y="17"/>
                  </a:lnTo>
                  <a:lnTo>
                    <a:pt x="378" y="13"/>
                  </a:lnTo>
                  <a:lnTo>
                    <a:pt x="390" y="11"/>
                  </a:lnTo>
                  <a:lnTo>
                    <a:pt x="405" y="9"/>
                  </a:lnTo>
                  <a:lnTo>
                    <a:pt x="415" y="6"/>
                  </a:lnTo>
                  <a:lnTo>
                    <a:pt x="428" y="4"/>
                  </a:lnTo>
                  <a:lnTo>
                    <a:pt x="441" y="2"/>
                  </a:lnTo>
                  <a:lnTo>
                    <a:pt x="455" y="2"/>
                  </a:lnTo>
                  <a:lnTo>
                    <a:pt x="468" y="0"/>
                  </a:lnTo>
                  <a:lnTo>
                    <a:pt x="481" y="0"/>
                  </a:lnTo>
                  <a:lnTo>
                    <a:pt x="494" y="0"/>
                  </a:lnTo>
                  <a:lnTo>
                    <a:pt x="508" y="0"/>
                  </a:lnTo>
                  <a:lnTo>
                    <a:pt x="515" y="0"/>
                  </a:lnTo>
                  <a:lnTo>
                    <a:pt x="521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4" y="0"/>
                  </a:lnTo>
                  <a:lnTo>
                    <a:pt x="552" y="2"/>
                  </a:lnTo>
                  <a:lnTo>
                    <a:pt x="559" y="2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80" y="4"/>
                  </a:lnTo>
                  <a:lnTo>
                    <a:pt x="588" y="6"/>
                  </a:lnTo>
                  <a:lnTo>
                    <a:pt x="593" y="8"/>
                  </a:lnTo>
                  <a:lnTo>
                    <a:pt x="601" y="8"/>
                  </a:lnTo>
                  <a:lnTo>
                    <a:pt x="609" y="9"/>
                  </a:lnTo>
                  <a:lnTo>
                    <a:pt x="614" y="11"/>
                  </a:lnTo>
                  <a:lnTo>
                    <a:pt x="622" y="13"/>
                  </a:lnTo>
                  <a:lnTo>
                    <a:pt x="620" y="23"/>
                  </a:lnTo>
                  <a:lnTo>
                    <a:pt x="618" y="32"/>
                  </a:lnTo>
                  <a:lnTo>
                    <a:pt x="616" y="44"/>
                  </a:lnTo>
                  <a:lnTo>
                    <a:pt x="614" y="55"/>
                  </a:lnTo>
                  <a:lnTo>
                    <a:pt x="603" y="53"/>
                  </a:lnTo>
                  <a:lnTo>
                    <a:pt x="593" y="53"/>
                  </a:lnTo>
                  <a:lnTo>
                    <a:pt x="582" y="51"/>
                  </a:lnTo>
                  <a:lnTo>
                    <a:pt x="571" y="49"/>
                  </a:lnTo>
                  <a:lnTo>
                    <a:pt x="559" y="48"/>
                  </a:lnTo>
                  <a:lnTo>
                    <a:pt x="550" y="48"/>
                  </a:lnTo>
                  <a:lnTo>
                    <a:pt x="538" y="48"/>
                  </a:lnTo>
                  <a:lnTo>
                    <a:pt x="527" y="48"/>
                  </a:lnTo>
                  <a:lnTo>
                    <a:pt x="515" y="48"/>
                  </a:lnTo>
                  <a:lnTo>
                    <a:pt x="504" y="48"/>
                  </a:lnTo>
                  <a:lnTo>
                    <a:pt x="493" y="48"/>
                  </a:lnTo>
                  <a:lnTo>
                    <a:pt x="481" y="48"/>
                  </a:lnTo>
                  <a:lnTo>
                    <a:pt x="470" y="48"/>
                  </a:lnTo>
                  <a:lnTo>
                    <a:pt x="458" y="51"/>
                  </a:lnTo>
                  <a:lnTo>
                    <a:pt x="447" y="51"/>
                  </a:lnTo>
                  <a:lnTo>
                    <a:pt x="436" y="55"/>
                  </a:lnTo>
                  <a:lnTo>
                    <a:pt x="424" y="57"/>
                  </a:lnTo>
                  <a:lnTo>
                    <a:pt x="415" y="59"/>
                  </a:lnTo>
                  <a:lnTo>
                    <a:pt x="403" y="63"/>
                  </a:lnTo>
                  <a:lnTo>
                    <a:pt x="394" y="67"/>
                  </a:lnTo>
                  <a:lnTo>
                    <a:pt x="382" y="68"/>
                  </a:lnTo>
                  <a:lnTo>
                    <a:pt x="373" y="72"/>
                  </a:lnTo>
                  <a:lnTo>
                    <a:pt x="361" y="76"/>
                  </a:lnTo>
                  <a:lnTo>
                    <a:pt x="352" y="82"/>
                  </a:lnTo>
                  <a:lnTo>
                    <a:pt x="342" y="86"/>
                  </a:lnTo>
                  <a:lnTo>
                    <a:pt x="333" y="89"/>
                  </a:lnTo>
                  <a:lnTo>
                    <a:pt x="323" y="93"/>
                  </a:lnTo>
                  <a:lnTo>
                    <a:pt x="314" y="99"/>
                  </a:lnTo>
                  <a:lnTo>
                    <a:pt x="304" y="105"/>
                  </a:lnTo>
                  <a:lnTo>
                    <a:pt x="295" y="110"/>
                  </a:lnTo>
                  <a:lnTo>
                    <a:pt x="285" y="116"/>
                  </a:lnTo>
                  <a:lnTo>
                    <a:pt x="278" y="122"/>
                  </a:lnTo>
                  <a:lnTo>
                    <a:pt x="266" y="127"/>
                  </a:lnTo>
                  <a:lnTo>
                    <a:pt x="259" y="133"/>
                  </a:lnTo>
                  <a:lnTo>
                    <a:pt x="249" y="141"/>
                  </a:lnTo>
                  <a:lnTo>
                    <a:pt x="243" y="148"/>
                  </a:lnTo>
                  <a:lnTo>
                    <a:pt x="234" y="156"/>
                  </a:lnTo>
                  <a:lnTo>
                    <a:pt x="226" y="163"/>
                  </a:lnTo>
                  <a:lnTo>
                    <a:pt x="219" y="171"/>
                  </a:lnTo>
                  <a:lnTo>
                    <a:pt x="213" y="179"/>
                  </a:lnTo>
                  <a:lnTo>
                    <a:pt x="204" y="184"/>
                  </a:lnTo>
                  <a:lnTo>
                    <a:pt x="196" y="192"/>
                  </a:lnTo>
                  <a:lnTo>
                    <a:pt x="190" y="200"/>
                  </a:lnTo>
                  <a:lnTo>
                    <a:pt x="183" y="209"/>
                  </a:lnTo>
                  <a:lnTo>
                    <a:pt x="175" y="217"/>
                  </a:lnTo>
                  <a:lnTo>
                    <a:pt x="169" y="226"/>
                  </a:lnTo>
                  <a:lnTo>
                    <a:pt x="164" y="234"/>
                  </a:lnTo>
                  <a:lnTo>
                    <a:pt x="158" y="243"/>
                  </a:lnTo>
                  <a:lnTo>
                    <a:pt x="150" y="251"/>
                  </a:lnTo>
                  <a:lnTo>
                    <a:pt x="145" y="260"/>
                  </a:lnTo>
                  <a:lnTo>
                    <a:pt x="139" y="270"/>
                  </a:lnTo>
                  <a:lnTo>
                    <a:pt x="135" y="279"/>
                  </a:lnTo>
                  <a:lnTo>
                    <a:pt x="129" y="289"/>
                  </a:lnTo>
                  <a:lnTo>
                    <a:pt x="124" y="300"/>
                  </a:lnTo>
                  <a:lnTo>
                    <a:pt x="120" y="310"/>
                  </a:lnTo>
                  <a:lnTo>
                    <a:pt x="116" y="321"/>
                  </a:lnTo>
                  <a:lnTo>
                    <a:pt x="112" y="329"/>
                  </a:lnTo>
                  <a:lnTo>
                    <a:pt x="107" y="340"/>
                  </a:lnTo>
                  <a:lnTo>
                    <a:pt x="103" y="350"/>
                  </a:lnTo>
                  <a:lnTo>
                    <a:pt x="101" y="361"/>
                  </a:lnTo>
                  <a:lnTo>
                    <a:pt x="97" y="371"/>
                  </a:lnTo>
                  <a:lnTo>
                    <a:pt x="93" y="382"/>
                  </a:lnTo>
                  <a:lnTo>
                    <a:pt x="91" y="392"/>
                  </a:lnTo>
                  <a:lnTo>
                    <a:pt x="89" y="403"/>
                  </a:lnTo>
                  <a:lnTo>
                    <a:pt x="86" y="414"/>
                  </a:lnTo>
                  <a:lnTo>
                    <a:pt x="86" y="426"/>
                  </a:lnTo>
                  <a:lnTo>
                    <a:pt x="84" y="437"/>
                  </a:lnTo>
                  <a:lnTo>
                    <a:pt x="84" y="449"/>
                  </a:lnTo>
                  <a:lnTo>
                    <a:pt x="82" y="460"/>
                  </a:lnTo>
                  <a:lnTo>
                    <a:pt x="82" y="471"/>
                  </a:lnTo>
                  <a:lnTo>
                    <a:pt x="82" y="483"/>
                  </a:lnTo>
                  <a:lnTo>
                    <a:pt x="82" y="496"/>
                  </a:lnTo>
                  <a:lnTo>
                    <a:pt x="82" y="506"/>
                  </a:lnTo>
                  <a:lnTo>
                    <a:pt x="82" y="517"/>
                  </a:lnTo>
                  <a:lnTo>
                    <a:pt x="82" y="527"/>
                  </a:lnTo>
                  <a:lnTo>
                    <a:pt x="84" y="538"/>
                  </a:lnTo>
                  <a:lnTo>
                    <a:pt x="84" y="549"/>
                  </a:lnTo>
                  <a:lnTo>
                    <a:pt x="86" y="561"/>
                  </a:lnTo>
                  <a:lnTo>
                    <a:pt x="86" y="572"/>
                  </a:lnTo>
                  <a:lnTo>
                    <a:pt x="89" y="584"/>
                  </a:lnTo>
                  <a:lnTo>
                    <a:pt x="91" y="593"/>
                  </a:lnTo>
                  <a:lnTo>
                    <a:pt x="93" y="605"/>
                  </a:lnTo>
                  <a:lnTo>
                    <a:pt x="97" y="614"/>
                  </a:lnTo>
                  <a:lnTo>
                    <a:pt x="101" y="625"/>
                  </a:lnTo>
                  <a:lnTo>
                    <a:pt x="103" y="635"/>
                  </a:lnTo>
                  <a:lnTo>
                    <a:pt x="107" y="644"/>
                  </a:lnTo>
                  <a:lnTo>
                    <a:pt x="112" y="656"/>
                  </a:lnTo>
                  <a:lnTo>
                    <a:pt x="116" y="667"/>
                  </a:lnTo>
                  <a:lnTo>
                    <a:pt x="120" y="677"/>
                  </a:lnTo>
                  <a:lnTo>
                    <a:pt x="124" y="684"/>
                  </a:lnTo>
                  <a:lnTo>
                    <a:pt x="129" y="694"/>
                  </a:lnTo>
                  <a:lnTo>
                    <a:pt x="135" y="705"/>
                  </a:lnTo>
                  <a:lnTo>
                    <a:pt x="139" y="713"/>
                  </a:lnTo>
                  <a:lnTo>
                    <a:pt x="145" y="722"/>
                  </a:lnTo>
                  <a:lnTo>
                    <a:pt x="150" y="732"/>
                  </a:lnTo>
                  <a:lnTo>
                    <a:pt x="158" y="741"/>
                  </a:lnTo>
                  <a:lnTo>
                    <a:pt x="164" y="749"/>
                  </a:lnTo>
                  <a:lnTo>
                    <a:pt x="169" y="759"/>
                  </a:lnTo>
                  <a:lnTo>
                    <a:pt x="175" y="766"/>
                  </a:lnTo>
                  <a:lnTo>
                    <a:pt x="183" y="776"/>
                  </a:lnTo>
                  <a:lnTo>
                    <a:pt x="190" y="783"/>
                  </a:lnTo>
                  <a:lnTo>
                    <a:pt x="196" y="791"/>
                  </a:lnTo>
                  <a:lnTo>
                    <a:pt x="204" y="800"/>
                  </a:lnTo>
                  <a:lnTo>
                    <a:pt x="213" y="808"/>
                  </a:lnTo>
                  <a:lnTo>
                    <a:pt x="219" y="816"/>
                  </a:lnTo>
                  <a:lnTo>
                    <a:pt x="226" y="823"/>
                  </a:lnTo>
                  <a:lnTo>
                    <a:pt x="234" y="829"/>
                  </a:lnTo>
                  <a:lnTo>
                    <a:pt x="243" y="836"/>
                  </a:lnTo>
                  <a:lnTo>
                    <a:pt x="249" y="842"/>
                  </a:lnTo>
                  <a:lnTo>
                    <a:pt x="259" y="850"/>
                  </a:lnTo>
                  <a:lnTo>
                    <a:pt x="266" y="855"/>
                  </a:lnTo>
                  <a:lnTo>
                    <a:pt x="278" y="863"/>
                  </a:lnTo>
                  <a:lnTo>
                    <a:pt x="285" y="867"/>
                  </a:lnTo>
                  <a:lnTo>
                    <a:pt x="295" y="875"/>
                  </a:lnTo>
                  <a:lnTo>
                    <a:pt x="304" y="878"/>
                  </a:lnTo>
                  <a:lnTo>
                    <a:pt x="314" y="886"/>
                  </a:lnTo>
                  <a:lnTo>
                    <a:pt x="323" y="890"/>
                  </a:lnTo>
                  <a:lnTo>
                    <a:pt x="333" y="895"/>
                  </a:lnTo>
                  <a:lnTo>
                    <a:pt x="342" y="899"/>
                  </a:lnTo>
                  <a:lnTo>
                    <a:pt x="352" y="905"/>
                  </a:lnTo>
                  <a:lnTo>
                    <a:pt x="361" y="909"/>
                  </a:lnTo>
                  <a:lnTo>
                    <a:pt x="373" y="913"/>
                  </a:lnTo>
                  <a:lnTo>
                    <a:pt x="382" y="914"/>
                  </a:lnTo>
                  <a:lnTo>
                    <a:pt x="394" y="920"/>
                  </a:lnTo>
                  <a:lnTo>
                    <a:pt x="403" y="922"/>
                  </a:lnTo>
                  <a:lnTo>
                    <a:pt x="415" y="926"/>
                  </a:lnTo>
                  <a:lnTo>
                    <a:pt x="424" y="928"/>
                  </a:lnTo>
                  <a:lnTo>
                    <a:pt x="436" y="932"/>
                  </a:lnTo>
                  <a:lnTo>
                    <a:pt x="447" y="932"/>
                  </a:lnTo>
                  <a:lnTo>
                    <a:pt x="458" y="933"/>
                  </a:lnTo>
                  <a:lnTo>
                    <a:pt x="470" y="935"/>
                  </a:lnTo>
                  <a:lnTo>
                    <a:pt x="481" y="937"/>
                  </a:lnTo>
                  <a:lnTo>
                    <a:pt x="493" y="937"/>
                  </a:lnTo>
                  <a:lnTo>
                    <a:pt x="504" y="939"/>
                  </a:lnTo>
                  <a:lnTo>
                    <a:pt x="515" y="939"/>
                  </a:lnTo>
                  <a:lnTo>
                    <a:pt x="527" y="941"/>
                  </a:lnTo>
                  <a:lnTo>
                    <a:pt x="527" y="9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" name="Freeform 77"/>
            <p:cNvSpPr>
              <a:spLocks/>
            </p:cNvSpPr>
            <p:nvPr/>
          </p:nvSpPr>
          <p:spPr bwMode="auto">
            <a:xfrm>
              <a:off x="5931570" y="4049380"/>
              <a:ext cx="83660" cy="7789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5" y="12"/>
                </a:cxn>
                <a:cxn ang="0">
                  <a:pos x="59" y="40"/>
                </a:cxn>
                <a:cxn ang="0">
                  <a:pos x="47" y="55"/>
                </a:cxn>
                <a:cxn ang="0">
                  <a:pos x="5" y="42"/>
                </a:cxn>
                <a:cxn ang="0">
                  <a:pos x="0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59" h="55">
                  <a:moveTo>
                    <a:pt x="13" y="0"/>
                  </a:moveTo>
                  <a:lnTo>
                    <a:pt x="55" y="12"/>
                  </a:lnTo>
                  <a:lnTo>
                    <a:pt x="59" y="40"/>
                  </a:lnTo>
                  <a:lnTo>
                    <a:pt x="47" y="55"/>
                  </a:lnTo>
                  <a:lnTo>
                    <a:pt x="5" y="42"/>
                  </a:lnTo>
                  <a:lnTo>
                    <a:pt x="0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297" name="Group 296"/>
          <p:cNvGrpSpPr/>
          <p:nvPr/>
        </p:nvGrpSpPr>
        <p:grpSpPr>
          <a:xfrm>
            <a:off x="3714744" y="3529010"/>
            <a:ext cx="735016" cy="454013"/>
            <a:chOff x="4929190" y="3714752"/>
            <a:chExt cx="3857652" cy="2382839"/>
          </a:xfrm>
        </p:grpSpPr>
        <p:sp>
          <p:nvSpPr>
            <p:cNvPr id="298" name="Rectangle 297"/>
            <p:cNvSpPr/>
            <p:nvPr/>
          </p:nvSpPr>
          <p:spPr>
            <a:xfrm>
              <a:off x="4929190" y="3714752"/>
              <a:ext cx="3857652" cy="23367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Freeform 15"/>
            <p:cNvSpPr>
              <a:spLocks/>
            </p:cNvSpPr>
            <p:nvPr/>
          </p:nvSpPr>
          <p:spPr bwMode="auto">
            <a:xfrm>
              <a:off x="6295056" y="5445625"/>
              <a:ext cx="969295" cy="651966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433"/>
                </a:cxn>
                <a:cxn ang="0">
                  <a:pos x="672" y="450"/>
                </a:cxn>
                <a:cxn ang="0">
                  <a:pos x="569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672" h="450">
                  <a:moveTo>
                    <a:pt x="124" y="0"/>
                  </a:moveTo>
                  <a:lnTo>
                    <a:pt x="0" y="433"/>
                  </a:lnTo>
                  <a:lnTo>
                    <a:pt x="672" y="450"/>
                  </a:lnTo>
                  <a:lnTo>
                    <a:pt x="569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" name="Freeform 17"/>
            <p:cNvSpPr>
              <a:spLocks/>
            </p:cNvSpPr>
            <p:nvPr/>
          </p:nvSpPr>
          <p:spPr bwMode="auto">
            <a:xfrm>
              <a:off x="6918174" y="3899370"/>
              <a:ext cx="1702036" cy="1710690"/>
            </a:xfrm>
            <a:custGeom>
              <a:avLst/>
              <a:gdLst/>
              <a:ahLst/>
              <a:cxnLst>
                <a:cxn ang="0">
                  <a:pos x="650" y="1182"/>
                </a:cxn>
                <a:cxn ang="0">
                  <a:pos x="723" y="1167"/>
                </a:cxn>
                <a:cxn ang="0">
                  <a:pos x="793" y="1148"/>
                </a:cxn>
                <a:cxn ang="0">
                  <a:pos x="858" y="1119"/>
                </a:cxn>
                <a:cxn ang="0">
                  <a:pos x="920" y="1083"/>
                </a:cxn>
                <a:cxn ang="0">
                  <a:pos x="976" y="1038"/>
                </a:cxn>
                <a:cxn ang="0">
                  <a:pos x="1027" y="990"/>
                </a:cxn>
                <a:cxn ang="0">
                  <a:pos x="1071" y="933"/>
                </a:cxn>
                <a:cxn ang="0">
                  <a:pos x="1111" y="874"/>
                </a:cxn>
                <a:cxn ang="0">
                  <a:pos x="1139" y="808"/>
                </a:cxn>
                <a:cxn ang="0">
                  <a:pos x="1162" y="739"/>
                </a:cxn>
                <a:cxn ang="0">
                  <a:pos x="1175" y="667"/>
                </a:cxn>
                <a:cxn ang="0">
                  <a:pos x="1181" y="593"/>
                </a:cxn>
                <a:cxn ang="0">
                  <a:pos x="1175" y="517"/>
                </a:cxn>
                <a:cxn ang="0">
                  <a:pos x="1162" y="444"/>
                </a:cxn>
                <a:cxn ang="0">
                  <a:pos x="1139" y="374"/>
                </a:cxn>
                <a:cxn ang="0">
                  <a:pos x="1111" y="310"/>
                </a:cxn>
                <a:cxn ang="0">
                  <a:pos x="1071" y="249"/>
                </a:cxn>
                <a:cxn ang="0">
                  <a:pos x="1027" y="194"/>
                </a:cxn>
                <a:cxn ang="0">
                  <a:pos x="976" y="142"/>
                </a:cxn>
                <a:cxn ang="0">
                  <a:pos x="920" y="100"/>
                </a:cxn>
                <a:cxn ang="0">
                  <a:pos x="858" y="62"/>
                </a:cxn>
                <a:cxn ang="0">
                  <a:pos x="793" y="34"/>
                </a:cxn>
                <a:cxn ang="0">
                  <a:pos x="723" y="13"/>
                </a:cxn>
                <a:cxn ang="0">
                  <a:pos x="650" y="2"/>
                </a:cxn>
                <a:cxn ang="0">
                  <a:pos x="574" y="0"/>
                </a:cxn>
                <a:cxn ang="0">
                  <a:pos x="500" y="5"/>
                </a:cxn>
                <a:cxn ang="0">
                  <a:pos x="428" y="21"/>
                </a:cxn>
                <a:cxn ang="0">
                  <a:pos x="359" y="45"/>
                </a:cxn>
                <a:cxn ang="0">
                  <a:pos x="295" y="76"/>
                </a:cxn>
                <a:cxn ang="0">
                  <a:pos x="236" y="116"/>
                </a:cxn>
                <a:cxn ang="0">
                  <a:pos x="183" y="163"/>
                </a:cxn>
                <a:cxn ang="0">
                  <a:pos x="133" y="214"/>
                </a:cxn>
                <a:cxn ang="0">
                  <a:pos x="91" y="271"/>
                </a:cxn>
                <a:cxn ang="0">
                  <a:pos x="55" y="334"/>
                </a:cxn>
                <a:cxn ang="0">
                  <a:pos x="29" y="403"/>
                </a:cxn>
                <a:cxn ang="0">
                  <a:pos x="12" y="473"/>
                </a:cxn>
                <a:cxn ang="0">
                  <a:pos x="0" y="547"/>
                </a:cxn>
                <a:cxn ang="0">
                  <a:pos x="0" y="623"/>
                </a:cxn>
                <a:cxn ang="0">
                  <a:pos x="8" y="695"/>
                </a:cxn>
                <a:cxn ang="0">
                  <a:pos x="25" y="768"/>
                </a:cxn>
                <a:cxn ang="0">
                  <a:pos x="51" y="834"/>
                </a:cxn>
                <a:cxn ang="0">
                  <a:pos x="84" y="897"/>
                </a:cxn>
                <a:cxn ang="0">
                  <a:pos x="124" y="956"/>
                </a:cxn>
                <a:cxn ang="0">
                  <a:pos x="173" y="1011"/>
                </a:cxn>
                <a:cxn ang="0">
                  <a:pos x="224" y="1057"/>
                </a:cxn>
                <a:cxn ang="0">
                  <a:pos x="282" y="1098"/>
                </a:cxn>
                <a:cxn ang="0">
                  <a:pos x="346" y="1131"/>
                </a:cxn>
                <a:cxn ang="0">
                  <a:pos x="415" y="1157"/>
                </a:cxn>
                <a:cxn ang="0">
                  <a:pos x="485" y="1175"/>
                </a:cxn>
                <a:cxn ang="0">
                  <a:pos x="561" y="1184"/>
                </a:cxn>
              </a:cxnLst>
              <a:rect l="0" t="0" r="r" b="b"/>
              <a:pathLst>
                <a:path w="1181" h="1184">
                  <a:moveTo>
                    <a:pt x="591" y="1184"/>
                  </a:moveTo>
                  <a:lnTo>
                    <a:pt x="605" y="1184"/>
                  </a:lnTo>
                  <a:lnTo>
                    <a:pt x="620" y="1184"/>
                  </a:lnTo>
                  <a:lnTo>
                    <a:pt x="635" y="1182"/>
                  </a:lnTo>
                  <a:lnTo>
                    <a:pt x="650" y="1182"/>
                  </a:lnTo>
                  <a:lnTo>
                    <a:pt x="664" y="1178"/>
                  </a:lnTo>
                  <a:lnTo>
                    <a:pt x="679" y="1176"/>
                  </a:lnTo>
                  <a:lnTo>
                    <a:pt x="694" y="1175"/>
                  </a:lnTo>
                  <a:lnTo>
                    <a:pt x="709" y="1173"/>
                  </a:lnTo>
                  <a:lnTo>
                    <a:pt x="723" y="1167"/>
                  </a:lnTo>
                  <a:lnTo>
                    <a:pt x="736" y="1165"/>
                  </a:lnTo>
                  <a:lnTo>
                    <a:pt x="749" y="1161"/>
                  </a:lnTo>
                  <a:lnTo>
                    <a:pt x="765" y="1157"/>
                  </a:lnTo>
                  <a:lnTo>
                    <a:pt x="778" y="1152"/>
                  </a:lnTo>
                  <a:lnTo>
                    <a:pt x="793" y="1148"/>
                  </a:lnTo>
                  <a:lnTo>
                    <a:pt x="806" y="1142"/>
                  </a:lnTo>
                  <a:lnTo>
                    <a:pt x="820" y="1138"/>
                  </a:lnTo>
                  <a:lnTo>
                    <a:pt x="833" y="1131"/>
                  </a:lnTo>
                  <a:lnTo>
                    <a:pt x="844" y="1125"/>
                  </a:lnTo>
                  <a:lnTo>
                    <a:pt x="858" y="1119"/>
                  </a:lnTo>
                  <a:lnTo>
                    <a:pt x="871" y="1114"/>
                  </a:lnTo>
                  <a:lnTo>
                    <a:pt x="882" y="1104"/>
                  </a:lnTo>
                  <a:lnTo>
                    <a:pt x="896" y="1098"/>
                  </a:lnTo>
                  <a:lnTo>
                    <a:pt x="907" y="1089"/>
                  </a:lnTo>
                  <a:lnTo>
                    <a:pt x="920" y="1083"/>
                  </a:lnTo>
                  <a:lnTo>
                    <a:pt x="930" y="1074"/>
                  </a:lnTo>
                  <a:lnTo>
                    <a:pt x="941" y="1066"/>
                  </a:lnTo>
                  <a:lnTo>
                    <a:pt x="953" y="1057"/>
                  </a:lnTo>
                  <a:lnTo>
                    <a:pt x="964" y="1049"/>
                  </a:lnTo>
                  <a:lnTo>
                    <a:pt x="976" y="1038"/>
                  </a:lnTo>
                  <a:lnTo>
                    <a:pt x="987" y="1030"/>
                  </a:lnTo>
                  <a:lnTo>
                    <a:pt x="996" y="1021"/>
                  </a:lnTo>
                  <a:lnTo>
                    <a:pt x="1008" y="1011"/>
                  </a:lnTo>
                  <a:lnTo>
                    <a:pt x="1017" y="1000"/>
                  </a:lnTo>
                  <a:lnTo>
                    <a:pt x="1027" y="990"/>
                  </a:lnTo>
                  <a:lnTo>
                    <a:pt x="1036" y="979"/>
                  </a:lnTo>
                  <a:lnTo>
                    <a:pt x="1046" y="967"/>
                  </a:lnTo>
                  <a:lnTo>
                    <a:pt x="1054" y="956"/>
                  </a:lnTo>
                  <a:lnTo>
                    <a:pt x="1063" y="944"/>
                  </a:lnTo>
                  <a:lnTo>
                    <a:pt x="1071" y="933"/>
                  </a:lnTo>
                  <a:lnTo>
                    <a:pt x="1080" y="924"/>
                  </a:lnTo>
                  <a:lnTo>
                    <a:pt x="1088" y="910"/>
                  </a:lnTo>
                  <a:lnTo>
                    <a:pt x="1095" y="897"/>
                  </a:lnTo>
                  <a:lnTo>
                    <a:pt x="1101" y="886"/>
                  </a:lnTo>
                  <a:lnTo>
                    <a:pt x="1111" y="874"/>
                  </a:lnTo>
                  <a:lnTo>
                    <a:pt x="1116" y="861"/>
                  </a:lnTo>
                  <a:lnTo>
                    <a:pt x="1122" y="848"/>
                  </a:lnTo>
                  <a:lnTo>
                    <a:pt x="1128" y="834"/>
                  </a:lnTo>
                  <a:lnTo>
                    <a:pt x="1135" y="823"/>
                  </a:lnTo>
                  <a:lnTo>
                    <a:pt x="1139" y="808"/>
                  </a:lnTo>
                  <a:lnTo>
                    <a:pt x="1145" y="794"/>
                  </a:lnTo>
                  <a:lnTo>
                    <a:pt x="1149" y="781"/>
                  </a:lnTo>
                  <a:lnTo>
                    <a:pt x="1154" y="768"/>
                  </a:lnTo>
                  <a:lnTo>
                    <a:pt x="1158" y="752"/>
                  </a:lnTo>
                  <a:lnTo>
                    <a:pt x="1162" y="739"/>
                  </a:lnTo>
                  <a:lnTo>
                    <a:pt x="1164" y="726"/>
                  </a:lnTo>
                  <a:lnTo>
                    <a:pt x="1170" y="711"/>
                  </a:lnTo>
                  <a:lnTo>
                    <a:pt x="1171" y="695"/>
                  </a:lnTo>
                  <a:lnTo>
                    <a:pt x="1173" y="682"/>
                  </a:lnTo>
                  <a:lnTo>
                    <a:pt x="1175" y="667"/>
                  </a:lnTo>
                  <a:lnTo>
                    <a:pt x="1179" y="654"/>
                  </a:lnTo>
                  <a:lnTo>
                    <a:pt x="1179" y="637"/>
                  </a:lnTo>
                  <a:lnTo>
                    <a:pt x="1181" y="623"/>
                  </a:lnTo>
                  <a:lnTo>
                    <a:pt x="1181" y="608"/>
                  </a:lnTo>
                  <a:lnTo>
                    <a:pt x="1181" y="593"/>
                  </a:lnTo>
                  <a:lnTo>
                    <a:pt x="1181" y="578"/>
                  </a:lnTo>
                  <a:lnTo>
                    <a:pt x="1181" y="562"/>
                  </a:lnTo>
                  <a:lnTo>
                    <a:pt x="1179" y="547"/>
                  </a:lnTo>
                  <a:lnTo>
                    <a:pt x="1179" y="532"/>
                  </a:lnTo>
                  <a:lnTo>
                    <a:pt x="1175" y="517"/>
                  </a:lnTo>
                  <a:lnTo>
                    <a:pt x="1173" y="502"/>
                  </a:lnTo>
                  <a:lnTo>
                    <a:pt x="1171" y="486"/>
                  </a:lnTo>
                  <a:lnTo>
                    <a:pt x="1170" y="473"/>
                  </a:lnTo>
                  <a:lnTo>
                    <a:pt x="1164" y="458"/>
                  </a:lnTo>
                  <a:lnTo>
                    <a:pt x="1162" y="444"/>
                  </a:lnTo>
                  <a:lnTo>
                    <a:pt x="1158" y="429"/>
                  </a:lnTo>
                  <a:lnTo>
                    <a:pt x="1154" y="416"/>
                  </a:lnTo>
                  <a:lnTo>
                    <a:pt x="1149" y="403"/>
                  </a:lnTo>
                  <a:lnTo>
                    <a:pt x="1145" y="389"/>
                  </a:lnTo>
                  <a:lnTo>
                    <a:pt x="1139" y="374"/>
                  </a:lnTo>
                  <a:lnTo>
                    <a:pt x="1135" y="363"/>
                  </a:lnTo>
                  <a:lnTo>
                    <a:pt x="1128" y="349"/>
                  </a:lnTo>
                  <a:lnTo>
                    <a:pt x="1122" y="334"/>
                  </a:lnTo>
                  <a:lnTo>
                    <a:pt x="1116" y="323"/>
                  </a:lnTo>
                  <a:lnTo>
                    <a:pt x="1111" y="310"/>
                  </a:lnTo>
                  <a:lnTo>
                    <a:pt x="1101" y="296"/>
                  </a:lnTo>
                  <a:lnTo>
                    <a:pt x="1095" y="285"/>
                  </a:lnTo>
                  <a:lnTo>
                    <a:pt x="1088" y="271"/>
                  </a:lnTo>
                  <a:lnTo>
                    <a:pt x="1080" y="260"/>
                  </a:lnTo>
                  <a:lnTo>
                    <a:pt x="1071" y="249"/>
                  </a:lnTo>
                  <a:lnTo>
                    <a:pt x="1063" y="237"/>
                  </a:lnTo>
                  <a:lnTo>
                    <a:pt x="1054" y="226"/>
                  </a:lnTo>
                  <a:lnTo>
                    <a:pt x="1046" y="214"/>
                  </a:lnTo>
                  <a:lnTo>
                    <a:pt x="1036" y="203"/>
                  </a:lnTo>
                  <a:lnTo>
                    <a:pt x="1027" y="194"/>
                  </a:lnTo>
                  <a:lnTo>
                    <a:pt x="1017" y="182"/>
                  </a:lnTo>
                  <a:lnTo>
                    <a:pt x="1008" y="175"/>
                  </a:lnTo>
                  <a:lnTo>
                    <a:pt x="996" y="163"/>
                  </a:lnTo>
                  <a:lnTo>
                    <a:pt x="987" y="154"/>
                  </a:lnTo>
                  <a:lnTo>
                    <a:pt x="976" y="142"/>
                  </a:lnTo>
                  <a:lnTo>
                    <a:pt x="964" y="135"/>
                  </a:lnTo>
                  <a:lnTo>
                    <a:pt x="953" y="125"/>
                  </a:lnTo>
                  <a:lnTo>
                    <a:pt x="941" y="116"/>
                  </a:lnTo>
                  <a:lnTo>
                    <a:pt x="930" y="108"/>
                  </a:lnTo>
                  <a:lnTo>
                    <a:pt x="920" y="100"/>
                  </a:lnTo>
                  <a:lnTo>
                    <a:pt x="907" y="91"/>
                  </a:lnTo>
                  <a:lnTo>
                    <a:pt x="896" y="83"/>
                  </a:lnTo>
                  <a:lnTo>
                    <a:pt x="882" y="76"/>
                  </a:lnTo>
                  <a:lnTo>
                    <a:pt x="871" y="70"/>
                  </a:lnTo>
                  <a:lnTo>
                    <a:pt x="858" y="62"/>
                  </a:lnTo>
                  <a:lnTo>
                    <a:pt x="844" y="57"/>
                  </a:lnTo>
                  <a:lnTo>
                    <a:pt x="833" y="51"/>
                  </a:lnTo>
                  <a:lnTo>
                    <a:pt x="820" y="45"/>
                  </a:lnTo>
                  <a:lnTo>
                    <a:pt x="806" y="40"/>
                  </a:lnTo>
                  <a:lnTo>
                    <a:pt x="793" y="34"/>
                  </a:lnTo>
                  <a:lnTo>
                    <a:pt x="778" y="28"/>
                  </a:lnTo>
                  <a:lnTo>
                    <a:pt x="765" y="24"/>
                  </a:lnTo>
                  <a:lnTo>
                    <a:pt x="749" y="21"/>
                  </a:lnTo>
                  <a:lnTo>
                    <a:pt x="736" y="17"/>
                  </a:lnTo>
                  <a:lnTo>
                    <a:pt x="723" y="13"/>
                  </a:lnTo>
                  <a:lnTo>
                    <a:pt x="709" y="11"/>
                  </a:lnTo>
                  <a:lnTo>
                    <a:pt x="694" y="7"/>
                  </a:lnTo>
                  <a:lnTo>
                    <a:pt x="679" y="5"/>
                  </a:lnTo>
                  <a:lnTo>
                    <a:pt x="664" y="3"/>
                  </a:lnTo>
                  <a:lnTo>
                    <a:pt x="650" y="2"/>
                  </a:lnTo>
                  <a:lnTo>
                    <a:pt x="635" y="0"/>
                  </a:lnTo>
                  <a:lnTo>
                    <a:pt x="620" y="0"/>
                  </a:lnTo>
                  <a:lnTo>
                    <a:pt x="605" y="0"/>
                  </a:lnTo>
                  <a:lnTo>
                    <a:pt x="591" y="0"/>
                  </a:lnTo>
                  <a:lnTo>
                    <a:pt x="574" y="0"/>
                  </a:lnTo>
                  <a:lnTo>
                    <a:pt x="561" y="0"/>
                  </a:lnTo>
                  <a:lnTo>
                    <a:pt x="544" y="0"/>
                  </a:lnTo>
                  <a:lnTo>
                    <a:pt x="529" y="2"/>
                  </a:lnTo>
                  <a:lnTo>
                    <a:pt x="514" y="3"/>
                  </a:lnTo>
                  <a:lnTo>
                    <a:pt x="500" y="5"/>
                  </a:lnTo>
                  <a:lnTo>
                    <a:pt x="485" y="7"/>
                  </a:lnTo>
                  <a:lnTo>
                    <a:pt x="472" y="11"/>
                  </a:lnTo>
                  <a:lnTo>
                    <a:pt x="456" y="13"/>
                  </a:lnTo>
                  <a:lnTo>
                    <a:pt x="441" y="17"/>
                  </a:lnTo>
                  <a:lnTo>
                    <a:pt x="428" y="21"/>
                  </a:lnTo>
                  <a:lnTo>
                    <a:pt x="415" y="24"/>
                  </a:lnTo>
                  <a:lnTo>
                    <a:pt x="399" y="28"/>
                  </a:lnTo>
                  <a:lnTo>
                    <a:pt x="386" y="34"/>
                  </a:lnTo>
                  <a:lnTo>
                    <a:pt x="373" y="40"/>
                  </a:lnTo>
                  <a:lnTo>
                    <a:pt x="359" y="45"/>
                  </a:lnTo>
                  <a:lnTo>
                    <a:pt x="346" y="51"/>
                  </a:lnTo>
                  <a:lnTo>
                    <a:pt x="333" y="57"/>
                  </a:lnTo>
                  <a:lnTo>
                    <a:pt x="320" y="62"/>
                  </a:lnTo>
                  <a:lnTo>
                    <a:pt x="308" y="70"/>
                  </a:lnTo>
                  <a:lnTo>
                    <a:pt x="295" y="76"/>
                  </a:lnTo>
                  <a:lnTo>
                    <a:pt x="282" y="83"/>
                  </a:lnTo>
                  <a:lnTo>
                    <a:pt x="270" y="91"/>
                  </a:lnTo>
                  <a:lnTo>
                    <a:pt x="259" y="100"/>
                  </a:lnTo>
                  <a:lnTo>
                    <a:pt x="247" y="108"/>
                  </a:lnTo>
                  <a:lnTo>
                    <a:pt x="236" y="116"/>
                  </a:lnTo>
                  <a:lnTo>
                    <a:pt x="224" y="125"/>
                  </a:lnTo>
                  <a:lnTo>
                    <a:pt x="213" y="135"/>
                  </a:lnTo>
                  <a:lnTo>
                    <a:pt x="202" y="142"/>
                  </a:lnTo>
                  <a:lnTo>
                    <a:pt x="192" y="154"/>
                  </a:lnTo>
                  <a:lnTo>
                    <a:pt x="183" y="163"/>
                  </a:lnTo>
                  <a:lnTo>
                    <a:pt x="173" y="175"/>
                  </a:lnTo>
                  <a:lnTo>
                    <a:pt x="162" y="182"/>
                  </a:lnTo>
                  <a:lnTo>
                    <a:pt x="152" y="194"/>
                  </a:lnTo>
                  <a:lnTo>
                    <a:pt x="143" y="203"/>
                  </a:lnTo>
                  <a:lnTo>
                    <a:pt x="133" y="214"/>
                  </a:lnTo>
                  <a:lnTo>
                    <a:pt x="124" y="226"/>
                  </a:lnTo>
                  <a:lnTo>
                    <a:pt x="116" y="237"/>
                  </a:lnTo>
                  <a:lnTo>
                    <a:pt x="107" y="249"/>
                  </a:lnTo>
                  <a:lnTo>
                    <a:pt x="99" y="260"/>
                  </a:lnTo>
                  <a:lnTo>
                    <a:pt x="91" y="271"/>
                  </a:lnTo>
                  <a:lnTo>
                    <a:pt x="84" y="285"/>
                  </a:lnTo>
                  <a:lnTo>
                    <a:pt x="76" y="296"/>
                  </a:lnTo>
                  <a:lnTo>
                    <a:pt x="70" y="310"/>
                  </a:lnTo>
                  <a:lnTo>
                    <a:pt x="63" y="323"/>
                  </a:lnTo>
                  <a:lnTo>
                    <a:pt x="55" y="334"/>
                  </a:lnTo>
                  <a:lnTo>
                    <a:pt x="51" y="349"/>
                  </a:lnTo>
                  <a:lnTo>
                    <a:pt x="46" y="363"/>
                  </a:lnTo>
                  <a:lnTo>
                    <a:pt x="38" y="374"/>
                  </a:lnTo>
                  <a:lnTo>
                    <a:pt x="34" y="389"/>
                  </a:lnTo>
                  <a:lnTo>
                    <a:pt x="29" y="403"/>
                  </a:lnTo>
                  <a:lnTo>
                    <a:pt x="25" y="416"/>
                  </a:lnTo>
                  <a:lnTo>
                    <a:pt x="21" y="429"/>
                  </a:lnTo>
                  <a:lnTo>
                    <a:pt x="17" y="444"/>
                  </a:lnTo>
                  <a:lnTo>
                    <a:pt x="13" y="458"/>
                  </a:lnTo>
                  <a:lnTo>
                    <a:pt x="12" y="473"/>
                  </a:lnTo>
                  <a:lnTo>
                    <a:pt x="8" y="486"/>
                  </a:lnTo>
                  <a:lnTo>
                    <a:pt x="6" y="502"/>
                  </a:lnTo>
                  <a:lnTo>
                    <a:pt x="4" y="517"/>
                  </a:lnTo>
                  <a:lnTo>
                    <a:pt x="2" y="532"/>
                  </a:lnTo>
                  <a:lnTo>
                    <a:pt x="0" y="547"/>
                  </a:lnTo>
                  <a:lnTo>
                    <a:pt x="0" y="562"/>
                  </a:lnTo>
                  <a:lnTo>
                    <a:pt x="0" y="578"/>
                  </a:lnTo>
                  <a:lnTo>
                    <a:pt x="0" y="593"/>
                  </a:lnTo>
                  <a:lnTo>
                    <a:pt x="0" y="608"/>
                  </a:lnTo>
                  <a:lnTo>
                    <a:pt x="0" y="623"/>
                  </a:lnTo>
                  <a:lnTo>
                    <a:pt x="0" y="637"/>
                  </a:lnTo>
                  <a:lnTo>
                    <a:pt x="2" y="654"/>
                  </a:lnTo>
                  <a:lnTo>
                    <a:pt x="4" y="667"/>
                  </a:lnTo>
                  <a:lnTo>
                    <a:pt x="6" y="682"/>
                  </a:lnTo>
                  <a:lnTo>
                    <a:pt x="8" y="695"/>
                  </a:lnTo>
                  <a:lnTo>
                    <a:pt x="12" y="711"/>
                  </a:lnTo>
                  <a:lnTo>
                    <a:pt x="13" y="726"/>
                  </a:lnTo>
                  <a:lnTo>
                    <a:pt x="17" y="739"/>
                  </a:lnTo>
                  <a:lnTo>
                    <a:pt x="21" y="752"/>
                  </a:lnTo>
                  <a:lnTo>
                    <a:pt x="25" y="768"/>
                  </a:lnTo>
                  <a:lnTo>
                    <a:pt x="29" y="781"/>
                  </a:lnTo>
                  <a:lnTo>
                    <a:pt x="34" y="794"/>
                  </a:lnTo>
                  <a:lnTo>
                    <a:pt x="38" y="808"/>
                  </a:lnTo>
                  <a:lnTo>
                    <a:pt x="46" y="823"/>
                  </a:lnTo>
                  <a:lnTo>
                    <a:pt x="51" y="834"/>
                  </a:lnTo>
                  <a:lnTo>
                    <a:pt x="55" y="848"/>
                  </a:lnTo>
                  <a:lnTo>
                    <a:pt x="63" y="861"/>
                  </a:lnTo>
                  <a:lnTo>
                    <a:pt x="70" y="874"/>
                  </a:lnTo>
                  <a:lnTo>
                    <a:pt x="76" y="886"/>
                  </a:lnTo>
                  <a:lnTo>
                    <a:pt x="84" y="897"/>
                  </a:lnTo>
                  <a:lnTo>
                    <a:pt x="91" y="910"/>
                  </a:lnTo>
                  <a:lnTo>
                    <a:pt x="99" y="924"/>
                  </a:lnTo>
                  <a:lnTo>
                    <a:pt x="107" y="933"/>
                  </a:lnTo>
                  <a:lnTo>
                    <a:pt x="116" y="944"/>
                  </a:lnTo>
                  <a:lnTo>
                    <a:pt x="124" y="956"/>
                  </a:lnTo>
                  <a:lnTo>
                    <a:pt x="133" y="967"/>
                  </a:lnTo>
                  <a:lnTo>
                    <a:pt x="143" y="979"/>
                  </a:lnTo>
                  <a:lnTo>
                    <a:pt x="152" y="990"/>
                  </a:lnTo>
                  <a:lnTo>
                    <a:pt x="162" y="1000"/>
                  </a:lnTo>
                  <a:lnTo>
                    <a:pt x="173" y="1011"/>
                  </a:lnTo>
                  <a:lnTo>
                    <a:pt x="183" y="1021"/>
                  </a:lnTo>
                  <a:lnTo>
                    <a:pt x="192" y="1030"/>
                  </a:lnTo>
                  <a:lnTo>
                    <a:pt x="202" y="1038"/>
                  </a:lnTo>
                  <a:lnTo>
                    <a:pt x="213" y="1049"/>
                  </a:lnTo>
                  <a:lnTo>
                    <a:pt x="224" y="1057"/>
                  </a:lnTo>
                  <a:lnTo>
                    <a:pt x="236" y="1066"/>
                  </a:lnTo>
                  <a:lnTo>
                    <a:pt x="247" y="1074"/>
                  </a:lnTo>
                  <a:lnTo>
                    <a:pt x="259" y="1083"/>
                  </a:lnTo>
                  <a:lnTo>
                    <a:pt x="270" y="1089"/>
                  </a:lnTo>
                  <a:lnTo>
                    <a:pt x="282" y="1098"/>
                  </a:lnTo>
                  <a:lnTo>
                    <a:pt x="295" y="1104"/>
                  </a:lnTo>
                  <a:lnTo>
                    <a:pt x="308" y="1114"/>
                  </a:lnTo>
                  <a:lnTo>
                    <a:pt x="320" y="1119"/>
                  </a:lnTo>
                  <a:lnTo>
                    <a:pt x="333" y="1125"/>
                  </a:lnTo>
                  <a:lnTo>
                    <a:pt x="346" y="1131"/>
                  </a:lnTo>
                  <a:lnTo>
                    <a:pt x="359" y="1138"/>
                  </a:lnTo>
                  <a:lnTo>
                    <a:pt x="373" y="1142"/>
                  </a:lnTo>
                  <a:lnTo>
                    <a:pt x="386" y="1148"/>
                  </a:lnTo>
                  <a:lnTo>
                    <a:pt x="399" y="1152"/>
                  </a:lnTo>
                  <a:lnTo>
                    <a:pt x="415" y="1157"/>
                  </a:lnTo>
                  <a:lnTo>
                    <a:pt x="428" y="1161"/>
                  </a:lnTo>
                  <a:lnTo>
                    <a:pt x="441" y="1165"/>
                  </a:lnTo>
                  <a:lnTo>
                    <a:pt x="456" y="1167"/>
                  </a:lnTo>
                  <a:lnTo>
                    <a:pt x="472" y="1173"/>
                  </a:lnTo>
                  <a:lnTo>
                    <a:pt x="485" y="1175"/>
                  </a:lnTo>
                  <a:lnTo>
                    <a:pt x="500" y="1176"/>
                  </a:lnTo>
                  <a:lnTo>
                    <a:pt x="514" y="1178"/>
                  </a:lnTo>
                  <a:lnTo>
                    <a:pt x="529" y="1182"/>
                  </a:lnTo>
                  <a:lnTo>
                    <a:pt x="544" y="1182"/>
                  </a:lnTo>
                  <a:lnTo>
                    <a:pt x="561" y="1184"/>
                  </a:lnTo>
                  <a:lnTo>
                    <a:pt x="574" y="1184"/>
                  </a:lnTo>
                  <a:lnTo>
                    <a:pt x="591" y="1184"/>
                  </a:lnTo>
                  <a:lnTo>
                    <a:pt x="591" y="1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" name="Freeform 18"/>
            <p:cNvSpPr>
              <a:spLocks/>
            </p:cNvSpPr>
            <p:nvPr/>
          </p:nvSpPr>
          <p:spPr bwMode="auto">
            <a:xfrm>
              <a:off x="6996063" y="3983029"/>
              <a:ext cx="1491446" cy="1485675"/>
            </a:xfrm>
            <a:custGeom>
              <a:avLst/>
              <a:gdLst/>
              <a:ahLst/>
              <a:cxnLst>
                <a:cxn ang="0">
                  <a:pos x="569" y="1026"/>
                </a:cxn>
                <a:cxn ang="0">
                  <a:pos x="634" y="1015"/>
                </a:cxn>
                <a:cxn ang="0">
                  <a:pos x="694" y="998"/>
                </a:cxn>
                <a:cxn ang="0">
                  <a:pos x="751" y="973"/>
                </a:cxn>
                <a:cxn ang="0">
                  <a:pos x="805" y="941"/>
                </a:cxn>
                <a:cxn ang="0">
                  <a:pos x="854" y="903"/>
                </a:cxn>
                <a:cxn ang="0">
                  <a:pos x="900" y="859"/>
                </a:cxn>
                <a:cxn ang="0">
                  <a:pos x="938" y="810"/>
                </a:cxn>
                <a:cxn ang="0">
                  <a:pos x="972" y="758"/>
                </a:cxn>
                <a:cxn ang="0">
                  <a:pos x="997" y="701"/>
                </a:cxn>
                <a:cxn ang="0">
                  <a:pos x="1018" y="642"/>
                </a:cxn>
                <a:cxn ang="0">
                  <a:pos x="1029" y="580"/>
                </a:cxn>
                <a:cxn ang="0">
                  <a:pos x="1035" y="515"/>
                </a:cxn>
                <a:cxn ang="0">
                  <a:pos x="1029" y="446"/>
                </a:cxn>
                <a:cxn ang="0">
                  <a:pos x="1018" y="384"/>
                </a:cxn>
                <a:cxn ang="0">
                  <a:pos x="997" y="323"/>
                </a:cxn>
                <a:cxn ang="0">
                  <a:pos x="972" y="266"/>
                </a:cxn>
                <a:cxn ang="0">
                  <a:pos x="938" y="214"/>
                </a:cxn>
                <a:cxn ang="0">
                  <a:pos x="900" y="165"/>
                </a:cxn>
                <a:cxn ang="0">
                  <a:pos x="854" y="121"/>
                </a:cxn>
                <a:cxn ang="0">
                  <a:pos x="805" y="85"/>
                </a:cxn>
                <a:cxn ang="0">
                  <a:pos x="751" y="53"/>
                </a:cxn>
                <a:cxn ang="0">
                  <a:pos x="694" y="28"/>
                </a:cxn>
                <a:cxn ang="0">
                  <a:pos x="634" y="11"/>
                </a:cxn>
                <a:cxn ang="0">
                  <a:pos x="569" y="2"/>
                </a:cxn>
                <a:cxn ang="0">
                  <a:pos x="504" y="0"/>
                </a:cxn>
                <a:cxn ang="0">
                  <a:pos x="438" y="3"/>
                </a:cxn>
                <a:cxn ang="0">
                  <a:pos x="373" y="17"/>
                </a:cxn>
                <a:cxn ang="0">
                  <a:pos x="316" y="40"/>
                </a:cxn>
                <a:cxn ang="0">
                  <a:pos x="257" y="64"/>
                </a:cxn>
                <a:cxn ang="0">
                  <a:pos x="206" y="99"/>
                </a:cxn>
                <a:cxn ang="0">
                  <a:pos x="160" y="138"/>
                </a:cxn>
                <a:cxn ang="0">
                  <a:pos x="118" y="184"/>
                </a:cxn>
                <a:cxn ang="0">
                  <a:pos x="80" y="235"/>
                </a:cxn>
                <a:cxn ang="0">
                  <a:pos x="50" y="289"/>
                </a:cxn>
                <a:cxn ang="0">
                  <a:pos x="27" y="346"/>
                </a:cxn>
                <a:cxn ang="0">
                  <a:pos x="10" y="410"/>
                </a:cxn>
                <a:cxn ang="0">
                  <a:pos x="0" y="473"/>
                </a:cxn>
                <a:cxn ang="0">
                  <a:pos x="0" y="540"/>
                </a:cxn>
                <a:cxn ang="0">
                  <a:pos x="6" y="604"/>
                </a:cxn>
                <a:cxn ang="0">
                  <a:pos x="23" y="665"/>
                </a:cxn>
                <a:cxn ang="0">
                  <a:pos x="44" y="724"/>
                </a:cxn>
                <a:cxn ang="0">
                  <a:pos x="75" y="779"/>
                </a:cxn>
                <a:cxn ang="0">
                  <a:pos x="109" y="830"/>
                </a:cxn>
                <a:cxn ang="0">
                  <a:pos x="152" y="878"/>
                </a:cxn>
                <a:cxn ang="0">
                  <a:pos x="196" y="918"/>
                </a:cxn>
                <a:cxn ang="0">
                  <a:pos x="248" y="954"/>
                </a:cxn>
                <a:cxn ang="0">
                  <a:pos x="303" y="984"/>
                </a:cxn>
                <a:cxn ang="0">
                  <a:pos x="362" y="1005"/>
                </a:cxn>
                <a:cxn ang="0">
                  <a:pos x="424" y="1021"/>
                </a:cxn>
                <a:cxn ang="0">
                  <a:pos x="489" y="1030"/>
                </a:cxn>
              </a:cxnLst>
              <a:rect l="0" t="0" r="r" b="b"/>
              <a:pathLst>
                <a:path w="1035" h="1030">
                  <a:moveTo>
                    <a:pt x="518" y="1030"/>
                  </a:moveTo>
                  <a:lnTo>
                    <a:pt x="531" y="1030"/>
                  </a:lnTo>
                  <a:lnTo>
                    <a:pt x="542" y="1030"/>
                  </a:lnTo>
                  <a:lnTo>
                    <a:pt x="556" y="1028"/>
                  </a:lnTo>
                  <a:lnTo>
                    <a:pt x="569" y="1026"/>
                  </a:lnTo>
                  <a:lnTo>
                    <a:pt x="582" y="1024"/>
                  </a:lnTo>
                  <a:lnTo>
                    <a:pt x="596" y="1022"/>
                  </a:lnTo>
                  <a:lnTo>
                    <a:pt x="607" y="1021"/>
                  </a:lnTo>
                  <a:lnTo>
                    <a:pt x="622" y="1019"/>
                  </a:lnTo>
                  <a:lnTo>
                    <a:pt x="634" y="1015"/>
                  </a:lnTo>
                  <a:lnTo>
                    <a:pt x="645" y="1013"/>
                  </a:lnTo>
                  <a:lnTo>
                    <a:pt x="658" y="1009"/>
                  </a:lnTo>
                  <a:lnTo>
                    <a:pt x="672" y="1005"/>
                  </a:lnTo>
                  <a:lnTo>
                    <a:pt x="681" y="1002"/>
                  </a:lnTo>
                  <a:lnTo>
                    <a:pt x="694" y="998"/>
                  </a:lnTo>
                  <a:lnTo>
                    <a:pt x="706" y="992"/>
                  </a:lnTo>
                  <a:lnTo>
                    <a:pt x="719" y="990"/>
                  </a:lnTo>
                  <a:lnTo>
                    <a:pt x="729" y="984"/>
                  </a:lnTo>
                  <a:lnTo>
                    <a:pt x="740" y="979"/>
                  </a:lnTo>
                  <a:lnTo>
                    <a:pt x="751" y="973"/>
                  </a:lnTo>
                  <a:lnTo>
                    <a:pt x="763" y="967"/>
                  </a:lnTo>
                  <a:lnTo>
                    <a:pt x="774" y="960"/>
                  </a:lnTo>
                  <a:lnTo>
                    <a:pt x="784" y="954"/>
                  </a:lnTo>
                  <a:lnTo>
                    <a:pt x="793" y="946"/>
                  </a:lnTo>
                  <a:lnTo>
                    <a:pt x="805" y="941"/>
                  </a:lnTo>
                  <a:lnTo>
                    <a:pt x="814" y="933"/>
                  </a:lnTo>
                  <a:lnTo>
                    <a:pt x="826" y="927"/>
                  </a:lnTo>
                  <a:lnTo>
                    <a:pt x="835" y="918"/>
                  </a:lnTo>
                  <a:lnTo>
                    <a:pt x="845" y="912"/>
                  </a:lnTo>
                  <a:lnTo>
                    <a:pt x="854" y="903"/>
                  </a:lnTo>
                  <a:lnTo>
                    <a:pt x="864" y="895"/>
                  </a:lnTo>
                  <a:lnTo>
                    <a:pt x="873" y="886"/>
                  </a:lnTo>
                  <a:lnTo>
                    <a:pt x="883" y="878"/>
                  </a:lnTo>
                  <a:lnTo>
                    <a:pt x="890" y="868"/>
                  </a:lnTo>
                  <a:lnTo>
                    <a:pt x="900" y="859"/>
                  </a:lnTo>
                  <a:lnTo>
                    <a:pt x="907" y="849"/>
                  </a:lnTo>
                  <a:lnTo>
                    <a:pt x="917" y="840"/>
                  </a:lnTo>
                  <a:lnTo>
                    <a:pt x="923" y="830"/>
                  </a:lnTo>
                  <a:lnTo>
                    <a:pt x="932" y="821"/>
                  </a:lnTo>
                  <a:lnTo>
                    <a:pt x="938" y="810"/>
                  </a:lnTo>
                  <a:lnTo>
                    <a:pt x="945" y="800"/>
                  </a:lnTo>
                  <a:lnTo>
                    <a:pt x="951" y="789"/>
                  </a:lnTo>
                  <a:lnTo>
                    <a:pt x="959" y="779"/>
                  </a:lnTo>
                  <a:lnTo>
                    <a:pt x="964" y="770"/>
                  </a:lnTo>
                  <a:lnTo>
                    <a:pt x="972" y="758"/>
                  </a:lnTo>
                  <a:lnTo>
                    <a:pt x="976" y="747"/>
                  </a:lnTo>
                  <a:lnTo>
                    <a:pt x="983" y="735"/>
                  </a:lnTo>
                  <a:lnTo>
                    <a:pt x="989" y="724"/>
                  </a:lnTo>
                  <a:lnTo>
                    <a:pt x="995" y="714"/>
                  </a:lnTo>
                  <a:lnTo>
                    <a:pt x="997" y="701"/>
                  </a:lnTo>
                  <a:lnTo>
                    <a:pt x="1002" y="690"/>
                  </a:lnTo>
                  <a:lnTo>
                    <a:pt x="1006" y="676"/>
                  </a:lnTo>
                  <a:lnTo>
                    <a:pt x="1010" y="665"/>
                  </a:lnTo>
                  <a:lnTo>
                    <a:pt x="1014" y="654"/>
                  </a:lnTo>
                  <a:lnTo>
                    <a:pt x="1018" y="642"/>
                  </a:lnTo>
                  <a:lnTo>
                    <a:pt x="1020" y="629"/>
                  </a:lnTo>
                  <a:lnTo>
                    <a:pt x="1023" y="618"/>
                  </a:lnTo>
                  <a:lnTo>
                    <a:pt x="1025" y="604"/>
                  </a:lnTo>
                  <a:lnTo>
                    <a:pt x="1027" y="591"/>
                  </a:lnTo>
                  <a:lnTo>
                    <a:pt x="1029" y="580"/>
                  </a:lnTo>
                  <a:lnTo>
                    <a:pt x="1031" y="566"/>
                  </a:lnTo>
                  <a:lnTo>
                    <a:pt x="1033" y="553"/>
                  </a:lnTo>
                  <a:lnTo>
                    <a:pt x="1035" y="540"/>
                  </a:lnTo>
                  <a:lnTo>
                    <a:pt x="1035" y="528"/>
                  </a:lnTo>
                  <a:lnTo>
                    <a:pt x="1035" y="515"/>
                  </a:lnTo>
                  <a:lnTo>
                    <a:pt x="1035" y="502"/>
                  </a:lnTo>
                  <a:lnTo>
                    <a:pt x="1035" y="488"/>
                  </a:lnTo>
                  <a:lnTo>
                    <a:pt x="1033" y="473"/>
                  </a:lnTo>
                  <a:lnTo>
                    <a:pt x="1031" y="462"/>
                  </a:lnTo>
                  <a:lnTo>
                    <a:pt x="1029" y="446"/>
                  </a:lnTo>
                  <a:lnTo>
                    <a:pt x="1027" y="435"/>
                  </a:lnTo>
                  <a:lnTo>
                    <a:pt x="1025" y="422"/>
                  </a:lnTo>
                  <a:lnTo>
                    <a:pt x="1023" y="410"/>
                  </a:lnTo>
                  <a:lnTo>
                    <a:pt x="1020" y="395"/>
                  </a:lnTo>
                  <a:lnTo>
                    <a:pt x="1018" y="384"/>
                  </a:lnTo>
                  <a:lnTo>
                    <a:pt x="1014" y="370"/>
                  </a:lnTo>
                  <a:lnTo>
                    <a:pt x="1010" y="359"/>
                  </a:lnTo>
                  <a:lnTo>
                    <a:pt x="1006" y="346"/>
                  </a:lnTo>
                  <a:lnTo>
                    <a:pt x="1002" y="336"/>
                  </a:lnTo>
                  <a:lnTo>
                    <a:pt x="997" y="323"/>
                  </a:lnTo>
                  <a:lnTo>
                    <a:pt x="995" y="311"/>
                  </a:lnTo>
                  <a:lnTo>
                    <a:pt x="989" y="300"/>
                  </a:lnTo>
                  <a:lnTo>
                    <a:pt x="983" y="289"/>
                  </a:lnTo>
                  <a:lnTo>
                    <a:pt x="976" y="277"/>
                  </a:lnTo>
                  <a:lnTo>
                    <a:pt x="972" y="266"/>
                  </a:lnTo>
                  <a:lnTo>
                    <a:pt x="964" y="254"/>
                  </a:lnTo>
                  <a:lnTo>
                    <a:pt x="959" y="245"/>
                  </a:lnTo>
                  <a:lnTo>
                    <a:pt x="951" y="235"/>
                  </a:lnTo>
                  <a:lnTo>
                    <a:pt x="945" y="224"/>
                  </a:lnTo>
                  <a:lnTo>
                    <a:pt x="938" y="214"/>
                  </a:lnTo>
                  <a:lnTo>
                    <a:pt x="932" y="203"/>
                  </a:lnTo>
                  <a:lnTo>
                    <a:pt x="923" y="194"/>
                  </a:lnTo>
                  <a:lnTo>
                    <a:pt x="917" y="184"/>
                  </a:lnTo>
                  <a:lnTo>
                    <a:pt x="907" y="175"/>
                  </a:lnTo>
                  <a:lnTo>
                    <a:pt x="900" y="165"/>
                  </a:lnTo>
                  <a:lnTo>
                    <a:pt x="890" y="157"/>
                  </a:lnTo>
                  <a:lnTo>
                    <a:pt x="883" y="148"/>
                  </a:lnTo>
                  <a:lnTo>
                    <a:pt x="873" y="138"/>
                  </a:lnTo>
                  <a:lnTo>
                    <a:pt x="864" y="131"/>
                  </a:lnTo>
                  <a:lnTo>
                    <a:pt x="854" y="121"/>
                  </a:lnTo>
                  <a:lnTo>
                    <a:pt x="845" y="114"/>
                  </a:lnTo>
                  <a:lnTo>
                    <a:pt x="835" y="106"/>
                  </a:lnTo>
                  <a:lnTo>
                    <a:pt x="826" y="99"/>
                  </a:lnTo>
                  <a:lnTo>
                    <a:pt x="814" y="91"/>
                  </a:lnTo>
                  <a:lnTo>
                    <a:pt x="805" y="85"/>
                  </a:lnTo>
                  <a:lnTo>
                    <a:pt x="793" y="78"/>
                  </a:lnTo>
                  <a:lnTo>
                    <a:pt x="784" y="70"/>
                  </a:lnTo>
                  <a:lnTo>
                    <a:pt x="774" y="64"/>
                  </a:lnTo>
                  <a:lnTo>
                    <a:pt x="763" y="59"/>
                  </a:lnTo>
                  <a:lnTo>
                    <a:pt x="751" y="53"/>
                  </a:lnTo>
                  <a:lnTo>
                    <a:pt x="740" y="47"/>
                  </a:lnTo>
                  <a:lnTo>
                    <a:pt x="729" y="41"/>
                  </a:lnTo>
                  <a:lnTo>
                    <a:pt x="719" y="40"/>
                  </a:lnTo>
                  <a:lnTo>
                    <a:pt x="706" y="34"/>
                  </a:lnTo>
                  <a:lnTo>
                    <a:pt x="694" y="28"/>
                  </a:lnTo>
                  <a:lnTo>
                    <a:pt x="681" y="24"/>
                  </a:lnTo>
                  <a:lnTo>
                    <a:pt x="672" y="21"/>
                  </a:lnTo>
                  <a:lnTo>
                    <a:pt x="658" y="17"/>
                  </a:lnTo>
                  <a:lnTo>
                    <a:pt x="645" y="13"/>
                  </a:lnTo>
                  <a:lnTo>
                    <a:pt x="634" y="11"/>
                  </a:lnTo>
                  <a:lnTo>
                    <a:pt x="622" y="7"/>
                  </a:lnTo>
                  <a:lnTo>
                    <a:pt x="607" y="5"/>
                  </a:lnTo>
                  <a:lnTo>
                    <a:pt x="596" y="3"/>
                  </a:lnTo>
                  <a:lnTo>
                    <a:pt x="582" y="2"/>
                  </a:lnTo>
                  <a:lnTo>
                    <a:pt x="569" y="2"/>
                  </a:lnTo>
                  <a:lnTo>
                    <a:pt x="556" y="0"/>
                  </a:lnTo>
                  <a:lnTo>
                    <a:pt x="542" y="0"/>
                  </a:lnTo>
                  <a:lnTo>
                    <a:pt x="531" y="0"/>
                  </a:lnTo>
                  <a:lnTo>
                    <a:pt x="518" y="0"/>
                  </a:lnTo>
                  <a:lnTo>
                    <a:pt x="504" y="0"/>
                  </a:lnTo>
                  <a:lnTo>
                    <a:pt x="489" y="0"/>
                  </a:lnTo>
                  <a:lnTo>
                    <a:pt x="476" y="0"/>
                  </a:lnTo>
                  <a:lnTo>
                    <a:pt x="464" y="2"/>
                  </a:lnTo>
                  <a:lnTo>
                    <a:pt x="449" y="2"/>
                  </a:lnTo>
                  <a:lnTo>
                    <a:pt x="438" y="3"/>
                  </a:lnTo>
                  <a:lnTo>
                    <a:pt x="424" y="5"/>
                  </a:lnTo>
                  <a:lnTo>
                    <a:pt x="413" y="7"/>
                  </a:lnTo>
                  <a:lnTo>
                    <a:pt x="398" y="11"/>
                  </a:lnTo>
                  <a:lnTo>
                    <a:pt x="386" y="13"/>
                  </a:lnTo>
                  <a:lnTo>
                    <a:pt x="373" y="17"/>
                  </a:lnTo>
                  <a:lnTo>
                    <a:pt x="362" y="21"/>
                  </a:lnTo>
                  <a:lnTo>
                    <a:pt x="350" y="24"/>
                  </a:lnTo>
                  <a:lnTo>
                    <a:pt x="339" y="28"/>
                  </a:lnTo>
                  <a:lnTo>
                    <a:pt x="326" y="34"/>
                  </a:lnTo>
                  <a:lnTo>
                    <a:pt x="316" y="40"/>
                  </a:lnTo>
                  <a:lnTo>
                    <a:pt x="303" y="41"/>
                  </a:lnTo>
                  <a:lnTo>
                    <a:pt x="291" y="47"/>
                  </a:lnTo>
                  <a:lnTo>
                    <a:pt x="280" y="53"/>
                  </a:lnTo>
                  <a:lnTo>
                    <a:pt x="270" y="59"/>
                  </a:lnTo>
                  <a:lnTo>
                    <a:pt x="257" y="64"/>
                  </a:lnTo>
                  <a:lnTo>
                    <a:pt x="248" y="70"/>
                  </a:lnTo>
                  <a:lnTo>
                    <a:pt x="238" y="78"/>
                  </a:lnTo>
                  <a:lnTo>
                    <a:pt x="227" y="85"/>
                  </a:lnTo>
                  <a:lnTo>
                    <a:pt x="217" y="91"/>
                  </a:lnTo>
                  <a:lnTo>
                    <a:pt x="206" y="99"/>
                  </a:lnTo>
                  <a:lnTo>
                    <a:pt x="196" y="106"/>
                  </a:lnTo>
                  <a:lnTo>
                    <a:pt x="187" y="114"/>
                  </a:lnTo>
                  <a:lnTo>
                    <a:pt x="177" y="121"/>
                  </a:lnTo>
                  <a:lnTo>
                    <a:pt x="170" y="131"/>
                  </a:lnTo>
                  <a:lnTo>
                    <a:pt x="160" y="138"/>
                  </a:lnTo>
                  <a:lnTo>
                    <a:pt x="152" y="148"/>
                  </a:lnTo>
                  <a:lnTo>
                    <a:pt x="141" y="157"/>
                  </a:lnTo>
                  <a:lnTo>
                    <a:pt x="133" y="165"/>
                  </a:lnTo>
                  <a:lnTo>
                    <a:pt x="124" y="175"/>
                  </a:lnTo>
                  <a:lnTo>
                    <a:pt x="118" y="184"/>
                  </a:lnTo>
                  <a:lnTo>
                    <a:pt x="109" y="194"/>
                  </a:lnTo>
                  <a:lnTo>
                    <a:pt x="101" y="203"/>
                  </a:lnTo>
                  <a:lnTo>
                    <a:pt x="95" y="214"/>
                  </a:lnTo>
                  <a:lnTo>
                    <a:pt x="88" y="224"/>
                  </a:lnTo>
                  <a:lnTo>
                    <a:pt x="80" y="235"/>
                  </a:lnTo>
                  <a:lnTo>
                    <a:pt x="75" y="245"/>
                  </a:lnTo>
                  <a:lnTo>
                    <a:pt x="67" y="254"/>
                  </a:lnTo>
                  <a:lnTo>
                    <a:pt x="61" y="266"/>
                  </a:lnTo>
                  <a:lnTo>
                    <a:pt x="55" y="277"/>
                  </a:lnTo>
                  <a:lnTo>
                    <a:pt x="50" y="289"/>
                  </a:lnTo>
                  <a:lnTo>
                    <a:pt x="44" y="300"/>
                  </a:lnTo>
                  <a:lnTo>
                    <a:pt x="40" y="311"/>
                  </a:lnTo>
                  <a:lnTo>
                    <a:pt x="35" y="323"/>
                  </a:lnTo>
                  <a:lnTo>
                    <a:pt x="31" y="336"/>
                  </a:lnTo>
                  <a:lnTo>
                    <a:pt x="27" y="346"/>
                  </a:lnTo>
                  <a:lnTo>
                    <a:pt x="23" y="359"/>
                  </a:lnTo>
                  <a:lnTo>
                    <a:pt x="17" y="370"/>
                  </a:lnTo>
                  <a:lnTo>
                    <a:pt x="14" y="384"/>
                  </a:lnTo>
                  <a:lnTo>
                    <a:pt x="12" y="395"/>
                  </a:lnTo>
                  <a:lnTo>
                    <a:pt x="10" y="410"/>
                  </a:lnTo>
                  <a:lnTo>
                    <a:pt x="6" y="422"/>
                  </a:lnTo>
                  <a:lnTo>
                    <a:pt x="6" y="435"/>
                  </a:lnTo>
                  <a:lnTo>
                    <a:pt x="2" y="446"/>
                  </a:lnTo>
                  <a:lnTo>
                    <a:pt x="2" y="462"/>
                  </a:lnTo>
                  <a:lnTo>
                    <a:pt x="0" y="473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0" y="515"/>
                  </a:lnTo>
                  <a:lnTo>
                    <a:pt x="0" y="528"/>
                  </a:lnTo>
                  <a:lnTo>
                    <a:pt x="0" y="540"/>
                  </a:lnTo>
                  <a:lnTo>
                    <a:pt x="0" y="553"/>
                  </a:lnTo>
                  <a:lnTo>
                    <a:pt x="2" y="566"/>
                  </a:lnTo>
                  <a:lnTo>
                    <a:pt x="2" y="580"/>
                  </a:lnTo>
                  <a:lnTo>
                    <a:pt x="6" y="591"/>
                  </a:lnTo>
                  <a:lnTo>
                    <a:pt x="6" y="604"/>
                  </a:lnTo>
                  <a:lnTo>
                    <a:pt x="10" y="618"/>
                  </a:lnTo>
                  <a:lnTo>
                    <a:pt x="12" y="629"/>
                  </a:lnTo>
                  <a:lnTo>
                    <a:pt x="14" y="642"/>
                  </a:lnTo>
                  <a:lnTo>
                    <a:pt x="17" y="654"/>
                  </a:lnTo>
                  <a:lnTo>
                    <a:pt x="23" y="665"/>
                  </a:lnTo>
                  <a:lnTo>
                    <a:pt x="27" y="676"/>
                  </a:lnTo>
                  <a:lnTo>
                    <a:pt x="31" y="690"/>
                  </a:lnTo>
                  <a:lnTo>
                    <a:pt x="35" y="701"/>
                  </a:lnTo>
                  <a:lnTo>
                    <a:pt x="40" y="714"/>
                  </a:lnTo>
                  <a:lnTo>
                    <a:pt x="44" y="724"/>
                  </a:lnTo>
                  <a:lnTo>
                    <a:pt x="50" y="735"/>
                  </a:lnTo>
                  <a:lnTo>
                    <a:pt x="55" y="747"/>
                  </a:lnTo>
                  <a:lnTo>
                    <a:pt x="61" y="758"/>
                  </a:lnTo>
                  <a:lnTo>
                    <a:pt x="67" y="770"/>
                  </a:lnTo>
                  <a:lnTo>
                    <a:pt x="75" y="779"/>
                  </a:lnTo>
                  <a:lnTo>
                    <a:pt x="80" y="789"/>
                  </a:lnTo>
                  <a:lnTo>
                    <a:pt x="88" y="800"/>
                  </a:lnTo>
                  <a:lnTo>
                    <a:pt x="95" y="810"/>
                  </a:lnTo>
                  <a:lnTo>
                    <a:pt x="101" y="821"/>
                  </a:lnTo>
                  <a:lnTo>
                    <a:pt x="109" y="830"/>
                  </a:lnTo>
                  <a:lnTo>
                    <a:pt x="118" y="840"/>
                  </a:lnTo>
                  <a:lnTo>
                    <a:pt x="124" y="849"/>
                  </a:lnTo>
                  <a:lnTo>
                    <a:pt x="133" y="859"/>
                  </a:lnTo>
                  <a:lnTo>
                    <a:pt x="141" y="868"/>
                  </a:lnTo>
                  <a:lnTo>
                    <a:pt x="152" y="878"/>
                  </a:lnTo>
                  <a:lnTo>
                    <a:pt x="160" y="886"/>
                  </a:lnTo>
                  <a:lnTo>
                    <a:pt x="170" y="895"/>
                  </a:lnTo>
                  <a:lnTo>
                    <a:pt x="177" y="903"/>
                  </a:lnTo>
                  <a:lnTo>
                    <a:pt x="187" y="912"/>
                  </a:lnTo>
                  <a:lnTo>
                    <a:pt x="196" y="918"/>
                  </a:lnTo>
                  <a:lnTo>
                    <a:pt x="206" y="927"/>
                  </a:lnTo>
                  <a:lnTo>
                    <a:pt x="217" y="933"/>
                  </a:lnTo>
                  <a:lnTo>
                    <a:pt x="227" y="941"/>
                  </a:lnTo>
                  <a:lnTo>
                    <a:pt x="238" y="946"/>
                  </a:lnTo>
                  <a:lnTo>
                    <a:pt x="248" y="954"/>
                  </a:lnTo>
                  <a:lnTo>
                    <a:pt x="257" y="960"/>
                  </a:lnTo>
                  <a:lnTo>
                    <a:pt x="270" y="967"/>
                  </a:lnTo>
                  <a:lnTo>
                    <a:pt x="280" y="973"/>
                  </a:lnTo>
                  <a:lnTo>
                    <a:pt x="291" y="979"/>
                  </a:lnTo>
                  <a:lnTo>
                    <a:pt x="303" y="984"/>
                  </a:lnTo>
                  <a:lnTo>
                    <a:pt x="316" y="990"/>
                  </a:lnTo>
                  <a:lnTo>
                    <a:pt x="326" y="992"/>
                  </a:lnTo>
                  <a:lnTo>
                    <a:pt x="339" y="998"/>
                  </a:lnTo>
                  <a:lnTo>
                    <a:pt x="350" y="1002"/>
                  </a:lnTo>
                  <a:lnTo>
                    <a:pt x="362" y="1005"/>
                  </a:lnTo>
                  <a:lnTo>
                    <a:pt x="373" y="1009"/>
                  </a:lnTo>
                  <a:lnTo>
                    <a:pt x="386" y="1013"/>
                  </a:lnTo>
                  <a:lnTo>
                    <a:pt x="398" y="1015"/>
                  </a:lnTo>
                  <a:lnTo>
                    <a:pt x="413" y="1019"/>
                  </a:lnTo>
                  <a:lnTo>
                    <a:pt x="424" y="1021"/>
                  </a:lnTo>
                  <a:lnTo>
                    <a:pt x="438" y="1022"/>
                  </a:lnTo>
                  <a:lnTo>
                    <a:pt x="449" y="1024"/>
                  </a:lnTo>
                  <a:lnTo>
                    <a:pt x="464" y="1026"/>
                  </a:lnTo>
                  <a:lnTo>
                    <a:pt x="476" y="1028"/>
                  </a:lnTo>
                  <a:lnTo>
                    <a:pt x="489" y="1030"/>
                  </a:lnTo>
                  <a:lnTo>
                    <a:pt x="504" y="1030"/>
                  </a:lnTo>
                  <a:lnTo>
                    <a:pt x="518" y="1030"/>
                  </a:lnTo>
                  <a:lnTo>
                    <a:pt x="518" y="10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" name="Freeform 19"/>
            <p:cNvSpPr>
              <a:spLocks/>
            </p:cNvSpPr>
            <p:nvPr/>
          </p:nvSpPr>
          <p:spPr bwMode="auto">
            <a:xfrm>
              <a:off x="7160498" y="4147464"/>
              <a:ext cx="1153922" cy="1153922"/>
            </a:xfrm>
            <a:custGeom>
              <a:avLst/>
              <a:gdLst/>
              <a:ahLst/>
              <a:cxnLst>
                <a:cxn ang="0">
                  <a:pos x="442" y="796"/>
                </a:cxn>
                <a:cxn ang="0">
                  <a:pos x="489" y="789"/>
                </a:cxn>
                <a:cxn ang="0">
                  <a:pos x="537" y="773"/>
                </a:cxn>
                <a:cxn ang="0">
                  <a:pos x="580" y="754"/>
                </a:cxn>
                <a:cxn ang="0">
                  <a:pos x="622" y="730"/>
                </a:cxn>
                <a:cxn ang="0">
                  <a:pos x="660" y="701"/>
                </a:cxn>
                <a:cxn ang="0">
                  <a:pos x="694" y="667"/>
                </a:cxn>
                <a:cxn ang="0">
                  <a:pos x="725" y="629"/>
                </a:cxn>
                <a:cxn ang="0">
                  <a:pos x="752" y="589"/>
                </a:cxn>
                <a:cxn ang="0">
                  <a:pos x="771" y="545"/>
                </a:cxn>
                <a:cxn ang="0">
                  <a:pos x="788" y="498"/>
                </a:cxn>
                <a:cxn ang="0">
                  <a:pos x="795" y="450"/>
                </a:cxn>
                <a:cxn ang="0">
                  <a:pos x="801" y="401"/>
                </a:cxn>
                <a:cxn ang="0">
                  <a:pos x="795" y="350"/>
                </a:cxn>
                <a:cxn ang="0">
                  <a:pos x="788" y="300"/>
                </a:cxn>
                <a:cxn ang="0">
                  <a:pos x="771" y="253"/>
                </a:cxn>
                <a:cxn ang="0">
                  <a:pos x="752" y="209"/>
                </a:cxn>
                <a:cxn ang="0">
                  <a:pos x="725" y="167"/>
                </a:cxn>
                <a:cxn ang="0">
                  <a:pos x="694" y="131"/>
                </a:cxn>
                <a:cxn ang="0">
                  <a:pos x="660" y="99"/>
                </a:cxn>
                <a:cxn ang="0">
                  <a:pos x="622" y="68"/>
                </a:cxn>
                <a:cxn ang="0">
                  <a:pos x="580" y="43"/>
                </a:cxn>
                <a:cxn ang="0">
                  <a:pos x="537" y="23"/>
                </a:cxn>
                <a:cxn ang="0">
                  <a:pos x="489" y="9"/>
                </a:cxn>
                <a:cxn ang="0">
                  <a:pos x="442" y="2"/>
                </a:cxn>
                <a:cxn ang="0">
                  <a:pos x="390" y="0"/>
                </a:cxn>
                <a:cxn ang="0">
                  <a:pos x="339" y="4"/>
                </a:cxn>
                <a:cxn ang="0">
                  <a:pos x="289" y="15"/>
                </a:cxn>
                <a:cxn ang="0">
                  <a:pos x="244" y="32"/>
                </a:cxn>
                <a:cxn ang="0">
                  <a:pos x="200" y="51"/>
                </a:cxn>
                <a:cxn ang="0">
                  <a:pos x="158" y="78"/>
                </a:cxn>
                <a:cxn ang="0">
                  <a:pos x="124" y="112"/>
                </a:cxn>
                <a:cxn ang="0">
                  <a:pos x="90" y="146"/>
                </a:cxn>
                <a:cxn ang="0">
                  <a:pos x="61" y="184"/>
                </a:cxn>
                <a:cxn ang="0">
                  <a:pos x="38" y="226"/>
                </a:cxn>
                <a:cxn ang="0">
                  <a:pos x="19" y="272"/>
                </a:cxn>
                <a:cxn ang="0">
                  <a:pos x="6" y="319"/>
                </a:cxn>
                <a:cxn ang="0">
                  <a:pos x="0" y="370"/>
                </a:cxn>
                <a:cxn ang="0">
                  <a:pos x="0" y="420"/>
                </a:cxn>
                <a:cxn ang="0">
                  <a:pos x="4" y="469"/>
                </a:cxn>
                <a:cxn ang="0">
                  <a:pos x="18" y="517"/>
                </a:cxn>
                <a:cxn ang="0">
                  <a:pos x="35" y="562"/>
                </a:cxn>
                <a:cxn ang="0">
                  <a:pos x="57" y="606"/>
                </a:cxn>
                <a:cxn ang="0">
                  <a:pos x="84" y="644"/>
                </a:cxn>
                <a:cxn ang="0">
                  <a:pos x="118" y="682"/>
                </a:cxn>
                <a:cxn ang="0">
                  <a:pos x="153" y="713"/>
                </a:cxn>
                <a:cxn ang="0">
                  <a:pos x="192" y="741"/>
                </a:cxn>
                <a:cxn ang="0">
                  <a:pos x="234" y="764"/>
                </a:cxn>
                <a:cxn ang="0">
                  <a:pos x="282" y="781"/>
                </a:cxn>
                <a:cxn ang="0">
                  <a:pos x="327" y="793"/>
                </a:cxn>
                <a:cxn ang="0">
                  <a:pos x="379" y="798"/>
                </a:cxn>
              </a:cxnLst>
              <a:rect l="0" t="0" r="r" b="b"/>
              <a:pathLst>
                <a:path w="801" h="800">
                  <a:moveTo>
                    <a:pt x="402" y="800"/>
                  </a:moveTo>
                  <a:lnTo>
                    <a:pt x="411" y="798"/>
                  </a:lnTo>
                  <a:lnTo>
                    <a:pt x="421" y="798"/>
                  </a:lnTo>
                  <a:lnTo>
                    <a:pt x="430" y="798"/>
                  </a:lnTo>
                  <a:lnTo>
                    <a:pt x="442" y="796"/>
                  </a:lnTo>
                  <a:lnTo>
                    <a:pt x="451" y="794"/>
                  </a:lnTo>
                  <a:lnTo>
                    <a:pt x="461" y="793"/>
                  </a:lnTo>
                  <a:lnTo>
                    <a:pt x="470" y="793"/>
                  </a:lnTo>
                  <a:lnTo>
                    <a:pt x="480" y="791"/>
                  </a:lnTo>
                  <a:lnTo>
                    <a:pt x="489" y="789"/>
                  </a:lnTo>
                  <a:lnTo>
                    <a:pt x="499" y="787"/>
                  </a:lnTo>
                  <a:lnTo>
                    <a:pt x="508" y="783"/>
                  </a:lnTo>
                  <a:lnTo>
                    <a:pt x="518" y="781"/>
                  </a:lnTo>
                  <a:lnTo>
                    <a:pt x="527" y="777"/>
                  </a:lnTo>
                  <a:lnTo>
                    <a:pt x="537" y="773"/>
                  </a:lnTo>
                  <a:lnTo>
                    <a:pt x="544" y="770"/>
                  </a:lnTo>
                  <a:lnTo>
                    <a:pt x="556" y="768"/>
                  </a:lnTo>
                  <a:lnTo>
                    <a:pt x="563" y="764"/>
                  </a:lnTo>
                  <a:lnTo>
                    <a:pt x="573" y="758"/>
                  </a:lnTo>
                  <a:lnTo>
                    <a:pt x="580" y="754"/>
                  </a:lnTo>
                  <a:lnTo>
                    <a:pt x="590" y="751"/>
                  </a:lnTo>
                  <a:lnTo>
                    <a:pt x="598" y="745"/>
                  </a:lnTo>
                  <a:lnTo>
                    <a:pt x="605" y="741"/>
                  </a:lnTo>
                  <a:lnTo>
                    <a:pt x="615" y="735"/>
                  </a:lnTo>
                  <a:lnTo>
                    <a:pt x="622" y="730"/>
                  </a:lnTo>
                  <a:lnTo>
                    <a:pt x="630" y="724"/>
                  </a:lnTo>
                  <a:lnTo>
                    <a:pt x="637" y="718"/>
                  </a:lnTo>
                  <a:lnTo>
                    <a:pt x="645" y="713"/>
                  </a:lnTo>
                  <a:lnTo>
                    <a:pt x="655" y="707"/>
                  </a:lnTo>
                  <a:lnTo>
                    <a:pt x="660" y="701"/>
                  </a:lnTo>
                  <a:lnTo>
                    <a:pt x="668" y="696"/>
                  </a:lnTo>
                  <a:lnTo>
                    <a:pt x="675" y="688"/>
                  </a:lnTo>
                  <a:lnTo>
                    <a:pt x="683" y="682"/>
                  </a:lnTo>
                  <a:lnTo>
                    <a:pt x="689" y="675"/>
                  </a:lnTo>
                  <a:lnTo>
                    <a:pt x="694" y="667"/>
                  </a:lnTo>
                  <a:lnTo>
                    <a:pt x="700" y="659"/>
                  </a:lnTo>
                  <a:lnTo>
                    <a:pt x="708" y="652"/>
                  </a:lnTo>
                  <a:lnTo>
                    <a:pt x="713" y="644"/>
                  </a:lnTo>
                  <a:lnTo>
                    <a:pt x="719" y="637"/>
                  </a:lnTo>
                  <a:lnTo>
                    <a:pt x="725" y="629"/>
                  </a:lnTo>
                  <a:lnTo>
                    <a:pt x="731" y="623"/>
                  </a:lnTo>
                  <a:lnTo>
                    <a:pt x="736" y="614"/>
                  </a:lnTo>
                  <a:lnTo>
                    <a:pt x="742" y="606"/>
                  </a:lnTo>
                  <a:lnTo>
                    <a:pt x="746" y="597"/>
                  </a:lnTo>
                  <a:lnTo>
                    <a:pt x="752" y="589"/>
                  </a:lnTo>
                  <a:lnTo>
                    <a:pt x="755" y="580"/>
                  </a:lnTo>
                  <a:lnTo>
                    <a:pt x="759" y="572"/>
                  </a:lnTo>
                  <a:lnTo>
                    <a:pt x="765" y="562"/>
                  </a:lnTo>
                  <a:lnTo>
                    <a:pt x="769" y="555"/>
                  </a:lnTo>
                  <a:lnTo>
                    <a:pt x="771" y="545"/>
                  </a:lnTo>
                  <a:lnTo>
                    <a:pt x="774" y="536"/>
                  </a:lnTo>
                  <a:lnTo>
                    <a:pt x="778" y="526"/>
                  </a:lnTo>
                  <a:lnTo>
                    <a:pt x="782" y="517"/>
                  </a:lnTo>
                  <a:lnTo>
                    <a:pt x="784" y="507"/>
                  </a:lnTo>
                  <a:lnTo>
                    <a:pt x="788" y="498"/>
                  </a:lnTo>
                  <a:lnTo>
                    <a:pt x="790" y="488"/>
                  </a:lnTo>
                  <a:lnTo>
                    <a:pt x="791" y="479"/>
                  </a:lnTo>
                  <a:lnTo>
                    <a:pt x="793" y="469"/>
                  </a:lnTo>
                  <a:lnTo>
                    <a:pt x="793" y="460"/>
                  </a:lnTo>
                  <a:lnTo>
                    <a:pt x="795" y="450"/>
                  </a:lnTo>
                  <a:lnTo>
                    <a:pt x="797" y="441"/>
                  </a:lnTo>
                  <a:lnTo>
                    <a:pt x="799" y="431"/>
                  </a:lnTo>
                  <a:lnTo>
                    <a:pt x="801" y="420"/>
                  </a:lnTo>
                  <a:lnTo>
                    <a:pt x="801" y="410"/>
                  </a:lnTo>
                  <a:lnTo>
                    <a:pt x="801" y="401"/>
                  </a:lnTo>
                  <a:lnTo>
                    <a:pt x="801" y="391"/>
                  </a:lnTo>
                  <a:lnTo>
                    <a:pt x="801" y="380"/>
                  </a:lnTo>
                  <a:lnTo>
                    <a:pt x="799" y="370"/>
                  </a:lnTo>
                  <a:lnTo>
                    <a:pt x="797" y="359"/>
                  </a:lnTo>
                  <a:lnTo>
                    <a:pt x="795" y="350"/>
                  </a:lnTo>
                  <a:lnTo>
                    <a:pt x="793" y="338"/>
                  </a:lnTo>
                  <a:lnTo>
                    <a:pt x="793" y="329"/>
                  </a:lnTo>
                  <a:lnTo>
                    <a:pt x="791" y="319"/>
                  </a:lnTo>
                  <a:lnTo>
                    <a:pt x="790" y="310"/>
                  </a:lnTo>
                  <a:lnTo>
                    <a:pt x="788" y="300"/>
                  </a:lnTo>
                  <a:lnTo>
                    <a:pt x="784" y="291"/>
                  </a:lnTo>
                  <a:lnTo>
                    <a:pt x="782" y="281"/>
                  </a:lnTo>
                  <a:lnTo>
                    <a:pt x="778" y="272"/>
                  </a:lnTo>
                  <a:lnTo>
                    <a:pt x="774" y="262"/>
                  </a:lnTo>
                  <a:lnTo>
                    <a:pt x="771" y="253"/>
                  </a:lnTo>
                  <a:lnTo>
                    <a:pt x="769" y="245"/>
                  </a:lnTo>
                  <a:lnTo>
                    <a:pt x="765" y="235"/>
                  </a:lnTo>
                  <a:lnTo>
                    <a:pt x="759" y="226"/>
                  </a:lnTo>
                  <a:lnTo>
                    <a:pt x="755" y="218"/>
                  </a:lnTo>
                  <a:lnTo>
                    <a:pt x="752" y="209"/>
                  </a:lnTo>
                  <a:lnTo>
                    <a:pt x="746" y="201"/>
                  </a:lnTo>
                  <a:lnTo>
                    <a:pt x="742" y="192"/>
                  </a:lnTo>
                  <a:lnTo>
                    <a:pt x="736" y="184"/>
                  </a:lnTo>
                  <a:lnTo>
                    <a:pt x="731" y="177"/>
                  </a:lnTo>
                  <a:lnTo>
                    <a:pt x="725" y="167"/>
                  </a:lnTo>
                  <a:lnTo>
                    <a:pt x="719" y="159"/>
                  </a:lnTo>
                  <a:lnTo>
                    <a:pt x="713" y="152"/>
                  </a:lnTo>
                  <a:lnTo>
                    <a:pt x="708" y="146"/>
                  </a:lnTo>
                  <a:lnTo>
                    <a:pt x="700" y="139"/>
                  </a:lnTo>
                  <a:lnTo>
                    <a:pt x="694" y="131"/>
                  </a:lnTo>
                  <a:lnTo>
                    <a:pt x="689" y="123"/>
                  </a:lnTo>
                  <a:lnTo>
                    <a:pt x="683" y="118"/>
                  </a:lnTo>
                  <a:lnTo>
                    <a:pt x="675" y="112"/>
                  </a:lnTo>
                  <a:lnTo>
                    <a:pt x="668" y="104"/>
                  </a:lnTo>
                  <a:lnTo>
                    <a:pt x="660" y="99"/>
                  </a:lnTo>
                  <a:lnTo>
                    <a:pt x="655" y="91"/>
                  </a:lnTo>
                  <a:lnTo>
                    <a:pt x="645" y="83"/>
                  </a:lnTo>
                  <a:lnTo>
                    <a:pt x="637" y="78"/>
                  </a:lnTo>
                  <a:lnTo>
                    <a:pt x="630" y="72"/>
                  </a:lnTo>
                  <a:lnTo>
                    <a:pt x="622" y="68"/>
                  </a:lnTo>
                  <a:lnTo>
                    <a:pt x="615" y="62"/>
                  </a:lnTo>
                  <a:lnTo>
                    <a:pt x="605" y="57"/>
                  </a:lnTo>
                  <a:lnTo>
                    <a:pt x="598" y="51"/>
                  </a:lnTo>
                  <a:lnTo>
                    <a:pt x="590" y="47"/>
                  </a:lnTo>
                  <a:lnTo>
                    <a:pt x="580" y="43"/>
                  </a:lnTo>
                  <a:lnTo>
                    <a:pt x="573" y="38"/>
                  </a:lnTo>
                  <a:lnTo>
                    <a:pt x="563" y="34"/>
                  </a:lnTo>
                  <a:lnTo>
                    <a:pt x="556" y="32"/>
                  </a:lnTo>
                  <a:lnTo>
                    <a:pt x="544" y="26"/>
                  </a:lnTo>
                  <a:lnTo>
                    <a:pt x="537" y="23"/>
                  </a:lnTo>
                  <a:lnTo>
                    <a:pt x="527" y="21"/>
                  </a:lnTo>
                  <a:lnTo>
                    <a:pt x="518" y="17"/>
                  </a:lnTo>
                  <a:lnTo>
                    <a:pt x="508" y="15"/>
                  </a:lnTo>
                  <a:lnTo>
                    <a:pt x="499" y="11"/>
                  </a:lnTo>
                  <a:lnTo>
                    <a:pt x="489" y="9"/>
                  </a:lnTo>
                  <a:lnTo>
                    <a:pt x="480" y="7"/>
                  </a:lnTo>
                  <a:lnTo>
                    <a:pt x="470" y="5"/>
                  </a:lnTo>
                  <a:lnTo>
                    <a:pt x="461" y="4"/>
                  </a:lnTo>
                  <a:lnTo>
                    <a:pt x="451" y="2"/>
                  </a:lnTo>
                  <a:lnTo>
                    <a:pt x="442" y="2"/>
                  </a:lnTo>
                  <a:lnTo>
                    <a:pt x="430" y="0"/>
                  </a:lnTo>
                  <a:lnTo>
                    <a:pt x="42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0" y="0"/>
                  </a:lnTo>
                  <a:lnTo>
                    <a:pt x="379" y="0"/>
                  </a:lnTo>
                  <a:lnTo>
                    <a:pt x="369" y="0"/>
                  </a:lnTo>
                  <a:lnTo>
                    <a:pt x="358" y="2"/>
                  </a:lnTo>
                  <a:lnTo>
                    <a:pt x="348" y="2"/>
                  </a:lnTo>
                  <a:lnTo>
                    <a:pt x="339" y="4"/>
                  </a:lnTo>
                  <a:lnTo>
                    <a:pt x="327" y="5"/>
                  </a:lnTo>
                  <a:lnTo>
                    <a:pt x="318" y="7"/>
                  </a:lnTo>
                  <a:lnTo>
                    <a:pt x="308" y="9"/>
                  </a:lnTo>
                  <a:lnTo>
                    <a:pt x="299" y="11"/>
                  </a:lnTo>
                  <a:lnTo>
                    <a:pt x="289" y="15"/>
                  </a:lnTo>
                  <a:lnTo>
                    <a:pt x="282" y="17"/>
                  </a:lnTo>
                  <a:lnTo>
                    <a:pt x="270" y="21"/>
                  </a:lnTo>
                  <a:lnTo>
                    <a:pt x="261" y="23"/>
                  </a:lnTo>
                  <a:lnTo>
                    <a:pt x="253" y="26"/>
                  </a:lnTo>
                  <a:lnTo>
                    <a:pt x="244" y="32"/>
                  </a:lnTo>
                  <a:lnTo>
                    <a:pt x="234" y="34"/>
                  </a:lnTo>
                  <a:lnTo>
                    <a:pt x="227" y="38"/>
                  </a:lnTo>
                  <a:lnTo>
                    <a:pt x="217" y="43"/>
                  </a:lnTo>
                  <a:lnTo>
                    <a:pt x="210" y="47"/>
                  </a:lnTo>
                  <a:lnTo>
                    <a:pt x="200" y="51"/>
                  </a:lnTo>
                  <a:lnTo>
                    <a:pt x="192" y="57"/>
                  </a:lnTo>
                  <a:lnTo>
                    <a:pt x="183" y="62"/>
                  </a:lnTo>
                  <a:lnTo>
                    <a:pt x="175" y="68"/>
                  </a:lnTo>
                  <a:lnTo>
                    <a:pt x="168" y="72"/>
                  </a:lnTo>
                  <a:lnTo>
                    <a:pt x="158" y="78"/>
                  </a:lnTo>
                  <a:lnTo>
                    <a:pt x="153" y="83"/>
                  </a:lnTo>
                  <a:lnTo>
                    <a:pt x="145" y="91"/>
                  </a:lnTo>
                  <a:lnTo>
                    <a:pt x="137" y="99"/>
                  </a:lnTo>
                  <a:lnTo>
                    <a:pt x="130" y="104"/>
                  </a:lnTo>
                  <a:lnTo>
                    <a:pt x="124" y="112"/>
                  </a:lnTo>
                  <a:lnTo>
                    <a:pt x="118" y="118"/>
                  </a:lnTo>
                  <a:lnTo>
                    <a:pt x="111" y="123"/>
                  </a:lnTo>
                  <a:lnTo>
                    <a:pt x="103" y="131"/>
                  </a:lnTo>
                  <a:lnTo>
                    <a:pt x="97" y="139"/>
                  </a:lnTo>
                  <a:lnTo>
                    <a:pt x="90" y="146"/>
                  </a:lnTo>
                  <a:lnTo>
                    <a:pt x="84" y="152"/>
                  </a:lnTo>
                  <a:lnTo>
                    <a:pt x="78" y="159"/>
                  </a:lnTo>
                  <a:lnTo>
                    <a:pt x="73" y="167"/>
                  </a:lnTo>
                  <a:lnTo>
                    <a:pt x="67" y="177"/>
                  </a:lnTo>
                  <a:lnTo>
                    <a:pt x="61" y="184"/>
                  </a:lnTo>
                  <a:lnTo>
                    <a:pt x="57" y="192"/>
                  </a:lnTo>
                  <a:lnTo>
                    <a:pt x="52" y="201"/>
                  </a:lnTo>
                  <a:lnTo>
                    <a:pt x="46" y="209"/>
                  </a:lnTo>
                  <a:lnTo>
                    <a:pt x="42" y="218"/>
                  </a:lnTo>
                  <a:lnTo>
                    <a:pt x="38" y="226"/>
                  </a:lnTo>
                  <a:lnTo>
                    <a:pt x="35" y="235"/>
                  </a:lnTo>
                  <a:lnTo>
                    <a:pt x="31" y="245"/>
                  </a:lnTo>
                  <a:lnTo>
                    <a:pt x="27" y="253"/>
                  </a:lnTo>
                  <a:lnTo>
                    <a:pt x="23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4" y="291"/>
                  </a:lnTo>
                  <a:lnTo>
                    <a:pt x="10" y="300"/>
                  </a:lnTo>
                  <a:lnTo>
                    <a:pt x="8" y="310"/>
                  </a:lnTo>
                  <a:lnTo>
                    <a:pt x="6" y="319"/>
                  </a:lnTo>
                  <a:lnTo>
                    <a:pt x="4" y="329"/>
                  </a:lnTo>
                  <a:lnTo>
                    <a:pt x="4" y="338"/>
                  </a:lnTo>
                  <a:lnTo>
                    <a:pt x="0" y="350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41"/>
                  </a:lnTo>
                  <a:lnTo>
                    <a:pt x="0" y="450"/>
                  </a:lnTo>
                  <a:lnTo>
                    <a:pt x="4" y="460"/>
                  </a:lnTo>
                  <a:lnTo>
                    <a:pt x="4" y="469"/>
                  </a:lnTo>
                  <a:lnTo>
                    <a:pt x="6" y="479"/>
                  </a:lnTo>
                  <a:lnTo>
                    <a:pt x="8" y="488"/>
                  </a:lnTo>
                  <a:lnTo>
                    <a:pt x="10" y="498"/>
                  </a:lnTo>
                  <a:lnTo>
                    <a:pt x="14" y="507"/>
                  </a:lnTo>
                  <a:lnTo>
                    <a:pt x="18" y="517"/>
                  </a:lnTo>
                  <a:lnTo>
                    <a:pt x="19" y="526"/>
                  </a:lnTo>
                  <a:lnTo>
                    <a:pt x="23" y="536"/>
                  </a:lnTo>
                  <a:lnTo>
                    <a:pt x="27" y="545"/>
                  </a:lnTo>
                  <a:lnTo>
                    <a:pt x="31" y="555"/>
                  </a:lnTo>
                  <a:lnTo>
                    <a:pt x="35" y="562"/>
                  </a:lnTo>
                  <a:lnTo>
                    <a:pt x="38" y="572"/>
                  </a:lnTo>
                  <a:lnTo>
                    <a:pt x="42" y="580"/>
                  </a:lnTo>
                  <a:lnTo>
                    <a:pt x="46" y="589"/>
                  </a:lnTo>
                  <a:lnTo>
                    <a:pt x="52" y="597"/>
                  </a:lnTo>
                  <a:lnTo>
                    <a:pt x="57" y="606"/>
                  </a:lnTo>
                  <a:lnTo>
                    <a:pt x="61" y="614"/>
                  </a:lnTo>
                  <a:lnTo>
                    <a:pt x="67" y="623"/>
                  </a:lnTo>
                  <a:lnTo>
                    <a:pt x="73" y="629"/>
                  </a:lnTo>
                  <a:lnTo>
                    <a:pt x="78" y="637"/>
                  </a:lnTo>
                  <a:lnTo>
                    <a:pt x="84" y="644"/>
                  </a:lnTo>
                  <a:lnTo>
                    <a:pt x="90" y="652"/>
                  </a:lnTo>
                  <a:lnTo>
                    <a:pt x="97" y="659"/>
                  </a:lnTo>
                  <a:lnTo>
                    <a:pt x="103" y="667"/>
                  </a:lnTo>
                  <a:lnTo>
                    <a:pt x="111" y="675"/>
                  </a:lnTo>
                  <a:lnTo>
                    <a:pt x="118" y="682"/>
                  </a:lnTo>
                  <a:lnTo>
                    <a:pt x="124" y="688"/>
                  </a:lnTo>
                  <a:lnTo>
                    <a:pt x="130" y="696"/>
                  </a:lnTo>
                  <a:lnTo>
                    <a:pt x="137" y="701"/>
                  </a:lnTo>
                  <a:lnTo>
                    <a:pt x="145" y="707"/>
                  </a:lnTo>
                  <a:lnTo>
                    <a:pt x="153" y="713"/>
                  </a:lnTo>
                  <a:lnTo>
                    <a:pt x="158" y="718"/>
                  </a:lnTo>
                  <a:lnTo>
                    <a:pt x="168" y="724"/>
                  </a:lnTo>
                  <a:lnTo>
                    <a:pt x="175" y="730"/>
                  </a:lnTo>
                  <a:lnTo>
                    <a:pt x="183" y="735"/>
                  </a:lnTo>
                  <a:lnTo>
                    <a:pt x="192" y="741"/>
                  </a:lnTo>
                  <a:lnTo>
                    <a:pt x="200" y="745"/>
                  </a:lnTo>
                  <a:lnTo>
                    <a:pt x="210" y="751"/>
                  </a:lnTo>
                  <a:lnTo>
                    <a:pt x="217" y="754"/>
                  </a:lnTo>
                  <a:lnTo>
                    <a:pt x="227" y="758"/>
                  </a:lnTo>
                  <a:lnTo>
                    <a:pt x="234" y="764"/>
                  </a:lnTo>
                  <a:lnTo>
                    <a:pt x="244" y="768"/>
                  </a:lnTo>
                  <a:lnTo>
                    <a:pt x="253" y="770"/>
                  </a:lnTo>
                  <a:lnTo>
                    <a:pt x="261" y="773"/>
                  </a:lnTo>
                  <a:lnTo>
                    <a:pt x="270" y="777"/>
                  </a:lnTo>
                  <a:lnTo>
                    <a:pt x="282" y="781"/>
                  </a:lnTo>
                  <a:lnTo>
                    <a:pt x="289" y="783"/>
                  </a:lnTo>
                  <a:lnTo>
                    <a:pt x="299" y="787"/>
                  </a:lnTo>
                  <a:lnTo>
                    <a:pt x="308" y="789"/>
                  </a:lnTo>
                  <a:lnTo>
                    <a:pt x="318" y="791"/>
                  </a:lnTo>
                  <a:lnTo>
                    <a:pt x="327" y="793"/>
                  </a:lnTo>
                  <a:lnTo>
                    <a:pt x="339" y="793"/>
                  </a:lnTo>
                  <a:lnTo>
                    <a:pt x="348" y="794"/>
                  </a:lnTo>
                  <a:lnTo>
                    <a:pt x="358" y="796"/>
                  </a:lnTo>
                  <a:lnTo>
                    <a:pt x="369" y="798"/>
                  </a:lnTo>
                  <a:lnTo>
                    <a:pt x="379" y="798"/>
                  </a:lnTo>
                  <a:lnTo>
                    <a:pt x="390" y="798"/>
                  </a:lnTo>
                  <a:lnTo>
                    <a:pt x="402" y="800"/>
                  </a:lnTo>
                  <a:lnTo>
                    <a:pt x="402" y="8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" name="Freeform 20"/>
            <p:cNvSpPr>
              <a:spLocks/>
            </p:cNvSpPr>
            <p:nvPr/>
          </p:nvSpPr>
          <p:spPr bwMode="auto">
            <a:xfrm>
              <a:off x="7206655" y="4196504"/>
              <a:ext cx="1052955" cy="1058724"/>
            </a:xfrm>
            <a:custGeom>
              <a:avLst/>
              <a:gdLst/>
              <a:ahLst/>
              <a:cxnLst>
                <a:cxn ang="0">
                  <a:pos x="401" y="730"/>
                </a:cxn>
                <a:cxn ang="0">
                  <a:pos x="447" y="722"/>
                </a:cxn>
                <a:cxn ang="0">
                  <a:pos x="488" y="709"/>
                </a:cxn>
                <a:cxn ang="0">
                  <a:pos x="528" y="690"/>
                </a:cxn>
                <a:cxn ang="0">
                  <a:pos x="568" y="669"/>
                </a:cxn>
                <a:cxn ang="0">
                  <a:pos x="603" y="641"/>
                </a:cxn>
                <a:cxn ang="0">
                  <a:pos x="635" y="612"/>
                </a:cxn>
                <a:cxn ang="0">
                  <a:pos x="661" y="578"/>
                </a:cxn>
                <a:cxn ang="0">
                  <a:pos x="684" y="540"/>
                </a:cxn>
                <a:cxn ang="0">
                  <a:pos x="703" y="500"/>
                </a:cxn>
                <a:cxn ang="0">
                  <a:pos x="719" y="456"/>
                </a:cxn>
                <a:cxn ang="0">
                  <a:pos x="726" y="411"/>
                </a:cxn>
                <a:cxn ang="0">
                  <a:pos x="730" y="367"/>
                </a:cxn>
                <a:cxn ang="0">
                  <a:pos x="726" y="319"/>
                </a:cxn>
                <a:cxn ang="0">
                  <a:pos x="719" y="274"/>
                </a:cxn>
                <a:cxn ang="0">
                  <a:pos x="703" y="230"/>
                </a:cxn>
                <a:cxn ang="0">
                  <a:pos x="684" y="192"/>
                </a:cxn>
                <a:cxn ang="0">
                  <a:pos x="661" y="154"/>
                </a:cxn>
                <a:cxn ang="0">
                  <a:pos x="635" y="120"/>
                </a:cxn>
                <a:cxn ang="0">
                  <a:pos x="603" y="89"/>
                </a:cxn>
                <a:cxn ang="0">
                  <a:pos x="568" y="63"/>
                </a:cxn>
                <a:cxn ang="0">
                  <a:pos x="528" y="40"/>
                </a:cxn>
                <a:cxn ang="0">
                  <a:pos x="488" y="23"/>
                </a:cxn>
                <a:cxn ang="0">
                  <a:pos x="447" y="9"/>
                </a:cxn>
                <a:cxn ang="0">
                  <a:pos x="401" y="2"/>
                </a:cxn>
                <a:cxn ang="0">
                  <a:pos x="355" y="0"/>
                </a:cxn>
                <a:cxn ang="0">
                  <a:pos x="308" y="4"/>
                </a:cxn>
                <a:cxn ang="0">
                  <a:pos x="262" y="13"/>
                </a:cxn>
                <a:cxn ang="0">
                  <a:pos x="222" y="28"/>
                </a:cxn>
                <a:cxn ang="0">
                  <a:pos x="182" y="47"/>
                </a:cxn>
                <a:cxn ang="0">
                  <a:pos x="146" y="72"/>
                </a:cxn>
                <a:cxn ang="0">
                  <a:pos x="112" y="101"/>
                </a:cxn>
                <a:cxn ang="0">
                  <a:pos x="82" y="133"/>
                </a:cxn>
                <a:cxn ang="0">
                  <a:pos x="55" y="169"/>
                </a:cxn>
                <a:cxn ang="0">
                  <a:pos x="34" y="207"/>
                </a:cxn>
                <a:cxn ang="0">
                  <a:pos x="17" y="247"/>
                </a:cxn>
                <a:cxn ang="0">
                  <a:pos x="7" y="293"/>
                </a:cxn>
                <a:cxn ang="0">
                  <a:pos x="0" y="338"/>
                </a:cxn>
                <a:cxn ang="0">
                  <a:pos x="0" y="386"/>
                </a:cxn>
                <a:cxn ang="0">
                  <a:pos x="5" y="430"/>
                </a:cxn>
                <a:cxn ang="0">
                  <a:pos x="15" y="473"/>
                </a:cxn>
                <a:cxn ang="0">
                  <a:pos x="30" y="515"/>
                </a:cxn>
                <a:cxn ang="0">
                  <a:pos x="51" y="555"/>
                </a:cxn>
                <a:cxn ang="0">
                  <a:pos x="76" y="591"/>
                </a:cxn>
                <a:cxn ang="0">
                  <a:pos x="106" y="625"/>
                </a:cxn>
                <a:cxn ang="0">
                  <a:pos x="139" y="652"/>
                </a:cxn>
                <a:cxn ang="0">
                  <a:pos x="175" y="679"/>
                </a:cxn>
                <a:cxn ang="0">
                  <a:pos x="213" y="698"/>
                </a:cxn>
                <a:cxn ang="0">
                  <a:pos x="255" y="715"/>
                </a:cxn>
                <a:cxn ang="0">
                  <a:pos x="298" y="726"/>
                </a:cxn>
                <a:cxn ang="0">
                  <a:pos x="346" y="732"/>
                </a:cxn>
              </a:cxnLst>
              <a:rect l="0" t="0" r="r" b="b"/>
              <a:pathLst>
                <a:path w="730" h="734">
                  <a:moveTo>
                    <a:pt x="365" y="734"/>
                  </a:moveTo>
                  <a:lnTo>
                    <a:pt x="372" y="732"/>
                  </a:lnTo>
                  <a:lnTo>
                    <a:pt x="384" y="732"/>
                  </a:lnTo>
                  <a:lnTo>
                    <a:pt x="391" y="730"/>
                  </a:lnTo>
                  <a:lnTo>
                    <a:pt x="401" y="730"/>
                  </a:lnTo>
                  <a:lnTo>
                    <a:pt x="409" y="728"/>
                  </a:lnTo>
                  <a:lnTo>
                    <a:pt x="420" y="726"/>
                  </a:lnTo>
                  <a:lnTo>
                    <a:pt x="428" y="726"/>
                  </a:lnTo>
                  <a:lnTo>
                    <a:pt x="437" y="724"/>
                  </a:lnTo>
                  <a:lnTo>
                    <a:pt x="447" y="722"/>
                  </a:lnTo>
                  <a:lnTo>
                    <a:pt x="454" y="720"/>
                  </a:lnTo>
                  <a:lnTo>
                    <a:pt x="464" y="719"/>
                  </a:lnTo>
                  <a:lnTo>
                    <a:pt x="471" y="715"/>
                  </a:lnTo>
                  <a:lnTo>
                    <a:pt x="481" y="713"/>
                  </a:lnTo>
                  <a:lnTo>
                    <a:pt x="488" y="709"/>
                  </a:lnTo>
                  <a:lnTo>
                    <a:pt x="498" y="705"/>
                  </a:lnTo>
                  <a:lnTo>
                    <a:pt x="506" y="703"/>
                  </a:lnTo>
                  <a:lnTo>
                    <a:pt x="513" y="698"/>
                  </a:lnTo>
                  <a:lnTo>
                    <a:pt x="521" y="696"/>
                  </a:lnTo>
                  <a:lnTo>
                    <a:pt x="528" y="690"/>
                  </a:lnTo>
                  <a:lnTo>
                    <a:pt x="538" y="686"/>
                  </a:lnTo>
                  <a:lnTo>
                    <a:pt x="544" y="682"/>
                  </a:lnTo>
                  <a:lnTo>
                    <a:pt x="553" y="679"/>
                  </a:lnTo>
                  <a:lnTo>
                    <a:pt x="561" y="673"/>
                  </a:lnTo>
                  <a:lnTo>
                    <a:pt x="568" y="669"/>
                  </a:lnTo>
                  <a:lnTo>
                    <a:pt x="576" y="663"/>
                  </a:lnTo>
                  <a:lnTo>
                    <a:pt x="582" y="658"/>
                  </a:lnTo>
                  <a:lnTo>
                    <a:pt x="589" y="652"/>
                  </a:lnTo>
                  <a:lnTo>
                    <a:pt x="595" y="648"/>
                  </a:lnTo>
                  <a:lnTo>
                    <a:pt x="603" y="641"/>
                  </a:lnTo>
                  <a:lnTo>
                    <a:pt x="610" y="637"/>
                  </a:lnTo>
                  <a:lnTo>
                    <a:pt x="616" y="629"/>
                  </a:lnTo>
                  <a:lnTo>
                    <a:pt x="623" y="625"/>
                  </a:lnTo>
                  <a:lnTo>
                    <a:pt x="627" y="618"/>
                  </a:lnTo>
                  <a:lnTo>
                    <a:pt x="635" y="612"/>
                  </a:lnTo>
                  <a:lnTo>
                    <a:pt x="639" y="605"/>
                  </a:lnTo>
                  <a:lnTo>
                    <a:pt x="646" y="597"/>
                  </a:lnTo>
                  <a:lnTo>
                    <a:pt x="650" y="591"/>
                  </a:lnTo>
                  <a:lnTo>
                    <a:pt x="656" y="584"/>
                  </a:lnTo>
                  <a:lnTo>
                    <a:pt x="661" y="578"/>
                  </a:lnTo>
                  <a:lnTo>
                    <a:pt x="667" y="570"/>
                  </a:lnTo>
                  <a:lnTo>
                    <a:pt x="671" y="563"/>
                  </a:lnTo>
                  <a:lnTo>
                    <a:pt x="675" y="555"/>
                  </a:lnTo>
                  <a:lnTo>
                    <a:pt x="680" y="546"/>
                  </a:lnTo>
                  <a:lnTo>
                    <a:pt x="684" y="540"/>
                  </a:lnTo>
                  <a:lnTo>
                    <a:pt x="688" y="532"/>
                  </a:lnTo>
                  <a:lnTo>
                    <a:pt x="692" y="523"/>
                  </a:lnTo>
                  <a:lnTo>
                    <a:pt x="696" y="515"/>
                  </a:lnTo>
                  <a:lnTo>
                    <a:pt x="701" y="509"/>
                  </a:lnTo>
                  <a:lnTo>
                    <a:pt x="703" y="500"/>
                  </a:lnTo>
                  <a:lnTo>
                    <a:pt x="707" y="490"/>
                  </a:lnTo>
                  <a:lnTo>
                    <a:pt x="709" y="483"/>
                  </a:lnTo>
                  <a:lnTo>
                    <a:pt x="713" y="473"/>
                  </a:lnTo>
                  <a:lnTo>
                    <a:pt x="715" y="466"/>
                  </a:lnTo>
                  <a:lnTo>
                    <a:pt x="719" y="456"/>
                  </a:lnTo>
                  <a:lnTo>
                    <a:pt x="720" y="449"/>
                  </a:lnTo>
                  <a:lnTo>
                    <a:pt x="722" y="439"/>
                  </a:lnTo>
                  <a:lnTo>
                    <a:pt x="724" y="430"/>
                  </a:lnTo>
                  <a:lnTo>
                    <a:pt x="724" y="422"/>
                  </a:lnTo>
                  <a:lnTo>
                    <a:pt x="726" y="411"/>
                  </a:lnTo>
                  <a:lnTo>
                    <a:pt x="728" y="403"/>
                  </a:lnTo>
                  <a:lnTo>
                    <a:pt x="728" y="393"/>
                  </a:lnTo>
                  <a:lnTo>
                    <a:pt x="730" y="386"/>
                  </a:lnTo>
                  <a:lnTo>
                    <a:pt x="730" y="374"/>
                  </a:lnTo>
                  <a:lnTo>
                    <a:pt x="730" y="367"/>
                  </a:lnTo>
                  <a:lnTo>
                    <a:pt x="730" y="357"/>
                  </a:lnTo>
                  <a:lnTo>
                    <a:pt x="730" y="348"/>
                  </a:lnTo>
                  <a:lnTo>
                    <a:pt x="728" y="338"/>
                  </a:lnTo>
                  <a:lnTo>
                    <a:pt x="728" y="329"/>
                  </a:lnTo>
                  <a:lnTo>
                    <a:pt x="726" y="319"/>
                  </a:lnTo>
                  <a:lnTo>
                    <a:pt x="724" y="310"/>
                  </a:lnTo>
                  <a:lnTo>
                    <a:pt x="724" y="300"/>
                  </a:lnTo>
                  <a:lnTo>
                    <a:pt x="722" y="293"/>
                  </a:lnTo>
                  <a:lnTo>
                    <a:pt x="720" y="281"/>
                  </a:lnTo>
                  <a:lnTo>
                    <a:pt x="719" y="274"/>
                  </a:lnTo>
                  <a:lnTo>
                    <a:pt x="715" y="264"/>
                  </a:lnTo>
                  <a:lnTo>
                    <a:pt x="713" y="257"/>
                  </a:lnTo>
                  <a:lnTo>
                    <a:pt x="709" y="247"/>
                  </a:lnTo>
                  <a:lnTo>
                    <a:pt x="707" y="239"/>
                  </a:lnTo>
                  <a:lnTo>
                    <a:pt x="703" y="230"/>
                  </a:lnTo>
                  <a:lnTo>
                    <a:pt x="701" y="224"/>
                  </a:lnTo>
                  <a:lnTo>
                    <a:pt x="696" y="215"/>
                  </a:lnTo>
                  <a:lnTo>
                    <a:pt x="692" y="207"/>
                  </a:lnTo>
                  <a:lnTo>
                    <a:pt x="688" y="198"/>
                  </a:lnTo>
                  <a:lnTo>
                    <a:pt x="684" y="192"/>
                  </a:lnTo>
                  <a:lnTo>
                    <a:pt x="680" y="184"/>
                  </a:lnTo>
                  <a:lnTo>
                    <a:pt x="675" y="175"/>
                  </a:lnTo>
                  <a:lnTo>
                    <a:pt x="671" y="169"/>
                  </a:lnTo>
                  <a:lnTo>
                    <a:pt x="667" y="162"/>
                  </a:lnTo>
                  <a:lnTo>
                    <a:pt x="661" y="154"/>
                  </a:lnTo>
                  <a:lnTo>
                    <a:pt x="656" y="146"/>
                  </a:lnTo>
                  <a:lnTo>
                    <a:pt x="650" y="141"/>
                  </a:lnTo>
                  <a:lnTo>
                    <a:pt x="646" y="133"/>
                  </a:lnTo>
                  <a:lnTo>
                    <a:pt x="639" y="127"/>
                  </a:lnTo>
                  <a:lnTo>
                    <a:pt x="635" y="120"/>
                  </a:lnTo>
                  <a:lnTo>
                    <a:pt x="627" y="114"/>
                  </a:lnTo>
                  <a:lnTo>
                    <a:pt x="623" y="108"/>
                  </a:lnTo>
                  <a:lnTo>
                    <a:pt x="616" y="101"/>
                  </a:lnTo>
                  <a:lnTo>
                    <a:pt x="610" y="95"/>
                  </a:lnTo>
                  <a:lnTo>
                    <a:pt x="603" y="89"/>
                  </a:lnTo>
                  <a:lnTo>
                    <a:pt x="595" y="84"/>
                  </a:lnTo>
                  <a:lnTo>
                    <a:pt x="589" y="78"/>
                  </a:lnTo>
                  <a:lnTo>
                    <a:pt x="582" y="72"/>
                  </a:lnTo>
                  <a:lnTo>
                    <a:pt x="576" y="66"/>
                  </a:lnTo>
                  <a:lnTo>
                    <a:pt x="568" y="63"/>
                  </a:lnTo>
                  <a:lnTo>
                    <a:pt x="561" y="57"/>
                  </a:lnTo>
                  <a:lnTo>
                    <a:pt x="553" y="51"/>
                  </a:lnTo>
                  <a:lnTo>
                    <a:pt x="544" y="47"/>
                  </a:lnTo>
                  <a:lnTo>
                    <a:pt x="538" y="44"/>
                  </a:lnTo>
                  <a:lnTo>
                    <a:pt x="528" y="40"/>
                  </a:lnTo>
                  <a:lnTo>
                    <a:pt x="521" y="36"/>
                  </a:lnTo>
                  <a:lnTo>
                    <a:pt x="513" y="32"/>
                  </a:lnTo>
                  <a:lnTo>
                    <a:pt x="506" y="28"/>
                  </a:lnTo>
                  <a:lnTo>
                    <a:pt x="498" y="27"/>
                  </a:lnTo>
                  <a:lnTo>
                    <a:pt x="488" y="23"/>
                  </a:lnTo>
                  <a:lnTo>
                    <a:pt x="481" y="19"/>
                  </a:lnTo>
                  <a:lnTo>
                    <a:pt x="471" y="17"/>
                  </a:lnTo>
                  <a:lnTo>
                    <a:pt x="464" y="13"/>
                  </a:lnTo>
                  <a:lnTo>
                    <a:pt x="454" y="11"/>
                  </a:lnTo>
                  <a:lnTo>
                    <a:pt x="447" y="9"/>
                  </a:lnTo>
                  <a:lnTo>
                    <a:pt x="437" y="8"/>
                  </a:lnTo>
                  <a:lnTo>
                    <a:pt x="428" y="6"/>
                  </a:lnTo>
                  <a:lnTo>
                    <a:pt x="420" y="4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1" y="0"/>
                  </a:lnTo>
                  <a:lnTo>
                    <a:pt x="384" y="0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6" y="0"/>
                  </a:lnTo>
                  <a:lnTo>
                    <a:pt x="336" y="0"/>
                  </a:lnTo>
                  <a:lnTo>
                    <a:pt x="327" y="2"/>
                  </a:lnTo>
                  <a:lnTo>
                    <a:pt x="317" y="2"/>
                  </a:lnTo>
                  <a:lnTo>
                    <a:pt x="308" y="4"/>
                  </a:lnTo>
                  <a:lnTo>
                    <a:pt x="298" y="6"/>
                  </a:lnTo>
                  <a:lnTo>
                    <a:pt x="291" y="8"/>
                  </a:lnTo>
                  <a:lnTo>
                    <a:pt x="281" y="9"/>
                  </a:lnTo>
                  <a:lnTo>
                    <a:pt x="272" y="11"/>
                  </a:lnTo>
                  <a:lnTo>
                    <a:pt x="262" y="13"/>
                  </a:lnTo>
                  <a:lnTo>
                    <a:pt x="255" y="17"/>
                  </a:lnTo>
                  <a:lnTo>
                    <a:pt x="245" y="19"/>
                  </a:lnTo>
                  <a:lnTo>
                    <a:pt x="237" y="23"/>
                  </a:lnTo>
                  <a:lnTo>
                    <a:pt x="228" y="27"/>
                  </a:lnTo>
                  <a:lnTo>
                    <a:pt x="222" y="28"/>
                  </a:lnTo>
                  <a:lnTo>
                    <a:pt x="213" y="32"/>
                  </a:lnTo>
                  <a:lnTo>
                    <a:pt x="205" y="36"/>
                  </a:lnTo>
                  <a:lnTo>
                    <a:pt x="198" y="40"/>
                  </a:lnTo>
                  <a:lnTo>
                    <a:pt x="190" y="44"/>
                  </a:lnTo>
                  <a:lnTo>
                    <a:pt x="182" y="47"/>
                  </a:lnTo>
                  <a:lnTo>
                    <a:pt x="175" y="51"/>
                  </a:lnTo>
                  <a:lnTo>
                    <a:pt x="167" y="57"/>
                  </a:lnTo>
                  <a:lnTo>
                    <a:pt x="159" y="63"/>
                  </a:lnTo>
                  <a:lnTo>
                    <a:pt x="152" y="66"/>
                  </a:lnTo>
                  <a:lnTo>
                    <a:pt x="146" y="72"/>
                  </a:lnTo>
                  <a:lnTo>
                    <a:pt x="139" y="78"/>
                  </a:lnTo>
                  <a:lnTo>
                    <a:pt x="131" y="84"/>
                  </a:lnTo>
                  <a:lnTo>
                    <a:pt x="125" y="89"/>
                  </a:lnTo>
                  <a:lnTo>
                    <a:pt x="118" y="95"/>
                  </a:lnTo>
                  <a:lnTo>
                    <a:pt x="112" y="101"/>
                  </a:lnTo>
                  <a:lnTo>
                    <a:pt x="106" y="108"/>
                  </a:lnTo>
                  <a:lnTo>
                    <a:pt x="99" y="114"/>
                  </a:lnTo>
                  <a:lnTo>
                    <a:pt x="93" y="120"/>
                  </a:lnTo>
                  <a:lnTo>
                    <a:pt x="87" y="127"/>
                  </a:lnTo>
                  <a:lnTo>
                    <a:pt x="82" y="133"/>
                  </a:lnTo>
                  <a:lnTo>
                    <a:pt x="76" y="141"/>
                  </a:lnTo>
                  <a:lnTo>
                    <a:pt x="70" y="146"/>
                  </a:lnTo>
                  <a:lnTo>
                    <a:pt x="66" y="154"/>
                  </a:lnTo>
                  <a:lnTo>
                    <a:pt x="61" y="162"/>
                  </a:lnTo>
                  <a:lnTo>
                    <a:pt x="55" y="169"/>
                  </a:lnTo>
                  <a:lnTo>
                    <a:pt x="51" y="175"/>
                  </a:lnTo>
                  <a:lnTo>
                    <a:pt x="45" y="184"/>
                  </a:lnTo>
                  <a:lnTo>
                    <a:pt x="42" y="192"/>
                  </a:lnTo>
                  <a:lnTo>
                    <a:pt x="38" y="198"/>
                  </a:lnTo>
                  <a:lnTo>
                    <a:pt x="34" y="207"/>
                  </a:lnTo>
                  <a:lnTo>
                    <a:pt x="30" y="215"/>
                  </a:lnTo>
                  <a:lnTo>
                    <a:pt x="28" y="224"/>
                  </a:lnTo>
                  <a:lnTo>
                    <a:pt x="24" y="230"/>
                  </a:lnTo>
                  <a:lnTo>
                    <a:pt x="21" y="239"/>
                  </a:lnTo>
                  <a:lnTo>
                    <a:pt x="17" y="247"/>
                  </a:lnTo>
                  <a:lnTo>
                    <a:pt x="15" y="257"/>
                  </a:lnTo>
                  <a:lnTo>
                    <a:pt x="11" y="264"/>
                  </a:lnTo>
                  <a:lnTo>
                    <a:pt x="11" y="274"/>
                  </a:lnTo>
                  <a:lnTo>
                    <a:pt x="7" y="281"/>
                  </a:lnTo>
                  <a:lnTo>
                    <a:pt x="7" y="293"/>
                  </a:lnTo>
                  <a:lnTo>
                    <a:pt x="5" y="300"/>
                  </a:lnTo>
                  <a:lnTo>
                    <a:pt x="4" y="310"/>
                  </a:lnTo>
                  <a:lnTo>
                    <a:pt x="2" y="319"/>
                  </a:lnTo>
                  <a:lnTo>
                    <a:pt x="2" y="329"/>
                  </a:lnTo>
                  <a:lnTo>
                    <a:pt x="0" y="338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6"/>
                  </a:lnTo>
                  <a:lnTo>
                    <a:pt x="0" y="393"/>
                  </a:lnTo>
                  <a:lnTo>
                    <a:pt x="2" y="403"/>
                  </a:lnTo>
                  <a:lnTo>
                    <a:pt x="2" y="411"/>
                  </a:lnTo>
                  <a:lnTo>
                    <a:pt x="4" y="422"/>
                  </a:lnTo>
                  <a:lnTo>
                    <a:pt x="5" y="430"/>
                  </a:lnTo>
                  <a:lnTo>
                    <a:pt x="7" y="439"/>
                  </a:lnTo>
                  <a:lnTo>
                    <a:pt x="7" y="449"/>
                  </a:lnTo>
                  <a:lnTo>
                    <a:pt x="11" y="456"/>
                  </a:lnTo>
                  <a:lnTo>
                    <a:pt x="11" y="466"/>
                  </a:lnTo>
                  <a:lnTo>
                    <a:pt x="15" y="473"/>
                  </a:lnTo>
                  <a:lnTo>
                    <a:pt x="17" y="483"/>
                  </a:lnTo>
                  <a:lnTo>
                    <a:pt x="21" y="490"/>
                  </a:lnTo>
                  <a:lnTo>
                    <a:pt x="24" y="500"/>
                  </a:lnTo>
                  <a:lnTo>
                    <a:pt x="28" y="509"/>
                  </a:lnTo>
                  <a:lnTo>
                    <a:pt x="30" y="515"/>
                  </a:lnTo>
                  <a:lnTo>
                    <a:pt x="34" y="523"/>
                  </a:lnTo>
                  <a:lnTo>
                    <a:pt x="38" y="532"/>
                  </a:lnTo>
                  <a:lnTo>
                    <a:pt x="42" y="540"/>
                  </a:lnTo>
                  <a:lnTo>
                    <a:pt x="45" y="546"/>
                  </a:lnTo>
                  <a:lnTo>
                    <a:pt x="51" y="555"/>
                  </a:lnTo>
                  <a:lnTo>
                    <a:pt x="55" y="563"/>
                  </a:lnTo>
                  <a:lnTo>
                    <a:pt x="61" y="570"/>
                  </a:lnTo>
                  <a:lnTo>
                    <a:pt x="66" y="578"/>
                  </a:lnTo>
                  <a:lnTo>
                    <a:pt x="70" y="584"/>
                  </a:lnTo>
                  <a:lnTo>
                    <a:pt x="76" y="591"/>
                  </a:lnTo>
                  <a:lnTo>
                    <a:pt x="82" y="597"/>
                  </a:lnTo>
                  <a:lnTo>
                    <a:pt x="87" y="605"/>
                  </a:lnTo>
                  <a:lnTo>
                    <a:pt x="93" y="612"/>
                  </a:lnTo>
                  <a:lnTo>
                    <a:pt x="99" y="618"/>
                  </a:lnTo>
                  <a:lnTo>
                    <a:pt x="106" y="625"/>
                  </a:lnTo>
                  <a:lnTo>
                    <a:pt x="112" y="629"/>
                  </a:lnTo>
                  <a:lnTo>
                    <a:pt x="118" y="637"/>
                  </a:lnTo>
                  <a:lnTo>
                    <a:pt x="125" y="641"/>
                  </a:lnTo>
                  <a:lnTo>
                    <a:pt x="131" y="648"/>
                  </a:lnTo>
                  <a:lnTo>
                    <a:pt x="139" y="652"/>
                  </a:lnTo>
                  <a:lnTo>
                    <a:pt x="146" y="658"/>
                  </a:lnTo>
                  <a:lnTo>
                    <a:pt x="152" y="663"/>
                  </a:lnTo>
                  <a:lnTo>
                    <a:pt x="159" y="669"/>
                  </a:lnTo>
                  <a:lnTo>
                    <a:pt x="167" y="673"/>
                  </a:lnTo>
                  <a:lnTo>
                    <a:pt x="175" y="679"/>
                  </a:lnTo>
                  <a:lnTo>
                    <a:pt x="182" y="682"/>
                  </a:lnTo>
                  <a:lnTo>
                    <a:pt x="190" y="686"/>
                  </a:lnTo>
                  <a:lnTo>
                    <a:pt x="198" y="690"/>
                  </a:lnTo>
                  <a:lnTo>
                    <a:pt x="205" y="696"/>
                  </a:lnTo>
                  <a:lnTo>
                    <a:pt x="213" y="698"/>
                  </a:lnTo>
                  <a:lnTo>
                    <a:pt x="222" y="703"/>
                  </a:lnTo>
                  <a:lnTo>
                    <a:pt x="228" y="705"/>
                  </a:lnTo>
                  <a:lnTo>
                    <a:pt x="237" y="709"/>
                  </a:lnTo>
                  <a:lnTo>
                    <a:pt x="245" y="713"/>
                  </a:lnTo>
                  <a:lnTo>
                    <a:pt x="255" y="715"/>
                  </a:lnTo>
                  <a:lnTo>
                    <a:pt x="262" y="719"/>
                  </a:lnTo>
                  <a:lnTo>
                    <a:pt x="272" y="720"/>
                  </a:lnTo>
                  <a:lnTo>
                    <a:pt x="281" y="722"/>
                  </a:lnTo>
                  <a:lnTo>
                    <a:pt x="291" y="724"/>
                  </a:lnTo>
                  <a:lnTo>
                    <a:pt x="298" y="726"/>
                  </a:lnTo>
                  <a:lnTo>
                    <a:pt x="308" y="726"/>
                  </a:lnTo>
                  <a:lnTo>
                    <a:pt x="317" y="728"/>
                  </a:lnTo>
                  <a:lnTo>
                    <a:pt x="327" y="730"/>
                  </a:lnTo>
                  <a:lnTo>
                    <a:pt x="336" y="730"/>
                  </a:lnTo>
                  <a:lnTo>
                    <a:pt x="346" y="732"/>
                  </a:lnTo>
                  <a:lnTo>
                    <a:pt x="355" y="732"/>
                  </a:lnTo>
                  <a:lnTo>
                    <a:pt x="365" y="734"/>
                  </a:lnTo>
                  <a:lnTo>
                    <a:pt x="365" y="734"/>
                  </a:lnTo>
                  <a:close/>
                </a:path>
              </a:pathLst>
            </a:custGeom>
            <a:solidFill>
              <a:srgbClr val="BAB8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4" name="Freeform 21"/>
            <p:cNvSpPr>
              <a:spLocks/>
            </p:cNvSpPr>
            <p:nvPr/>
          </p:nvSpPr>
          <p:spPr bwMode="auto">
            <a:xfrm>
              <a:off x="7238387" y="4245547"/>
              <a:ext cx="957756" cy="954871"/>
            </a:xfrm>
            <a:custGeom>
              <a:avLst/>
              <a:gdLst/>
              <a:ahLst/>
              <a:cxnLst>
                <a:cxn ang="0">
                  <a:pos x="355" y="658"/>
                </a:cxn>
                <a:cxn ang="0">
                  <a:pos x="389" y="654"/>
                </a:cxn>
                <a:cxn ang="0">
                  <a:pos x="420" y="647"/>
                </a:cxn>
                <a:cxn ang="0">
                  <a:pos x="452" y="637"/>
                </a:cxn>
                <a:cxn ang="0">
                  <a:pos x="481" y="624"/>
                </a:cxn>
                <a:cxn ang="0">
                  <a:pos x="509" y="607"/>
                </a:cxn>
                <a:cxn ang="0">
                  <a:pos x="534" y="590"/>
                </a:cxn>
                <a:cxn ang="0">
                  <a:pos x="576" y="552"/>
                </a:cxn>
                <a:cxn ang="0">
                  <a:pos x="599" y="521"/>
                </a:cxn>
                <a:cxn ang="0">
                  <a:pos x="618" y="494"/>
                </a:cxn>
                <a:cxn ang="0">
                  <a:pos x="633" y="466"/>
                </a:cxn>
                <a:cxn ang="0">
                  <a:pos x="642" y="436"/>
                </a:cxn>
                <a:cxn ang="0">
                  <a:pos x="652" y="403"/>
                </a:cxn>
                <a:cxn ang="0">
                  <a:pos x="657" y="371"/>
                </a:cxn>
                <a:cxn ang="0">
                  <a:pos x="661" y="339"/>
                </a:cxn>
                <a:cxn ang="0">
                  <a:pos x="661" y="304"/>
                </a:cxn>
                <a:cxn ang="0">
                  <a:pos x="656" y="270"/>
                </a:cxn>
                <a:cxn ang="0">
                  <a:pos x="648" y="238"/>
                </a:cxn>
                <a:cxn ang="0">
                  <a:pos x="638" y="207"/>
                </a:cxn>
                <a:cxn ang="0">
                  <a:pos x="625" y="179"/>
                </a:cxn>
                <a:cxn ang="0">
                  <a:pos x="608" y="150"/>
                </a:cxn>
                <a:cxn ang="0">
                  <a:pos x="589" y="124"/>
                </a:cxn>
                <a:cxn ang="0">
                  <a:pos x="553" y="84"/>
                </a:cxn>
                <a:cxn ang="0">
                  <a:pos x="521" y="59"/>
                </a:cxn>
                <a:cxn ang="0">
                  <a:pos x="494" y="42"/>
                </a:cxn>
                <a:cxn ang="0">
                  <a:pos x="465" y="27"/>
                </a:cxn>
                <a:cxn ang="0">
                  <a:pos x="435" y="15"/>
                </a:cxn>
                <a:cxn ang="0">
                  <a:pos x="405" y="6"/>
                </a:cxn>
                <a:cxn ang="0">
                  <a:pos x="372" y="0"/>
                </a:cxn>
                <a:cxn ang="0">
                  <a:pos x="340" y="0"/>
                </a:cxn>
                <a:cxn ang="0">
                  <a:pos x="306" y="0"/>
                </a:cxn>
                <a:cxn ang="0">
                  <a:pos x="271" y="4"/>
                </a:cxn>
                <a:cxn ang="0">
                  <a:pos x="239" y="10"/>
                </a:cxn>
                <a:cxn ang="0">
                  <a:pos x="209" y="21"/>
                </a:cxn>
                <a:cxn ang="0">
                  <a:pos x="180" y="34"/>
                </a:cxn>
                <a:cxn ang="0">
                  <a:pos x="152" y="50"/>
                </a:cxn>
                <a:cxn ang="0">
                  <a:pos x="125" y="69"/>
                </a:cxn>
                <a:cxn ang="0">
                  <a:pos x="85" y="107"/>
                </a:cxn>
                <a:cxn ang="0">
                  <a:pos x="59" y="137"/>
                </a:cxn>
                <a:cxn ang="0">
                  <a:pos x="43" y="164"/>
                </a:cxn>
                <a:cxn ang="0">
                  <a:pos x="28" y="194"/>
                </a:cxn>
                <a:cxn ang="0">
                  <a:pos x="17" y="223"/>
                </a:cxn>
                <a:cxn ang="0">
                  <a:pos x="7" y="253"/>
                </a:cxn>
                <a:cxn ang="0">
                  <a:pos x="1" y="287"/>
                </a:cxn>
                <a:cxn ang="0">
                  <a:pos x="0" y="321"/>
                </a:cxn>
                <a:cxn ang="0">
                  <a:pos x="0" y="354"/>
                </a:cxn>
                <a:cxn ang="0">
                  <a:pos x="3" y="388"/>
                </a:cxn>
                <a:cxn ang="0">
                  <a:pos x="11" y="420"/>
                </a:cxn>
                <a:cxn ang="0">
                  <a:pos x="22" y="451"/>
                </a:cxn>
                <a:cxn ang="0">
                  <a:pos x="34" y="479"/>
                </a:cxn>
                <a:cxn ang="0">
                  <a:pos x="51" y="508"/>
                </a:cxn>
                <a:cxn ang="0">
                  <a:pos x="68" y="532"/>
                </a:cxn>
                <a:cxn ang="0">
                  <a:pos x="108" y="574"/>
                </a:cxn>
                <a:cxn ang="0">
                  <a:pos x="140" y="599"/>
                </a:cxn>
                <a:cxn ang="0">
                  <a:pos x="165" y="616"/>
                </a:cxn>
                <a:cxn ang="0">
                  <a:pos x="194" y="629"/>
                </a:cxn>
                <a:cxn ang="0">
                  <a:pos x="224" y="641"/>
                </a:cxn>
                <a:cxn ang="0">
                  <a:pos x="256" y="650"/>
                </a:cxn>
                <a:cxn ang="0">
                  <a:pos x="289" y="656"/>
                </a:cxn>
                <a:cxn ang="0">
                  <a:pos x="323" y="660"/>
                </a:cxn>
              </a:cxnLst>
              <a:rect l="0" t="0" r="r" b="b"/>
              <a:pathLst>
                <a:path w="663" h="662">
                  <a:moveTo>
                    <a:pt x="332" y="662"/>
                  </a:moveTo>
                  <a:lnTo>
                    <a:pt x="340" y="660"/>
                  </a:lnTo>
                  <a:lnTo>
                    <a:pt x="349" y="660"/>
                  </a:lnTo>
                  <a:lnTo>
                    <a:pt x="355" y="658"/>
                  </a:lnTo>
                  <a:lnTo>
                    <a:pt x="365" y="658"/>
                  </a:lnTo>
                  <a:lnTo>
                    <a:pt x="372" y="656"/>
                  </a:lnTo>
                  <a:lnTo>
                    <a:pt x="380" y="656"/>
                  </a:lnTo>
                  <a:lnTo>
                    <a:pt x="389" y="654"/>
                  </a:lnTo>
                  <a:lnTo>
                    <a:pt x="397" y="652"/>
                  </a:lnTo>
                  <a:lnTo>
                    <a:pt x="405" y="650"/>
                  </a:lnTo>
                  <a:lnTo>
                    <a:pt x="412" y="648"/>
                  </a:lnTo>
                  <a:lnTo>
                    <a:pt x="420" y="647"/>
                  </a:lnTo>
                  <a:lnTo>
                    <a:pt x="429" y="645"/>
                  </a:lnTo>
                  <a:lnTo>
                    <a:pt x="435" y="641"/>
                  </a:lnTo>
                  <a:lnTo>
                    <a:pt x="443" y="639"/>
                  </a:lnTo>
                  <a:lnTo>
                    <a:pt x="452" y="637"/>
                  </a:lnTo>
                  <a:lnTo>
                    <a:pt x="460" y="635"/>
                  </a:lnTo>
                  <a:lnTo>
                    <a:pt x="465" y="629"/>
                  </a:lnTo>
                  <a:lnTo>
                    <a:pt x="473" y="628"/>
                  </a:lnTo>
                  <a:lnTo>
                    <a:pt x="481" y="624"/>
                  </a:lnTo>
                  <a:lnTo>
                    <a:pt x="488" y="620"/>
                  </a:lnTo>
                  <a:lnTo>
                    <a:pt x="494" y="616"/>
                  </a:lnTo>
                  <a:lnTo>
                    <a:pt x="502" y="612"/>
                  </a:lnTo>
                  <a:lnTo>
                    <a:pt x="509" y="607"/>
                  </a:lnTo>
                  <a:lnTo>
                    <a:pt x="515" y="605"/>
                  </a:lnTo>
                  <a:lnTo>
                    <a:pt x="521" y="599"/>
                  </a:lnTo>
                  <a:lnTo>
                    <a:pt x="528" y="593"/>
                  </a:lnTo>
                  <a:lnTo>
                    <a:pt x="534" y="590"/>
                  </a:lnTo>
                  <a:lnTo>
                    <a:pt x="542" y="584"/>
                  </a:lnTo>
                  <a:lnTo>
                    <a:pt x="553" y="574"/>
                  </a:lnTo>
                  <a:lnTo>
                    <a:pt x="564" y="563"/>
                  </a:lnTo>
                  <a:lnTo>
                    <a:pt x="576" y="552"/>
                  </a:lnTo>
                  <a:lnTo>
                    <a:pt x="585" y="540"/>
                  </a:lnTo>
                  <a:lnTo>
                    <a:pt x="589" y="532"/>
                  </a:lnTo>
                  <a:lnTo>
                    <a:pt x="595" y="527"/>
                  </a:lnTo>
                  <a:lnTo>
                    <a:pt x="599" y="521"/>
                  </a:lnTo>
                  <a:lnTo>
                    <a:pt x="604" y="515"/>
                  </a:lnTo>
                  <a:lnTo>
                    <a:pt x="608" y="508"/>
                  </a:lnTo>
                  <a:lnTo>
                    <a:pt x="612" y="500"/>
                  </a:lnTo>
                  <a:lnTo>
                    <a:pt x="618" y="494"/>
                  </a:lnTo>
                  <a:lnTo>
                    <a:pt x="621" y="487"/>
                  </a:lnTo>
                  <a:lnTo>
                    <a:pt x="625" y="479"/>
                  </a:lnTo>
                  <a:lnTo>
                    <a:pt x="629" y="472"/>
                  </a:lnTo>
                  <a:lnTo>
                    <a:pt x="633" y="466"/>
                  </a:lnTo>
                  <a:lnTo>
                    <a:pt x="635" y="458"/>
                  </a:lnTo>
                  <a:lnTo>
                    <a:pt x="638" y="451"/>
                  </a:lnTo>
                  <a:lnTo>
                    <a:pt x="640" y="443"/>
                  </a:lnTo>
                  <a:lnTo>
                    <a:pt x="642" y="436"/>
                  </a:lnTo>
                  <a:lnTo>
                    <a:pt x="646" y="428"/>
                  </a:lnTo>
                  <a:lnTo>
                    <a:pt x="648" y="420"/>
                  </a:lnTo>
                  <a:lnTo>
                    <a:pt x="650" y="411"/>
                  </a:lnTo>
                  <a:lnTo>
                    <a:pt x="652" y="403"/>
                  </a:lnTo>
                  <a:lnTo>
                    <a:pt x="656" y="398"/>
                  </a:lnTo>
                  <a:lnTo>
                    <a:pt x="656" y="388"/>
                  </a:lnTo>
                  <a:lnTo>
                    <a:pt x="657" y="380"/>
                  </a:lnTo>
                  <a:lnTo>
                    <a:pt x="657" y="371"/>
                  </a:lnTo>
                  <a:lnTo>
                    <a:pt x="661" y="363"/>
                  </a:lnTo>
                  <a:lnTo>
                    <a:pt x="661" y="354"/>
                  </a:lnTo>
                  <a:lnTo>
                    <a:pt x="661" y="346"/>
                  </a:lnTo>
                  <a:lnTo>
                    <a:pt x="661" y="339"/>
                  </a:lnTo>
                  <a:lnTo>
                    <a:pt x="663" y="331"/>
                  </a:lnTo>
                  <a:lnTo>
                    <a:pt x="661" y="321"/>
                  </a:lnTo>
                  <a:lnTo>
                    <a:pt x="661" y="314"/>
                  </a:lnTo>
                  <a:lnTo>
                    <a:pt x="661" y="304"/>
                  </a:lnTo>
                  <a:lnTo>
                    <a:pt x="661" y="297"/>
                  </a:lnTo>
                  <a:lnTo>
                    <a:pt x="657" y="287"/>
                  </a:lnTo>
                  <a:lnTo>
                    <a:pt x="657" y="280"/>
                  </a:lnTo>
                  <a:lnTo>
                    <a:pt x="656" y="270"/>
                  </a:lnTo>
                  <a:lnTo>
                    <a:pt x="656" y="263"/>
                  </a:lnTo>
                  <a:lnTo>
                    <a:pt x="652" y="253"/>
                  </a:lnTo>
                  <a:lnTo>
                    <a:pt x="650" y="245"/>
                  </a:lnTo>
                  <a:lnTo>
                    <a:pt x="648" y="238"/>
                  </a:lnTo>
                  <a:lnTo>
                    <a:pt x="646" y="230"/>
                  </a:lnTo>
                  <a:lnTo>
                    <a:pt x="642" y="223"/>
                  </a:lnTo>
                  <a:lnTo>
                    <a:pt x="640" y="215"/>
                  </a:lnTo>
                  <a:lnTo>
                    <a:pt x="638" y="207"/>
                  </a:lnTo>
                  <a:lnTo>
                    <a:pt x="635" y="202"/>
                  </a:lnTo>
                  <a:lnTo>
                    <a:pt x="633" y="194"/>
                  </a:lnTo>
                  <a:lnTo>
                    <a:pt x="629" y="185"/>
                  </a:lnTo>
                  <a:lnTo>
                    <a:pt x="625" y="179"/>
                  </a:lnTo>
                  <a:lnTo>
                    <a:pt x="621" y="171"/>
                  </a:lnTo>
                  <a:lnTo>
                    <a:pt x="618" y="164"/>
                  </a:lnTo>
                  <a:lnTo>
                    <a:pt x="612" y="158"/>
                  </a:lnTo>
                  <a:lnTo>
                    <a:pt x="608" y="150"/>
                  </a:lnTo>
                  <a:lnTo>
                    <a:pt x="604" y="145"/>
                  </a:lnTo>
                  <a:lnTo>
                    <a:pt x="599" y="137"/>
                  </a:lnTo>
                  <a:lnTo>
                    <a:pt x="595" y="129"/>
                  </a:lnTo>
                  <a:lnTo>
                    <a:pt x="589" y="124"/>
                  </a:lnTo>
                  <a:lnTo>
                    <a:pt x="585" y="118"/>
                  </a:lnTo>
                  <a:lnTo>
                    <a:pt x="576" y="107"/>
                  </a:lnTo>
                  <a:lnTo>
                    <a:pt x="564" y="95"/>
                  </a:lnTo>
                  <a:lnTo>
                    <a:pt x="553" y="84"/>
                  </a:lnTo>
                  <a:lnTo>
                    <a:pt x="542" y="74"/>
                  </a:lnTo>
                  <a:lnTo>
                    <a:pt x="534" y="69"/>
                  </a:lnTo>
                  <a:lnTo>
                    <a:pt x="528" y="65"/>
                  </a:lnTo>
                  <a:lnTo>
                    <a:pt x="521" y="59"/>
                  </a:lnTo>
                  <a:lnTo>
                    <a:pt x="515" y="55"/>
                  </a:lnTo>
                  <a:lnTo>
                    <a:pt x="509" y="50"/>
                  </a:lnTo>
                  <a:lnTo>
                    <a:pt x="502" y="46"/>
                  </a:lnTo>
                  <a:lnTo>
                    <a:pt x="494" y="42"/>
                  </a:lnTo>
                  <a:lnTo>
                    <a:pt x="488" y="38"/>
                  </a:lnTo>
                  <a:lnTo>
                    <a:pt x="481" y="34"/>
                  </a:lnTo>
                  <a:lnTo>
                    <a:pt x="473" y="31"/>
                  </a:lnTo>
                  <a:lnTo>
                    <a:pt x="465" y="27"/>
                  </a:lnTo>
                  <a:lnTo>
                    <a:pt x="460" y="25"/>
                  </a:lnTo>
                  <a:lnTo>
                    <a:pt x="452" y="21"/>
                  </a:lnTo>
                  <a:lnTo>
                    <a:pt x="443" y="17"/>
                  </a:lnTo>
                  <a:lnTo>
                    <a:pt x="435" y="15"/>
                  </a:lnTo>
                  <a:lnTo>
                    <a:pt x="429" y="13"/>
                  </a:lnTo>
                  <a:lnTo>
                    <a:pt x="420" y="10"/>
                  </a:lnTo>
                  <a:lnTo>
                    <a:pt x="412" y="10"/>
                  </a:lnTo>
                  <a:lnTo>
                    <a:pt x="405" y="6"/>
                  </a:lnTo>
                  <a:lnTo>
                    <a:pt x="397" y="6"/>
                  </a:lnTo>
                  <a:lnTo>
                    <a:pt x="389" y="4"/>
                  </a:lnTo>
                  <a:lnTo>
                    <a:pt x="380" y="2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9" y="0"/>
                  </a:lnTo>
                  <a:lnTo>
                    <a:pt x="340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2"/>
                  </a:lnTo>
                  <a:lnTo>
                    <a:pt x="271" y="4"/>
                  </a:lnTo>
                  <a:lnTo>
                    <a:pt x="266" y="6"/>
                  </a:lnTo>
                  <a:lnTo>
                    <a:pt x="256" y="6"/>
                  </a:lnTo>
                  <a:lnTo>
                    <a:pt x="249" y="10"/>
                  </a:lnTo>
                  <a:lnTo>
                    <a:pt x="239" y="10"/>
                  </a:lnTo>
                  <a:lnTo>
                    <a:pt x="232" y="13"/>
                  </a:lnTo>
                  <a:lnTo>
                    <a:pt x="224" y="15"/>
                  </a:lnTo>
                  <a:lnTo>
                    <a:pt x="216" y="17"/>
                  </a:lnTo>
                  <a:lnTo>
                    <a:pt x="209" y="21"/>
                  </a:lnTo>
                  <a:lnTo>
                    <a:pt x="203" y="25"/>
                  </a:lnTo>
                  <a:lnTo>
                    <a:pt x="194" y="27"/>
                  </a:lnTo>
                  <a:lnTo>
                    <a:pt x="188" y="31"/>
                  </a:lnTo>
                  <a:lnTo>
                    <a:pt x="180" y="34"/>
                  </a:lnTo>
                  <a:lnTo>
                    <a:pt x="173" y="38"/>
                  </a:lnTo>
                  <a:lnTo>
                    <a:pt x="165" y="42"/>
                  </a:lnTo>
                  <a:lnTo>
                    <a:pt x="159" y="46"/>
                  </a:lnTo>
                  <a:lnTo>
                    <a:pt x="152" y="50"/>
                  </a:lnTo>
                  <a:lnTo>
                    <a:pt x="146" y="55"/>
                  </a:lnTo>
                  <a:lnTo>
                    <a:pt x="140" y="59"/>
                  </a:lnTo>
                  <a:lnTo>
                    <a:pt x="133" y="65"/>
                  </a:lnTo>
                  <a:lnTo>
                    <a:pt x="125" y="69"/>
                  </a:lnTo>
                  <a:lnTo>
                    <a:pt x="119" y="74"/>
                  </a:lnTo>
                  <a:lnTo>
                    <a:pt x="108" y="84"/>
                  </a:lnTo>
                  <a:lnTo>
                    <a:pt x="97" y="95"/>
                  </a:lnTo>
                  <a:lnTo>
                    <a:pt x="85" y="107"/>
                  </a:lnTo>
                  <a:lnTo>
                    <a:pt x="74" y="118"/>
                  </a:lnTo>
                  <a:lnTo>
                    <a:pt x="68" y="124"/>
                  </a:lnTo>
                  <a:lnTo>
                    <a:pt x="64" y="129"/>
                  </a:lnTo>
                  <a:lnTo>
                    <a:pt x="59" y="137"/>
                  </a:lnTo>
                  <a:lnTo>
                    <a:pt x="57" y="145"/>
                  </a:lnTo>
                  <a:lnTo>
                    <a:pt x="51" y="150"/>
                  </a:lnTo>
                  <a:lnTo>
                    <a:pt x="45" y="158"/>
                  </a:lnTo>
                  <a:lnTo>
                    <a:pt x="43" y="164"/>
                  </a:lnTo>
                  <a:lnTo>
                    <a:pt x="40" y="171"/>
                  </a:lnTo>
                  <a:lnTo>
                    <a:pt x="34" y="179"/>
                  </a:lnTo>
                  <a:lnTo>
                    <a:pt x="30" y="185"/>
                  </a:lnTo>
                  <a:lnTo>
                    <a:pt x="28" y="194"/>
                  </a:lnTo>
                  <a:lnTo>
                    <a:pt x="24" y="202"/>
                  </a:lnTo>
                  <a:lnTo>
                    <a:pt x="22" y="207"/>
                  </a:lnTo>
                  <a:lnTo>
                    <a:pt x="19" y="215"/>
                  </a:lnTo>
                  <a:lnTo>
                    <a:pt x="17" y="223"/>
                  </a:lnTo>
                  <a:lnTo>
                    <a:pt x="15" y="230"/>
                  </a:lnTo>
                  <a:lnTo>
                    <a:pt x="11" y="238"/>
                  </a:lnTo>
                  <a:lnTo>
                    <a:pt x="9" y="245"/>
                  </a:lnTo>
                  <a:lnTo>
                    <a:pt x="7" y="253"/>
                  </a:lnTo>
                  <a:lnTo>
                    <a:pt x="5" y="263"/>
                  </a:lnTo>
                  <a:lnTo>
                    <a:pt x="3" y="270"/>
                  </a:lnTo>
                  <a:lnTo>
                    <a:pt x="1" y="280"/>
                  </a:lnTo>
                  <a:lnTo>
                    <a:pt x="1" y="287"/>
                  </a:lnTo>
                  <a:lnTo>
                    <a:pt x="1" y="297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39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1" y="363"/>
                  </a:lnTo>
                  <a:lnTo>
                    <a:pt x="1" y="371"/>
                  </a:lnTo>
                  <a:lnTo>
                    <a:pt x="1" y="380"/>
                  </a:lnTo>
                  <a:lnTo>
                    <a:pt x="3" y="388"/>
                  </a:lnTo>
                  <a:lnTo>
                    <a:pt x="5" y="398"/>
                  </a:lnTo>
                  <a:lnTo>
                    <a:pt x="7" y="403"/>
                  </a:lnTo>
                  <a:lnTo>
                    <a:pt x="9" y="411"/>
                  </a:lnTo>
                  <a:lnTo>
                    <a:pt x="11" y="420"/>
                  </a:lnTo>
                  <a:lnTo>
                    <a:pt x="15" y="428"/>
                  </a:lnTo>
                  <a:lnTo>
                    <a:pt x="17" y="436"/>
                  </a:lnTo>
                  <a:lnTo>
                    <a:pt x="19" y="443"/>
                  </a:lnTo>
                  <a:lnTo>
                    <a:pt x="22" y="451"/>
                  </a:lnTo>
                  <a:lnTo>
                    <a:pt x="24" y="458"/>
                  </a:lnTo>
                  <a:lnTo>
                    <a:pt x="28" y="466"/>
                  </a:lnTo>
                  <a:lnTo>
                    <a:pt x="30" y="472"/>
                  </a:lnTo>
                  <a:lnTo>
                    <a:pt x="34" y="479"/>
                  </a:lnTo>
                  <a:lnTo>
                    <a:pt x="40" y="487"/>
                  </a:lnTo>
                  <a:lnTo>
                    <a:pt x="43" y="494"/>
                  </a:lnTo>
                  <a:lnTo>
                    <a:pt x="45" y="500"/>
                  </a:lnTo>
                  <a:lnTo>
                    <a:pt x="51" y="508"/>
                  </a:lnTo>
                  <a:lnTo>
                    <a:pt x="57" y="515"/>
                  </a:lnTo>
                  <a:lnTo>
                    <a:pt x="59" y="521"/>
                  </a:lnTo>
                  <a:lnTo>
                    <a:pt x="64" y="527"/>
                  </a:lnTo>
                  <a:lnTo>
                    <a:pt x="68" y="532"/>
                  </a:lnTo>
                  <a:lnTo>
                    <a:pt x="74" y="540"/>
                  </a:lnTo>
                  <a:lnTo>
                    <a:pt x="85" y="552"/>
                  </a:lnTo>
                  <a:lnTo>
                    <a:pt x="97" y="563"/>
                  </a:lnTo>
                  <a:lnTo>
                    <a:pt x="108" y="574"/>
                  </a:lnTo>
                  <a:lnTo>
                    <a:pt x="119" y="584"/>
                  </a:lnTo>
                  <a:lnTo>
                    <a:pt x="125" y="590"/>
                  </a:lnTo>
                  <a:lnTo>
                    <a:pt x="133" y="593"/>
                  </a:lnTo>
                  <a:lnTo>
                    <a:pt x="140" y="599"/>
                  </a:lnTo>
                  <a:lnTo>
                    <a:pt x="146" y="605"/>
                  </a:lnTo>
                  <a:lnTo>
                    <a:pt x="152" y="607"/>
                  </a:lnTo>
                  <a:lnTo>
                    <a:pt x="159" y="612"/>
                  </a:lnTo>
                  <a:lnTo>
                    <a:pt x="165" y="616"/>
                  </a:lnTo>
                  <a:lnTo>
                    <a:pt x="173" y="620"/>
                  </a:lnTo>
                  <a:lnTo>
                    <a:pt x="180" y="624"/>
                  </a:lnTo>
                  <a:lnTo>
                    <a:pt x="188" y="628"/>
                  </a:lnTo>
                  <a:lnTo>
                    <a:pt x="194" y="629"/>
                  </a:lnTo>
                  <a:lnTo>
                    <a:pt x="203" y="635"/>
                  </a:lnTo>
                  <a:lnTo>
                    <a:pt x="209" y="637"/>
                  </a:lnTo>
                  <a:lnTo>
                    <a:pt x="216" y="639"/>
                  </a:lnTo>
                  <a:lnTo>
                    <a:pt x="224" y="641"/>
                  </a:lnTo>
                  <a:lnTo>
                    <a:pt x="232" y="645"/>
                  </a:lnTo>
                  <a:lnTo>
                    <a:pt x="239" y="647"/>
                  </a:lnTo>
                  <a:lnTo>
                    <a:pt x="249" y="648"/>
                  </a:lnTo>
                  <a:lnTo>
                    <a:pt x="256" y="650"/>
                  </a:lnTo>
                  <a:lnTo>
                    <a:pt x="266" y="652"/>
                  </a:lnTo>
                  <a:lnTo>
                    <a:pt x="271" y="654"/>
                  </a:lnTo>
                  <a:lnTo>
                    <a:pt x="281" y="656"/>
                  </a:lnTo>
                  <a:lnTo>
                    <a:pt x="289" y="656"/>
                  </a:lnTo>
                  <a:lnTo>
                    <a:pt x="298" y="658"/>
                  </a:lnTo>
                  <a:lnTo>
                    <a:pt x="306" y="658"/>
                  </a:lnTo>
                  <a:lnTo>
                    <a:pt x="315" y="660"/>
                  </a:lnTo>
                  <a:lnTo>
                    <a:pt x="323" y="660"/>
                  </a:lnTo>
                  <a:lnTo>
                    <a:pt x="332" y="662"/>
                  </a:lnTo>
                  <a:lnTo>
                    <a:pt x="332" y="662"/>
                  </a:lnTo>
                  <a:close/>
                </a:path>
              </a:pathLst>
            </a:custGeom>
            <a:solidFill>
              <a:srgbClr val="8F8C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5" name="Freeform 22"/>
            <p:cNvSpPr>
              <a:spLocks/>
            </p:cNvSpPr>
            <p:nvPr/>
          </p:nvSpPr>
          <p:spPr bwMode="auto">
            <a:xfrm>
              <a:off x="7287429" y="4291704"/>
              <a:ext cx="859672" cy="862557"/>
            </a:xfrm>
            <a:custGeom>
              <a:avLst/>
              <a:gdLst/>
              <a:ahLst/>
              <a:cxnLst>
                <a:cxn ang="0">
                  <a:pos x="317" y="596"/>
                </a:cxn>
                <a:cxn ang="0">
                  <a:pos x="348" y="592"/>
                </a:cxn>
                <a:cxn ang="0">
                  <a:pos x="376" y="584"/>
                </a:cxn>
                <a:cxn ang="0">
                  <a:pos x="403" y="575"/>
                </a:cxn>
                <a:cxn ang="0">
                  <a:pos x="430" y="563"/>
                </a:cxn>
                <a:cxn ang="0">
                  <a:pos x="454" y="548"/>
                </a:cxn>
                <a:cxn ang="0">
                  <a:pos x="496" y="518"/>
                </a:cxn>
                <a:cxn ang="0">
                  <a:pos x="532" y="476"/>
                </a:cxn>
                <a:cxn ang="0">
                  <a:pos x="553" y="445"/>
                </a:cxn>
                <a:cxn ang="0">
                  <a:pos x="566" y="421"/>
                </a:cxn>
                <a:cxn ang="0">
                  <a:pos x="576" y="392"/>
                </a:cxn>
                <a:cxn ang="0">
                  <a:pos x="585" y="366"/>
                </a:cxn>
                <a:cxn ang="0">
                  <a:pos x="591" y="335"/>
                </a:cxn>
                <a:cxn ang="0">
                  <a:pos x="593" y="305"/>
                </a:cxn>
                <a:cxn ang="0">
                  <a:pos x="593" y="274"/>
                </a:cxn>
                <a:cxn ang="0">
                  <a:pos x="589" y="244"/>
                </a:cxn>
                <a:cxn ang="0">
                  <a:pos x="582" y="215"/>
                </a:cxn>
                <a:cxn ang="0">
                  <a:pos x="572" y="187"/>
                </a:cxn>
                <a:cxn ang="0">
                  <a:pos x="561" y="162"/>
                </a:cxn>
                <a:cxn ang="0">
                  <a:pos x="532" y="118"/>
                </a:cxn>
                <a:cxn ang="0">
                  <a:pos x="496" y="78"/>
                </a:cxn>
                <a:cxn ang="0">
                  <a:pos x="454" y="46"/>
                </a:cxn>
                <a:cxn ang="0">
                  <a:pos x="430" y="33"/>
                </a:cxn>
                <a:cxn ang="0">
                  <a:pos x="403" y="21"/>
                </a:cxn>
                <a:cxn ang="0">
                  <a:pos x="376" y="10"/>
                </a:cxn>
                <a:cxn ang="0">
                  <a:pos x="348" y="4"/>
                </a:cxn>
                <a:cxn ang="0">
                  <a:pos x="317" y="0"/>
                </a:cxn>
                <a:cxn ang="0">
                  <a:pos x="289" y="0"/>
                </a:cxn>
                <a:cxn ang="0">
                  <a:pos x="257" y="2"/>
                </a:cxn>
                <a:cxn ang="0">
                  <a:pos x="228" y="6"/>
                </a:cxn>
                <a:cxn ang="0">
                  <a:pos x="199" y="14"/>
                </a:cxn>
                <a:cxn ang="0">
                  <a:pos x="173" y="27"/>
                </a:cxn>
                <a:cxn ang="0">
                  <a:pos x="141" y="42"/>
                </a:cxn>
                <a:cxn ang="0">
                  <a:pos x="95" y="78"/>
                </a:cxn>
                <a:cxn ang="0">
                  <a:pos x="57" y="118"/>
                </a:cxn>
                <a:cxn ang="0">
                  <a:pos x="30" y="162"/>
                </a:cxn>
                <a:cxn ang="0">
                  <a:pos x="19" y="187"/>
                </a:cxn>
                <a:cxn ang="0">
                  <a:pos x="9" y="215"/>
                </a:cxn>
                <a:cxn ang="0">
                  <a:pos x="2" y="244"/>
                </a:cxn>
                <a:cxn ang="0">
                  <a:pos x="0" y="274"/>
                </a:cxn>
                <a:cxn ang="0">
                  <a:pos x="0" y="305"/>
                </a:cxn>
                <a:cxn ang="0">
                  <a:pos x="0" y="335"/>
                </a:cxn>
                <a:cxn ang="0">
                  <a:pos x="6" y="366"/>
                </a:cxn>
                <a:cxn ang="0">
                  <a:pos x="13" y="392"/>
                </a:cxn>
                <a:cxn ang="0">
                  <a:pos x="25" y="421"/>
                </a:cxn>
                <a:cxn ang="0">
                  <a:pos x="38" y="445"/>
                </a:cxn>
                <a:cxn ang="0">
                  <a:pos x="57" y="476"/>
                </a:cxn>
                <a:cxn ang="0">
                  <a:pos x="95" y="518"/>
                </a:cxn>
                <a:cxn ang="0">
                  <a:pos x="141" y="552"/>
                </a:cxn>
                <a:cxn ang="0">
                  <a:pos x="173" y="569"/>
                </a:cxn>
                <a:cxn ang="0">
                  <a:pos x="199" y="578"/>
                </a:cxn>
                <a:cxn ang="0">
                  <a:pos x="228" y="588"/>
                </a:cxn>
                <a:cxn ang="0">
                  <a:pos x="257" y="594"/>
                </a:cxn>
                <a:cxn ang="0">
                  <a:pos x="289" y="596"/>
                </a:cxn>
              </a:cxnLst>
              <a:rect l="0" t="0" r="r" b="b"/>
              <a:pathLst>
                <a:path w="595" h="597">
                  <a:moveTo>
                    <a:pt x="296" y="597"/>
                  </a:moveTo>
                  <a:lnTo>
                    <a:pt x="304" y="596"/>
                  </a:lnTo>
                  <a:lnTo>
                    <a:pt x="312" y="596"/>
                  </a:lnTo>
                  <a:lnTo>
                    <a:pt x="317" y="596"/>
                  </a:lnTo>
                  <a:lnTo>
                    <a:pt x="327" y="596"/>
                  </a:lnTo>
                  <a:lnTo>
                    <a:pt x="333" y="594"/>
                  </a:lnTo>
                  <a:lnTo>
                    <a:pt x="340" y="592"/>
                  </a:lnTo>
                  <a:lnTo>
                    <a:pt x="348" y="592"/>
                  </a:lnTo>
                  <a:lnTo>
                    <a:pt x="355" y="590"/>
                  </a:lnTo>
                  <a:lnTo>
                    <a:pt x="363" y="588"/>
                  </a:lnTo>
                  <a:lnTo>
                    <a:pt x="369" y="586"/>
                  </a:lnTo>
                  <a:lnTo>
                    <a:pt x="376" y="584"/>
                  </a:lnTo>
                  <a:lnTo>
                    <a:pt x="384" y="582"/>
                  </a:lnTo>
                  <a:lnTo>
                    <a:pt x="390" y="578"/>
                  </a:lnTo>
                  <a:lnTo>
                    <a:pt x="397" y="578"/>
                  </a:lnTo>
                  <a:lnTo>
                    <a:pt x="403" y="575"/>
                  </a:lnTo>
                  <a:lnTo>
                    <a:pt x="412" y="573"/>
                  </a:lnTo>
                  <a:lnTo>
                    <a:pt x="418" y="569"/>
                  </a:lnTo>
                  <a:lnTo>
                    <a:pt x="424" y="567"/>
                  </a:lnTo>
                  <a:lnTo>
                    <a:pt x="430" y="563"/>
                  </a:lnTo>
                  <a:lnTo>
                    <a:pt x="437" y="559"/>
                  </a:lnTo>
                  <a:lnTo>
                    <a:pt x="443" y="556"/>
                  </a:lnTo>
                  <a:lnTo>
                    <a:pt x="449" y="552"/>
                  </a:lnTo>
                  <a:lnTo>
                    <a:pt x="454" y="548"/>
                  </a:lnTo>
                  <a:lnTo>
                    <a:pt x="462" y="544"/>
                  </a:lnTo>
                  <a:lnTo>
                    <a:pt x="473" y="535"/>
                  </a:lnTo>
                  <a:lnTo>
                    <a:pt x="485" y="527"/>
                  </a:lnTo>
                  <a:lnTo>
                    <a:pt x="496" y="518"/>
                  </a:lnTo>
                  <a:lnTo>
                    <a:pt x="508" y="508"/>
                  </a:lnTo>
                  <a:lnTo>
                    <a:pt x="515" y="497"/>
                  </a:lnTo>
                  <a:lnTo>
                    <a:pt x="525" y="487"/>
                  </a:lnTo>
                  <a:lnTo>
                    <a:pt x="532" y="476"/>
                  </a:lnTo>
                  <a:lnTo>
                    <a:pt x="542" y="464"/>
                  </a:lnTo>
                  <a:lnTo>
                    <a:pt x="546" y="457"/>
                  </a:lnTo>
                  <a:lnTo>
                    <a:pt x="549" y="451"/>
                  </a:lnTo>
                  <a:lnTo>
                    <a:pt x="553" y="445"/>
                  </a:lnTo>
                  <a:lnTo>
                    <a:pt x="557" y="440"/>
                  </a:lnTo>
                  <a:lnTo>
                    <a:pt x="561" y="432"/>
                  </a:lnTo>
                  <a:lnTo>
                    <a:pt x="565" y="426"/>
                  </a:lnTo>
                  <a:lnTo>
                    <a:pt x="566" y="421"/>
                  </a:lnTo>
                  <a:lnTo>
                    <a:pt x="570" y="415"/>
                  </a:lnTo>
                  <a:lnTo>
                    <a:pt x="572" y="405"/>
                  </a:lnTo>
                  <a:lnTo>
                    <a:pt x="576" y="400"/>
                  </a:lnTo>
                  <a:lnTo>
                    <a:pt x="576" y="392"/>
                  </a:lnTo>
                  <a:lnTo>
                    <a:pt x="580" y="385"/>
                  </a:lnTo>
                  <a:lnTo>
                    <a:pt x="582" y="379"/>
                  </a:lnTo>
                  <a:lnTo>
                    <a:pt x="584" y="371"/>
                  </a:lnTo>
                  <a:lnTo>
                    <a:pt x="585" y="366"/>
                  </a:lnTo>
                  <a:lnTo>
                    <a:pt x="587" y="358"/>
                  </a:lnTo>
                  <a:lnTo>
                    <a:pt x="589" y="350"/>
                  </a:lnTo>
                  <a:lnTo>
                    <a:pt x="589" y="343"/>
                  </a:lnTo>
                  <a:lnTo>
                    <a:pt x="591" y="335"/>
                  </a:lnTo>
                  <a:lnTo>
                    <a:pt x="593" y="327"/>
                  </a:lnTo>
                  <a:lnTo>
                    <a:pt x="593" y="320"/>
                  </a:lnTo>
                  <a:lnTo>
                    <a:pt x="593" y="314"/>
                  </a:lnTo>
                  <a:lnTo>
                    <a:pt x="593" y="305"/>
                  </a:lnTo>
                  <a:lnTo>
                    <a:pt x="595" y="299"/>
                  </a:lnTo>
                  <a:lnTo>
                    <a:pt x="593" y="291"/>
                  </a:lnTo>
                  <a:lnTo>
                    <a:pt x="593" y="282"/>
                  </a:lnTo>
                  <a:lnTo>
                    <a:pt x="593" y="274"/>
                  </a:lnTo>
                  <a:lnTo>
                    <a:pt x="593" y="267"/>
                  </a:lnTo>
                  <a:lnTo>
                    <a:pt x="591" y="259"/>
                  </a:lnTo>
                  <a:lnTo>
                    <a:pt x="589" y="251"/>
                  </a:lnTo>
                  <a:lnTo>
                    <a:pt x="589" y="244"/>
                  </a:lnTo>
                  <a:lnTo>
                    <a:pt x="587" y="238"/>
                  </a:lnTo>
                  <a:lnTo>
                    <a:pt x="585" y="231"/>
                  </a:lnTo>
                  <a:lnTo>
                    <a:pt x="584" y="223"/>
                  </a:lnTo>
                  <a:lnTo>
                    <a:pt x="582" y="215"/>
                  </a:lnTo>
                  <a:lnTo>
                    <a:pt x="580" y="208"/>
                  </a:lnTo>
                  <a:lnTo>
                    <a:pt x="576" y="202"/>
                  </a:lnTo>
                  <a:lnTo>
                    <a:pt x="576" y="194"/>
                  </a:lnTo>
                  <a:lnTo>
                    <a:pt x="572" y="187"/>
                  </a:lnTo>
                  <a:lnTo>
                    <a:pt x="570" y="181"/>
                  </a:lnTo>
                  <a:lnTo>
                    <a:pt x="566" y="175"/>
                  </a:lnTo>
                  <a:lnTo>
                    <a:pt x="565" y="168"/>
                  </a:lnTo>
                  <a:lnTo>
                    <a:pt x="561" y="162"/>
                  </a:lnTo>
                  <a:lnTo>
                    <a:pt x="557" y="154"/>
                  </a:lnTo>
                  <a:lnTo>
                    <a:pt x="549" y="141"/>
                  </a:lnTo>
                  <a:lnTo>
                    <a:pt x="542" y="132"/>
                  </a:lnTo>
                  <a:lnTo>
                    <a:pt x="532" y="118"/>
                  </a:lnTo>
                  <a:lnTo>
                    <a:pt x="525" y="107"/>
                  </a:lnTo>
                  <a:lnTo>
                    <a:pt x="515" y="97"/>
                  </a:lnTo>
                  <a:lnTo>
                    <a:pt x="508" y="88"/>
                  </a:lnTo>
                  <a:lnTo>
                    <a:pt x="496" y="78"/>
                  </a:lnTo>
                  <a:lnTo>
                    <a:pt x="485" y="67"/>
                  </a:lnTo>
                  <a:lnTo>
                    <a:pt x="473" y="58"/>
                  </a:lnTo>
                  <a:lnTo>
                    <a:pt x="462" y="50"/>
                  </a:lnTo>
                  <a:lnTo>
                    <a:pt x="454" y="46"/>
                  </a:lnTo>
                  <a:lnTo>
                    <a:pt x="449" y="42"/>
                  </a:lnTo>
                  <a:lnTo>
                    <a:pt x="443" y="39"/>
                  </a:lnTo>
                  <a:lnTo>
                    <a:pt x="437" y="35"/>
                  </a:lnTo>
                  <a:lnTo>
                    <a:pt x="430" y="33"/>
                  </a:lnTo>
                  <a:lnTo>
                    <a:pt x="424" y="29"/>
                  </a:lnTo>
                  <a:lnTo>
                    <a:pt x="418" y="27"/>
                  </a:lnTo>
                  <a:lnTo>
                    <a:pt x="412" y="23"/>
                  </a:lnTo>
                  <a:lnTo>
                    <a:pt x="403" y="21"/>
                  </a:lnTo>
                  <a:lnTo>
                    <a:pt x="397" y="18"/>
                  </a:lnTo>
                  <a:lnTo>
                    <a:pt x="390" y="14"/>
                  </a:lnTo>
                  <a:lnTo>
                    <a:pt x="384" y="14"/>
                  </a:lnTo>
                  <a:lnTo>
                    <a:pt x="376" y="10"/>
                  </a:lnTo>
                  <a:lnTo>
                    <a:pt x="369" y="10"/>
                  </a:lnTo>
                  <a:lnTo>
                    <a:pt x="363" y="6"/>
                  </a:lnTo>
                  <a:lnTo>
                    <a:pt x="355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4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6" y="2"/>
                  </a:lnTo>
                  <a:lnTo>
                    <a:pt x="257" y="2"/>
                  </a:lnTo>
                  <a:lnTo>
                    <a:pt x="249" y="2"/>
                  </a:lnTo>
                  <a:lnTo>
                    <a:pt x="243" y="4"/>
                  </a:lnTo>
                  <a:lnTo>
                    <a:pt x="236" y="6"/>
                  </a:lnTo>
                  <a:lnTo>
                    <a:pt x="228" y="6"/>
                  </a:lnTo>
                  <a:lnTo>
                    <a:pt x="220" y="10"/>
                  </a:lnTo>
                  <a:lnTo>
                    <a:pt x="213" y="10"/>
                  </a:lnTo>
                  <a:lnTo>
                    <a:pt x="205" y="14"/>
                  </a:lnTo>
                  <a:lnTo>
                    <a:pt x="199" y="14"/>
                  </a:lnTo>
                  <a:lnTo>
                    <a:pt x="192" y="18"/>
                  </a:lnTo>
                  <a:lnTo>
                    <a:pt x="186" y="21"/>
                  </a:lnTo>
                  <a:lnTo>
                    <a:pt x="180" y="23"/>
                  </a:lnTo>
                  <a:lnTo>
                    <a:pt x="173" y="27"/>
                  </a:lnTo>
                  <a:lnTo>
                    <a:pt x="165" y="29"/>
                  </a:lnTo>
                  <a:lnTo>
                    <a:pt x="160" y="33"/>
                  </a:lnTo>
                  <a:lnTo>
                    <a:pt x="152" y="35"/>
                  </a:lnTo>
                  <a:lnTo>
                    <a:pt x="141" y="42"/>
                  </a:lnTo>
                  <a:lnTo>
                    <a:pt x="129" y="50"/>
                  </a:lnTo>
                  <a:lnTo>
                    <a:pt x="118" y="58"/>
                  </a:lnTo>
                  <a:lnTo>
                    <a:pt x="106" y="67"/>
                  </a:lnTo>
                  <a:lnTo>
                    <a:pt x="95" y="78"/>
                  </a:lnTo>
                  <a:lnTo>
                    <a:pt x="85" y="88"/>
                  </a:lnTo>
                  <a:lnTo>
                    <a:pt x="76" y="97"/>
                  </a:lnTo>
                  <a:lnTo>
                    <a:pt x="66" y="107"/>
                  </a:lnTo>
                  <a:lnTo>
                    <a:pt x="57" y="118"/>
                  </a:lnTo>
                  <a:lnTo>
                    <a:pt x="49" y="132"/>
                  </a:lnTo>
                  <a:lnTo>
                    <a:pt x="40" y="141"/>
                  </a:lnTo>
                  <a:lnTo>
                    <a:pt x="34" y="154"/>
                  </a:lnTo>
                  <a:lnTo>
                    <a:pt x="30" y="162"/>
                  </a:lnTo>
                  <a:lnTo>
                    <a:pt x="26" y="168"/>
                  </a:lnTo>
                  <a:lnTo>
                    <a:pt x="25" y="175"/>
                  </a:lnTo>
                  <a:lnTo>
                    <a:pt x="23" y="181"/>
                  </a:lnTo>
                  <a:lnTo>
                    <a:pt x="19" y="187"/>
                  </a:lnTo>
                  <a:lnTo>
                    <a:pt x="15" y="194"/>
                  </a:lnTo>
                  <a:lnTo>
                    <a:pt x="13" y="202"/>
                  </a:lnTo>
                  <a:lnTo>
                    <a:pt x="11" y="208"/>
                  </a:lnTo>
                  <a:lnTo>
                    <a:pt x="9" y="215"/>
                  </a:lnTo>
                  <a:lnTo>
                    <a:pt x="7" y="223"/>
                  </a:lnTo>
                  <a:lnTo>
                    <a:pt x="6" y="231"/>
                  </a:lnTo>
                  <a:lnTo>
                    <a:pt x="6" y="238"/>
                  </a:lnTo>
                  <a:lnTo>
                    <a:pt x="2" y="244"/>
                  </a:lnTo>
                  <a:lnTo>
                    <a:pt x="2" y="251"/>
                  </a:lnTo>
                  <a:lnTo>
                    <a:pt x="0" y="259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82"/>
                  </a:lnTo>
                  <a:lnTo>
                    <a:pt x="0" y="291"/>
                  </a:lnTo>
                  <a:lnTo>
                    <a:pt x="0" y="299"/>
                  </a:lnTo>
                  <a:lnTo>
                    <a:pt x="0" y="305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0" y="327"/>
                  </a:lnTo>
                  <a:lnTo>
                    <a:pt x="0" y="335"/>
                  </a:lnTo>
                  <a:lnTo>
                    <a:pt x="2" y="343"/>
                  </a:lnTo>
                  <a:lnTo>
                    <a:pt x="2" y="350"/>
                  </a:lnTo>
                  <a:lnTo>
                    <a:pt x="6" y="358"/>
                  </a:lnTo>
                  <a:lnTo>
                    <a:pt x="6" y="366"/>
                  </a:lnTo>
                  <a:lnTo>
                    <a:pt x="7" y="371"/>
                  </a:lnTo>
                  <a:lnTo>
                    <a:pt x="9" y="379"/>
                  </a:lnTo>
                  <a:lnTo>
                    <a:pt x="11" y="385"/>
                  </a:lnTo>
                  <a:lnTo>
                    <a:pt x="13" y="392"/>
                  </a:lnTo>
                  <a:lnTo>
                    <a:pt x="15" y="400"/>
                  </a:lnTo>
                  <a:lnTo>
                    <a:pt x="19" y="405"/>
                  </a:lnTo>
                  <a:lnTo>
                    <a:pt x="23" y="415"/>
                  </a:lnTo>
                  <a:lnTo>
                    <a:pt x="25" y="421"/>
                  </a:lnTo>
                  <a:lnTo>
                    <a:pt x="26" y="426"/>
                  </a:lnTo>
                  <a:lnTo>
                    <a:pt x="30" y="432"/>
                  </a:lnTo>
                  <a:lnTo>
                    <a:pt x="34" y="440"/>
                  </a:lnTo>
                  <a:lnTo>
                    <a:pt x="38" y="445"/>
                  </a:lnTo>
                  <a:lnTo>
                    <a:pt x="40" y="451"/>
                  </a:lnTo>
                  <a:lnTo>
                    <a:pt x="44" y="457"/>
                  </a:lnTo>
                  <a:lnTo>
                    <a:pt x="49" y="464"/>
                  </a:lnTo>
                  <a:lnTo>
                    <a:pt x="57" y="476"/>
                  </a:lnTo>
                  <a:lnTo>
                    <a:pt x="66" y="487"/>
                  </a:lnTo>
                  <a:lnTo>
                    <a:pt x="76" y="497"/>
                  </a:lnTo>
                  <a:lnTo>
                    <a:pt x="85" y="508"/>
                  </a:lnTo>
                  <a:lnTo>
                    <a:pt x="95" y="518"/>
                  </a:lnTo>
                  <a:lnTo>
                    <a:pt x="106" y="527"/>
                  </a:lnTo>
                  <a:lnTo>
                    <a:pt x="118" y="535"/>
                  </a:lnTo>
                  <a:lnTo>
                    <a:pt x="129" y="544"/>
                  </a:lnTo>
                  <a:lnTo>
                    <a:pt x="141" y="552"/>
                  </a:lnTo>
                  <a:lnTo>
                    <a:pt x="152" y="559"/>
                  </a:lnTo>
                  <a:lnTo>
                    <a:pt x="160" y="563"/>
                  </a:lnTo>
                  <a:lnTo>
                    <a:pt x="165" y="567"/>
                  </a:lnTo>
                  <a:lnTo>
                    <a:pt x="173" y="569"/>
                  </a:lnTo>
                  <a:lnTo>
                    <a:pt x="180" y="573"/>
                  </a:lnTo>
                  <a:lnTo>
                    <a:pt x="186" y="575"/>
                  </a:lnTo>
                  <a:lnTo>
                    <a:pt x="192" y="578"/>
                  </a:lnTo>
                  <a:lnTo>
                    <a:pt x="199" y="578"/>
                  </a:lnTo>
                  <a:lnTo>
                    <a:pt x="205" y="582"/>
                  </a:lnTo>
                  <a:lnTo>
                    <a:pt x="213" y="584"/>
                  </a:lnTo>
                  <a:lnTo>
                    <a:pt x="220" y="586"/>
                  </a:lnTo>
                  <a:lnTo>
                    <a:pt x="228" y="588"/>
                  </a:lnTo>
                  <a:lnTo>
                    <a:pt x="236" y="590"/>
                  </a:lnTo>
                  <a:lnTo>
                    <a:pt x="243" y="592"/>
                  </a:lnTo>
                  <a:lnTo>
                    <a:pt x="249" y="592"/>
                  </a:lnTo>
                  <a:lnTo>
                    <a:pt x="257" y="594"/>
                  </a:lnTo>
                  <a:lnTo>
                    <a:pt x="266" y="596"/>
                  </a:lnTo>
                  <a:lnTo>
                    <a:pt x="272" y="596"/>
                  </a:lnTo>
                  <a:lnTo>
                    <a:pt x="281" y="596"/>
                  </a:lnTo>
                  <a:lnTo>
                    <a:pt x="289" y="596"/>
                  </a:lnTo>
                  <a:lnTo>
                    <a:pt x="296" y="597"/>
                  </a:lnTo>
                  <a:lnTo>
                    <a:pt x="296" y="597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6" name="Freeform 23"/>
            <p:cNvSpPr>
              <a:spLocks/>
            </p:cNvSpPr>
            <p:nvPr/>
          </p:nvSpPr>
          <p:spPr bwMode="auto">
            <a:xfrm>
              <a:off x="7359548" y="4363823"/>
              <a:ext cx="721202" cy="724087"/>
            </a:xfrm>
            <a:custGeom>
              <a:avLst/>
              <a:gdLst/>
              <a:ahLst/>
              <a:cxnLst>
                <a:cxn ang="0">
                  <a:pos x="274" y="500"/>
                </a:cxn>
                <a:cxn ang="0">
                  <a:pos x="291" y="496"/>
                </a:cxn>
                <a:cxn ang="0">
                  <a:pos x="323" y="490"/>
                </a:cxn>
                <a:cxn ang="0">
                  <a:pos x="358" y="475"/>
                </a:cxn>
                <a:cxn ang="0">
                  <a:pos x="388" y="458"/>
                </a:cxn>
                <a:cxn ang="0">
                  <a:pos x="419" y="435"/>
                </a:cxn>
                <a:cxn ang="0">
                  <a:pos x="443" y="411"/>
                </a:cxn>
                <a:cxn ang="0">
                  <a:pos x="462" y="378"/>
                </a:cxn>
                <a:cxn ang="0">
                  <a:pos x="479" y="348"/>
                </a:cxn>
                <a:cxn ang="0">
                  <a:pos x="493" y="312"/>
                </a:cxn>
                <a:cxn ang="0">
                  <a:pos x="497" y="287"/>
                </a:cxn>
                <a:cxn ang="0">
                  <a:pos x="500" y="262"/>
                </a:cxn>
                <a:cxn ang="0">
                  <a:pos x="500" y="238"/>
                </a:cxn>
                <a:cxn ang="0">
                  <a:pos x="497" y="211"/>
                </a:cxn>
                <a:cxn ang="0">
                  <a:pos x="493" y="186"/>
                </a:cxn>
                <a:cxn ang="0">
                  <a:pos x="483" y="163"/>
                </a:cxn>
                <a:cxn ang="0">
                  <a:pos x="470" y="129"/>
                </a:cxn>
                <a:cxn ang="0">
                  <a:pos x="449" y="99"/>
                </a:cxn>
                <a:cxn ang="0">
                  <a:pos x="426" y="74"/>
                </a:cxn>
                <a:cxn ang="0">
                  <a:pos x="398" y="49"/>
                </a:cxn>
                <a:cxn ang="0">
                  <a:pos x="367" y="28"/>
                </a:cxn>
                <a:cxn ang="0">
                  <a:pos x="335" y="13"/>
                </a:cxn>
                <a:cxn ang="0">
                  <a:pos x="299" y="6"/>
                </a:cxn>
                <a:cxn ang="0">
                  <a:pos x="280" y="0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198" y="6"/>
                </a:cxn>
                <a:cxn ang="0">
                  <a:pos x="179" y="8"/>
                </a:cxn>
                <a:cxn ang="0">
                  <a:pos x="150" y="19"/>
                </a:cxn>
                <a:cxn ang="0">
                  <a:pos x="118" y="36"/>
                </a:cxn>
                <a:cxn ang="0">
                  <a:pos x="88" y="57"/>
                </a:cxn>
                <a:cxn ang="0">
                  <a:pos x="63" y="80"/>
                </a:cxn>
                <a:cxn ang="0">
                  <a:pos x="42" y="108"/>
                </a:cxn>
                <a:cxn ang="0">
                  <a:pos x="23" y="141"/>
                </a:cxn>
                <a:cxn ang="0">
                  <a:pos x="10" y="175"/>
                </a:cxn>
                <a:cxn ang="0">
                  <a:pos x="4" y="192"/>
                </a:cxn>
                <a:cxn ang="0">
                  <a:pos x="0" y="224"/>
                </a:cxn>
                <a:cxn ang="0">
                  <a:pos x="0" y="243"/>
                </a:cxn>
                <a:cxn ang="0">
                  <a:pos x="0" y="276"/>
                </a:cxn>
                <a:cxn ang="0">
                  <a:pos x="2" y="293"/>
                </a:cxn>
                <a:cxn ang="0">
                  <a:pos x="10" y="323"/>
                </a:cxn>
                <a:cxn ang="0">
                  <a:pos x="23" y="357"/>
                </a:cxn>
                <a:cxn ang="0">
                  <a:pos x="42" y="390"/>
                </a:cxn>
                <a:cxn ang="0">
                  <a:pos x="63" y="418"/>
                </a:cxn>
                <a:cxn ang="0">
                  <a:pos x="88" y="445"/>
                </a:cxn>
                <a:cxn ang="0">
                  <a:pos x="118" y="464"/>
                </a:cxn>
                <a:cxn ang="0">
                  <a:pos x="150" y="481"/>
                </a:cxn>
                <a:cxn ang="0">
                  <a:pos x="179" y="490"/>
                </a:cxn>
                <a:cxn ang="0">
                  <a:pos x="198" y="496"/>
                </a:cxn>
                <a:cxn ang="0">
                  <a:pos x="228" y="500"/>
                </a:cxn>
                <a:cxn ang="0">
                  <a:pos x="249" y="502"/>
                </a:cxn>
              </a:cxnLst>
              <a:rect l="0" t="0" r="r" b="b"/>
              <a:pathLst>
                <a:path w="500" h="502">
                  <a:moveTo>
                    <a:pt x="249" y="502"/>
                  </a:moveTo>
                  <a:lnTo>
                    <a:pt x="261" y="502"/>
                  </a:lnTo>
                  <a:lnTo>
                    <a:pt x="274" y="500"/>
                  </a:lnTo>
                  <a:lnTo>
                    <a:pt x="280" y="498"/>
                  </a:lnTo>
                  <a:lnTo>
                    <a:pt x="285" y="498"/>
                  </a:lnTo>
                  <a:lnTo>
                    <a:pt x="291" y="496"/>
                  </a:lnTo>
                  <a:lnTo>
                    <a:pt x="299" y="496"/>
                  </a:lnTo>
                  <a:lnTo>
                    <a:pt x="310" y="494"/>
                  </a:lnTo>
                  <a:lnTo>
                    <a:pt x="323" y="490"/>
                  </a:lnTo>
                  <a:lnTo>
                    <a:pt x="335" y="485"/>
                  </a:lnTo>
                  <a:lnTo>
                    <a:pt x="346" y="481"/>
                  </a:lnTo>
                  <a:lnTo>
                    <a:pt x="358" y="475"/>
                  </a:lnTo>
                  <a:lnTo>
                    <a:pt x="367" y="470"/>
                  </a:lnTo>
                  <a:lnTo>
                    <a:pt x="377" y="464"/>
                  </a:lnTo>
                  <a:lnTo>
                    <a:pt x="388" y="458"/>
                  </a:lnTo>
                  <a:lnTo>
                    <a:pt x="398" y="450"/>
                  </a:lnTo>
                  <a:lnTo>
                    <a:pt x="409" y="445"/>
                  </a:lnTo>
                  <a:lnTo>
                    <a:pt x="419" y="435"/>
                  </a:lnTo>
                  <a:lnTo>
                    <a:pt x="426" y="428"/>
                  </a:lnTo>
                  <a:lnTo>
                    <a:pt x="434" y="418"/>
                  </a:lnTo>
                  <a:lnTo>
                    <a:pt x="443" y="411"/>
                  </a:lnTo>
                  <a:lnTo>
                    <a:pt x="449" y="399"/>
                  </a:lnTo>
                  <a:lnTo>
                    <a:pt x="457" y="390"/>
                  </a:lnTo>
                  <a:lnTo>
                    <a:pt x="462" y="378"/>
                  </a:lnTo>
                  <a:lnTo>
                    <a:pt x="470" y="369"/>
                  </a:lnTo>
                  <a:lnTo>
                    <a:pt x="476" y="357"/>
                  </a:lnTo>
                  <a:lnTo>
                    <a:pt x="479" y="348"/>
                  </a:lnTo>
                  <a:lnTo>
                    <a:pt x="483" y="335"/>
                  </a:lnTo>
                  <a:lnTo>
                    <a:pt x="489" y="323"/>
                  </a:lnTo>
                  <a:lnTo>
                    <a:pt x="493" y="312"/>
                  </a:lnTo>
                  <a:lnTo>
                    <a:pt x="495" y="300"/>
                  </a:lnTo>
                  <a:lnTo>
                    <a:pt x="495" y="293"/>
                  </a:lnTo>
                  <a:lnTo>
                    <a:pt x="497" y="287"/>
                  </a:lnTo>
                  <a:lnTo>
                    <a:pt x="498" y="281"/>
                  </a:lnTo>
                  <a:lnTo>
                    <a:pt x="498" y="276"/>
                  </a:lnTo>
                  <a:lnTo>
                    <a:pt x="500" y="262"/>
                  </a:lnTo>
                  <a:lnTo>
                    <a:pt x="500" y="251"/>
                  </a:lnTo>
                  <a:lnTo>
                    <a:pt x="500" y="243"/>
                  </a:lnTo>
                  <a:lnTo>
                    <a:pt x="500" y="238"/>
                  </a:lnTo>
                  <a:lnTo>
                    <a:pt x="498" y="230"/>
                  </a:lnTo>
                  <a:lnTo>
                    <a:pt x="498" y="224"/>
                  </a:lnTo>
                  <a:lnTo>
                    <a:pt x="497" y="211"/>
                  </a:lnTo>
                  <a:lnTo>
                    <a:pt x="495" y="200"/>
                  </a:lnTo>
                  <a:lnTo>
                    <a:pt x="493" y="192"/>
                  </a:lnTo>
                  <a:lnTo>
                    <a:pt x="493" y="186"/>
                  </a:lnTo>
                  <a:lnTo>
                    <a:pt x="489" y="181"/>
                  </a:lnTo>
                  <a:lnTo>
                    <a:pt x="489" y="175"/>
                  </a:lnTo>
                  <a:lnTo>
                    <a:pt x="483" y="163"/>
                  </a:lnTo>
                  <a:lnTo>
                    <a:pt x="479" y="152"/>
                  </a:lnTo>
                  <a:lnTo>
                    <a:pt x="476" y="141"/>
                  </a:lnTo>
                  <a:lnTo>
                    <a:pt x="470" y="129"/>
                  </a:lnTo>
                  <a:lnTo>
                    <a:pt x="462" y="120"/>
                  </a:lnTo>
                  <a:lnTo>
                    <a:pt x="457" y="108"/>
                  </a:lnTo>
                  <a:lnTo>
                    <a:pt x="449" y="99"/>
                  </a:lnTo>
                  <a:lnTo>
                    <a:pt x="443" y="89"/>
                  </a:lnTo>
                  <a:lnTo>
                    <a:pt x="434" y="80"/>
                  </a:lnTo>
                  <a:lnTo>
                    <a:pt x="426" y="74"/>
                  </a:lnTo>
                  <a:lnTo>
                    <a:pt x="419" y="65"/>
                  </a:lnTo>
                  <a:lnTo>
                    <a:pt x="409" y="57"/>
                  </a:lnTo>
                  <a:lnTo>
                    <a:pt x="398" y="49"/>
                  </a:lnTo>
                  <a:lnTo>
                    <a:pt x="388" y="42"/>
                  </a:lnTo>
                  <a:lnTo>
                    <a:pt x="377" y="36"/>
                  </a:lnTo>
                  <a:lnTo>
                    <a:pt x="367" y="28"/>
                  </a:lnTo>
                  <a:lnTo>
                    <a:pt x="358" y="23"/>
                  </a:lnTo>
                  <a:lnTo>
                    <a:pt x="346" y="19"/>
                  </a:lnTo>
                  <a:lnTo>
                    <a:pt x="335" y="13"/>
                  </a:lnTo>
                  <a:lnTo>
                    <a:pt x="323" y="11"/>
                  </a:lnTo>
                  <a:lnTo>
                    <a:pt x="310" y="8"/>
                  </a:lnTo>
                  <a:lnTo>
                    <a:pt x="299" y="6"/>
                  </a:lnTo>
                  <a:lnTo>
                    <a:pt x="291" y="2"/>
                  </a:lnTo>
                  <a:lnTo>
                    <a:pt x="285" y="2"/>
                  </a:lnTo>
                  <a:lnTo>
                    <a:pt x="280" y="0"/>
                  </a:lnTo>
                  <a:lnTo>
                    <a:pt x="274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09" y="2"/>
                  </a:lnTo>
                  <a:lnTo>
                    <a:pt x="198" y="6"/>
                  </a:lnTo>
                  <a:lnTo>
                    <a:pt x="190" y="6"/>
                  </a:lnTo>
                  <a:lnTo>
                    <a:pt x="185" y="8"/>
                  </a:lnTo>
                  <a:lnTo>
                    <a:pt x="179" y="8"/>
                  </a:lnTo>
                  <a:lnTo>
                    <a:pt x="173" y="11"/>
                  </a:lnTo>
                  <a:lnTo>
                    <a:pt x="162" y="13"/>
                  </a:lnTo>
                  <a:lnTo>
                    <a:pt x="150" y="19"/>
                  </a:lnTo>
                  <a:lnTo>
                    <a:pt x="139" y="23"/>
                  </a:lnTo>
                  <a:lnTo>
                    <a:pt x="128" y="28"/>
                  </a:lnTo>
                  <a:lnTo>
                    <a:pt x="118" y="36"/>
                  </a:lnTo>
                  <a:lnTo>
                    <a:pt x="109" y="42"/>
                  </a:lnTo>
                  <a:lnTo>
                    <a:pt x="97" y="49"/>
                  </a:lnTo>
                  <a:lnTo>
                    <a:pt x="88" y="57"/>
                  </a:lnTo>
                  <a:lnTo>
                    <a:pt x="80" y="65"/>
                  </a:lnTo>
                  <a:lnTo>
                    <a:pt x="73" y="74"/>
                  </a:lnTo>
                  <a:lnTo>
                    <a:pt x="63" y="80"/>
                  </a:lnTo>
                  <a:lnTo>
                    <a:pt x="55" y="89"/>
                  </a:lnTo>
                  <a:lnTo>
                    <a:pt x="48" y="99"/>
                  </a:lnTo>
                  <a:lnTo>
                    <a:pt x="42" y="108"/>
                  </a:lnTo>
                  <a:lnTo>
                    <a:pt x="34" y="120"/>
                  </a:lnTo>
                  <a:lnTo>
                    <a:pt x="29" y="129"/>
                  </a:lnTo>
                  <a:lnTo>
                    <a:pt x="23" y="141"/>
                  </a:lnTo>
                  <a:lnTo>
                    <a:pt x="19" y="152"/>
                  </a:lnTo>
                  <a:lnTo>
                    <a:pt x="14" y="163"/>
                  </a:lnTo>
                  <a:lnTo>
                    <a:pt x="10" y="175"/>
                  </a:lnTo>
                  <a:lnTo>
                    <a:pt x="8" y="181"/>
                  </a:lnTo>
                  <a:lnTo>
                    <a:pt x="6" y="186"/>
                  </a:lnTo>
                  <a:lnTo>
                    <a:pt x="4" y="192"/>
                  </a:lnTo>
                  <a:lnTo>
                    <a:pt x="4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62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12"/>
                  </a:lnTo>
                  <a:lnTo>
                    <a:pt x="10" y="323"/>
                  </a:lnTo>
                  <a:lnTo>
                    <a:pt x="14" y="335"/>
                  </a:lnTo>
                  <a:lnTo>
                    <a:pt x="19" y="348"/>
                  </a:lnTo>
                  <a:lnTo>
                    <a:pt x="23" y="357"/>
                  </a:lnTo>
                  <a:lnTo>
                    <a:pt x="29" y="369"/>
                  </a:lnTo>
                  <a:lnTo>
                    <a:pt x="34" y="378"/>
                  </a:lnTo>
                  <a:lnTo>
                    <a:pt x="42" y="390"/>
                  </a:lnTo>
                  <a:lnTo>
                    <a:pt x="48" y="399"/>
                  </a:lnTo>
                  <a:lnTo>
                    <a:pt x="55" y="411"/>
                  </a:lnTo>
                  <a:lnTo>
                    <a:pt x="63" y="418"/>
                  </a:lnTo>
                  <a:lnTo>
                    <a:pt x="73" y="428"/>
                  </a:lnTo>
                  <a:lnTo>
                    <a:pt x="80" y="435"/>
                  </a:lnTo>
                  <a:lnTo>
                    <a:pt x="88" y="445"/>
                  </a:lnTo>
                  <a:lnTo>
                    <a:pt x="97" y="450"/>
                  </a:lnTo>
                  <a:lnTo>
                    <a:pt x="109" y="458"/>
                  </a:lnTo>
                  <a:lnTo>
                    <a:pt x="118" y="464"/>
                  </a:lnTo>
                  <a:lnTo>
                    <a:pt x="128" y="470"/>
                  </a:lnTo>
                  <a:lnTo>
                    <a:pt x="139" y="475"/>
                  </a:lnTo>
                  <a:lnTo>
                    <a:pt x="150" y="481"/>
                  </a:lnTo>
                  <a:lnTo>
                    <a:pt x="162" y="485"/>
                  </a:lnTo>
                  <a:lnTo>
                    <a:pt x="173" y="490"/>
                  </a:lnTo>
                  <a:lnTo>
                    <a:pt x="179" y="490"/>
                  </a:lnTo>
                  <a:lnTo>
                    <a:pt x="185" y="494"/>
                  </a:lnTo>
                  <a:lnTo>
                    <a:pt x="190" y="494"/>
                  </a:lnTo>
                  <a:lnTo>
                    <a:pt x="198" y="496"/>
                  </a:lnTo>
                  <a:lnTo>
                    <a:pt x="209" y="498"/>
                  </a:lnTo>
                  <a:lnTo>
                    <a:pt x="223" y="500"/>
                  </a:lnTo>
                  <a:lnTo>
                    <a:pt x="228" y="500"/>
                  </a:lnTo>
                  <a:lnTo>
                    <a:pt x="236" y="502"/>
                  </a:lnTo>
                  <a:lnTo>
                    <a:pt x="244" y="502"/>
                  </a:lnTo>
                  <a:lnTo>
                    <a:pt x="249" y="502"/>
                  </a:lnTo>
                  <a:lnTo>
                    <a:pt x="249" y="5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7" name="Freeform 24"/>
            <p:cNvSpPr>
              <a:spLocks/>
            </p:cNvSpPr>
            <p:nvPr/>
          </p:nvSpPr>
          <p:spPr bwMode="auto">
            <a:xfrm>
              <a:off x="7878814" y="4845586"/>
              <a:ext cx="548113" cy="533690"/>
            </a:xfrm>
            <a:custGeom>
              <a:avLst/>
              <a:gdLst/>
              <a:ahLst/>
              <a:cxnLst>
                <a:cxn ang="0">
                  <a:pos x="380" y="182"/>
                </a:cxn>
                <a:cxn ang="0">
                  <a:pos x="272" y="205"/>
                </a:cxn>
                <a:cxn ang="0">
                  <a:pos x="62" y="0"/>
                </a:cxn>
                <a:cxn ang="0">
                  <a:pos x="0" y="43"/>
                </a:cxn>
                <a:cxn ang="0">
                  <a:pos x="218" y="275"/>
                </a:cxn>
                <a:cxn ang="0">
                  <a:pos x="220" y="368"/>
                </a:cxn>
                <a:cxn ang="0">
                  <a:pos x="323" y="300"/>
                </a:cxn>
                <a:cxn ang="0">
                  <a:pos x="380" y="182"/>
                </a:cxn>
                <a:cxn ang="0">
                  <a:pos x="380" y="182"/>
                </a:cxn>
              </a:cxnLst>
              <a:rect l="0" t="0" r="r" b="b"/>
              <a:pathLst>
                <a:path w="380" h="368">
                  <a:moveTo>
                    <a:pt x="380" y="182"/>
                  </a:moveTo>
                  <a:lnTo>
                    <a:pt x="272" y="20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218" y="275"/>
                  </a:lnTo>
                  <a:lnTo>
                    <a:pt x="220" y="368"/>
                  </a:lnTo>
                  <a:lnTo>
                    <a:pt x="323" y="300"/>
                  </a:lnTo>
                  <a:lnTo>
                    <a:pt x="380" y="182"/>
                  </a:lnTo>
                  <a:lnTo>
                    <a:pt x="38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" name="Freeform 25"/>
            <p:cNvSpPr>
              <a:spLocks/>
            </p:cNvSpPr>
            <p:nvPr/>
          </p:nvSpPr>
          <p:spPr bwMode="auto">
            <a:xfrm>
              <a:off x="7359548" y="4900396"/>
              <a:ext cx="337523" cy="591386"/>
            </a:xfrm>
            <a:custGeom>
              <a:avLst/>
              <a:gdLst/>
              <a:ahLst/>
              <a:cxnLst>
                <a:cxn ang="0">
                  <a:pos x="228" y="399"/>
                </a:cxn>
                <a:cxn ang="0">
                  <a:pos x="166" y="315"/>
                </a:cxn>
                <a:cxn ang="0">
                  <a:pos x="234" y="32"/>
                </a:cxn>
                <a:cxn ang="0">
                  <a:pos x="162" y="0"/>
                </a:cxn>
                <a:cxn ang="0">
                  <a:pos x="76" y="306"/>
                </a:cxn>
                <a:cxn ang="0">
                  <a:pos x="0" y="357"/>
                </a:cxn>
                <a:cxn ang="0">
                  <a:pos x="111" y="408"/>
                </a:cxn>
                <a:cxn ang="0">
                  <a:pos x="228" y="399"/>
                </a:cxn>
                <a:cxn ang="0">
                  <a:pos x="228" y="399"/>
                </a:cxn>
              </a:cxnLst>
              <a:rect l="0" t="0" r="r" b="b"/>
              <a:pathLst>
                <a:path w="234" h="408">
                  <a:moveTo>
                    <a:pt x="228" y="399"/>
                  </a:moveTo>
                  <a:lnTo>
                    <a:pt x="166" y="315"/>
                  </a:lnTo>
                  <a:lnTo>
                    <a:pt x="234" y="32"/>
                  </a:lnTo>
                  <a:lnTo>
                    <a:pt x="162" y="0"/>
                  </a:lnTo>
                  <a:lnTo>
                    <a:pt x="76" y="306"/>
                  </a:lnTo>
                  <a:lnTo>
                    <a:pt x="0" y="357"/>
                  </a:lnTo>
                  <a:lnTo>
                    <a:pt x="111" y="408"/>
                  </a:lnTo>
                  <a:lnTo>
                    <a:pt x="228" y="399"/>
                  </a:lnTo>
                  <a:lnTo>
                    <a:pt x="22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" name="Freeform 26"/>
            <p:cNvSpPr>
              <a:spLocks/>
            </p:cNvSpPr>
            <p:nvPr/>
          </p:nvSpPr>
          <p:spPr bwMode="auto">
            <a:xfrm>
              <a:off x="6955676" y="4715769"/>
              <a:ext cx="571192" cy="325984"/>
            </a:xfrm>
            <a:custGeom>
              <a:avLst/>
              <a:gdLst/>
              <a:ahLst/>
              <a:cxnLst>
                <a:cxn ang="0">
                  <a:pos x="49" y="227"/>
                </a:cxn>
                <a:cxn ang="0">
                  <a:pos x="104" y="145"/>
                </a:cxn>
                <a:cxn ang="0">
                  <a:pos x="393" y="92"/>
                </a:cxn>
                <a:cxn ang="0">
                  <a:pos x="395" y="17"/>
                </a:cxn>
                <a:cxn ang="0">
                  <a:pos x="80" y="59"/>
                </a:cxn>
                <a:cxn ang="0">
                  <a:pos x="9" y="0"/>
                </a:cxn>
                <a:cxn ang="0">
                  <a:pos x="0" y="131"/>
                </a:cxn>
                <a:cxn ang="0">
                  <a:pos x="49" y="227"/>
                </a:cxn>
                <a:cxn ang="0">
                  <a:pos x="49" y="227"/>
                </a:cxn>
              </a:cxnLst>
              <a:rect l="0" t="0" r="r" b="b"/>
              <a:pathLst>
                <a:path w="395" h="227">
                  <a:moveTo>
                    <a:pt x="49" y="227"/>
                  </a:moveTo>
                  <a:lnTo>
                    <a:pt x="104" y="145"/>
                  </a:lnTo>
                  <a:lnTo>
                    <a:pt x="393" y="92"/>
                  </a:lnTo>
                  <a:lnTo>
                    <a:pt x="395" y="17"/>
                  </a:lnTo>
                  <a:lnTo>
                    <a:pt x="80" y="59"/>
                  </a:lnTo>
                  <a:lnTo>
                    <a:pt x="9" y="0"/>
                  </a:lnTo>
                  <a:lnTo>
                    <a:pt x="0" y="131"/>
                  </a:lnTo>
                  <a:lnTo>
                    <a:pt x="49" y="227"/>
                  </a:lnTo>
                  <a:lnTo>
                    <a:pt x="49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" name="Freeform 27"/>
            <p:cNvSpPr>
              <a:spLocks/>
            </p:cNvSpPr>
            <p:nvPr/>
          </p:nvSpPr>
          <p:spPr bwMode="auto">
            <a:xfrm>
              <a:off x="7962474" y="4441714"/>
              <a:ext cx="594270" cy="351946"/>
            </a:xfrm>
            <a:custGeom>
              <a:avLst/>
              <a:gdLst/>
              <a:ahLst/>
              <a:cxnLst>
                <a:cxn ang="0">
                  <a:pos x="387" y="245"/>
                </a:cxn>
                <a:cxn ang="0">
                  <a:pos x="313" y="166"/>
                </a:cxn>
                <a:cxn ang="0">
                  <a:pos x="28" y="217"/>
                </a:cxn>
                <a:cxn ang="0">
                  <a:pos x="0" y="147"/>
                </a:cxn>
                <a:cxn ang="0">
                  <a:pos x="310" y="76"/>
                </a:cxn>
                <a:cxn ang="0">
                  <a:pos x="365" y="0"/>
                </a:cxn>
                <a:cxn ang="0">
                  <a:pos x="410" y="118"/>
                </a:cxn>
                <a:cxn ang="0">
                  <a:pos x="387" y="245"/>
                </a:cxn>
                <a:cxn ang="0">
                  <a:pos x="387" y="245"/>
                </a:cxn>
              </a:cxnLst>
              <a:rect l="0" t="0" r="r" b="b"/>
              <a:pathLst>
                <a:path w="410" h="245">
                  <a:moveTo>
                    <a:pt x="387" y="245"/>
                  </a:moveTo>
                  <a:lnTo>
                    <a:pt x="313" y="166"/>
                  </a:lnTo>
                  <a:lnTo>
                    <a:pt x="28" y="217"/>
                  </a:lnTo>
                  <a:lnTo>
                    <a:pt x="0" y="147"/>
                  </a:lnTo>
                  <a:lnTo>
                    <a:pt x="310" y="76"/>
                  </a:lnTo>
                  <a:lnTo>
                    <a:pt x="365" y="0"/>
                  </a:lnTo>
                  <a:lnTo>
                    <a:pt x="410" y="118"/>
                  </a:lnTo>
                  <a:lnTo>
                    <a:pt x="387" y="245"/>
                  </a:lnTo>
                  <a:lnTo>
                    <a:pt x="387" y="2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" name="Freeform 28"/>
            <p:cNvSpPr>
              <a:spLocks/>
            </p:cNvSpPr>
            <p:nvPr/>
          </p:nvSpPr>
          <p:spPr bwMode="auto">
            <a:xfrm>
              <a:off x="7786500" y="3965720"/>
              <a:ext cx="418298" cy="559652"/>
            </a:xfrm>
            <a:custGeom>
              <a:avLst/>
              <a:gdLst/>
              <a:ahLst/>
              <a:cxnLst>
                <a:cxn ang="0">
                  <a:pos x="289" y="95"/>
                </a:cxn>
                <a:cxn ang="0">
                  <a:pos x="179" y="116"/>
                </a:cxn>
                <a:cxn ang="0">
                  <a:pos x="72" y="388"/>
                </a:cxn>
                <a:cxn ang="0">
                  <a:pos x="0" y="377"/>
                </a:cxn>
                <a:cxn ang="0">
                  <a:pos x="106" y="88"/>
                </a:cxn>
                <a:cxn ang="0">
                  <a:pos x="38" y="0"/>
                </a:cxn>
                <a:cxn ang="0">
                  <a:pos x="186" y="12"/>
                </a:cxn>
                <a:cxn ang="0">
                  <a:pos x="289" y="95"/>
                </a:cxn>
                <a:cxn ang="0">
                  <a:pos x="289" y="95"/>
                </a:cxn>
              </a:cxnLst>
              <a:rect l="0" t="0" r="r" b="b"/>
              <a:pathLst>
                <a:path w="289" h="388">
                  <a:moveTo>
                    <a:pt x="289" y="95"/>
                  </a:moveTo>
                  <a:lnTo>
                    <a:pt x="179" y="116"/>
                  </a:lnTo>
                  <a:lnTo>
                    <a:pt x="72" y="388"/>
                  </a:lnTo>
                  <a:lnTo>
                    <a:pt x="0" y="377"/>
                  </a:lnTo>
                  <a:lnTo>
                    <a:pt x="106" y="88"/>
                  </a:lnTo>
                  <a:lnTo>
                    <a:pt x="38" y="0"/>
                  </a:lnTo>
                  <a:lnTo>
                    <a:pt x="186" y="12"/>
                  </a:lnTo>
                  <a:lnTo>
                    <a:pt x="289" y="95"/>
                  </a:lnTo>
                  <a:lnTo>
                    <a:pt x="28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" name="Freeform 29"/>
            <p:cNvSpPr>
              <a:spLocks/>
            </p:cNvSpPr>
            <p:nvPr/>
          </p:nvSpPr>
          <p:spPr bwMode="auto">
            <a:xfrm>
              <a:off x="7076837" y="4115730"/>
              <a:ext cx="536574" cy="550998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64" y="112"/>
                </a:cxn>
                <a:cxn ang="0">
                  <a:pos x="371" y="317"/>
                </a:cxn>
                <a:cxn ang="0">
                  <a:pos x="331" y="380"/>
                </a:cxn>
                <a:cxn ang="0">
                  <a:pos x="95" y="167"/>
                </a:cxn>
                <a:cxn ang="0">
                  <a:pos x="0" y="165"/>
                </a:cxn>
                <a:cxn ang="0">
                  <a:pos x="69" y="61"/>
                </a:cxn>
                <a:cxn ang="0">
                  <a:pos x="153" y="0"/>
                </a:cxn>
                <a:cxn ang="0">
                  <a:pos x="153" y="0"/>
                </a:cxn>
              </a:cxnLst>
              <a:rect l="0" t="0" r="r" b="b"/>
              <a:pathLst>
                <a:path w="371" h="380">
                  <a:moveTo>
                    <a:pt x="153" y="0"/>
                  </a:moveTo>
                  <a:lnTo>
                    <a:pt x="164" y="112"/>
                  </a:lnTo>
                  <a:lnTo>
                    <a:pt x="371" y="317"/>
                  </a:lnTo>
                  <a:lnTo>
                    <a:pt x="331" y="380"/>
                  </a:lnTo>
                  <a:lnTo>
                    <a:pt x="95" y="167"/>
                  </a:lnTo>
                  <a:lnTo>
                    <a:pt x="0" y="165"/>
                  </a:lnTo>
                  <a:lnTo>
                    <a:pt x="69" y="61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" name="Freeform 30"/>
            <p:cNvSpPr>
              <a:spLocks/>
            </p:cNvSpPr>
            <p:nvPr/>
          </p:nvSpPr>
          <p:spPr bwMode="auto">
            <a:xfrm>
              <a:off x="7460518" y="4461906"/>
              <a:ext cx="504842" cy="504842"/>
            </a:xfrm>
            <a:custGeom>
              <a:avLst/>
              <a:gdLst/>
              <a:ahLst/>
              <a:cxnLst>
                <a:cxn ang="0">
                  <a:pos x="194" y="348"/>
                </a:cxn>
                <a:cxn ang="0">
                  <a:pos x="218" y="343"/>
                </a:cxn>
                <a:cxn ang="0">
                  <a:pos x="243" y="335"/>
                </a:cxn>
                <a:cxn ang="0">
                  <a:pos x="264" y="322"/>
                </a:cxn>
                <a:cxn ang="0">
                  <a:pos x="285" y="306"/>
                </a:cxn>
                <a:cxn ang="0">
                  <a:pos x="304" y="289"/>
                </a:cxn>
                <a:cxn ang="0">
                  <a:pos x="319" y="270"/>
                </a:cxn>
                <a:cxn ang="0">
                  <a:pos x="332" y="248"/>
                </a:cxn>
                <a:cxn ang="0">
                  <a:pos x="340" y="225"/>
                </a:cxn>
                <a:cxn ang="0">
                  <a:pos x="348" y="198"/>
                </a:cxn>
                <a:cxn ang="0">
                  <a:pos x="349" y="173"/>
                </a:cxn>
                <a:cxn ang="0">
                  <a:pos x="348" y="147"/>
                </a:cxn>
                <a:cxn ang="0">
                  <a:pos x="340" y="120"/>
                </a:cxn>
                <a:cxn ang="0">
                  <a:pos x="332" y="97"/>
                </a:cxn>
                <a:cxn ang="0">
                  <a:pos x="319" y="75"/>
                </a:cxn>
                <a:cxn ang="0">
                  <a:pos x="304" y="55"/>
                </a:cxn>
                <a:cxn ang="0">
                  <a:pos x="285" y="36"/>
                </a:cxn>
                <a:cxn ang="0">
                  <a:pos x="264" y="23"/>
                </a:cxn>
                <a:cxn ang="0">
                  <a:pos x="243" y="12"/>
                </a:cxn>
                <a:cxn ang="0">
                  <a:pos x="218" y="4"/>
                </a:cxn>
                <a:cxn ang="0">
                  <a:pos x="194" y="0"/>
                </a:cxn>
                <a:cxn ang="0">
                  <a:pos x="165" y="0"/>
                </a:cxn>
                <a:cxn ang="0">
                  <a:pos x="140" y="2"/>
                </a:cxn>
                <a:cxn ang="0">
                  <a:pos x="114" y="8"/>
                </a:cxn>
                <a:cxn ang="0">
                  <a:pos x="91" y="19"/>
                </a:cxn>
                <a:cxn ang="0">
                  <a:pos x="70" y="33"/>
                </a:cxn>
                <a:cxn ang="0">
                  <a:pos x="51" y="50"/>
                </a:cxn>
                <a:cxn ang="0">
                  <a:pos x="34" y="69"/>
                </a:cxn>
                <a:cxn ang="0">
                  <a:pos x="21" y="90"/>
                </a:cxn>
                <a:cxn ang="0">
                  <a:pos x="11" y="113"/>
                </a:cxn>
                <a:cxn ang="0">
                  <a:pos x="3" y="137"/>
                </a:cxn>
                <a:cxn ang="0">
                  <a:pos x="0" y="164"/>
                </a:cxn>
                <a:cxn ang="0">
                  <a:pos x="0" y="190"/>
                </a:cxn>
                <a:cxn ang="0">
                  <a:pos x="5" y="215"/>
                </a:cxn>
                <a:cxn ang="0">
                  <a:pos x="15" y="242"/>
                </a:cxn>
                <a:cxn ang="0">
                  <a:pos x="24" y="263"/>
                </a:cxn>
                <a:cxn ang="0">
                  <a:pos x="40" y="284"/>
                </a:cxn>
                <a:cxn ang="0">
                  <a:pos x="57" y="303"/>
                </a:cxn>
                <a:cxn ang="0">
                  <a:pos x="78" y="318"/>
                </a:cxn>
                <a:cxn ang="0">
                  <a:pos x="98" y="331"/>
                </a:cxn>
                <a:cxn ang="0">
                  <a:pos x="123" y="341"/>
                </a:cxn>
                <a:cxn ang="0">
                  <a:pos x="148" y="346"/>
                </a:cxn>
                <a:cxn ang="0">
                  <a:pos x="176" y="350"/>
                </a:cxn>
              </a:cxnLst>
              <a:rect l="0" t="0" r="r" b="b"/>
              <a:pathLst>
                <a:path w="349" h="350">
                  <a:moveTo>
                    <a:pt x="176" y="350"/>
                  </a:moveTo>
                  <a:lnTo>
                    <a:pt x="184" y="348"/>
                  </a:lnTo>
                  <a:lnTo>
                    <a:pt x="194" y="348"/>
                  </a:lnTo>
                  <a:lnTo>
                    <a:pt x="201" y="346"/>
                  </a:lnTo>
                  <a:lnTo>
                    <a:pt x="211" y="344"/>
                  </a:lnTo>
                  <a:lnTo>
                    <a:pt x="218" y="343"/>
                  </a:lnTo>
                  <a:lnTo>
                    <a:pt x="226" y="341"/>
                  </a:lnTo>
                  <a:lnTo>
                    <a:pt x="235" y="337"/>
                  </a:lnTo>
                  <a:lnTo>
                    <a:pt x="243" y="335"/>
                  </a:lnTo>
                  <a:lnTo>
                    <a:pt x="251" y="331"/>
                  </a:lnTo>
                  <a:lnTo>
                    <a:pt x="258" y="327"/>
                  </a:lnTo>
                  <a:lnTo>
                    <a:pt x="264" y="322"/>
                  </a:lnTo>
                  <a:lnTo>
                    <a:pt x="272" y="318"/>
                  </a:lnTo>
                  <a:lnTo>
                    <a:pt x="277" y="312"/>
                  </a:lnTo>
                  <a:lnTo>
                    <a:pt x="285" y="306"/>
                  </a:lnTo>
                  <a:lnTo>
                    <a:pt x="292" y="303"/>
                  </a:lnTo>
                  <a:lnTo>
                    <a:pt x="298" y="297"/>
                  </a:lnTo>
                  <a:lnTo>
                    <a:pt x="304" y="289"/>
                  </a:lnTo>
                  <a:lnTo>
                    <a:pt x="310" y="284"/>
                  </a:lnTo>
                  <a:lnTo>
                    <a:pt x="313" y="276"/>
                  </a:lnTo>
                  <a:lnTo>
                    <a:pt x="319" y="270"/>
                  </a:lnTo>
                  <a:lnTo>
                    <a:pt x="323" y="263"/>
                  </a:lnTo>
                  <a:lnTo>
                    <a:pt x="329" y="255"/>
                  </a:lnTo>
                  <a:lnTo>
                    <a:pt x="332" y="248"/>
                  </a:lnTo>
                  <a:lnTo>
                    <a:pt x="336" y="242"/>
                  </a:lnTo>
                  <a:lnTo>
                    <a:pt x="338" y="232"/>
                  </a:lnTo>
                  <a:lnTo>
                    <a:pt x="340" y="225"/>
                  </a:lnTo>
                  <a:lnTo>
                    <a:pt x="344" y="215"/>
                  </a:lnTo>
                  <a:lnTo>
                    <a:pt x="346" y="208"/>
                  </a:lnTo>
                  <a:lnTo>
                    <a:pt x="348" y="198"/>
                  </a:lnTo>
                  <a:lnTo>
                    <a:pt x="348" y="190"/>
                  </a:lnTo>
                  <a:lnTo>
                    <a:pt x="349" y="181"/>
                  </a:lnTo>
                  <a:lnTo>
                    <a:pt x="349" y="173"/>
                  </a:lnTo>
                  <a:lnTo>
                    <a:pt x="349" y="164"/>
                  </a:lnTo>
                  <a:lnTo>
                    <a:pt x="348" y="156"/>
                  </a:lnTo>
                  <a:lnTo>
                    <a:pt x="348" y="147"/>
                  </a:lnTo>
                  <a:lnTo>
                    <a:pt x="346" y="137"/>
                  </a:lnTo>
                  <a:lnTo>
                    <a:pt x="344" y="130"/>
                  </a:lnTo>
                  <a:lnTo>
                    <a:pt x="340" y="120"/>
                  </a:lnTo>
                  <a:lnTo>
                    <a:pt x="338" y="113"/>
                  </a:lnTo>
                  <a:lnTo>
                    <a:pt x="336" y="105"/>
                  </a:lnTo>
                  <a:lnTo>
                    <a:pt x="332" y="97"/>
                  </a:lnTo>
                  <a:lnTo>
                    <a:pt x="329" y="90"/>
                  </a:lnTo>
                  <a:lnTo>
                    <a:pt x="323" y="82"/>
                  </a:lnTo>
                  <a:lnTo>
                    <a:pt x="319" y="75"/>
                  </a:lnTo>
                  <a:lnTo>
                    <a:pt x="313" y="69"/>
                  </a:lnTo>
                  <a:lnTo>
                    <a:pt x="310" y="61"/>
                  </a:lnTo>
                  <a:lnTo>
                    <a:pt x="304" y="55"/>
                  </a:lnTo>
                  <a:lnTo>
                    <a:pt x="298" y="50"/>
                  </a:lnTo>
                  <a:lnTo>
                    <a:pt x="292" y="44"/>
                  </a:lnTo>
                  <a:lnTo>
                    <a:pt x="285" y="36"/>
                  </a:lnTo>
                  <a:lnTo>
                    <a:pt x="277" y="33"/>
                  </a:lnTo>
                  <a:lnTo>
                    <a:pt x="272" y="29"/>
                  </a:lnTo>
                  <a:lnTo>
                    <a:pt x="264" y="23"/>
                  </a:lnTo>
                  <a:lnTo>
                    <a:pt x="258" y="19"/>
                  </a:lnTo>
                  <a:lnTo>
                    <a:pt x="251" y="16"/>
                  </a:lnTo>
                  <a:lnTo>
                    <a:pt x="243" y="12"/>
                  </a:lnTo>
                  <a:lnTo>
                    <a:pt x="235" y="8"/>
                  </a:lnTo>
                  <a:lnTo>
                    <a:pt x="226" y="6"/>
                  </a:lnTo>
                  <a:lnTo>
                    <a:pt x="218" y="4"/>
                  </a:lnTo>
                  <a:lnTo>
                    <a:pt x="211" y="2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4"/>
                  </a:lnTo>
                  <a:lnTo>
                    <a:pt x="123" y="6"/>
                  </a:lnTo>
                  <a:lnTo>
                    <a:pt x="114" y="8"/>
                  </a:lnTo>
                  <a:lnTo>
                    <a:pt x="108" y="12"/>
                  </a:lnTo>
                  <a:lnTo>
                    <a:pt x="98" y="16"/>
                  </a:lnTo>
                  <a:lnTo>
                    <a:pt x="91" y="19"/>
                  </a:lnTo>
                  <a:lnTo>
                    <a:pt x="83" y="23"/>
                  </a:lnTo>
                  <a:lnTo>
                    <a:pt x="78" y="29"/>
                  </a:lnTo>
                  <a:lnTo>
                    <a:pt x="70" y="33"/>
                  </a:lnTo>
                  <a:lnTo>
                    <a:pt x="62" y="36"/>
                  </a:lnTo>
                  <a:lnTo>
                    <a:pt x="57" y="44"/>
                  </a:lnTo>
                  <a:lnTo>
                    <a:pt x="51" y="50"/>
                  </a:lnTo>
                  <a:lnTo>
                    <a:pt x="45" y="55"/>
                  </a:lnTo>
                  <a:lnTo>
                    <a:pt x="40" y="61"/>
                  </a:lnTo>
                  <a:lnTo>
                    <a:pt x="34" y="69"/>
                  </a:lnTo>
                  <a:lnTo>
                    <a:pt x="28" y="75"/>
                  </a:lnTo>
                  <a:lnTo>
                    <a:pt x="24" y="82"/>
                  </a:lnTo>
                  <a:lnTo>
                    <a:pt x="21" y="90"/>
                  </a:lnTo>
                  <a:lnTo>
                    <a:pt x="17" y="97"/>
                  </a:lnTo>
                  <a:lnTo>
                    <a:pt x="15" y="105"/>
                  </a:lnTo>
                  <a:lnTo>
                    <a:pt x="11" y="113"/>
                  </a:lnTo>
                  <a:lnTo>
                    <a:pt x="7" y="120"/>
                  </a:lnTo>
                  <a:lnTo>
                    <a:pt x="5" y="130"/>
                  </a:lnTo>
                  <a:lnTo>
                    <a:pt x="3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0" y="173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2" y="198"/>
                  </a:lnTo>
                  <a:lnTo>
                    <a:pt x="3" y="208"/>
                  </a:lnTo>
                  <a:lnTo>
                    <a:pt x="5" y="215"/>
                  </a:lnTo>
                  <a:lnTo>
                    <a:pt x="7" y="225"/>
                  </a:lnTo>
                  <a:lnTo>
                    <a:pt x="11" y="232"/>
                  </a:lnTo>
                  <a:lnTo>
                    <a:pt x="15" y="242"/>
                  </a:lnTo>
                  <a:lnTo>
                    <a:pt x="17" y="248"/>
                  </a:lnTo>
                  <a:lnTo>
                    <a:pt x="21" y="255"/>
                  </a:lnTo>
                  <a:lnTo>
                    <a:pt x="24" y="263"/>
                  </a:lnTo>
                  <a:lnTo>
                    <a:pt x="28" y="270"/>
                  </a:lnTo>
                  <a:lnTo>
                    <a:pt x="34" y="276"/>
                  </a:lnTo>
                  <a:lnTo>
                    <a:pt x="40" y="284"/>
                  </a:lnTo>
                  <a:lnTo>
                    <a:pt x="45" y="289"/>
                  </a:lnTo>
                  <a:lnTo>
                    <a:pt x="51" y="297"/>
                  </a:lnTo>
                  <a:lnTo>
                    <a:pt x="57" y="303"/>
                  </a:lnTo>
                  <a:lnTo>
                    <a:pt x="62" y="306"/>
                  </a:lnTo>
                  <a:lnTo>
                    <a:pt x="70" y="312"/>
                  </a:lnTo>
                  <a:lnTo>
                    <a:pt x="78" y="318"/>
                  </a:lnTo>
                  <a:lnTo>
                    <a:pt x="83" y="322"/>
                  </a:lnTo>
                  <a:lnTo>
                    <a:pt x="91" y="327"/>
                  </a:lnTo>
                  <a:lnTo>
                    <a:pt x="98" y="331"/>
                  </a:lnTo>
                  <a:lnTo>
                    <a:pt x="108" y="335"/>
                  </a:lnTo>
                  <a:lnTo>
                    <a:pt x="114" y="337"/>
                  </a:lnTo>
                  <a:lnTo>
                    <a:pt x="123" y="341"/>
                  </a:lnTo>
                  <a:lnTo>
                    <a:pt x="131" y="343"/>
                  </a:lnTo>
                  <a:lnTo>
                    <a:pt x="140" y="344"/>
                  </a:lnTo>
                  <a:lnTo>
                    <a:pt x="148" y="346"/>
                  </a:lnTo>
                  <a:lnTo>
                    <a:pt x="157" y="348"/>
                  </a:lnTo>
                  <a:lnTo>
                    <a:pt x="165" y="348"/>
                  </a:lnTo>
                  <a:lnTo>
                    <a:pt x="176" y="350"/>
                  </a:lnTo>
                  <a:lnTo>
                    <a:pt x="176" y="35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" name="Freeform 31"/>
            <p:cNvSpPr>
              <a:spLocks/>
            </p:cNvSpPr>
            <p:nvPr/>
          </p:nvSpPr>
          <p:spPr bwMode="auto">
            <a:xfrm>
              <a:off x="7549946" y="4557106"/>
              <a:ext cx="325984" cy="328868"/>
            </a:xfrm>
            <a:custGeom>
              <a:avLst/>
              <a:gdLst/>
              <a:ahLst/>
              <a:cxnLst>
                <a:cxn ang="0">
                  <a:pos x="124" y="226"/>
                </a:cxn>
                <a:cxn ang="0">
                  <a:pos x="147" y="220"/>
                </a:cxn>
                <a:cxn ang="0">
                  <a:pos x="166" y="211"/>
                </a:cxn>
                <a:cxn ang="0">
                  <a:pos x="183" y="200"/>
                </a:cxn>
                <a:cxn ang="0">
                  <a:pos x="200" y="182"/>
                </a:cxn>
                <a:cxn ang="0">
                  <a:pos x="212" y="165"/>
                </a:cxn>
                <a:cxn ang="0">
                  <a:pos x="221" y="144"/>
                </a:cxn>
                <a:cxn ang="0">
                  <a:pos x="227" y="123"/>
                </a:cxn>
                <a:cxn ang="0">
                  <a:pos x="227" y="99"/>
                </a:cxn>
                <a:cxn ang="0">
                  <a:pos x="221" y="78"/>
                </a:cxn>
                <a:cxn ang="0">
                  <a:pos x="212" y="57"/>
                </a:cxn>
                <a:cxn ang="0">
                  <a:pos x="200" y="40"/>
                </a:cxn>
                <a:cxn ang="0">
                  <a:pos x="183" y="25"/>
                </a:cxn>
                <a:cxn ang="0">
                  <a:pos x="166" y="11"/>
                </a:cxn>
                <a:cxn ang="0">
                  <a:pos x="147" y="2"/>
                </a:cxn>
                <a:cxn ang="0">
                  <a:pos x="124" y="0"/>
                </a:cxn>
                <a:cxn ang="0">
                  <a:pos x="101" y="0"/>
                </a:cxn>
                <a:cxn ang="0">
                  <a:pos x="78" y="2"/>
                </a:cxn>
                <a:cxn ang="0">
                  <a:pos x="57" y="11"/>
                </a:cxn>
                <a:cxn ang="0">
                  <a:pos x="40" y="25"/>
                </a:cxn>
                <a:cxn ang="0">
                  <a:pos x="25" y="40"/>
                </a:cxn>
                <a:cxn ang="0">
                  <a:pos x="12" y="57"/>
                </a:cxn>
                <a:cxn ang="0">
                  <a:pos x="2" y="78"/>
                </a:cxn>
                <a:cxn ang="0">
                  <a:pos x="0" y="99"/>
                </a:cxn>
                <a:cxn ang="0">
                  <a:pos x="0" y="123"/>
                </a:cxn>
                <a:cxn ang="0">
                  <a:pos x="2" y="144"/>
                </a:cxn>
                <a:cxn ang="0">
                  <a:pos x="12" y="165"/>
                </a:cxn>
                <a:cxn ang="0">
                  <a:pos x="25" y="182"/>
                </a:cxn>
                <a:cxn ang="0">
                  <a:pos x="40" y="200"/>
                </a:cxn>
                <a:cxn ang="0">
                  <a:pos x="57" y="211"/>
                </a:cxn>
                <a:cxn ang="0">
                  <a:pos x="78" y="220"/>
                </a:cxn>
                <a:cxn ang="0">
                  <a:pos x="101" y="226"/>
                </a:cxn>
                <a:cxn ang="0">
                  <a:pos x="115" y="226"/>
                </a:cxn>
              </a:cxnLst>
              <a:rect l="0" t="0" r="r" b="b"/>
              <a:pathLst>
                <a:path w="227" h="226">
                  <a:moveTo>
                    <a:pt x="115" y="226"/>
                  </a:moveTo>
                  <a:lnTo>
                    <a:pt x="124" y="226"/>
                  </a:lnTo>
                  <a:lnTo>
                    <a:pt x="135" y="222"/>
                  </a:lnTo>
                  <a:lnTo>
                    <a:pt x="147" y="220"/>
                  </a:lnTo>
                  <a:lnTo>
                    <a:pt x="156" y="217"/>
                  </a:lnTo>
                  <a:lnTo>
                    <a:pt x="166" y="211"/>
                  </a:lnTo>
                  <a:lnTo>
                    <a:pt x="175" y="205"/>
                  </a:lnTo>
                  <a:lnTo>
                    <a:pt x="183" y="200"/>
                  </a:lnTo>
                  <a:lnTo>
                    <a:pt x="192" y="192"/>
                  </a:lnTo>
                  <a:lnTo>
                    <a:pt x="200" y="182"/>
                  </a:lnTo>
                  <a:lnTo>
                    <a:pt x="206" y="175"/>
                  </a:lnTo>
                  <a:lnTo>
                    <a:pt x="212" y="165"/>
                  </a:lnTo>
                  <a:lnTo>
                    <a:pt x="217" y="156"/>
                  </a:lnTo>
                  <a:lnTo>
                    <a:pt x="221" y="144"/>
                  </a:lnTo>
                  <a:lnTo>
                    <a:pt x="223" y="135"/>
                  </a:lnTo>
                  <a:lnTo>
                    <a:pt x="227" y="123"/>
                  </a:lnTo>
                  <a:lnTo>
                    <a:pt x="227" y="112"/>
                  </a:lnTo>
                  <a:lnTo>
                    <a:pt x="227" y="99"/>
                  </a:lnTo>
                  <a:lnTo>
                    <a:pt x="223" y="87"/>
                  </a:lnTo>
                  <a:lnTo>
                    <a:pt x="221" y="78"/>
                  </a:lnTo>
                  <a:lnTo>
                    <a:pt x="217" y="68"/>
                  </a:lnTo>
                  <a:lnTo>
                    <a:pt x="212" y="57"/>
                  </a:lnTo>
                  <a:lnTo>
                    <a:pt x="206" y="47"/>
                  </a:lnTo>
                  <a:lnTo>
                    <a:pt x="200" y="40"/>
                  </a:lnTo>
                  <a:lnTo>
                    <a:pt x="192" y="32"/>
                  </a:lnTo>
                  <a:lnTo>
                    <a:pt x="183" y="25"/>
                  </a:lnTo>
                  <a:lnTo>
                    <a:pt x="175" y="17"/>
                  </a:lnTo>
                  <a:lnTo>
                    <a:pt x="166" y="11"/>
                  </a:lnTo>
                  <a:lnTo>
                    <a:pt x="156" y="8"/>
                  </a:lnTo>
                  <a:lnTo>
                    <a:pt x="147" y="2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69" y="8"/>
                  </a:lnTo>
                  <a:lnTo>
                    <a:pt x="57" y="11"/>
                  </a:lnTo>
                  <a:lnTo>
                    <a:pt x="48" y="17"/>
                  </a:lnTo>
                  <a:lnTo>
                    <a:pt x="40" y="25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18" y="47"/>
                  </a:lnTo>
                  <a:lnTo>
                    <a:pt x="12" y="57"/>
                  </a:lnTo>
                  <a:lnTo>
                    <a:pt x="8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2" y="144"/>
                  </a:lnTo>
                  <a:lnTo>
                    <a:pt x="8" y="156"/>
                  </a:lnTo>
                  <a:lnTo>
                    <a:pt x="12" y="165"/>
                  </a:lnTo>
                  <a:lnTo>
                    <a:pt x="18" y="175"/>
                  </a:lnTo>
                  <a:lnTo>
                    <a:pt x="25" y="182"/>
                  </a:lnTo>
                  <a:lnTo>
                    <a:pt x="33" y="192"/>
                  </a:lnTo>
                  <a:lnTo>
                    <a:pt x="40" y="200"/>
                  </a:lnTo>
                  <a:lnTo>
                    <a:pt x="48" y="205"/>
                  </a:lnTo>
                  <a:lnTo>
                    <a:pt x="57" y="211"/>
                  </a:lnTo>
                  <a:lnTo>
                    <a:pt x="69" y="217"/>
                  </a:lnTo>
                  <a:lnTo>
                    <a:pt x="78" y="220"/>
                  </a:lnTo>
                  <a:lnTo>
                    <a:pt x="90" y="222"/>
                  </a:lnTo>
                  <a:lnTo>
                    <a:pt x="101" y="226"/>
                  </a:lnTo>
                  <a:lnTo>
                    <a:pt x="115" y="226"/>
                  </a:lnTo>
                  <a:lnTo>
                    <a:pt x="115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" name="Freeform 32"/>
            <p:cNvSpPr>
              <a:spLocks/>
            </p:cNvSpPr>
            <p:nvPr/>
          </p:nvSpPr>
          <p:spPr bwMode="auto">
            <a:xfrm>
              <a:off x="7564371" y="4568645"/>
              <a:ext cx="288481" cy="285597"/>
            </a:xfrm>
            <a:custGeom>
              <a:avLst/>
              <a:gdLst/>
              <a:ahLst/>
              <a:cxnLst>
                <a:cxn ang="0">
                  <a:pos x="142" y="163"/>
                </a:cxn>
                <a:cxn ang="0">
                  <a:pos x="129" y="173"/>
                </a:cxn>
                <a:cxn ang="0">
                  <a:pos x="116" y="195"/>
                </a:cxn>
                <a:cxn ang="0">
                  <a:pos x="106" y="197"/>
                </a:cxn>
                <a:cxn ang="0">
                  <a:pos x="84" y="174"/>
                </a:cxn>
                <a:cxn ang="0">
                  <a:pos x="68" y="169"/>
                </a:cxn>
                <a:cxn ang="0">
                  <a:pos x="44" y="178"/>
                </a:cxn>
                <a:cxn ang="0">
                  <a:pos x="34" y="173"/>
                </a:cxn>
                <a:cxn ang="0">
                  <a:pos x="34" y="140"/>
                </a:cxn>
                <a:cxn ang="0">
                  <a:pos x="30" y="127"/>
                </a:cxn>
                <a:cxn ang="0">
                  <a:pos x="6" y="114"/>
                </a:cxn>
                <a:cxn ang="0">
                  <a:pos x="0" y="104"/>
                </a:cxn>
                <a:cxn ang="0">
                  <a:pos x="25" y="83"/>
                </a:cxn>
                <a:cxn ang="0">
                  <a:pos x="30" y="68"/>
                </a:cxn>
                <a:cxn ang="0">
                  <a:pos x="23" y="43"/>
                </a:cxn>
                <a:cxn ang="0">
                  <a:pos x="26" y="32"/>
                </a:cxn>
                <a:cxn ang="0">
                  <a:pos x="61" y="34"/>
                </a:cxn>
                <a:cxn ang="0">
                  <a:pos x="72" y="28"/>
                </a:cxn>
                <a:cxn ang="0">
                  <a:pos x="85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16" y="22"/>
                </a:cxn>
                <a:cxn ang="0">
                  <a:pos x="131" y="28"/>
                </a:cxn>
                <a:cxn ang="0">
                  <a:pos x="156" y="20"/>
                </a:cxn>
                <a:cxn ang="0">
                  <a:pos x="167" y="26"/>
                </a:cxn>
                <a:cxn ang="0">
                  <a:pos x="165" y="58"/>
                </a:cxn>
                <a:cxn ang="0">
                  <a:pos x="173" y="70"/>
                </a:cxn>
                <a:cxn ang="0">
                  <a:pos x="196" y="83"/>
                </a:cxn>
                <a:cxn ang="0">
                  <a:pos x="198" y="89"/>
                </a:cxn>
                <a:cxn ang="0">
                  <a:pos x="198" y="98"/>
                </a:cxn>
                <a:cxn ang="0">
                  <a:pos x="175" y="115"/>
                </a:cxn>
                <a:cxn ang="0">
                  <a:pos x="171" y="129"/>
                </a:cxn>
                <a:cxn ang="0">
                  <a:pos x="180" y="155"/>
                </a:cxn>
                <a:cxn ang="0">
                  <a:pos x="175" y="165"/>
                </a:cxn>
                <a:cxn ang="0">
                  <a:pos x="165" y="169"/>
                </a:cxn>
              </a:cxnLst>
              <a:rect l="0" t="0" r="r" b="b"/>
              <a:pathLst>
                <a:path w="200" h="197">
                  <a:moveTo>
                    <a:pt x="165" y="169"/>
                  </a:moveTo>
                  <a:lnTo>
                    <a:pt x="142" y="163"/>
                  </a:lnTo>
                  <a:lnTo>
                    <a:pt x="135" y="167"/>
                  </a:lnTo>
                  <a:lnTo>
                    <a:pt x="129" y="173"/>
                  </a:lnTo>
                  <a:lnTo>
                    <a:pt x="120" y="192"/>
                  </a:lnTo>
                  <a:lnTo>
                    <a:pt x="116" y="195"/>
                  </a:lnTo>
                  <a:lnTo>
                    <a:pt x="114" y="197"/>
                  </a:lnTo>
                  <a:lnTo>
                    <a:pt x="106" y="197"/>
                  </a:lnTo>
                  <a:lnTo>
                    <a:pt x="97" y="195"/>
                  </a:lnTo>
                  <a:lnTo>
                    <a:pt x="84" y="174"/>
                  </a:lnTo>
                  <a:lnTo>
                    <a:pt x="76" y="171"/>
                  </a:lnTo>
                  <a:lnTo>
                    <a:pt x="68" y="169"/>
                  </a:lnTo>
                  <a:lnTo>
                    <a:pt x="45" y="178"/>
                  </a:lnTo>
                  <a:lnTo>
                    <a:pt x="44" y="178"/>
                  </a:lnTo>
                  <a:lnTo>
                    <a:pt x="42" y="178"/>
                  </a:lnTo>
                  <a:lnTo>
                    <a:pt x="34" y="173"/>
                  </a:lnTo>
                  <a:lnTo>
                    <a:pt x="32" y="163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0" y="127"/>
                  </a:lnTo>
                  <a:lnTo>
                    <a:pt x="6" y="115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96"/>
                  </a:lnTo>
                  <a:lnTo>
                    <a:pt x="25" y="83"/>
                  </a:lnTo>
                  <a:lnTo>
                    <a:pt x="30" y="76"/>
                  </a:lnTo>
                  <a:lnTo>
                    <a:pt x="30" y="68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61" y="34"/>
                  </a:lnTo>
                  <a:lnTo>
                    <a:pt x="65" y="32"/>
                  </a:lnTo>
                  <a:lnTo>
                    <a:pt x="72" y="28"/>
                  </a:lnTo>
                  <a:lnTo>
                    <a:pt x="84" y="5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3" y="5"/>
                  </a:lnTo>
                  <a:lnTo>
                    <a:pt x="116" y="22"/>
                  </a:lnTo>
                  <a:lnTo>
                    <a:pt x="123" y="28"/>
                  </a:lnTo>
                  <a:lnTo>
                    <a:pt x="131" y="28"/>
                  </a:lnTo>
                  <a:lnTo>
                    <a:pt x="154" y="20"/>
                  </a:lnTo>
                  <a:lnTo>
                    <a:pt x="156" y="20"/>
                  </a:lnTo>
                  <a:lnTo>
                    <a:pt x="158" y="20"/>
                  </a:lnTo>
                  <a:lnTo>
                    <a:pt x="167" y="26"/>
                  </a:lnTo>
                  <a:lnTo>
                    <a:pt x="171" y="34"/>
                  </a:lnTo>
                  <a:lnTo>
                    <a:pt x="165" y="58"/>
                  </a:lnTo>
                  <a:lnTo>
                    <a:pt x="167" y="64"/>
                  </a:lnTo>
                  <a:lnTo>
                    <a:pt x="173" y="70"/>
                  </a:lnTo>
                  <a:lnTo>
                    <a:pt x="194" y="83"/>
                  </a:lnTo>
                  <a:lnTo>
                    <a:pt x="196" y="83"/>
                  </a:lnTo>
                  <a:lnTo>
                    <a:pt x="198" y="85"/>
                  </a:lnTo>
                  <a:lnTo>
                    <a:pt x="198" y="89"/>
                  </a:lnTo>
                  <a:lnTo>
                    <a:pt x="200" y="93"/>
                  </a:lnTo>
                  <a:lnTo>
                    <a:pt x="198" y="98"/>
                  </a:lnTo>
                  <a:lnTo>
                    <a:pt x="196" y="100"/>
                  </a:lnTo>
                  <a:lnTo>
                    <a:pt x="175" y="115"/>
                  </a:lnTo>
                  <a:lnTo>
                    <a:pt x="171" y="121"/>
                  </a:lnTo>
                  <a:lnTo>
                    <a:pt x="171" y="129"/>
                  </a:lnTo>
                  <a:lnTo>
                    <a:pt x="180" y="152"/>
                  </a:lnTo>
                  <a:lnTo>
                    <a:pt x="180" y="155"/>
                  </a:lnTo>
                  <a:lnTo>
                    <a:pt x="180" y="157"/>
                  </a:lnTo>
                  <a:lnTo>
                    <a:pt x="175" y="165"/>
                  </a:lnTo>
                  <a:lnTo>
                    <a:pt x="165" y="169"/>
                  </a:lnTo>
                  <a:lnTo>
                    <a:pt x="165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" name="Freeform 33"/>
            <p:cNvSpPr>
              <a:spLocks/>
            </p:cNvSpPr>
            <p:nvPr/>
          </p:nvSpPr>
          <p:spPr bwMode="auto">
            <a:xfrm>
              <a:off x="7616297" y="4614802"/>
              <a:ext cx="178858" cy="178858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72" y="120"/>
                </a:cxn>
                <a:cxn ang="0">
                  <a:pos x="86" y="118"/>
                </a:cxn>
                <a:cxn ang="0">
                  <a:pos x="95" y="112"/>
                </a:cxn>
                <a:cxn ang="0">
                  <a:pos x="106" y="104"/>
                </a:cxn>
                <a:cxn ang="0">
                  <a:pos x="112" y="95"/>
                </a:cxn>
                <a:cxn ang="0">
                  <a:pos x="118" y="83"/>
                </a:cxn>
                <a:cxn ang="0">
                  <a:pos x="122" y="72"/>
                </a:cxn>
                <a:cxn ang="0">
                  <a:pos x="124" y="59"/>
                </a:cxn>
                <a:cxn ang="0">
                  <a:pos x="124" y="53"/>
                </a:cxn>
                <a:cxn ang="0">
                  <a:pos x="122" y="45"/>
                </a:cxn>
                <a:cxn ang="0">
                  <a:pos x="120" y="40"/>
                </a:cxn>
                <a:cxn ang="0">
                  <a:pos x="118" y="34"/>
                </a:cxn>
                <a:cxn ang="0">
                  <a:pos x="112" y="23"/>
                </a:cxn>
                <a:cxn ang="0">
                  <a:pos x="106" y="15"/>
                </a:cxn>
                <a:cxn ang="0">
                  <a:pos x="95" y="7"/>
                </a:cxn>
                <a:cxn ang="0">
                  <a:pos x="86" y="2"/>
                </a:cxn>
                <a:cxn ang="0">
                  <a:pos x="72" y="0"/>
                </a:cxn>
                <a:cxn ang="0">
                  <a:pos x="61" y="0"/>
                </a:cxn>
                <a:cxn ang="0">
                  <a:pos x="55" y="0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6" y="2"/>
                </a:cxn>
                <a:cxn ang="0">
                  <a:pos x="25" y="7"/>
                </a:cxn>
                <a:cxn ang="0">
                  <a:pos x="17" y="15"/>
                </a:cxn>
                <a:cxn ang="0">
                  <a:pos x="9" y="23"/>
                </a:cxn>
                <a:cxn ang="0">
                  <a:pos x="4" y="34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4" y="83"/>
                </a:cxn>
                <a:cxn ang="0">
                  <a:pos x="9" y="95"/>
                </a:cxn>
                <a:cxn ang="0">
                  <a:pos x="17" y="104"/>
                </a:cxn>
                <a:cxn ang="0">
                  <a:pos x="25" y="112"/>
                </a:cxn>
                <a:cxn ang="0">
                  <a:pos x="36" y="118"/>
                </a:cxn>
                <a:cxn ang="0">
                  <a:pos x="40" y="118"/>
                </a:cxn>
                <a:cxn ang="0">
                  <a:pos x="48" y="120"/>
                </a:cxn>
                <a:cxn ang="0">
                  <a:pos x="55" y="122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lnTo>
                    <a:pt x="72" y="120"/>
                  </a:lnTo>
                  <a:lnTo>
                    <a:pt x="86" y="118"/>
                  </a:lnTo>
                  <a:lnTo>
                    <a:pt x="95" y="112"/>
                  </a:lnTo>
                  <a:lnTo>
                    <a:pt x="106" y="104"/>
                  </a:lnTo>
                  <a:lnTo>
                    <a:pt x="112" y="95"/>
                  </a:lnTo>
                  <a:lnTo>
                    <a:pt x="118" y="83"/>
                  </a:lnTo>
                  <a:lnTo>
                    <a:pt x="122" y="72"/>
                  </a:lnTo>
                  <a:lnTo>
                    <a:pt x="124" y="59"/>
                  </a:lnTo>
                  <a:lnTo>
                    <a:pt x="124" y="53"/>
                  </a:lnTo>
                  <a:lnTo>
                    <a:pt x="122" y="45"/>
                  </a:lnTo>
                  <a:lnTo>
                    <a:pt x="120" y="40"/>
                  </a:lnTo>
                  <a:lnTo>
                    <a:pt x="118" y="34"/>
                  </a:lnTo>
                  <a:lnTo>
                    <a:pt x="112" y="23"/>
                  </a:lnTo>
                  <a:lnTo>
                    <a:pt x="106" y="15"/>
                  </a:lnTo>
                  <a:lnTo>
                    <a:pt x="95" y="7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5" y="7"/>
                  </a:lnTo>
                  <a:lnTo>
                    <a:pt x="17" y="15"/>
                  </a:lnTo>
                  <a:lnTo>
                    <a:pt x="9" y="23"/>
                  </a:lnTo>
                  <a:lnTo>
                    <a:pt x="4" y="34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4" y="83"/>
                  </a:lnTo>
                  <a:lnTo>
                    <a:pt x="9" y="95"/>
                  </a:lnTo>
                  <a:lnTo>
                    <a:pt x="17" y="104"/>
                  </a:lnTo>
                  <a:lnTo>
                    <a:pt x="25" y="112"/>
                  </a:lnTo>
                  <a:lnTo>
                    <a:pt x="36" y="118"/>
                  </a:lnTo>
                  <a:lnTo>
                    <a:pt x="40" y="118"/>
                  </a:lnTo>
                  <a:lnTo>
                    <a:pt x="48" y="120"/>
                  </a:lnTo>
                  <a:lnTo>
                    <a:pt x="55" y="122"/>
                  </a:lnTo>
                  <a:lnTo>
                    <a:pt x="61" y="123"/>
                  </a:lnTo>
                  <a:lnTo>
                    <a:pt x="61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" name="Freeform 34"/>
            <p:cNvSpPr>
              <a:spLocks/>
            </p:cNvSpPr>
            <p:nvPr/>
          </p:nvSpPr>
          <p:spPr bwMode="auto">
            <a:xfrm>
              <a:off x="4970929" y="3988798"/>
              <a:ext cx="1627031" cy="1586642"/>
            </a:xfrm>
            <a:custGeom>
              <a:avLst/>
              <a:gdLst/>
              <a:ahLst/>
              <a:cxnLst>
                <a:cxn ang="0">
                  <a:pos x="622" y="1097"/>
                </a:cxn>
                <a:cxn ang="0">
                  <a:pos x="690" y="1084"/>
                </a:cxn>
                <a:cxn ang="0">
                  <a:pos x="757" y="1067"/>
                </a:cxn>
                <a:cxn ang="0">
                  <a:pos x="818" y="1038"/>
                </a:cxn>
                <a:cxn ang="0">
                  <a:pos x="877" y="1006"/>
                </a:cxn>
                <a:cxn ang="0">
                  <a:pos x="930" y="964"/>
                </a:cxn>
                <a:cxn ang="0">
                  <a:pos x="979" y="919"/>
                </a:cxn>
                <a:cxn ang="0">
                  <a:pos x="1021" y="867"/>
                </a:cxn>
                <a:cxn ang="0">
                  <a:pos x="1057" y="812"/>
                </a:cxn>
                <a:cxn ang="0">
                  <a:pos x="1086" y="751"/>
                </a:cxn>
                <a:cxn ang="0">
                  <a:pos x="1109" y="687"/>
                </a:cxn>
                <a:cxn ang="0">
                  <a:pos x="1122" y="620"/>
                </a:cxn>
                <a:cxn ang="0">
                  <a:pos x="1128" y="552"/>
                </a:cxn>
                <a:cxn ang="0">
                  <a:pos x="1122" y="481"/>
                </a:cxn>
                <a:cxn ang="0">
                  <a:pos x="1109" y="413"/>
                </a:cxn>
                <a:cxn ang="0">
                  <a:pos x="1086" y="348"/>
                </a:cxn>
                <a:cxn ang="0">
                  <a:pos x="1057" y="288"/>
                </a:cxn>
                <a:cxn ang="0">
                  <a:pos x="1021" y="231"/>
                </a:cxn>
                <a:cxn ang="0">
                  <a:pos x="979" y="179"/>
                </a:cxn>
                <a:cxn ang="0">
                  <a:pos x="930" y="134"/>
                </a:cxn>
                <a:cxn ang="0">
                  <a:pos x="877" y="94"/>
                </a:cxn>
                <a:cxn ang="0">
                  <a:pos x="818" y="59"/>
                </a:cxn>
                <a:cxn ang="0">
                  <a:pos x="757" y="33"/>
                </a:cxn>
                <a:cxn ang="0">
                  <a:pos x="690" y="14"/>
                </a:cxn>
                <a:cxn ang="0">
                  <a:pos x="622" y="2"/>
                </a:cxn>
                <a:cxn ang="0">
                  <a:pos x="550" y="0"/>
                </a:cxn>
                <a:cxn ang="0">
                  <a:pos x="477" y="4"/>
                </a:cxn>
                <a:cxn ang="0">
                  <a:pos x="409" y="19"/>
                </a:cxn>
                <a:cxn ang="0">
                  <a:pos x="344" y="42"/>
                </a:cxn>
                <a:cxn ang="0">
                  <a:pos x="281" y="71"/>
                </a:cxn>
                <a:cxn ang="0">
                  <a:pos x="226" y="109"/>
                </a:cxn>
                <a:cxn ang="0">
                  <a:pos x="175" y="151"/>
                </a:cxn>
                <a:cxn ang="0">
                  <a:pos x="127" y="200"/>
                </a:cxn>
                <a:cxn ang="0">
                  <a:pos x="88" y="251"/>
                </a:cxn>
                <a:cxn ang="0">
                  <a:pos x="55" y="312"/>
                </a:cxn>
                <a:cxn ang="0">
                  <a:pos x="29" y="373"/>
                </a:cxn>
                <a:cxn ang="0">
                  <a:pos x="11" y="440"/>
                </a:cxn>
                <a:cxn ang="0">
                  <a:pos x="0" y="508"/>
                </a:cxn>
                <a:cxn ang="0">
                  <a:pos x="0" y="578"/>
                </a:cxn>
                <a:cxn ang="0">
                  <a:pos x="8" y="649"/>
                </a:cxn>
                <a:cxn ang="0">
                  <a:pos x="25" y="713"/>
                </a:cxn>
                <a:cxn ang="0">
                  <a:pos x="49" y="776"/>
                </a:cxn>
                <a:cxn ang="0">
                  <a:pos x="80" y="835"/>
                </a:cxn>
                <a:cxn ang="0">
                  <a:pos x="118" y="888"/>
                </a:cxn>
                <a:cxn ang="0">
                  <a:pos x="165" y="940"/>
                </a:cxn>
                <a:cxn ang="0">
                  <a:pos x="215" y="981"/>
                </a:cxn>
                <a:cxn ang="0">
                  <a:pos x="270" y="1019"/>
                </a:cxn>
                <a:cxn ang="0">
                  <a:pos x="331" y="1050"/>
                </a:cxn>
                <a:cxn ang="0">
                  <a:pos x="396" y="1075"/>
                </a:cxn>
                <a:cxn ang="0">
                  <a:pos x="464" y="1090"/>
                </a:cxn>
                <a:cxn ang="0">
                  <a:pos x="534" y="1099"/>
                </a:cxn>
              </a:cxnLst>
              <a:rect l="0" t="0" r="r" b="b"/>
              <a:pathLst>
                <a:path w="1128" h="1101">
                  <a:moveTo>
                    <a:pt x="565" y="1101"/>
                  </a:moveTo>
                  <a:lnTo>
                    <a:pt x="578" y="1099"/>
                  </a:lnTo>
                  <a:lnTo>
                    <a:pt x="593" y="1099"/>
                  </a:lnTo>
                  <a:lnTo>
                    <a:pt x="607" y="1099"/>
                  </a:lnTo>
                  <a:lnTo>
                    <a:pt x="622" y="1097"/>
                  </a:lnTo>
                  <a:lnTo>
                    <a:pt x="635" y="1096"/>
                  </a:lnTo>
                  <a:lnTo>
                    <a:pt x="648" y="1094"/>
                  </a:lnTo>
                  <a:lnTo>
                    <a:pt x="662" y="1090"/>
                  </a:lnTo>
                  <a:lnTo>
                    <a:pt x="677" y="1090"/>
                  </a:lnTo>
                  <a:lnTo>
                    <a:pt x="690" y="1084"/>
                  </a:lnTo>
                  <a:lnTo>
                    <a:pt x="704" y="1082"/>
                  </a:lnTo>
                  <a:lnTo>
                    <a:pt x="717" y="1078"/>
                  </a:lnTo>
                  <a:lnTo>
                    <a:pt x="730" y="1075"/>
                  </a:lnTo>
                  <a:lnTo>
                    <a:pt x="744" y="1071"/>
                  </a:lnTo>
                  <a:lnTo>
                    <a:pt x="757" y="1067"/>
                  </a:lnTo>
                  <a:lnTo>
                    <a:pt x="768" y="1061"/>
                  </a:lnTo>
                  <a:lnTo>
                    <a:pt x="782" y="1058"/>
                  </a:lnTo>
                  <a:lnTo>
                    <a:pt x="793" y="1050"/>
                  </a:lnTo>
                  <a:lnTo>
                    <a:pt x="806" y="1044"/>
                  </a:lnTo>
                  <a:lnTo>
                    <a:pt x="818" y="1038"/>
                  </a:lnTo>
                  <a:lnTo>
                    <a:pt x="831" y="1033"/>
                  </a:lnTo>
                  <a:lnTo>
                    <a:pt x="842" y="1027"/>
                  </a:lnTo>
                  <a:lnTo>
                    <a:pt x="854" y="1019"/>
                  </a:lnTo>
                  <a:lnTo>
                    <a:pt x="865" y="1012"/>
                  </a:lnTo>
                  <a:lnTo>
                    <a:pt x="877" y="1006"/>
                  </a:lnTo>
                  <a:lnTo>
                    <a:pt x="888" y="999"/>
                  </a:lnTo>
                  <a:lnTo>
                    <a:pt x="899" y="989"/>
                  </a:lnTo>
                  <a:lnTo>
                    <a:pt x="909" y="981"/>
                  </a:lnTo>
                  <a:lnTo>
                    <a:pt x="920" y="974"/>
                  </a:lnTo>
                  <a:lnTo>
                    <a:pt x="930" y="964"/>
                  </a:lnTo>
                  <a:lnTo>
                    <a:pt x="941" y="957"/>
                  </a:lnTo>
                  <a:lnTo>
                    <a:pt x="951" y="947"/>
                  </a:lnTo>
                  <a:lnTo>
                    <a:pt x="962" y="940"/>
                  </a:lnTo>
                  <a:lnTo>
                    <a:pt x="970" y="930"/>
                  </a:lnTo>
                  <a:lnTo>
                    <a:pt x="979" y="919"/>
                  </a:lnTo>
                  <a:lnTo>
                    <a:pt x="989" y="909"/>
                  </a:lnTo>
                  <a:lnTo>
                    <a:pt x="996" y="900"/>
                  </a:lnTo>
                  <a:lnTo>
                    <a:pt x="1006" y="888"/>
                  </a:lnTo>
                  <a:lnTo>
                    <a:pt x="1014" y="879"/>
                  </a:lnTo>
                  <a:lnTo>
                    <a:pt x="1021" y="867"/>
                  </a:lnTo>
                  <a:lnTo>
                    <a:pt x="1029" y="858"/>
                  </a:lnTo>
                  <a:lnTo>
                    <a:pt x="1036" y="845"/>
                  </a:lnTo>
                  <a:lnTo>
                    <a:pt x="1042" y="835"/>
                  </a:lnTo>
                  <a:lnTo>
                    <a:pt x="1050" y="822"/>
                  </a:lnTo>
                  <a:lnTo>
                    <a:pt x="1057" y="812"/>
                  </a:lnTo>
                  <a:lnTo>
                    <a:pt x="1063" y="799"/>
                  </a:lnTo>
                  <a:lnTo>
                    <a:pt x="1069" y="788"/>
                  </a:lnTo>
                  <a:lnTo>
                    <a:pt x="1074" y="776"/>
                  </a:lnTo>
                  <a:lnTo>
                    <a:pt x="1082" y="765"/>
                  </a:lnTo>
                  <a:lnTo>
                    <a:pt x="1086" y="751"/>
                  </a:lnTo>
                  <a:lnTo>
                    <a:pt x="1091" y="738"/>
                  </a:lnTo>
                  <a:lnTo>
                    <a:pt x="1095" y="725"/>
                  </a:lnTo>
                  <a:lnTo>
                    <a:pt x="1101" y="713"/>
                  </a:lnTo>
                  <a:lnTo>
                    <a:pt x="1105" y="700"/>
                  </a:lnTo>
                  <a:lnTo>
                    <a:pt x="1109" y="687"/>
                  </a:lnTo>
                  <a:lnTo>
                    <a:pt x="1111" y="673"/>
                  </a:lnTo>
                  <a:lnTo>
                    <a:pt x="1114" y="662"/>
                  </a:lnTo>
                  <a:lnTo>
                    <a:pt x="1116" y="649"/>
                  </a:lnTo>
                  <a:lnTo>
                    <a:pt x="1120" y="634"/>
                  </a:lnTo>
                  <a:lnTo>
                    <a:pt x="1122" y="620"/>
                  </a:lnTo>
                  <a:lnTo>
                    <a:pt x="1124" y="607"/>
                  </a:lnTo>
                  <a:lnTo>
                    <a:pt x="1126" y="594"/>
                  </a:lnTo>
                  <a:lnTo>
                    <a:pt x="1126" y="578"/>
                  </a:lnTo>
                  <a:lnTo>
                    <a:pt x="1126" y="565"/>
                  </a:lnTo>
                  <a:lnTo>
                    <a:pt x="1128" y="552"/>
                  </a:lnTo>
                  <a:lnTo>
                    <a:pt x="1126" y="537"/>
                  </a:lnTo>
                  <a:lnTo>
                    <a:pt x="1126" y="521"/>
                  </a:lnTo>
                  <a:lnTo>
                    <a:pt x="1126" y="508"/>
                  </a:lnTo>
                  <a:lnTo>
                    <a:pt x="1124" y="495"/>
                  </a:lnTo>
                  <a:lnTo>
                    <a:pt x="1122" y="481"/>
                  </a:lnTo>
                  <a:lnTo>
                    <a:pt x="1120" y="466"/>
                  </a:lnTo>
                  <a:lnTo>
                    <a:pt x="1116" y="453"/>
                  </a:lnTo>
                  <a:lnTo>
                    <a:pt x="1114" y="440"/>
                  </a:lnTo>
                  <a:lnTo>
                    <a:pt x="1111" y="426"/>
                  </a:lnTo>
                  <a:lnTo>
                    <a:pt x="1109" y="413"/>
                  </a:lnTo>
                  <a:lnTo>
                    <a:pt x="1105" y="400"/>
                  </a:lnTo>
                  <a:lnTo>
                    <a:pt x="1101" y="386"/>
                  </a:lnTo>
                  <a:lnTo>
                    <a:pt x="1095" y="373"/>
                  </a:lnTo>
                  <a:lnTo>
                    <a:pt x="1091" y="362"/>
                  </a:lnTo>
                  <a:lnTo>
                    <a:pt x="1086" y="348"/>
                  </a:lnTo>
                  <a:lnTo>
                    <a:pt x="1082" y="337"/>
                  </a:lnTo>
                  <a:lnTo>
                    <a:pt x="1074" y="324"/>
                  </a:lnTo>
                  <a:lnTo>
                    <a:pt x="1069" y="312"/>
                  </a:lnTo>
                  <a:lnTo>
                    <a:pt x="1063" y="299"/>
                  </a:lnTo>
                  <a:lnTo>
                    <a:pt x="1057" y="288"/>
                  </a:lnTo>
                  <a:lnTo>
                    <a:pt x="1050" y="274"/>
                  </a:lnTo>
                  <a:lnTo>
                    <a:pt x="1042" y="263"/>
                  </a:lnTo>
                  <a:lnTo>
                    <a:pt x="1036" y="251"/>
                  </a:lnTo>
                  <a:lnTo>
                    <a:pt x="1029" y="242"/>
                  </a:lnTo>
                  <a:lnTo>
                    <a:pt x="1021" y="231"/>
                  </a:lnTo>
                  <a:lnTo>
                    <a:pt x="1014" y="221"/>
                  </a:lnTo>
                  <a:lnTo>
                    <a:pt x="1006" y="210"/>
                  </a:lnTo>
                  <a:lnTo>
                    <a:pt x="996" y="200"/>
                  </a:lnTo>
                  <a:lnTo>
                    <a:pt x="989" y="189"/>
                  </a:lnTo>
                  <a:lnTo>
                    <a:pt x="979" y="179"/>
                  </a:lnTo>
                  <a:lnTo>
                    <a:pt x="970" y="170"/>
                  </a:lnTo>
                  <a:lnTo>
                    <a:pt x="962" y="162"/>
                  </a:lnTo>
                  <a:lnTo>
                    <a:pt x="951" y="151"/>
                  </a:lnTo>
                  <a:lnTo>
                    <a:pt x="941" y="143"/>
                  </a:lnTo>
                  <a:lnTo>
                    <a:pt x="930" y="134"/>
                  </a:lnTo>
                  <a:lnTo>
                    <a:pt x="920" y="126"/>
                  </a:lnTo>
                  <a:lnTo>
                    <a:pt x="909" y="116"/>
                  </a:lnTo>
                  <a:lnTo>
                    <a:pt x="899" y="109"/>
                  </a:lnTo>
                  <a:lnTo>
                    <a:pt x="888" y="99"/>
                  </a:lnTo>
                  <a:lnTo>
                    <a:pt x="877" y="94"/>
                  </a:lnTo>
                  <a:lnTo>
                    <a:pt x="865" y="84"/>
                  </a:lnTo>
                  <a:lnTo>
                    <a:pt x="854" y="78"/>
                  </a:lnTo>
                  <a:lnTo>
                    <a:pt x="842" y="71"/>
                  </a:lnTo>
                  <a:lnTo>
                    <a:pt x="831" y="65"/>
                  </a:lnTo>
                  <a:lnTo>
                    <a:pt x="818" y="59"/>
                  </a:lnTo>
                  <a:lnTo>
                    <a:pt x="806" y="54"/>
                  </a:lnTo>
                  <a:lnTo>
                    <a:pt x="793" y="48"/>
                  </a:lnTo>
                  <a:lnTo>
                    <a:pt x="782" y="42"/>
                  </a:lnTo>
                  <a:lnTo>
                    <a:pt x="768" y="37"/>
                  </a:lnTo>
                  <a:lnTo>
                    <a:pt x="757" y="33"/>
                  </a:lnTo>
                  <a:lnTo>
                    <a:pt x="744" y="27"/>
                  </a:lnTo>
                  <a:lnTo>
                    <a:pt x="730" y="23"/>
                  </a:lnTo>
                  <a:lnTo>
                    <a:pt x="717" y="19"/>
                  </a:lnTo>
                  <a:lnTo>
                    <a:pt x="704" y="16"/>
                  </a:lnTo>
                  <a:lnTo>
                    <a:pt x="690" y="14"/>
                  </a:lnTo>
                  <a:lnTo>
                    <a:pt x="677" y="10"/>
                  </a:lnTo>
                  <a:lnTo>
                    <a:pt x="662" y="8"/>
                  </a:lnTo>
                  <a:lnTo>
                    <a:pt x="648" y="4"/>
                  </a:lnTo>
                  <a:lnTo>
                    <a:pt x="635" y="2"/>
                  </a:lnTo>
                  <a:lnTo>
                    <a:pt x="622" y="2"/>
                  </a:lnTo>
                  <a:lnTo>
                    <a:pt x="607" y="0"/>
                  </a:lnTo>
                  <a:lnTo>
                    <a:pt x="593" y="0"/>
                  </a:lnTo>
                  <a:lnTo>
                    <a:pt x="578" y="0"/>
                  </a:lnTo>
                  <a:lnTo>
                    <a:pt x="565" y="0"/>
                  </a:lnTo>
                  <a:lnTo>
                    <a:pt x="550" y="0"/>
                  </a:lnTo>
                  <a:lnTo>
                    <a:pt x="534" y="0"/>
                  </a:lnTo>
                  <a:lnTo>
                    <a:pt x="519" y="0"/>
                  </a:lnTo>
                  <a:lnTo>
                    <a:pt x="506" y="2"/>
                  </a:lnTo>
                  <a:lnTo>
                    <a:pt x="491" y="2"/>
                  </a:lnTo>
                  <a:lnTo>
                    <a:pt x="477" y="4"/>
                  </a:lnTo>
                  <a:lnTo>
                    <a:pt x="464" y="8"/>
                  </a:lnTo>
                  <a:lnTo>
                    <a:pt x="451" y="10"/>
                  </a:lnTo>
                  <a:lnTo>
                    <a:pt x="435" y="14"/>
                  </a:lnTo>
                  <a:lnTo>
                    <a:pt x="422" y="16"/>
                  </a:lnTo>
                  <a:lnTo>
                    <a:pt x="409" y="19"/>
                  </a:lnTo>
                  <a:lnTo>
                    <a:pt x="396" y="23"/>
                  </a:lnTo>
                  <a:lnTo>
                    <a:pt x="380" y="27"/>
                  </a:lnTo>
                  <a:lnTo>
                    <a:pt x="369" y="33"/>
                  </a:lnTo>
                  <a:lnTo>
                    <a:pt x="356" y="37"/>
                  </a:lnTo>
                  <a:lnTo>
                    <a:pt x="344" y="42"/>
                  </a:lnTo>
                  <a:lnTo>
                    <a:pt x="331" y="48"/>
                  </a:lnTo>
                  <a:lnTo>
                    <a:pt x="318" y="54"/>
                  </a:lnTo>
                  <a:lnTo>
                    <a:pt x="306" y="59"/>
                  </a:lnTo>
                  <a:lnTo>
                    <a:pt x="295" y="65"/>
                  </a:lnTo>
                  <a:lnTo>
                    <a:pt x="281" y="71"/>
                  </a:lnTo>
                  <a:lnTo>
                    <a:pt x="270" y="78"/>
                  </a:lnTo>
                  <a:lnTo>
                    <a:pt x="259" y="84"/>
                  </a:lnTo>
                  <a:lnTo>
                    <a:pt x="249" y="94"/>
                  </a:lnTo>
                  <a:lnTo>
                    <a:pt x="238" y="99"/>
                  </a:lnTo>
                  <a:lnTo>
                    <a:pt x="226" y="109"/>
                  </a:lnTo>
                  <a:lnTo>
                    <a:pt x="215" y="116"/>
                  </a:lnTo>
                  <a:lnTo>
                    <a:pt x="205" y="126"/>
                  </a:lnTo>
                  <a:lnTo>
                    <a:pt x="194" y="134"/>
                  </a:lnTo>
                  <a:lnTo>
                    <a:pt x="183" y="143"/>
                  </a:lnTo>
                  <a:lnTo>
                    <a:pt x="175" y="151"/>
                  </a:lnTo>
                  <a:lnTo>
                    <a:pt x="165" y="162"/>
                  </a:lnTo>
                  <a:lnTo>
                    <a:pt x="154" y="170"/>
                  </a:lnTo>
                  <a:lnTo>
                    <a:pt x="145" y="179"/>
                  </a:lnTo>
                  <a:lnTo>
                    <a:pt x="135" y="189"/>
                  </a:lnTo>
                  <a:lnTo>
                    <a:pt x="127" y="200"/>
                  </a:lnTo>
                  <a:lnTo>
                    <a:pt x="118" y="210"/>
                  </a:lnTo>
                  <a:lnTo>
                    <a:pt x="110" y="221"/>
                  </a:lnTo>
                  <a:lnTo>
                    <a:pt x="103" y="231"/>
                  </a:lnTo>
                  <a:lnTo>
                    <a:pt x="95" y="242"/>
                  </a:lnTo>
                  <a:lnTo>
                    <a:pt x="88" y="251"/>
                  </a:lnTo>
                  <a:lnTo>
                    <a:pt x="80" y="263"/>
                  </a:lnTo>
                  <a:lnTo>
                    <a:pt x="72" y="274"/>
                  </a:lnTo>
                  <a:lnTo>
                    <a:pt x="67" y="288"/>
                  </a:lnTo>
                  <a:lnTo>
                    <a:pt x="61" y="299"/>
                  </a:lnTo>
                  <a:lnTo>
                    <a:pt x="55" y="312"/>
                  </a:lnTo>
                  <a:lnTo>
                    <a:pt x="49" y="324"/>
                  </a:lnTo>
                  <a:lnTo>
                    <a:pt x="44" y="337"/>
                  </a:lnTo>
                  <a:lnTo>
                    <a:pt x="38" y="348"/>
                  </a:lnTo>
                  <a:lnTo>
                    <a:pt x="32" y="362"/>
                  </a:lnTo>
                  <a:lnTo>
                    <a:pt x="29" y="373"/>
                  </a:lnTo>
                  <a:lnTo>
                    <a:pt x="25" y="386"/>
                  </a:lnTo>
                  <a:lnTo>
                    <a:pt x="21" y="400"/>
                  </a:lnTo>
                  <a:lnTo>
                    <a:pt x="17" y="413"/>
                  </a:lnTo>
                  <a:lnTo>
                    <a:pt x="13" y="426"/>
                  </a:lnTo>
                  <a:lnTo>
                    <a:pt x="11" y="440"/>
                  </a:lnTo>
                  <a:lnTo>
                    <a:pt x="8" y="453"/>
                  </a:lnTo>
                  <a:lnTo>
                    <a:pt x="6" y="466"/>
                  </a:lnTo>
                  <a:lnTo>
                    <a:pt x="4" y="481"/>
                  </a:lnTo>
                  <a:lnTo>
                    <a:pt x="4" y="495"/>
                  </a:lnTo>
                  <a:lnTo>
                    <a:pt x="0" y="50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0" y="552"/>
                  </a:lnTo>
                  <a:lnTo>
                    <a:pt x="0" y="565"/>
                  </a:lnTo>
                  <a:lnTo>
                    <a:pt x="0" y="578"/>
                  </a:lnTo>
                  <a:lnTo>
                    <a:pt x="0" y="594"/>
                  </a:lnTo>
                  <a:lnTo>
                    <a:pt x="4" y="607"/>
                  </a:lnTo>
                  <a:lnTo>
                    <a:pt x="4" y="620"/>
                  </a:lnTo>
                  <a:lnTo>
                    <a:pt x="6" y="634"/>
                  </a:lnTo>
                  <a:lnTo>
                    <a:pt x="8" y="649"/>
                  </a:lnTo>
                  <a:lnTo>
                    <a:pt x="11" y="662"/>
                  </a:lnTo>
                  <a:lnTo>
                    <a:pt x="13" y="673"/>
                  </a:lnTo>
                  <a:lnTo>
                    <a:pt x="17" y="687"/>
                  </a:lnTo>
                  <a:lnTo>
                    <a:pt x="21" y="700"/>
                  </a:lnTo>
                  <a:lnTo>
                    <a:pt x="25" y="713"/>
                  </a:lnTo>
                  <a:lnTo>
                    <a:pt x="29" y="725"/>
                  </a:lnTo>
                  <a:lnTo>
                    <a:pt x="32" y="738"/>
                  </a:lnTo>
                  <a:lnTo>
                    <a:pt x="38" y="751"/>
                  </a:lnTo>
                  <a:lnTo>
                    <a:pt x="44" y="765"/>
                  </a:lnTo>
                  <a:lnTo>
                    <a:pt x="49" y="776"/>
                  </a:lnTo>
                  <a:lnTo>
                    <a:pt x="55" y="788"/>
                  </a:lnTo>
                  <a:lnTo>
                    <a:pt x="61" y="799"/>
                  </a:lnTo>
                  <a:lnTo>
                    <a:pt x="67" y="812"/>
                  </a:lnTo>
                  <a:lnTo>
                    <a:pt x="72" y="822"/>
                  </a:lnTo>
                  <a:lnTo>
                    <a:pt x="80" y="835"/>
                  </a:lnTo>
                  <a:lnTo>
                    <a:pt x="88" y="845"/>
                  </a:lnTo>
                  <a:lnTo>
                    <a:pt x="95" y="858"/>
                  </a:lnTo>
                  <a:lnTo>
                    <a:pt x="103" y="867"/>
                  </a:lnTo>
                  <a:lnTo>
                    <a:pt x="110" y="879"/>
                  </a:lnTo>
                  <a:lnTo>
                    <a:pt x="118" y="888"/>
                  </a:lnTo>
                  <a:lnTo>
                    <a:pt x="127" y="900"/>
                  </a:lnTo>
                  <a:lnTo>
                    <a:pt x="135" y="909"/>
                  </a:lnTo>
                  <a:lnTo>
                    <a:pt x="145" y="919"/>
                  </a:lnTo>
                  <a:lnTo>
                    <a:pt x="154" y="930"/>
                  </a:lnTo>
                  <a:lnTo>
                    <a:pt x="165" y="940"/>
                  </a:lnTo>
                  <a:lnTo>
                    <a:pt x="175" y="947"/>
                  </a:lnTo>
                  <a:lnTo>
                    <a:pt x="183" y="957"/>
                  </a:lnTo>
                  <a:lnTo>
                    <a:pt x="194" y="964"/>
                  </a:lnTo>
                  <a:lnTo>
                    <a:pt x="205" y="974"/>
                  </a:lnTo>
                  <a:lnTo>
                    <a:pt x="215" y="981"/>
                  </a:lnTo>
                  <a:lnTo>
                    <a:pt x="226" y="989"/>
                  </a:lnTo>
                  <a:lnTo>
                    <a:pt x="238" y="999"/>
                  </a:lnTo>
                  <a:lnTo>
                    <a:pt x="249" y="1006"/>
                  </a:lnTo>
                  <a:lnTo>
                    <a:pt x="259" y="1012"/>
                  </a:lnTo>
                  <a:lnTo>
                    <a:pt x="270" y="1019"/>
                  </a:lnTo>
                  <a:lnTo>
                    <a:pt x="281" y="1027"/>
                  </a:lnTo>
                  <a:lnTo>
                    <a:pt x="295" y="1033"/>
                  </a:lnTo>
                  <a:lnTo>
                    <a:pt x="306" y="1038"/>
                  </a:lnTo>
                  <a:lnTo>
                    <a:pt x="318" y="1044"/>
                  </a:lnTo>
                  <a:lnTo>
                    <a:pt x="331" y="1050"/>
                  </a:lnTo>
                  <a:lnTo>
                    <a:pt x="344" y="1058"/>
                  </a:lnTo>
                  <a:lnTo>
                    <a:pt x="356" y="1061"/>
                  </a:lnTo>
                  <a:lnTo>
                    <a:pt x="369" y="1067"/>
                  </a:lnTo>
                  <a:lnTo>
                    <a:pt x="380" y="1071"/>
                  </a:lnTo>
                  <a:lnTo>
                    <a:pt x="396" y="1075"/>
                  </a:lnTo>
                  <a:lnTo>
                    <a:pt x="409" y="1078"/>
                  </a:lnTo>
                  <a:lnTo>
                    <a:pt x="422" y="1082"/>
                  </a:lnTo>
                  <a:lnTo>
                    <a:pt x="435" y="1084"/>
                  </a:lnTo>
                  <a:lnTo>
                    <a:pt x="451" y="1090"/>
                  </a:lnTo>
                  <a:lnTo>
                    <a:pt x="464" y="1090"/>
                  </a:lnTo>
                  <a:lnTo>
                    <a:pt x="477" y="1094"/>
                  </a:lnTo>
                  <a:lnTo>
                    <a:pt x="491" y="1096"/>
                  </a:lnTo>
                  <a:lnTo>
                    <a:pt x="506" y="1097"/>
                  </a:lnTo>
                  <a:lnTo>
                    <a:pt x="519" y="1099"/>
                  </a:lnTo>
                  <a:lnTo>
                    <a:pt x="534" y="1099"/>
                  </a:lnTo>
                  <a:lnTo>
                    <a:pt x="550" y="1099"/>
                  </a:lnTo>
                  <a:lnTo>
                    <a:pt x="565" y="1101"/>
                  </a:lnTo>
                  <a:lnTo>
                    <a:pt x="565" y="1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" name="Freeform 35"/>
            <p:cNvSpPr>
              <a:spLocks/>
            </p:cNvSpPr>
            <p:nvPr/>
          </p:nvSpPr>
          <p:spPr bwMode="auto">
            <a:xfrm>
              <a:off x="5409419" y="4334975"/>
              <a:ext cx="833710" cy="830824"/>
            </a:xfrm>
            <a:custGeom>
              <a:avLst/>
              <a:gdLst/>
              <a:ahLst/>
              <a:cxnLst>
                <a:cxn ang="0">
                  <a:pos x="263" y="574"/>
                </a:cxn>
                <a:cxn ang="0">
                  <a:pos x="234" y="572"/>
                </a:cxn>
                <a:cxn ang="0">
                  <a:pos x="208" y="563"/>
                </a:cxn>
                <a:cxn ang="0">
                  <a:pos x="179" y="555"/>
                </a:cxn>
                <a:cxn ang="0">
                  <a:pos x="154" y="544"/>
                </a:cxn>
                <a:cxn ang="0">
                  <a:pos x="114" y="517"/>
                </a:cxn>
                <a:cxn ang="0">
                  <a:pos x="73" y="481"/>
                </a:cxn>
                <a:cxn ang="0">
                  <a:pos x="42" y="443"/>
                </a:cxn>
                <a:cxn ang="0">
                  <a:pos x="25" y="411"/>
                </a:cxn>
                <a:cxn ang="0">
                  <a:pos x="14" y="378"/>
                </a:cxn>
                <a:cxn ang="0">
                  <a:pos x="6" y="352"/>
                </a:cxn>
                <a:cxn ang="0">
                  <a:pos x="0" y="325"/>
                </a:cxn>
                <a:cxn ang="0">
                  <a:pos x="0" y="297"/>
                </a:cxn>
                <a:cxn ang="0">
                  <a:pos x="0" y="264"/>
                </a:cxn>
                <a:cxn ang="0">
                  <a:pos x="2" y="236"/>
                </a:cxn>
                <a:cxn ang="0">
                  <a:pos x="8" y="209"/>
                </a:cxn>
                <a:cxn ang="0">
                  <a:pos x="17" y="181"/>
                </a:cxn>
                <a:cxn ang="0">
                  <a:pos x="29" y="156"/>
                </a:cxn>
                <a:cxn ang="0">
                  <a:pos x="54" y="114"/>
                </a:cxn>
                <a:cxn ang="0">
                  <a:pos x="92" y="74"/>
                </a:cxn>
                <a:cxn ang="0">
                  <a:pos x="135" y="40"/>
                </a:cxn>
                <a:cxn ang="0">
                  <a:pos x="168" y="23"/>
                </a:cxn>
                <a:cxn ang="0">
                  <a:pos x="194" y="13"/>
                </a:cxn>
                <a:cxn ang="0">
                  <a:pos x="221" y="6"/>
                </a:cxn>
                <a:cxn ang="0">
                  <a:pos x="249" y="0"/>
                </a:cxn>
                <a:cxn ang="0">
                  <a:pos x="280" y="0"/>
                </a:cxn>
                <a:cxn ang="0">
                  <a:pos x="308" y="0"/>
                </a:cxn>
                <a:cxn ang="0">
                  <a:pos x="337" y="4"/>
                </a:cxn>
                <a:cxn ang="0">
                  <a:pos x="365" y="10"/>
                </a:cxn>
                <a:cxn ang="0">
                  <a:pos x="392" y="17"/>
                </a:cxn>
                <a:cxn ang="0">
                  <a:pos x="430" y="36"/>
                </a:cxn>
                <a:cxn ang="0">
                  <a:pos x="459" y="55"/>
                </a:cxn>
                <a:cxn ang="0">
                  <a:pos x="500" y="93"/>
                </a:cxn>
                <a:cxn ang="0">
                  <a:pos x="533" y="137"/>
                </a:cxn>
                <a:cxn ang="0">
                  <a:pos x="550" y="169"/>
                </a:cxn>
                <a:cxn ang="0">
                  <a:pos x="559" y="196"/>
                </a:cxn>
                <a:cxn ang="0">
                  <a:pos x="569" y="222"/>
                </a:cxn>
                <a:cxn ang="0">
                  <a:pos x="575" y="251"/>
                </a:cxn>
                <a:cxn ang="0">
                  <a:pos x="576" y="281"/>
                </a:cxn>
                <a:cxn ang="0">
                  <a:pos x="575" y="310"/>
                </a:cxn>
                <a:cxn ang="0">
                  <a:pos x="573" y="338"/>
                </a:cxn>
                <a:cxn ang="0">
                  <a:pos x="563" y="365"/>
                </a:cxn>
                <a:cxn ang="0">
                  <a:pos x="556" y="394"/>
                </a:cxn>
                <a:cxn ang="0">
                  <a:pos x="537" y="430"/>
                </a:cxn>
                <a:cxn ang="0">
                  <a:pos x="517" y="460"/>
                </a:cxn>
                <a:cxn ang="0">
                  <a:pos x="481" y="500"/>
                </a:cxn>
                <a:cxn ang="0">
                  <a:pos x="441" y="530"/>
                </a:cxn>
                <a:cxn ang="0">
                  <a:pos x="411" y="546"/>
                </a:cxn>
                <a:cxn ang="0">
                  <a:pos x="379" y="559"/>
                </a:cxn>
                <a:cxn ang="0">
                  <a:pos x="352" y="568"/>
                </a:cxn>
                <a:cxn ang="0">
                  <a:pos x="324" y="574"/>
                </a:cxn>
                <a:cxn ang="0">
                  <a:pos x="295" y="576"/>
                </a:cxn>
              </a:cxnLst>
              <a:rect l="0" t="0" r="r" b="b"/>
              <a:pathLst>
                <a:path w="578" h="578">
                  <a:moveTo>
                    <a:pt x="287" y="578"/>
                  </a:moveTo>
                  <a:lnTo>
                    <a:pt x="280" y="576"/>
                  </a:lnTo>
                  <a:lnTo>
                    <a:pt x="272" y="576"/>
                  </a:lnTo>
                  <a:lnTo>
                    <a:pt x="263" y="574"/>
                  </a:lnTo>
                  <a:lnTo>
                    <a:pt x="257" y="574"/>
                  </a:lnTo>
                  <a:lnTo>
                    <a:pt x="249" y="574"/>
                  </a:lnTo>
                  <a:lnTo>
                    <a:pt x="242" y="572"/>
                  </a:lnTo>
                  <a:lnTo>
                    <a:pt x="234" y="572"/>
                  </a:lnTo>
                  <a:lnTo>
                    <a:pt x="228" y="570"/>
                  </a:lnTo>
                  <a:lnTo>
                    <a:pt x="221" y="568"/>
                  </a:lnTo>
                  <a:lnTo>
                    <a:pt x="215" y="567"/>
                  </a:lnTo>
                  <a:lnTo>
                    <a:pt x="208" y="563"/>
                  </a:lnTo>
                  <a:lnTo>
                    <a:pt x="200" y="563"/>
                  </a:lnTo>
                  <a:lnTo>
                    <a:pt x="194" y="559"/>
                  </a:lnTo>
                  <a:lnTo>
                    <a:pt x="187" y="557"/>
                  </a:lnTo>
                  <a:lnTo>
                    <a:pt x="179" y="555"/>
                  </a:lnTo>
                  <a:lnTo>
                    <a:pt x="175" y="553"/>
                  </a:lnTo>
                  <a:lnTo>
                    <a:pt x="168" y="549"/>
                  </a:lnTo>
                  <a:lnTo>
                    <a:pt x="160" y="546"/>
                  </a:lnTo>
                  <a:lnTo>
                    <a:pt x="154" y="544"/>
                  </a:lnTo>
                  <a:lnTo>
                    <a:pt x="149" y="540"/>
                  </a:lnTo>
                  <a:lnTo>
                    <a:pt x="135" y="534"/>
                  </a:lnTo>
                  <a:lnTo>
                    <a:pt x="126" y="527"/>
                  </a:lnTo>
                  <a:lnTo>
                    <a:pt x="114" y="517"/>
                  </a:lnTo>
                  <a:lnTo>
                    <a:pt x="103" y="510"/>
                  </a:lnTo>
                  <a:lnTo>
                    <a:pt x="92" y="500"/>
                  </a:lnTo>
                  <a:lnTo>
                    <a:pt x="82" y="492"/>
                  </a:lnTo>
                  <a:lnTo>
                    <a:pt x="73" y="481"/>
                  </a:lnTo>
                  <a:lnTo>
                    <a:pt x="63" y="471"/>
                  </a:lnTo>
                  <a:lnTo>
                    <a:pt x="54" y="460"/>
                  </a:lnTo>
                  <a:lnTo>
                    <a:pt x="48" y="449"/>
                  </a:lnTo>
                  <a:lnTo>
                    <a:pt x="42" y="443"/>
                  </a:lnTo>
                  <a:lnTo>
                    <a:pt x="40" y="437"/>
                  </a:lnTo>
                  <a:lnTo>
                    <a:pt x="36" y="430"/>
                  </a:lnTo>
                  <a:lnTo>
                    <a:pt x="33" y="424"/>
                  </a:lnTo>
                  <a:lnTo>
                    <a:pt x="25" y="411"/>
                  </a:lnTo>
                  <a:lnTo>
                    <a:pt x="21" y="399"/>
                  </a:lnTo>
                  <a:lnTo>
                    <a:pt x="17" y="394"/>
                  </a:lnTo>
                  <a:lnTo>
                    <a:pt x="15" y="386"/>
                  </a:lnTo>
                  <a:lnTo>
                    <a:pt x="14" y="378"/>
                  </a:lnTo>
                  <a:lnTo>
                    <a:pt x="12" y="373"/>
                  </a:lnTo>
                  <a:lnTo>
                    <a:pt x="8" y="365"/>
                  </a:lnTo>
                  <a:lnTo>
                    <a:pt x="8" y="359"/>
                  </a:lnTo>
                  <a:lnTo>
                    <a:pt x="6" y="352"/>
                  </a:lnTo>
                  <a:lnTo>
                    <a:pt x="6" y="346"/>
                  </a:lnTo>
                  <a:lnTo>
                    <a:pt x="2" y="338"/>
                  </a:lnTo>
                  <a:lnTo>
                    <a:pt x="2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0" y="310"/>
                  </a:lnTo>
                  <a:lnTo>
                    <a:pt x="0" y="302"/>
                  </a:lnTo>
                  <a:lnTo>
                    <a:pt x="0" y="297"/>
                  </a:lnTo>
                  <a:lnTo>
                    <a:pt x="0" y="289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251"/>
                  </a:lnTo>
                  <a:lnTo>
                    <a:pt x="2" y="243"/>
                  </a:lnTo>
                  <a:lnTo>
                    <a:pt x="2" y="236"/>
                  </a:lnTo>
                  <a:lnTo>
                    <a:pt x="6" y="230"/>
                  </a:lnTo>
                  <a:lnTo>
                    <a:pt x="6" y="222"/>
                  </a:lnTo>
                  <a:lnTo>
                    <a:pt x="8" y="215"/>
                  </a:lnTo>
                  <a:lnTo>
                    <a:pt x="8" y="209"/>
                  </a:lnTo>
                  <a:lnTo>
                    <a:pt x="12" y="202"/>
                  </a:lnTo>
                  <a:lnTo>
                    <a:pt x="14" y="196"/>
                  </a:lnTo>
                  <a:lnTo>
                    <a:pt x="15" y="188"/>
                  </a:lnTo>
                  <a:lnTo>
                    <a:pt x="17" y="181"/>
                  </a:lnTo>
                  <a:lnTo>
                    <a:pt x="21" y="175"/>
                  </a:lnTo>
                  <a:lnTo>
                    <a:pt x="23" y="169"/>
                  </a:lnTo>
                  <a:lnTo>
                    <a:pt x="25" y="162"/>
                  </a:lnTo>
                  <a:lnTo>
                    <a:pt x="29" y="156"/>
                  </a:lnTo>
                  <a:lnTo>
                    <a:pt x="33" y="150"/>
                  </a:lnTo>
                  <a:lnTo>
                    <a:pt x="40" y="137"/>
                  </a:lnTo>
                  <a:lnTo>
                    <a:pt x="48" y="125"/>
                  </a:lnTo>
                  <a:lnTo>
                    <a:pt x="54" y="114"/>
                  </a:lnTo>
                  <a:lnTo>
                    <a:pt x="63" y="103"/>
                  </a:lnTo>
                  <a:lnTo>
                    <a:pt x="73" y="93"/>
                  </a:lnTo>
                  <a:lnTo>
                    <a:pt x="82" y="84"/>
                  </a:lnTo>
                  <a:lnTo>
                    <a:pt x="92" y="74"/>
                  </a:lnTo>
                  <a:lnTo>
                    <a:pt x="103" y="65"/>
                  </a:lnTo>
                  <a:lnTo>
                    <a:pt x="114" y="55"/>
                  </a:lnTo>
                  <a:lnTo>
                    <a:pt x="126" y="48"/>
                  </a:lnTo>
                  <a:lnTo>
                    <a:pt x="135" y="40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0" y="27"/>
                  </a:lnTo>
                  <a:lnTo>
                    <a:pt x="168" y="23"/>
                  </a:lnTo>
                  <a:lnTo>
                    <a:pt x="175" y="21"/>
                  </a:lnTo>
                  <a:lnTo>
                    <a:pt x="179" y="17"/>
                  </a:lnTo>
                  <a:lnTo>
                    <a:pt x="187" y="15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8" y="10"/>
                  </a:lnTo>
                  <a:lnTo>
                    <a:pt x="215" y="8"/>
                  </a:lnTo>
                  <a:lnTo>
                    <a:pt x="221" y="6"/>
                  </a:lnTo>
                  <a:lnTo>
                    <a:pt x="228" y="6"/>
                  </a:lnTo>
                  <a:lnTo>
                    <a:pt x="234" y="4"/>
                  </a:lnTo>
                  <a:lnTo>
                    <a:pt x="242" y="2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6" y="0"/>
                  </a:lnTo>
                  <a:lnTo>
                    <a:pt x="324" y="0"/>
                  </a:lnTo>
                  <a:lnTo>
                    <a:pt x="329" y="2"/>
                  </a:lnTo>
                  <a:lnTo>
                    <a:pt x="337" y="4"/>
                  </a:lnTo>
                  <a:lnTo>
                    <a:pt x="344" y="6"/>
                  </a:lnTo>
                  <a:lnTo>
                    <a:pt x="352" y="6"/>
                  </a:lnTo>
                  <a:lnTo>
                    <a:pt x="358" y="8"/>
                  </a:lnTo>
                  <a:lnTo>
                    <a:pt x="365" y="10"/>
                  </a:lnTo>
                  <a:lnTo>
                    <a:pt x="371" y="11"/>
                  </a:lnTo>
                  <a:lnTo>
                    <a:pt x="379" y="13"/>
                  </a:lnTo>
                  <a:lnTo>
                    <a:pt x="386" y="15"/>
                  </a:lnTo>
                  <a:lnTo>
                    <a:pt x="392" y="17"/>
                  </a:lnTo>
                  <a:lnTo>
                    <a:pt x="400" y="21"/>
                  </a:lnTo>
                  <a:lnTo>
                    <a:pt x="411" y="27"/>
                  </a:lnTo>
                  <a:lnTo>
                    <a:pt x="422" y="32"/>
                  </a:lnTo>
                  <a:lnTo>
                    <a:pt x="430" y="36"/>
                  </a:lnTo>
                  <a:lnTo>
                    <a:pt x="436" y="40"/>
                  </a:lnTo>
                  <a:lnTo>
                    <a:pt x="441" y="44"/>
                  </a:lnTo>
                  <a:lnTo>
                    <a:pt x="449" y="48"/>
                  </a:lnTo>
                  <a:lnTo>
                    <a:pt x="459" y="55"/>
                  </a:lnTo>
                  <a:lnTo>
                    <a:pt x="470" y="65"/>
                  </a:lnTo>
                  <a:lnTo>
                    <a:pt x="481" y="74"/>
                  </a:lnTo>
                  <a:lnTo>
                    <a:pt x="493" y="84"/>
                  </a:lnTo>
                  <a:lnTo>
                    <a:pt x="500" y="93"/>
                  </a:lnTo>
                  <a:lnTo>
                    <a:pt x="510" y="103"/>
                  </a:lnTo>
                  <a:lnTo>
                    <a:pt x="517" y="114"/>
                  </a:lnTo>
                  <a:lnTo>
                    <a:pt x="527" y="125"/>
                  </a:lnTo>
                  <a:lnTo>
                    <a:pt x="533" y="137"/>
                  </a:lnTo>
                  <a:lnTo>
                    <a:pt x="540" y="150"/>
                  </a:lnTo>
                  <a:lnTo>
                    <a:pt x="544" y="156"/>
                  </a:lnTo>
                  <a:lnTo>
                    <a:pt x="546" y="162"/>
                  </a:lnTo>
                  <a:lnTo>
                    <a:pt x="550" y="169"/>
                  </a:lnTo>
                  <a:lnTo>
                    <a:pt x="554" y="175"/>
                  </a:lnTo>
                  <a:lnTo>
                    <a:pt x="556" y="181"/>
                  </a:lnTo>
                  <a:lnTo>
                    <a:pt x="557" y="188"/>
                  </a:lnTo>
                  <a:lnTo>
                    <a:pt x="559" y="196"/>
                  </a:lnTo>
                  <a:lnTo>
                    <a:pt x="563" y="202"/>
                  </a:lnTo>
                  <a:lnTo>
                    <a:pt x="563" y="209"/>
                  </a:lnTo>
                  <a:lnTo>
                    <a:pt x="567" y="215"/>
                  </a:lnTo>
                  <a:lnTo>
                    <a:pt x="569" y="222"/>
                  </a:lnTo>
                  <a:lnTo>
                    <a:pt x="571" y="230"/>
                  </a:lnTo>
                  <a:lnTo>
                    <a:pt x="573" y="236"/>
                  </a:lnTo>
                  <a:lnTo>
                    <a:pt x="573" y="243"/>
                  </a:lnTo>
                  <a:lnTo>
                    <a:pt x="575" y="251"/>
                  </a:lnTo>
                  <a:lnTo>
                    <a:pt x="575" y="259"/>
                  </a:lnTo>
                  <a:lnTo>
                    <a:pt x="575" y="264"/>
                  </a:lnTo>
                  <a:lnTo>
                    <a:pt x="576" y="274"/>
                  </a:lnTo>
                  <a:lnTo>
                    <a:pt x="576" y="281"/>
                  </a:lnTo>
                  <a:lnTo>
                    <a:pt x="578" y="289"/>
                  </a:lnTo>
                  <a:lnTo>
                    <a:pt x="576" y="297"/>
                  </a:lnTo>
                  <a:lnTo>
                    <a:pt x="576" y="302"/>
                  </a:lnTo>
                  <a:lnTo>
                    <a:pt x="575" y="310"/>
                  </a:lnTo>
                  <a:lnTo>
                    <a:pt x="575" y="318"/>
                  </a:lnTo>
                  <a:lnTo>
                    <a:pt x="575" y="325"/>
                  </a:lnTo>
                  <a:lnTo>
                    <a:pt x="573" y="331"/>
                  </a:lnTo>
                  <a:lnTo>
                    <a:pt x="573" y="338"/>
                  </a:lnTo>
                  <a:lnTo>
                    <a:pt x="571" y="346"/>
                  </a:lnTo>
                  <a:lnTo>
                    <a:pt x="569" y="352"/>
                  </a:lnTo>
                  <a:lnTo>
                    <a:pt x="567" y="359"/>
                  </a:lnTo>
                  <a:lnTo>
                    <a:pt x="563" y="365"/>
                  </a:lnTo>
                  <a:lnTo>
                    <a:pt x="563" y="373"/>
                  </a:lnTo>
                  <a:lnTo>
                    <a:pt x="559" y="378"/>
                  </a:lnTo>
                  <a:lnTo>
                    <a:pt x="557" y="386"/>
                  </a:lnTo>
                  <a:lnTo>
                    <a:pt x="556" y="394"/>
                  </a:lnTo>
                  <a:lnTo>
                    <a:pt x="554" y="399"/>
                  </a:lnTo>
                  <a:lnTo>
                    <a:pt x="546" y="411"/>
                  </a:lnTo>
                  <a:lnTo>
                    <a:pt x="540" y="424"/>
                  </a:lnTo>
                  <a:lnTo>
                    <a:pt x="537" y="430"/>
                  </a:lnTo>
                  <a:lnTo>
                    <a:pt x="533" y="437"/>
                  </a:lnTo>
                  <a:lnTo>
                    <a:pt x="529" y="443"/>
                  </a:lnTo>
                  <a:lnTo>
                    <a:pt x="527" y="449"/>
                  </a:lnTo>
                  <a:lnTo>
                    <a:pt x="517" y="460"/>
                  </a:lnTo>
                  <a:lnTo>
                    <a:pt x="510" y="471"/>
                  </a:lnTo>
                  <a:lnTo>
                    <a:pt x="500" y="481"/>
                  </a:lnTo>
                  <a:lnTo>
                    <a:pt x="493" y="492"/>
                  </a:lnTo>
                  <a:lnTo>
                    <a:pt x="481" y="500"/>
                  </a:lnTo>
                  <a:lnTo>
                    <a:pt x="470" y="510"/>
                  </a:lnTo>
                  <a:lnTo>
                    <a:pt x="459" y="517"/>
                  </a:lnTo>
                  <a:lnTo>
                    <a:pt x="449" y="527"/>
                  </a:lnTo>
                  <a:lnTo>
                    <a:pt x="441" y="530"/>
                  </a:lnTo>
                  <a:lnTo>
                    <a:pt x="436" y="534"/>
                  </a:lnTo>
                  <a:lnTo>
                    <a:pt x="430" y="538"/>
                  </a:lnTo>
                  <a:lnTo>
                    <a:pt x="422" y="540"/>
                  </a:lnTo>
                  <a:lnTo>
                    <a:pt x="411" y="546"/>
                  </a:lnTo>
                  <a:lnTo>
                    <a:pt x="400" y="553"/>
                  </a:lnTo>
                  <a:lnTo>
                    <a:pt x="392" y="555"/>
                  </a:lnTo>
                  <a:lnTo>
                    <a:pt x="386" y="557"/>
                  </a:lnTo>
                  <a:lnTo>
                    <a:pt x="379" y="559"/>
                  </a:lnTo>
                  <a:lnTo>
                    <a:pt x="371" y="563"/>
                  </a:lnTo>
                  <a:lnTo>
                    <a:pt x="365" y="563"/>
                  </a:lnTo>
                  <a:lnTo>
                    <a:pt x="358" y="567"/>
                  </a:lnTo>
                  <a:lnTo>
                    <a:pt x="352" y="568"/>
                  </a:lnTo>
                  <a:lnTo>
                    <a:pt x="344" y="570"/>
                  </a:lnTo>
                  <a:lnTo>
                    <a:pt x="337" y="572"/>
                  </a:lnTo>
                  <a:lnTo>
                    <a:pt x="329" y="572"/>
                  </a:lnTo>
                  <a:lnTo>
                    <a:pt x="324" y="574"/>
                  </a:lnTo>
                  <a:lnTo>
                    <a:pt x="316" y="574"/>
                  </a:lnTo>
                  <a:lnTo>
                    <a:pt x="308" y="574"/>
                  </a:lnTo>
                  <a:lnTo>
                    <a:pt x="301" y="576"/>
                  </a:lnTo>
                  <a:lnTo>
                    <a:pt x="295" y="576"/>
                  </a:lnTo>
                  <a:lnTo>
                    <a:pt x="287" y="578"/>
                  </a:lnTo>
                  <a:lnTo>
                    <a:pt x="287" y="57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" name="Freeform 36"/>
            <p:cNvSpPr>
              <a:spLocks/>
            </p:cNvSpPr>
            <p:nvPr/>
          </p:nvSpPr>
          <p:spPr bwMode="auto">
            <a:xfrm>
              <a:off x="5438267" y="4349400"/>
              <a:ext cx="776014" cy="770244"/>
            </a:xfrm>
            <a:custGeom>
              <a:avLst/>
              <a:gdLst/>
              <a:ahLst/>
              <a:cxnLst>
                <a:cxn ang="0">
                  <a:pos x="255" y="535"/>
                </a:cxn>
                <a:cxn ang="0">
                  <a:pos x="236" y="533"/>
                </a:cxn>
                <a:cxn ang="0">
                  <a:pos x="215" y="529"/>
                </a:cxn>
                <a:cxn ang="0">
                  <a:pos x="196" y="523"/>
                </a:cxn>
                <a:cxn ang="0">
                  <a:pos x="166" y="514"/>
                </a:cxn>
                <a:cxn ang="0">
                  <a:pos x="130" y="495"/>
                </a:cxn>
                <a:cxn ang="0">
                  <a:pos x="99" y="472"/>
                </a:cxn>
                <a:cxn ang="0">
                  <a:pos x="69" y="445"/>
                </a:cxn>
                <a:cxn ang="0">
                  <a:pos x="46" y="417"/>
                </a:cxn>
                <a:cxn ang="0">
                  <a:pos x="27" y="383"/>
                </a:cxn>
                <a:cxn ang="0">
                  <a:pos x="16" y="360"/>
                </a:cxn>
                <a:cxn ang="0">
                  <a:pos x="10" y="339"/>
                </a:cxn>
                <a:cxn ang="0">
                  <a:pos x="6" y="322"/>
                </a:cxn>
                <a:cxn ang="0">
                  <a:pos x="0" y="301"/>
                </a:cxn>
                <a:cxn ang="0">
                  <a:pos x="0" y="280"/>
                </a:cxn>
                <a:cxn ang="0">
                  <a:pos x="0" y="259"/>
                </a:cxn>
                <a:cxn ang="0">
                  <a:pos x="0" y="240"/>
                </a:cxn>
                <a:cxn ang="0">
                  <a:pos x="4" y="219"/>
                </a:cxn>
                <a:cxn ang="0">
                  <a:pos x="8" y="198"/>
                </a:cxn>
                <a:cxn ang="0">
                  <a:pos x="16" y="173"/>
                </a:cxn>
                <a:cxn ang="0">
                  <a:pos x="33" y="139"/>
                </a:cxn>
                <a:cxn ang="0">
                  <a:pos x="52" y="107"/>
                </a:cxn>
                <a:cxn ang="0">
                  <a:pos x="80" y="78"/>
                </a:cxn>
                <a:cxn ang="0">
                  <a:pos x="109" y="52"/>
                </a:cxn>
                <a:cxn ang="0">
                  <a:pos x="141" y="33"/>
                </a:cxn>
                <a:cxn ang="0">
                  <a:pos x="177" y="16"/>
                </a:cxn>
                <a:cxn ang="0">
                  <a:pos x="202" y="8"/>
                </a:cxn>
                <a:cxn ang="0">
                  <a:pos x="221" y="4"/>
                </a:cxn>
                <a:cxn ang="0">
                  <a:pos x="242" y="0"/>
                </a:cxn>
                <a:cxn ang="0">
                  <a:pos x="263" y="0"/>
                </a:cxn>
                <a:cxn ang="0">
                  <a:pos x="284" y="0"/>
                </a:cxn>
                <a:cxn ang="0">
                  <a:pos x="303" y="0"/>
                </a:cxn>
                <a:cxn ang="0">
                  <a:pos x="324" y="6"/>
                </a:cxn>
                <a:cxn ang="0">
                  <a:pos x="343" y="10"/>
                </a:cxn>
                <a:cxn ang="0">
                  <a:pos x="362" y="16"/>
                </a:cxn>
                <a:cxn ang="0">
                  <a:pos x="384" y="27"/>
                </a:cxn>
                <a:cxn ang="0">
                  <a:pos x="419" y="46"/>
                </a:cxn>
                <a:cxn ang="0">
                  <a:pos x="449" y="69"/>
                </a:cxn>
                <a:cxn ang="0">
                  <a:pos x="476" y="97"/>
                </a:cxn>
                <a:cxn ang="0">
                  <a:pos x="497" y="128"/>
                </a:cxn>
                <a:cxn ang="0">
                  <a:pos x="516" y="162"/>
                </a:cxn>
                <a:cxn ang="0">
                  <a:pos x="525" y="192"/>
                </a:cxn>
                <a:cxn ang="0">
                  <a:pos x="533" y="213"/>
                </a:cxn>
                <a:cxn ang="0">
                  <a:pos x="535" y="232"/>
                </a:cxn>
                <a:cxn ang="0">
                  <a:pos x="537" y="253"/>
                </a:cxn>
                <a:cxn ang="0">
                  <a:pos x="537" y="274"/>
                </a:cxn>
                <a:cxn ang="0">
                  <a:pos x="537" y="293"/>
                </a:cxn>
                <a:cxn ang="0">
                  <a:pos x="533" y="314"/>
                </a:cxn>
                <a:cxn ang="0">
                  <a:pos x="527" y="333"/>
                </a:cxn>
                <a:cxn ang="0">
                  <a:pos x="521" y="352"/>
                </a:cxn>
                <a:cxn ang="0">
                  <a:pos x="516" y="371"/>
                </a:cxn>
                <a:cxn ang="0">
                  <a:pos x="497" y="405"/>
                </a:cxn>
                <a:cxn ang="0">
                  <a:pos x="476" y="438"/>
                </a:cxn>
                <a:cxn ang="0">
                  <a:pos x="449" y="464"/>
                </a:cxn>
                <a:cxn ang="0">
                  <a:pos x="419" y="489"/>
                </a:cxn>
                <a:cxn ang="0">
                  <a:pos x="384" y="506"/>
                </a:cxn>
                <a:cxn ang="0">
                  <a:pos x="362" y="518"/>
                </a:cxn>
                <a:cxn ang="0">
                  <a:pos x="343" y="523"/>
                </a:cxn>
                <a:cxn ang="0">
                  <a:pos x="324" y="529"/>
                </a:cxn>
                <a:cxn ang="0">
                  <a:pos x="303" y="533"/>
                </a:cxn>
                <a:cxn ang="0">
                  <a:pos x="284" y="535"/>
                </a:cxn>
                <a:cxn ang="0">
                  <a:pos x="270" y="535"/>
                </a:cxn>
              </a:cxnLst>
              <a:rect l="0" t="0" r="r" b="b"/>
              <a:pathLst>
                <a:path w="538" h="535">
                  <a:moveTo>
                    <a:pt x="270" y="535"/>
                  </a:moveTo>
                  <a:lnTo>
                    <a:pt x="263" y="535"/>
                  </a:lnTo>
                  <a:lnTo>
                    <a:pt x="255" y="535"/>
                  </a:lnTo>
                  <a:lnTo>
                    <a:pt x="249" y="533"/>
                  </a:lnTo>
                  <a:lnTo>
                    <a:pt x="242" y="533"/>
                  </a:lnTo>
                  <a:lnTo>
                    <a:pt x="236" y="533"/>
                  </a:lnTo>
                  <a:lnTo>
                    <a:pt x="228" y="531"/>
                  </a:lnTo>
                  <a:lnTo>
                    <a:pt x="221" y="529"/>
                  </a:lnTo>
                  <a:lnTo>
                    <a:pt x="215" y="529"/>
                  </a:lnTo>
                  <a:lnTo>
                    <a:pt x="209" y="527"/>
                  </a:lnTo>
                  <a:lnTo>
                    <a:pt x="202" y="525"/>
                  </a:lnTo>
                  <a:lnTo>
                    <a:pt x="196" y="523"/>
                  </a:lnTo>
                  <a:lnTo>
                    <a:pt x="190" y="521"/>
                  </a:lnTo>
                  <a:lnTo>
                    <a:pt x="177" y="518"/>
                  </a:lnTo>
                  <a:lnTo>
                    <a:pt x="166" y="514"/>
                  </a:lnTo>
                  <a:lnTo>
                    <a:pt x="152" y="506"/>
                  </a:lnTo>
                  <a:lnTo>
                    <a:pt x="141" y="500"/>
                  </a:lnTo>
                  <a:lnTo>
                    <a:pt x="130" y="495"/>
                  </a:lnTo>
                  <a:lnTo>
                    <a:pt x="118" y="489"/>
                  </a:lnTo>
                  <a:lnTo>
                    <a:pt x="109" y="480"/>
                  </a:lnTo>
                  <a:lnTo>
                    <a:pt x="99" y="472"/>
                  </a:lnTo>
                  <a:lnTo>
                    <a:pt x="88" y="464"/>
                  </a:lnTo>
                  <a:lnTo>
                    <a:pt x="80" y="457"/>
                  </a:lnTo>
                  <a:lnTo>
                    <a:pt x="69" y="445"/>
                  </a:lnTo>
                  <a:lnTo>
                    <a:pt x="61" y="438"/>
                  </a:lnTo>
                  <a:lnTo>
                    <a:pt x="52" y="426"/>
                  </a:lnTo>
                  <a:lnTo>
                    <a:pt x="46" y="417"/>
                  </a:lnTo>
                  <a:lnTo>
                    <a:pt x="38" y="405"/>
                  </a:lnTo>
                  <a:lnTo>
                    <a:pt x="33" y="394"/>
                  </a:lnTo>
                  <a:lnTo>
                    <a:pt x="27" y="383"/>
                  </a:lnTo>
                  <a:lnTo>
                    <a:pt x="21" y="371"/>
                  </a:lnTo>
                  <a:lnTo>
                    <a:pt x="17" y="365"/>
                  </a:lnTo>
                  <a:lnTo>
                    <a:pt x="16" y="360"/>
                  </a:lnTo>
                  <a:lnTo>
                    <a:pt x="14" y="352"/>
                  </a:lnTo>
                  <a:lnTo>
                    <a:pt x="12" y="346"/>
                  </a:lnTo>
                  <a:lnTo>
                    <a:pt x="10" y="339"/>
                  </a:lnTo>
                  <a:lnTo>
                    <a:pt x="8" y="333"/>
                  </a:lnTo>
                  <a:lnTo>
                    <a:pt x="6" y="327"/>
                  </a:lnTo>
                  <a:lnTo>
                    <a:pt x="6" y="322"/>
                  </a:lnTo>
                  <a:lnTo>
                    <a:pt x="4" y="314"/>
                  </a:lnTo>
                  <a:lnTo>
                    <a:pt x="2" y="308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32"/>
                  </a:lnTo>
                  <a:lnTo>
                    <a:pt x="2" y="225"/>
                  </a:lnTo>
                  <a:lnTo>
                    <a:pt x="4" y="219"/>
                  </a:lnTo>
                  <a:lnTo>
                    <a:pt x="6" y="213"/>
                  </a:lnTo>
                  <a:lnTo>
                    <a:pt x="6" y="206"/>
                  </a:lnTo>
                  <a:lnTo>
                    <a:pt x="8" y="198"/>
                  </a:lnTo>
                  <a:lnTo>
                    <a:pt x="10" y="192"/>
                  </a:lnTo>
                  <a:lnTo>
                    <a:pt x="12" y="187"/>
                  </a:lnTo>
                  <a:lnTo>
                    <a:pt x="16" y="173"/>
                  </a:lnTo>
                  <a:lnTo>
                    <a:pt x="21" y="162"/>
                  </a:lnTo>
                  <a:lnTo>
                    <a:pt x="27" y="151"/>
                  </a:lnTo>
                  <a:lnTo>
                    <a:pt x="33" y="139"/>
                  </a:lnTo>
                  <a:lnTo>
                    <a:pt x="38" y="128"/>
                  </a:lnTo>
                  <a:lnTo>
                    <a:pt x="46" y="118"/>
                  </a:lnTo>
                  <a:lnTo>
                    <a:pt x="52" y="107"/>
                  </a:lnTo>
                  <a:lnTo>
                    <a:pt x="61" y="97"/>
                  </a:lnTo>
                  <a:lnTo>
                    <a:pt x="69" y="86"/>
                  </a:lnTo>
                  <a:lnTo>
                    <a:pt x="80" y="78"/>
                  </a:lnTo>
                  <a:lnTo>
                    <a:pt x="88" y="69"/>
                  </a:lnTo>
                  <a:lnTo>
                    <a:pt x="99" y="61"/>
                  </a:lnTo>
                  <a:lnTo>
                    <a:pt x="109" y="52"/>
                  </a:lnTo>
                  <a:lnTo>
                    <a:pt x="118" y="46"/>
                  </a:lnTo>
                  <a:lnTo>
                    <a:pt x="130" y="38"/>
                  </a:lnTo>
                  <a:lnTo>
                    <a:pt x="141" y="33"/>
                  </a:lnTo>
                  <a:lnTo>
                    <a:pt x="152" y="27"/>
                  </a:lnTo>
                  <a:lnTo>
                    <a:pt x="166" y="21"/>
                  </a:lnTo>
                  <a:lnTo>
                    <a:pt x="177" y="16"/>
                  </a:lnTo>
                  <a:lnTo>
                    <a:pt x="190" y="12"/>
                  </a:lnTo>
                  <a:lnTo>
                    <a:pt x="196" y="10"/>
                  </a:lnTo>
                  <a:lnTo>
                    <a:pt x="202" y="8"/>
                  </a:lnTo>
                  <a:lnTo>
                    <a:pt x="209" y="6"/>
                  </a:lnTo>
                  <a:lnTo>
                    <a:pt x="215" y="6"/>
                  </a:lnTo>
                  <a:lnTo>
                    <a:pt x="221" y="4"/>
                  </a:lnTo>
                  <a:lnTo>
                    <a:pt x="228" y="2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10" y="2"/>
                  </a:lnTo>
                  <a:lnTo>
                    <a:pt x="316" y="4"/>
                  </a:lnTo>
                  <a:lnTo>
                    <a:pt x="324" y="6"/>
                  </a:lnTo>
                  <a:lnTo>
                    <a:pt x="329" y="6"/>
                  </a:lnTo>
                  <a:lnTo>
                    <a:pt x="335" y="8"/>
                  </a:lnTo>
                  <a:lnTo>
                    <a:pt x="343" y="10"/>
                  </a:lnTo>
                  <a:lnTo>
                    <a:pt x="348" y="12"/>
                  </a:lnTo>
                  <a:lnTo>
                    <a:pt x="354" y="14"/>
                  </a:lnTo>
                  <a:lnTo>
                    <a:pt x="362" y="16"/>
                  </a:lnTo>
                  <a:lnTo>
                    <a:pt x="367" y="18"/>
                  </a:lnTo>
                  <a:lnTo>
                    <a:pt x="373" y="21"/>
                  </a:lnTo>
                  <a:lnTo>
                    <a:pt x="384" y="27"/>
                  </a:lnTo>
                  <a:lnTo>
                    <a:pt x="396" y="33"/>
                  </a:lnTo>
                  <a:lnTo>
                    <a:pt x="407" y="38"/>
                  </a:lnTo>
                  <a:lnTo>
                    <a:pt x="419" y="46"/>
                  </a:lnTo>
                  <a:lnTo>
                    <a:pt x="428" y="52"/>
                  </a:lnTo>
                  <a:lnTo>
                    <a:pt x="440" y="61"/>
                  </a:lnTo>
                  <a:lnTo>
                    <a:pt x="449" y="69"/>
                  </a:lnTo>
                  <a:lnTo>
                    <a:pt x="459" y="78"/>
                  </a:lnTo>
                  <a:lnTo>
                    <a:pt x="468" y="86"/>
                  </a:lnTo>
                  <a:lnTo>
                    <a:pt x="476" y="97"/>
                  </a:lnTo>
                  <a:lnTo>
                    <a:pt x="483" y="107"/>
                  </a:lnTo>
                  <a:lnTo>
                    <a:pt x="491" y="118"/>
                  </a:lnTo>
                  <a:lnTo>
                    <a:pt x="497" y="128"/>
                  </a:lnTo>
                  <a:lnTo>
                    <a:pt x="504" y="139"/>
                  </a:lnTo>
                  <a:lnTo>
                    <a:pt x="510" y="151"/>
                  </a:lnTo>
                  <a:lnTo>
                    <a:pt x="516" y="162"/>
                  </a:lnTo>
                  <a:lnTo>
                    <a:pt x="519" y="173"/>
                  </a:lnTo>
                  <a:lnTo>
                    <a:pt x="525" y="187"/>
                  </a:lnTo>
                  <a:lnTo>
                    <a:pt x="525" y="192"/>
                  </a:lnTo>
                  <a:lnTo>
                    <a:pt x="527" y="198"/>
                  </a:lnTo>
                  <a:lnTo>
                    <a:pt x="531" y="206"/>
                  </a:lnTo>
                  <a:lnTo>
                    <a:pt x="533" y="213"/>
                  </a:lnTo>
                  <a:lnTo>
                    <a:pt x="533" y="219"/>
                  </a:lnTo>
                  <a:lnTo>
                    <a:pt x="533" y="225"/>
                  </a:lnTo>
                  <a:lnTo>
                    <a:pt x="535" y="232"/>
                  </a:lnTo>
                  <a:lnTo>
                    <a:pt x="537" y="240"/>
                  </a:lnTo>
                  <a:lnTo>
                    <a:pt x="537" y="246"/>
                  </a:lnTo>
                  <a:lnTo>
                    <a:pt x="537" y="253"/>
                  </a:lnTo>
                  <a:lnTo>
                    <a:pt x="537" y="259"/>
                  </a:lnTo>
                  <a:lnTo>
                    <a:pt x="538" y="268"/>
                  </a:lnTo>
                  <a:lnTo>
                    <a:pt x="537" y="274"/>
                  </a:lnTo>
                  <a:lnTo>
                    <a:pt x="537" y="280"/>
                  </a:lnTo>
                  <a:lnTo>
                    <a:pt x="537" y="287"/>
                  </a:lnTo>
                  <a:lnTo>
                    <a:pt x="537" y="293"/>
                  </a:lnTo>
                  <a:lnTo>
                    <a:pt x="535" y="301"/>
                  </a:lnTo>
                  <a:lnTo>
                    <a:pt x="533" y="308"/>
                  </a:lnTo>
                  <a:lnTo>
                    <a:pt x="533" y="314"/>
                  </a:lnTo>
                  <a:lnTo>
                    <a:pt x="533" y="322"/>
                  </a:lnTo>
                  <a:lnTo>
                    <a:pt x="531" y="327"/>
                  </a:lnTo>
                  <a:lnTo>
                    <a:pt x="527" y="333"/>
                  </a:lnTo>
                  <a:lnTo>
                    <a:pt x="525" y="339"/>
                  </a:lnTo>
                  <a:lnTo>
                    <a:pt x="525" y="346"/>
                  </a:lnTo>
                  <a:lnTo>
                    <a:pt x="521" y="352"/>
                  </a:lnTo>
                  <a:lnTo>
                    <a:pt x="519" y="360"/>
                  </a:lnTo>
                  <a:lnTo>
                    <a:pt x="518" y="365"/>
                  </a:lnTo>
                  <a:lnTo>
                    <a:pt x="516" y="371"/>
                  </a:lnTo>
                  <a:lnTo>
                    <a:pt x="510" y="383"/>
                  </a:lnTo>
                  <a:lnTo>
                    <a:pt x="504" y="394"/>
                  </a:lnTo>
                  <a:lnTo>
                    <a:pt x="497" y="405"/>
                  </a:lnTo>
                  <a:lnTo>
                    <a:pt x="491" y="417"/>
                  </a:lnTo>
                  <a:lnTo>
                    <a:pt x="483" y="426"/>
                  </a:lnTo>
                  <a:lnTo>
                    <a:pt x="476" y="438"/>
                  </a:lnTo>
                  <a:lnTo>
                    <a:pt x="468" y="445"/>
                  </a:lnTo>
                  <a:lnTo>
                    <a:pt x="459" y="457"/>
                  </a:lnTo>
                  <a:lnTo>
                    <a:pt x="449" y="464"/>
                  </a:lnTo>
                  <a:lnTo>
                    <a:pt x="440" y="472"/>
                  </a:lnTo>
                  <a:lnTo>
                    <a:pt x="428" y="480"/>
                  </a:lnTo>
                  <a:lnTo>
                    <a:pt x="419" y="489"/>
                  </a:lnTo>
                  <a:lnTo>
                    <a:pt x="407" y="495"/>
                  </a:lnTo>
                  <a:lnTo>
                    <a:pt x="396" y="500"/>
                  </a:lnTo>
                  <a:lnTo>
                    <a:pt x="384" y="506"/>
                  </a:lnTo>
                  <a:lnTo>
                    <a:pt x="373" y="514"/>
                  </a:lnTo>
                  <a:lnTo>
                    <a:pt x="367" y="516"/>
                  </a:lnTo>
                  <a:lnTo>
                    <a:pt x="362" y="518"/>
                  </a:lnTo>
                  <a:lnTo>
                    <a:pt x="354" y="519"/>
                  </a:lnTo>
                  <a:lnTo>
                    <a:pt x="348" y="521"/>
                  </a:lnTo>
                  <a:lnTo>
                    <a:pt x="343" y="523"/>
                  </a:lnTo>
                  <a:lnTo>
                    <a:pt x="335" y="525"/>
                  </a:lnTo>
                  <a:lnTo>
                    <a:pt x="329" y="527"/>
                  </a:lnTo>
                  <a:lnTo>
                    <a:pt x="324" y="529"/>
                  </a:lnTo>
                  <a:lnTo>
                    <a:pt x="316" y="529"/>
                  </a:lnTo>
                  <a:lnTo>
                    <a:pt x="310" y="531"/>
                  </a:lnTo>
                  <a:lnTo>
                    <a:pt x="303" y="533"/>
                  </a:lnTo>
                  <a:lnTo>
                    <a:pt x="297" y="533"/>
                  </a:lnTo>
                  <a:lnTo>
                    <a:pt x="289" y="533"/>
                  </a:lnTo>
                  <a:lnTo>
                    <a:pt x="284" y="535"/>
                  </a:lnTo>
                  <a:lnTo>
                    <a:pt x="276" y="535"/>
                  </a:lnTo>
                  <a:lnTo>
                    <a:pt x="270" y="535"/>
                  </a:lnTo>
                  <a:lnTo>
                    <a:pt x="270" y="53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" name="Freeform 37"/>
            <p:cNvSpPr>
              <a:spLocks/>
            </p:cNvSpPr>
            <p:nvPr/>
          </p:nvSpPr>
          <p:spPr bwMode="auto">
            <a:xfrm>
              <a:off x="5519042" y="4430174"/>
              <a:ext cx="623118" cy="626003"/>
            </a:xfrm>
            <a:custGeom>
              <a:avLst/>
              <a:gdLst/>
              <a:ahLst/>
              <a:cxnLst>
                <a:cxn ang="0">
                  <a:pos x="192" y="429"/>
                </a:cxn>
                <a:cxn ang="0">
                  <a:pos x="160" y="424"/>
                </a:cxn>
                <a:cxn ang="0">
                  <a:pos x="130" y="414"/>
                </a:cxn>
                <a:cxn ang="0">
                  <a:pos x="101" y="399"/>
                </a:cxn>
                <a:cxn ang="0">
                  <a:pos x="76" y="382"/>
                </a:cxn>
                <a:cxn ang="0">
                  <a:pos x="55" y="361"/>
                </a:cxn>
                <a:cxn ang="0">
                  <a:pos x="35" y="336"/>
                </a:cxn>
                <a:cxn ang="0">
                  <a:pos x="19" y="308"/>
                </a:cxn>
                <a:cxn ang="0">
                  <a:pos x="8" y="279"/>
                </a:cxn>
                <a:cxn ang="0">
                  <a:pos x="0" y="249"/>
                </a:cxn>
                <a:cxn ang="0">
                  <a:pos x="0" y="218"/>
                </a:cxn>
                <a:cxn ang="0">
                  <a:pos x="0" y="184"/>
                </a:cxn>
                <a:cxn ang="0">
                  <a:pos x="8" y="152"/>
                </a:cxn>
                <a:cxn ang="0">
                  <a:pos x="19" y="121"/>
                </a:cxn>
                <a:cxn ang="0">
                  <a:pos x="35" y="95"/>
                </a:cxn>
                <a:cxn ang="0">
                  <a:pos x="55" y="70"/>
                </a:cxn>
                <a:cxn ang="0">
                  <a:pos x="76" y="47"/>
                </a:cxn>
                <a:cxn ang="0">
                  <a:pos x="101" y="28"/>
                </a:cxn>
                <a:cxn ang="0">
                  <a:pos x="130" y="15"/>
                </a:cxn>
                <a:cxn ang="0">
                  <a:pos x="160" y="5"/>
                </a:cxn>
                <a:cxn ang="0">
                  <a:pos x="192" y="0"/>
                </a:cxn>
                <a:cxn ang="0">
                  <a:pos x="227" y="0"/>
                </a:cxn>
                <a:cxn ang="0">
                  <a:pos x="259" y="1"/>
                </a:cxn>
                <a:cxn ang="0">
                  <a:pos x="289" y="11"/>
                </a:cxn>
                <a:cxn ang="0">
                  <a:pos x="316" y="24"/>
                </a:cxn>
                <a:cxn ang="0">
                  <a:pos x="343" y="41"/>
                </a:cxn>
                <a:cxn ang="0">
                  <a:pos x="367" y="62"/>
                </a:cxn>
                <a:cxn ang="0">
                  <a:pos x="388" y="85"/>
                </a:cxn>
                <a:cxn ang="0">
                  <a:pos x="403" y="112"/>
                </a:cxn>
                <a:cxn ang="0">
                  <a:pos x="417" y="140"/>
                </a:cxn>
                <a:cxn ang="0">
                  <a:pos x="426" y="173"/>
                </a:cxn>
                <a:cxn ang="0">
                  <a:pos x="430" y="205"/>
                </a:cxn>
                <a:cxn ang="0">
                  <a:pos x="430" y="237"/>
                </a:cxn>
                <a:cxn ang="0">
                  <a:pos x="422" y="270"/>
                </a:cxn>
                <a:cxn ang="0">
                  <a:pos x="413" y="300"/>
                </a:cxn>
                <a:cxn ang="0">
                  <a:pos x="400" y="327"/>
                </a:cxn>
                <a:cxn ang="0">
                  <a:pos x="381" y="353"/>
                </a:cxn>
                <a:cxn ang="0">
                  <a:pos x="360" y="374"/>
                </a:cxn>
                <a:cxn ang="0">
                  <a:pos x="335" y="395"/>
                </a:cxn>
                <a:cxn ang="0">
                  <a:pos x="306" y="408"/>
                </a:cxn>
                <a:cxn ang="0">
                  <a:pos x="278" y="422"/>
                </a:cxn>
                <a:cxn ang="0">
                  <a:pos x="248" y="427"/>
                </a:cxn>
                <a:cxn ang="0">
                  <a:pos x="215" y="433"/>
                </a:cxn>
              </a:cxnLst>
              <a:rect l="0" t="0" r="r" b="b"/>
              <a:pathLst>
                <a:path w="432" h="433">
                  <a:moveTo>
                    <a:pt x="215" y="433"/>
                  </a:moveTo>
                  <a:lnTo>
                    <a:pt x="204" y="431"/>
                  </a:lnTo>
                  <a:lnTo>
                    <a:pt x="192" y="429"/>
                  </a:lnTo>
                  <a:lnTo>
                    <a:pt x="181" y="427"/>
                  </a:lnTo>
                  <a:lnTo>
                    <a:pt x="171" y="427"/>
                  </a:lnTo>
                  <a:lnTo>
                    <a:pt x="160" y="424"/>
                  </a:lnTo>
                  <a:lnTo>
                    <a:pt x="151" y="422"/>
                  </a:lnTo>
                  <a:lnTo>
                    <a:pt x="139" y="418"/>
                  </a:lnTo>
                  <a:lnTo>
                    <a:pt x="130" y="414"/>
                  </a:lnTo>
                  <a:lnTo>
                    <a:pt x="120" y="408"/>
                  </a:lnTo>
                  <a:lnTo>
                    <a:pt x="111" y="404"/>
                  </a:lnTo>
                  <a:lnTo>
                    <a:pt x="101" y="399"/>
                  </a:lnTo>
                  <a:lnTo>
                    <a:pt x="94" y="395"/>
                  </a:lnTo>
                  <a:lnTo>
                    <a:pt x="84" y="387"/>
                  </a:lnTo>
                  <a:lnTo>
                    <a:pt x="76" y="382"/>
                  </a:lnTo>
                  <a:lnTo>
                    <a:pt x="71" y="374"/>
                  </a:lnTo>
                  <a:lnTo>
                    <a:pt x="63" y="368"/>
                  </a:lnTo>
                  <a:lnTo>
                    <a:pt x="55" y="361"/>
                  </a:lnTo>
                  <a:lnTo>
                    <a:pt x="48" y="353"/>
                  </a:lnTo>
                  <a:lnTo>
                    <a:pt x="42" y="344"/>
                  </a:lnTo>
                  <a:lnTo>
                    <a:pt x="35" y="336"/>
                  </a:lnTo>
                  <a:lnTo>
                    <a:pt x="29" y="327"/>
                  </a:lnTo>
                  <a:lnTo>
                    <a:pt x="25" y="317"/>
                  </a:lnTo>
                  <a:lnTo>
                    <a:pt x="19" y="308"/>
                  </a:lnTo>
                  <a:lnTo>
                    <a:pt x="16" y="300"/>
                  </a:lnTo>
                  <a:lnTo>
                    <a:pt x="12" y="289"/>
                  </a:lnTo>
                  <a:lnTo>
                    <a:pt x="8" y="279"/>
                  </a:lnTo>
                  <a:lnTo>
                    <a:pt x="6" y="270"/>
                  </a:lnTo>
                  <a:lnTo>
                    <a:pt x="4" y="260"/>
                  </a:lnTo>
                  <a:lnTo>
                    <a:pt x="0" y="249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8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4" y="173"/>
                  </a:lnTo>
                  <a:lnTo>
                    <a:pt x="6" y="161"/>
                  </a:lnTo>
                  <a:lnTo>
                    <a:pt x="8" y="152"/>
                  </a:lnTo>
                  <a:lnTo>
                    <a:pt x="12" y="140"/>
                  </a:lnTo>
                  <a:lnTo>
                    <a:pt x="16" y="131"/>
                  </a:lnTo>
                  <a:lnTo>
                    <a:pt x="19" y="121"/>
                  </a:lnTo>
                  <a:lnTo>
                    <a:pt x="25" y="112"/>
                  </a:lnTo>
                  <a:lnTo>
                    <a:pt x="29" y="102"/>
                  </a:lnTo>
                  <a:lnTo>
                    <a:pt x="35" y="95"/>
                  </a:lnTo>
                  <a:lnTo>
                    <a:pt x="42" y="85"/>
                  </a:lnTo>
                  <a:lnTo>
                    <a:pt x="48" y="77"/>
                  </a:lnTo>
                  <a:lnTo>
                    <a:pt x="55" y="70"/>
                  </a:lnTo>
                  <a:lnTo>
                    <a:pt x="63" y="62"/>
                  </a:lnTo>
                  <a:lnTo>
                    <a:pt x="71" y="55"/>
                  </a:lnTo>
                  <a:lnTo>
                    <a:pt x="76" y="47"/>
                  </a:lnTo>
                  <a:lnTo>
                    <a:pt x="84" y="41"/>
                  </a:lnTo>
                  <a:lnTo>
                    <a:pt x="94" y="36"/>
                  </a:lnTo>
                  <a:lnTo>
                    <a:pt x="101" y="28"/>
                  </a:lnTo>
                  <a:lnTo>
                    <a:pt x="111" y="24"/>
                  </a:lnTo>
                  <a:lnTo>
                    <a:pt x="120" y="19"/>
                  </a:lnTo>
                  <a:lnTo>
                    <a:pt x="130" y="15"/>
                  </a:lnTo>
                  <a:lnTo>
                    <a:pt x="139" y="11"/>
                  </a:lnTo>
                  <a:lnTo>
                    <a:pt x="151" y="7"/>
                  </a:lnTo>
                  <a:lnTo>
                    <a:pt x="160" y="5"/>
                  </a:lnTo>
                  <a:lnTo>
                    <a:pt x="171" y="1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7" y="0"/>
                  </a:lnTo>
                  <a:lnTo>
                    <a:pt x="236" y="0"/>
                  </a:lnTo>
                  <a:lnTo>
                    <a:pt x="248" y="0"/>
                  </a:lnTo>
                  <a:lnTo>
                    <a:pt x="259" y="1"/>
                  </a:lnTo>
                  <a:lnTo>
                    <a:pt x="268" y="5"/>
                  </a:lnTo>
                  <a:lnTo>
                    <a:pt x="278" y="7"/>
                  </a:lnTo>
                  <a:lnTo>
                    <a:pt x="289" y="11"/>
                  </a:lnTo>
                  <a:lnTo>
                    <a:pt x="299" y="15"/>
                  </a:lnTo>
                  <a:lnTo>
                    <a:pt x="306" y="19"/>
                  </a:lnTo>
                  <a:lnTo>
                    <a:pt x="316" y="24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3" y="41"/>
                  </a:lnTo>
                  <a:lnTo>
                    <a:pt x="352" y="47"/>
                  </a:lnTo>
                  <a:lnTo>
                    <a:pt x="360" y="55"/>
                  </a:lnTo>
                  <a:lnTo>
                    <a:pt x="367" y="62"/>
                  </a:lnTo>
                  <a:lnTo>
                    <a:pt x="373" y="70"/>
                  </a:lnTo>
                  <a:lnTo>
                    <a:pt x="381" y="77"/>
                  </a:lnTo>
                  <a:lnTo>
                    <a:pt x="388" y="85"/>
                  </a:lnTo>
                  <a:lnTo>
                    <a:pt x="394" y="95"/>
                  </a:lnTo>
                  <a:lnTo>
                    <a:pt x="400" y="102"/>
                  </a:lnTo>
                  <a:lnTo>
                    <a:pt x="403" y="112"/>
                  </a:lnTo>
                  <a:lnTo>
                    <a:pt x="407" y="121"/>
                  </a:lnTo>
                  <a:lnTo>
                    <a:pt x="413" y="131"/>
                  </a:lnTo>
                  <a:lnTo>
                    <a:pt x="417" y="140"/>
                  </a:lnTo>
                  <a:lnTo>
                    <a:pt x="421" y="152"/>
                  </a:lnTo>
                  <a:lnTo>
                    <a:pt x="422" y="161"/>
                  </a:lnTo>
                  <a:lnTo>
                    <a:pt x="426" y="173"/>
                  </a:lnTo>
                  <a:lnTo>
                    <a:pt x="428" y="184"/>
                  </a:lnTo>
                  <a:lnTo>
                    <a:pt x="430" y="193"/>
                  </a:lnTo>
                  <a:lnTo>
                    <a:pt x="430" y="205"/>
                  </a:lnTo>
                  <a:lnTo>
                    <a:pt x="432" y="218"/>
                  </a:lnTo>
                  <a:lnTo>
                    <a:pt x="430" y="228"/>
                  </a:lnTo>
                  <a:lnTo>
                    <a:pt x="430" y="237"/>
                  </a:lnTo>
                  <a:lnTo>
                    <a:pt x="428" y="249"/>
                  </a:lnTo>
                  <a:lnTo>
                    <a:pt x="426" y="260"/>
                  </a:lnTo>
                  <a:lnTo>
                    <a:pt x="422" y="270"/>
                  </a:lnTo>
                  <a:lnTo>
                    <a:pt x="421" y="279"/>
                  </a:lnTo>
                  <a:lnTo>
                    <a:pt x="417" y="289"/>
                  </a:lnTo>
                  <a:lnTo>
                    <a:pt x="413" y="300"/>
                  </a:lnTo>
                  <a:lnTo>
                    <a:pt x="407" y="308"/>
                  </a:lnTo>
                  <a:lnTo>
                    <a:pt x="403" y="317"/>
                  </a:lnTo>
                  <a:lnTo>
                    <a:pt x="400" y="327"/>
                  </a:lnTo>
                  <a:lnTo>
                    <a:pt x="394" y="336"/>
                  </a:lnTo>
                  <a:lnTo>
                    <a:pt x="388" y="344"/>
                  </a:lnTo>
                  <a:lnTo>
                    <a:pt x="381" y="353"/>
                  </a:lnTo>
                  <a:lnTo>
                    <a:pt x="373" y="361"/>
                  </a:lnTo>
                  <a:lnTo>
                    <a:pt x="367" y="368"/>
                  </a:lnTo>
                  <a:lnTo>
                    <a:pt x="360" y="374"/>
                  </a:lnTo>
                  <a:lnTo>
                    <a:pt x="352" y="382"/>
                  </a:lnTo>
                  <a:lnTo>
                    <a:pt x="343" y="387"/>
                  </a:lnTo>
                  <a:lnTo>
                    <a:pt x="335" y="395"/>
                  </a:lnTo>
                  <a:lnTo>
                    <a:pt x="325" y="399"/>
                  </a:lnTo>
                  <a:lnTo>
                    <a:pt x="316" y="404"/>
                  </a:lnTo>
                  <a:lnTo>
                    <a:pt x="306" y="408"/>
                  </a:lnTo>
                  <a:lnTo>
                    <a:pt x="299" y="414"/>
                  </a:lnTo>
                  <a:lnTo>
                    <a:pt x="289" y="418"/>
                  </a:lnTo>
                  <a:lnTo>
                    <a:pt x="278" y="422"/>
                  </a:lnTo>
                  <a:lnTo>
                    <a:pt x="268" y="424"/>
                  </a:lnTo>
                  <a:lnTo>
                    <a:pt x="259" y="427"/>
                  </a:lnTo>
                  <a:lnTo>
                    <a:pt x="248" y="427"/>
                  </a:lnTo>
                  <a:lnTo>
                    <a:pt x="236" y="429"/>
                  </a:lnTo>
                  <a:lnTo>
                    <a:pt x="227" y="431"/>
                  </a:lnTo>
                  <a:lnTo>
                    <a:pt x="215" y="433"/>
                  </a:lnTo>
                  <a:lnTo>
                    <a:pt x="215" y="4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" name="Freeform 38"/>
            <p:cNvSpPr>
              <a:spLocks/>
            </p:cNvSpPr>
            <p:nvPr/>
          </p:nvSpPr>
          <p:spPr bwMode="auto">
            <a:xfrm>
              <a:off x="5221908" y="4845586"/>
              <a:ext cx="470224" cy="458685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93" y="176"/>
                </a:cxn>
                <a:cxn ang="0">
                  <a:pos x="272" y="0"/>
                </a:cxn>
                <a:cxn ang="0">
                  <a:pos x="325" y="36"/>
                </a:cxn>
                <a:cxn ang="0">
                  <a:pos x="137" y="237"/>
                </a:cxn>
                <a:cxn ang="0">
                  <a:pos x="137" y="317"/>
                </a:cxn>
                <a:cxn ang="0">
                  <a:pos x="46" y="256"/>
                </a:cxn>
                <a:cxn ang="0">
                  <a:pos x="0" y="155"/>
                </a:cxn>
                <a:cxn ang="0">
                  <a:pos x="0" y="155"/>
                </a:cxn>
              </a:cxnLst>
              <a:rect l="0" t="0" r="r" b="b"/>
              <a:pathLst>
                <a:path w="325" h="317">
                  <a:moveTo>
                    <a:pt x="0" y="155"/>
                  </a:moveTo>
                  <a:lnTo>
                    <a:pt x="93" y="176"/>
                  </a:lnTo>
                  <a:lnTo>
                    <a:pt x="272" y="0"/>
                  </a:lnTo>
                  <a:lnTo>
                    <a:pt x="325" y="36"/>
                  </a:lnTo>
                  <a:lnTo>
                    <a:pt x="137" y="237"/>
                  </a:lnTo>
                  <a:lnTo>
                    <a:pt x="137" y="317"/>
                  </a:lnTo>
                  <a:lnTo>
                    <a:pt x="46" y="256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" name="Freeform 39"/>
            <p:cNvSpPr>
              <a:spLocks/>
            </p:cNvSpPr>
            <p:nvPr/>
          </p:nvSpPr>
          <p:spPr bwMode="auto">
            <a:xfrm>
              <a:off x="5853680" y="4891743"/>
              <a:ext cx="291366" cy="510611"/>
            </a:xfrm>
            <a:custGeom>
              <a:avLst/>
              <a:gdLst/>
              <a:ahLst/>
              <a:cxnLst>
                <a:cxn ang="0">
                  <a:pos x="10" y="348"/>
                </a:cxn>
                <a:cxn ang="0">
                  <a:pos x="55" y="272"/>
                </a:cxn>
                <a:cxn ang="0">
                  <a:pos x="0" y="26"/>
                </a:cxn>
                <a:cxn ang="0">
                  <a:pos x="59" y="0"/>
                </a:cxn>
                <a:cxn ang="0">
                  <a:pos x="133" y="264"/>
                </a:cxn>
                <a:cxn ang="0">
                  <a:pos x="202" y="308"/>
                </a:cxn>
                <a:cxn ang="0">
                  <a:pos x="103" y="353"/>
                </a:cxn>
                <a:cxn ang="0">
                  <a:pos x="10" y="348"/>
                </a:cxn>
                <a:cxn ang="0">
                  <a:pos x="10" y="348"/>
                </a:cxn>
              </a:cxnLst>
              <a:rect l="0" t="0" r="r" b="b"/>
              <a:pathLst>
                <a:path w="202" h="353">
                  <a:moveTo>
                    <a:pt x="10" y="348"/>
                  </a:moveTo>
                  <a:lnTo>
                    <a:pt x="55" y="272"/>
                  </a:lnTo>
                  <a:lnTo>
                    <a:pt x="0" y="26"/>
                  </a:lnTo>
                  <a:lnTo>
                    <a:pt x="59" y="0"/>
                  </a:lnTo>
                  <a:lnTo>
                    <a:pt x="133" y="264"/>
                  </a:lnTo>
                  <a:lnTo>
                    <a:pt x="202" y="308"/>
                  </a:lnTo>
                  <a:lnTo>
                    <a:pt x="103" y="353"/>
                  </a:lnTo>
                  <a:lnTo>
                    <a:pt x="10" y="348"/>
                  </a:lnTo>
                  <a:lnTo>
                    <a:pt x="1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" name="Freeform 40"/>
            <p:cNvSpPr>
              <a:spLocks/>
            </p:cNvSpPr>
            <p:nvPr/>
          </p:nvSpPr>
          <p:spPr bwMode="auto">
            <a:xfrm>
              <a:off x="6000806" y="4730194"/>
              <a:ext cx="490417" cy="282711"/>
            </a:xfrm>
            <a:custGeom>
              <a:avLst/>
              <a:gdLst/>
              <a:ahLst/>
              <a:cxnLst>
                <a:cxn ang="0">
                  <a:pos x="299" y="195"/>
                </a:cxn>
                <a:cxn ang="0">
                  <a:pos x="249" y="123"/>
                </a:cxn>
                <a:cxn ang="0">
                  <a:pos x="0" y="80"/>
                </a:cxn>
                <a:cxn ang="0">
                  <a:pos x="0" y="15"/>
                </a:cxn>
                <a:cxn ang="0">
                  <a:pos x="272" y="51"/>
                </a:cxn>
                <a:cxn ang="0">
                  <a:pos x="331" y="0"/>
                </a:cxn>
                <a:cxn ang="0">
                  <a:pos x="340" y="114"/>
                </a:cxn>
                <a:cxn ang="0">
                  <a:pos x="299" y="195"/>
                </a:cxn>
                <a:cxn ang="0">
                  <a:pos x="299" y="195"/>
                </a:cxn>
              </a:cxnLst>
              <a:rect l="0" t="0" r="r" b="b"/>
              <a:pathLst>
                <a:path w="340" h="195">
                  <a:moveTo>
                    <a:pt x="299" y="195"/>
                  </a:moveTo>
                  <a:lnTo>
                    <a:pt x="249" y="123"/>
                  </a:lnTo>
                  <a:lnTo>
                    <a:pt x="0" y="80"/>
                  </a:lnTo>
                  <a:lnTo>
                    <a:pt x="0" y="15"/>
                  </a:lnTo>
                  <a:lnTo>
                    <a:pt x="272" y="51"/>
                  </a:lnTo>
                  <a:lnTo>
                    <a:pt x="331" y="0"/>
                  </a:lnTo>
                  <a:lnTo>
                    <a:pt x="340" y="114"/>
                  </a:lnTo>
                  <a:lnTo>
                    <a:pt x="299" y="195"/>
                  </a:lnTo>
                  <a:lnTo>
                    <a:pt x="299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" name="Freeform 41"/>
            <p:cNvSpPr>
              <a:spLocks/>
            </p:cNvSpPr>
            <p:nvPr/>
          </p:nvSpPr>
          <p:spPr bwMode="auto">
            <a:xfrm>
              <a:off x="5112285" y="4496524"/>
              <a:ext cx="507726" cy="302905"/>
            </a:xfrm>
            <a:custGeom>
              <a:avLst/>
              <a:gdLst/>
              <a:ahLst/>
              <a:cxnLst>
                <a:cxn ang="0">
                  <a:pos x="15" y="211"/>
                </a:cxn>
                <a:cxn ang="0">
                  <a:pos x="82" y="141"/>
                </a:cxn>
                <a:cxn ang="0">
                  <a:pos x="329" y="186"/>
                </a:cxn>
                <a:cxn ang="0">
                  <a:pos x="354" y="126"/>
                </a:cxn>
                <a:cxn ang="0">
                  <a:pos x="86" y="67"/>
                </a:cxn>
                <a:cxn ang="0">
                  <a:pos x="38" y="0"/>
                </a:cxn>
                <a:cxn ang="0">
                  <a:pos x="0" y="101"/>
                </a:cxn>
                <a:cxn ang="0">
                  <a:pos x="15" y="211"/>
                </a:cxn>
                <a:cxn ang="0">
                  <a:pos x="15" y="211"/>
                </a:cxn>
              </a:cxnLst>
              <a:rect l="0" t="0" r="r" b="b"/>
              <a:pathLst>
                <a:path w="354" h="211">
                  <a:moveTo>
                    <a:pt x="15" y="211"/>
                  </a:moveTo>
                  <a:lnTo>
                    <a:pt x="82" y="141"/>
                  </a:lnTo>
                  <a:lnTo>
                    <a:pt x="329" y="186"/>
                  </a:lnTo>
                  <a:lnTo>
                    <a:pt x="354" y="126"/>
                  </a:lnTo>
                  <a:lnTo>
                    <a:pt x="86" y="67"/>
                  </a:lnTo>
                  <a:lnTo>
                    <a:pt x="38" y="0"/>
                  </a:lnTo>
                  <a:lnTo>
                    <a:pt x="0" y="10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" name="Freeform 42"/>
            <p:cNvSpPr>
              <a:spLocks/>
            </p:cNvSpPr>
            <p:nvPr/>
          </p:nvSpPr>
          <p:spPr bwMode="auto">
            <a:xfrm>
              <a:off x="5415189" y="4086882"/>
              <a:ext cx="357716" cy="481763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93" y="101"/>
                </a:cxn>
                <a:cxn ang="0">
                  <a:pos x="185" y="335"/>
                </a:cxn>
                <a:cxn ang="0">
                  <a:pos x="247" y="323"/>
                </a:cxn>
                <a:cxn ang="0">
                  <a:pos x="156" y="74"/>
                </a:cxn>
                <a:cxn ang="0">
                  <a:pos x="215" y="0"/>
                </a:cxn>
                <a:cxn ang="0">
                  <a:pos x="84" y="9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47" h="335">
                  <a:moveTo>
                    <a:pt x="0" y="82"/>
                  </a:moveTo>
                  <a:lnTo>
                    <a:pt x="93" y="101"/>
                  </a:lnTo>
                  <a:lnTo>
                    <a:pt x="185" y="335"/>
                  </a:lnTo>
                  <a:lnTo>
                    <a:pt x="247" y="323"/>
                  </a:lnTo>
                  <a:lnTo>
                    <a:pt x="156" y="74"/>
                  </a:lnTo>
                  <a:lnTo>
                    <a:pt x="215" y="0"/>
                  </a:lnTo>
                  <a:lnTo>
                    <a:pt x="84" y="9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" name="Freeform 43"/>
            <p:cNvSpPr>
              <a:spLocks/>
            </p:cNvSpPr>
            <p:nvPr/>
          </p:nvSpPr>
          <p:spPr bwMode="auto">
            <a:xfrm>
              <a:off x="5925801" y="4219583"/>
              <a:ext cx="458685" cy="470224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92" y="72"/>
                </a:cxn>
                <a:cxn ang="0">
                  <a:pos x="0" y="272"/>
                </a:cxn>
                <a:cxn ang="0">
                  <a:pos x="34" y="327"/>
                </a:cxn>
                <a:cxn ang="0">
                  <a:pos x="241" y="131"/>
                </a:cxn>
                <a:cxn ang="0">
                  <a:pos x="317" y="141"/>
                </a:cxn>
                <a:cxn ang="0">
                  <a:pos x="260" y="5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317" h="327">
                  <a:moveTo>
                    <a:pt x="186" y="0"/>
                  </a:moveTo>
                  <a:lnTo>
                    <a:pt x="192" y="72"/>
                  </a:lnTo>
                  <a:lnTo>
                    <a:pt x="0" y="272"/>
                  </a:lnTo>
                  <a:lnTo>
                    <a:pt x="34" y="327"/>
                  </a:lnTo>
                  <a:lnTo>
                    <a:pt x="241" y="131"/>
                  </a:lnTo>
                  <a:lnTo>
                    <a:pt x="317" y="141"/>
                  </a:lnTo>
                  <a:lnTo>
                    <a:pt x="260" y="5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" name="Freeform 44"/>
            <p:cNvSpPr>
              <a:spLocks/>
            </p:cNvSpPr>
            <p:nvPr/>
          </p:nvSpPr>
          <p:spPr bwMode="auto">
            <a:xfrm>
              <a:off x="5617125" y="4510949"/>
              <a:ext cx="438491" cy="438490"/>
            </a:xfrm>
            <a:custGeom>
              <a:avLst/>
              <a:gdLst/>
              <a:ahLst/>
              <a:cxnLst>
                <a:cxn ang="0">
                  <a:pos x="141" y="302"/>
                </a:cxn>
                <a:cxn ang="0">
                  <a:pos x="125" y="302"/>
                </a:cxn>
                <a:cxn ang="0">
                  <a:pos x="110" y="298"/>
                </a:cxn>
                <a:cxn ang="0">
                  <a:pos x="97" y="292"/>
                </a:cxn>
                <a:cxn ang="0">
                  <a:pos x="83" y="287"/>
                </a:cxn>
                <a:cxn ang="0">
                  <a:pos x="70" y="279"/>
                </a:cxn>
                <a:cxn ang="0">
                  <a:pos x="53" y="268"/>
                </a:cxn>
                <a:cxn ang="0">
                  <a:pos x="32" y="247"/>
                </a:cxn>
                <a:cxn ang="0">
                  <a:pos x="21" y="230"/>
                </a:cxn>
                <a:cxn ang="0">
                  <a:pos x="13" y="216"/>
                </a:cxn>
                <a:cxn ang="0">
                  <a:pos x="7" y="203"/>
                </a:cxn>
                <a:cxn ang="0">
                  <a:pos x="4" y="190"/>
                </a:cxn>
                <a:cxn ang="0">
                  <a:pos x="0" y="174"/>
                </a:cxn>
                <a:cxn ang="0">
                  <a:pos x="0" y="159"/>
                </a:cxn>
                <a:cxn ang="0">
                  <a:pos x="0" y="144"/>
                </a:cxn>
                <a:cxn ang="0">
                  <a:pos x="0" y="127"/>
                </a:cxn>
                <a:cxn ang="0">
                  <a:pos x="4" y="114"/>
                </a:cxn>
                <a:cxn ang="0">
                  <a:pos x="7" y="100"/>
                </a:cxn>
                <a:cxn ang="0">
                  <a:pos x="13" y="85"/>
                </a:cxn>
                <a:cxn ang="0">
                  <a:pos x="21" y="72"/>
                </a:cxn>
                <a:cxn ang="0">
                  <a:pos x="32" y="55"/>
                </a:cxn>
                <a:cxn ang="0">
                  <a:pos x="53" y="34"/>
                </a:cxn>
                <a:cxn ang="0">
                  <a:pos x="70" y="20"/>
                </a:cxn>
                <a:cxn ang="0">
                  <a:pos x="83" y="15"/>
                </a:cxn>
                <a:cxn ang="0">
                  <a:pos x="97" y="9"/>
                </a:cxn>
                <a:cxn ang="0">
                  <a:pos x="110" y="3"/>
                </a:cxn>
                <a:cxn ang="0">
                  <a:pos x="125" y="0"/>
                </a:cxn>
                <a:cxn ang="0">
                  <a:pos x="141" y="0"/>
                </a:cxn>
                <a:cxn ang="0">
                  <a:pos x="156" y="0"/>
                </a:cxn>
                <a:cxn ang="0">
                  <a:pos x="171" y="0"/>
                </a:cxn>
                <a:cxn ang="0">
                  <a:pos x="186" y="3"/>
                </a:cxn>
                <a:cxn ang="0">
                  <a:pos x="199" y="9"/>
                </a:cxn>
                <a:cxn ang="0">
                  <a:pos x="213" y="15"/>
                </a:cxn>
                <a:cxn ang="0">
                  <a:pos x="226" y="20"/>
                </a:cxn>
                <a:cxn ang="0">
                  <a:pos x="245" y="34"/>
                </a:cxn>
                <a:cxn ang="0">
                  <a:pos x="266" y="55"/>
                </a:cxn>
                <a:cxn ang="0">
                  <a:pos x="277" y="72"/>
                </a:cxn>
                <a:cxn ang="0">
                  <a:pos x="285" y="85"/>
                </a:cxn>
                <a:cxn ang="0">
                  <a:pos x="291" y="100"/>
                </a:cxn>
                <a:cxn ang="0">
                  <a:pos x="296" y="114"/>
                </a:cxn>
                <a:cxn ang="0">
                  <a:pos x="298" y="127"/>
                </a:cxn>
                <a:cxn ang="0">
                  <a:pos x="300" y="144"/>
                </a:cxn>
                <a:cxn ang="0">
                  <a:pos x="300" y="159"/>
                </a:cxn>
                <a:cxn ang="0">
                  <a:pos x="298" y="174"/>
                </a:cxn>
                <a:cxn ang="0">
                  <a:pos x="296" y="190"/>
                </a:cxn>
                <a:cxn ang="0">
                  <a:pos x="291" y="203"/>
                </a:cxn>
                <a:cxn ang="0">
                  <a:pos x="285" y="216"/>
                </a:cxn>
                <a:cxn ang="0">
                  <a:pos x="277" y="230"/>
                </a:cxn>
                <a:cxn ang="0">
                  <a:pos x="266" y="247"/>
                </a:cxn>
                <a:cxn ang="0">
                  <a:pos x="245" y="268"/>
                </a:cxn>
                <a:cxn ang="0">
                  <a:pos x="226" y="279"/>
                </a:cxn>
                <a:cxn ang="0">
                  <a:pos x="213" y="287"/>
                </a:cxn>
                <a:cxn ang="0">
                  <a:pos x="199" y="292"/>
                </a:cxn>
                <a:cxn ang="0">
                  <a:pos x="186" y="298"/>
                </a:cxn>
                <a:cxn ang="0">
                  <a:pos x="171" y="302"/>
                </a:cxn>
                <a:cxn ang="0">
                  <a:pos x="156" y="302"/>
                </a:cxn>
                <a:cxn ang="0">
                  <a:pos x="150" y="304"/>
                </a:cxn>
              </a:cxnLst>
              <a:rect l="0" t="0" r="r" b="b"/>
              <a:pathLst>
                <a:path w="302" h="304">
                  <a:moveTo>
                    <a:pt x="150" y="304"/>
                  </a:moveTo>
                  <a:lnTo>
                    <a:pt x="141" y="302"/>
                  </a:lnTo>
                  <a:lnTo>
                    <a:pt x="133" y="302"/>
                  </a:lnTo>
                  <a:lnTo>
                    <a:pt x="125" y="302"/>
                  </a:lnTo>
                  <a:lnTo>
                    <a:pt x="118" y="300"/>
                  </a:lnTo>
                  <a:lnTo>
                    <a:pt x="110" y="298"/>
                  </a:lnTo>
                  <a:lnTo>
                    <a:pt x="104" y="296"/>
                  </a:lnTo>
                  <a:lnTo>
                    <a:pt x="97" y="292"/>
                  </a:lnTo>
                  <a:lnTo>
                    <a:pt x="91" y="290"/>
                  </a:lnTo>
                  <a:lnTo>
                    <a:pt x="83" y="287"/>
                  </a:lnTo>
                  <a:lnTo>
                    <a:pt x="78" y="283"/>
                  </a:lnTo>
                  <a:lnTo>
                    <a:pt x="70" y="279"/>
                  </a:lnTo>
                  <a:lnTo>
                    <a:pt x="64" y="275"/>
                  </a:lnTo>
                  <a:lnTo>
                    <a:pt x="53" y="268"/>
                  </a:lnTo>
                  <a:lnTo>
                    <a:pt x="44" y="258"/>
                  </a:lnTo>
                  <a:lnTo>
                    <a:pt x="32" y="247"/>
                  </a:lnTo>
                  <a:lnTo>
                    <a:pt x="23" y="235"/>
                  </a:lnTo>
                  <a:lnTo>
                    <a:pt x="21" y="230"/>
                  </a:lnTo>
                  <a:lnTo>
                    <a:pt x="17" y="224"/>
                  </a:lnTo>
                  <a:lnTo>
                    <a:pt x="13" y="216"/>
                  </a:lnTo>
                  <a:lnTo>
                    <a:pt x="11" y="211"/>
                  </a:lnTo>
                  <a:lnTo>
                    <a:pt x="7" y="203"/>
                  </a:lnTo>
                  <a:lnTo>
                    <a:pt x="5" y="195"/>
                  </a:lnTo>
                  <a:lnTo>
                    <a:pt x="4" y="190"/>
                  </a:lnTo>
                  <a:lnTo>
                    <a:pt x="2" y="182"/>
                  </a:lnTo>
                  <a:lnTo>
                    <a:pt x="0" y="174"/>
                  </a:lnTo>
                  <a:lnTo>
                    <a:pt x="0" y="167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4" y="114"/>
                  </a:lnTo>
                  <a:lnTo>
                    <a:pt x="5" y="106"/>
                  </a:lnTo>
                  <a:lnTo>
                    <a:pt x="7" y="100"/>
                  </a:lnTo>
                  <a:lnTo>
                    <a:pt x="11" y="93"/>
                  </a:lnTo>
                  <a:lnTo>
                    <a:pt x="13" y="85"/>
                  </a:lnTo>
                  <a:lnTo>
                    <a:pt x="17" y="79"/>
                  </a:lnTo>
                  <a:lnTo>
                    <a:pt x="21" y="72"/>
                  </a:lnTo>
                  <a:lnTo>
                    <a:pt x="23" y="66"/>
                  </a:lnTo>
                  <a:lnTo>
                    <a:pt x="32" y="55"/>
                  </a:lnTo>
                  <a:lnTo>
                    <a:pt x="44" y="45"/>
                  </a:lnTo>
                  <a:lnTo>
                    <a:pt x="53" y="34"/>
                  </a:lnTo>
                  <a:lnTo>
                    <a:pt x="64" y="26"/>
                  </a:lnTo>
                  <a:lnTo>
                    <a:pt x="70" y="20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91" y="11"/>
                  </a:lnTo>
                  <a:lnTo>
                    <a:pt x="97" y="9"/>
                  </a:lnTo>
                  <a:lnTo>
                    <a:pt x="104" y="5"/>
                  </a:lnTo>
                  <a:lnTo>
                    <a:pt x="110" y="3"/>
                  </a:lnTo>
                  <a:lnTo>
                    <a:pt x="118" y="1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9" y="1"/>
                  </a:lnTo>
                  <a:lnTo>
                    <a:pt x="186" y="3"/>
                  </a:lnTo>
                  <a:lnTo>
                    <a:pt x="192" y="5"/>
                  </a:lnTo>
                  <a:lnTo>
                    <a:pt x="199" y="9"/>
                  </a:lnTo>
                  <a:lnTo>
                    <a:pt x="207" y="11"/>
                  </a:lnTo>
                  <a:lnTo>
                    <a:pt x="213" y="15"/>
                  </a:lnTo>
                  <a:lnTo>
                    <a:pt x="220" y="17"/>
                  </a:lnTo>
                  <a:lnTo>
                    <a:pt x="226" y="20"/>
                  </a:lnTo>
                  <a:lnTo>
                    <a:pt x="234" y="26"/>
                  </a:lnTo>
                  <a:lnTo>
                    <a:pt x="245" y="34"/>
                  </a:lnTo>
                  <a:lnTo>
                    <a:pt x="256" y="45"/>
                  </a:lnTo>
                  <a:lnTo>
                    <a:pt x="266" y="55"/>
                  </a:lnTo>
                  <a:lnTo>
                    <a:pt x="274" y="66"/>
                  </a:lnTo>
                  <a:lnTo>
                    <a:pt x="277" y="72"/>
                  </a:lnTo>
                  <a:lnTo>
                    <a:pt x="281" y="79"/>
                  </a:lnTo>
                  <a:lnTo>
                    <a:pt x="285" y="85"/>
                  </a:lnTo>
                  <a:lnTo>
                    <a:pt x="289" y="93"/>
                  </a:lnTo>
                  <a:lnTo>
                    <a:pt x="291" y="100"/>
                  </a:lnTo>
                  <a:lnTo>
                    <a:pt x="293" y="106"/>
                  </a:lnTo>
                  <a:lnTo>
                    <a:pt x="296" y="114"/>
                  </a:lnTo>
                  <a:lnTo>
                    <a:pt x="298" y="121"/>
                  </a:lnTo>
                  <a:lnTo>
                    <a:pt x="298" y="127"/>
                  </a:lnTo>
                  <a:lnTo>
                    <a:pt x="300" y="135"/>
                  </a:lnTo>
                  <a:lnTo>
                    <a:pt x="300" y="144"/>
                  </a:lnTo>
                  <a:lnTo>
                    <a:pt x="302" y="152"/>
                  </a:lnTo>
                  <a:lnTo>
                    <a:pt x="300" y="159"/>
                  </a:lnTo>
                  <a:lnTo>
                    <a:pt x="300" y="167"/>
                  </a:lnTo>
                  <a:lnTo>
                    <a:pt x="298" y="174"/>
                  </a:lnTo>
                  <a:lnTo>
                    <a:pt x="298" y="182"/>
                  </a:lnTo>
                  <a:lnTo>
                    <a:pt x="296" y="190"/>
                  </a:lnTo>
                  <a:lnTo>
                    <a:pt x="293" y="195"/>
                  </a:lnTo>
                  <a:lnTo>
                    <a:pt x="291" y="203"/>
                  </a:lnTo>
                  <a:lnTo>
                    <a:pt x="289" y="211"/>
                  </a:lnTo>
                  <a:lnTo>
                    <a:pt x="285" y="216"/>
                  </a:lnTo>
                  <a:lnTo>
                    <a:pt x="281" y="224"/>
                  </a:lnTo>
                  <a:lnTo>
                    <a:pt x="277" y="230"/>
                  </a:lnTo>
                  <a:lnTo>
                    <a:pt x="274" y="235"/>
                  </a:lnTo>
                  <a:lnTo>
                    <a:pt x="266" y="247"/>
                  </a:lnTo>
                  <a:lnTo>
                    <a:pt x="256" y="258"/>
                  </a:lnTo>
                  <a:lnTo>
                    <a:pt x="245" y="268"/>
                  </a:lnTo>
                  <a:lnTo>
                    <a:pt x="234" y="275"/>
                  </a:lnTo>
                  <a:lnTo>
                    <a:pt x="226" y="279"/>
                  </a:lnTo>
                  <a:lnTo>
                    <a:pt x="220" y="283"/>
                  </a:lnTo>
                  <a:lnTo>
                    <a:pt x="213" y="287"/>
                  </a:lnTo>
                  <a:lnTo>
                    <a:pt x="207" y="290"/>
                  </a:lnTo>
                  <a:lnTo>
                    <a:pt x="199" y="292"/>
                  </a:lnTo>
                  <a:lnTo>
                    <a:pt x="192" y="296"/>
                  </a:lnTo>
                  <a:lnTo>
                    <a:pt x="186" y="298"/>
                  </a:lnTo>
                  <a:lnTo>
                    <a:pt x="179" y="300"/>
                  </a:lnTo>
                  <a:lnTo>
                    <a:pt x="171" y="302"/>
                  </a:lnTo>
                  <a:lnTo>
                    <a:pt x="163" y="302"/>
                  </a:lnTo>
                  <a:lnTo>
                    <a:pt x="156" y="302"/>
                  </a:lnTo>
                  <a:lnTo>
                    <a:pt x="150" y="304"/>
                  </a:lnTo>
                  <a:lnTo>
                    <a:pt x="150" y="30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" name="Freeform 45"/>
            <p:cNvSpPr>
              <a:spLocks/>
            </p:cNvSpPr>
            <p:nvPr/>
          </p:nvSpPr>
          <p:spPr bwMode="auto">
            <a:xfrm>
              <a:off x="5715209" y="4606146"/>
              <a:ext cx="245209" cy="245209"/>
            </a:xfrm>
            <a:custGeom>
              <a:avLst/>
              <a:gdLst/>
              <a:ahLst/>
              <a:cxnLst>
                <a:cxn ang="0">
                  <a:pos x="52" y="143"/>
                </a:cxn>
                <a:cxn ang="0">
                  <a:pos x="61" y="149"/>
                </a:cxn>
                <a:cxn ang="0">
                  <a:pos x="75" y="168"/>
                </a:cxn>
                <a:cxn ang="0">
                  <a:pos x="84" y="171"/>
                </a:cxn>
                <a:cxn ang="0">
                  <a:pos x="101" y="152"/>
                </a:cxn>
                <a:cxn ang="0">
                  <a:pos x="114" y="149"/>
                </a:cxn>
                <a:cxn ang="0">
                  <a:pos x="135" y="154"/>
                </a:cxn>
                <a:cxn ang="0">
                  <a:pos x="143" y="150"/>
                </a:cxn>
                <a:cxn ang="0">
                  <a:pos x="143" y="122"/>
                </a:cxn>
                <a:cxn ang="0">
                  <a:pos x="149" y="112"/>
                </a:cxn>
                <a:cxn ang="0">
                  <a:pos x="170" y="99"/>
                </a:cxn>
                <a:cxn ang="0">
                  <a:pos x="171" y="91"/>
                </a:cxn>
                <a:cxn ang="0">
                  <a:pos x="151" y="72"/>
                </a:cxn>
                <a:cxn ang="0">
                  <a:pos x="149" y="61"/>
                </a:cxn>
                <a:cxn ang="0">
                  <a:pos x="154" y="36"/>
                </a:cxn>
                <a:cxn ang="0">
                  <a:pos x="151" y="27"/>
                </a:cxn>
                <a:cxn ang="0">
                  <a:pos x="124" y="31"/>
                </a:cxn>
                <a:cxn ang="0">
                  <a:pos x="113" y="25"/>
                </a:cxn>
                <a:cxn ang="0">
                  <a:pos x="101" y="4"/>
                </a:cxn>
                <a:cxn ang="0">
                  <a:pos x="92" y="0"/>
                </a:cxn>
                <a:cxn ang="0">
                  <a:pos x="73" y="21"/>
                </a:cxn>
                <a:cxn ang="0">
                  <a:pos x="61" y="25"/>
                </a:cxn>
                <a:cxn ang="0">
                  <a:pos x="38" y="19"/>
                </a:cxn>
                <a:cxn ang="0">
                  <a:pos x="29" y="23"/>
                </a:cxn>
                <a:cxn ang="0">
                  <a:pos x="33" y="52"/>
                </a:cxn>
                <a:cxn ang="0">
                  <a:pos x="25" y="63"/>
                </a:cxn>
                <a:cxn ang="0">
                  <a:pos x="4" y="74"/>
                </a:cxn>
                <a:cxn ang="0">
                  <a:pos x="0" y="82"/>
                </a:cxn>
                <a:cxn ang="0">
                  <a:pos x="23" y="101"/>
                </a:cxn>
                <a:cxn ang="0">
                  <a:pos x="27" y="112"/>
                </a:cxn>
                <a:cxn ang="0">
                  <a:pos x="21" y="133"/>
                </a:cxn>
                <a:cxn ang="0">
                  <a:pos x="23" y="145"/>
                </a:cxn>
                <a:cxn ang="0">
                  <a:pos x="33" y="145"/>
                </a:cxn>
              </a:cxnLst>
              <a:rect l="0" t="0" r="r" b="b"/>
              <a:pathLst>
                <a:path w="171" h="171">
                  <a:moveTo>
                    <a:pt x="33" y="145"/>
                  </a:moveTo>
                  <a:lnTo>
                    <a:pt x="52" y="143"/>
                  </a:lnTo>
                  <a:lnTo>
                    <a:pt x="57" y="145"/>
                  </a:lnTo>
                  <a:lnTo>
                    <a:pt x="61" y="149"/>
                  </a:lnTo>
                  <a:lnTo>
                    <a:pt x="73" y="166"/>
                  </a:lnTo>
                  <a:lnTo>
                    <a:pt x="75" y="168"/>
                  </a:lnTo>
                  <a:lnTo>
                    <a:pt x="76" y="171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101" y="152"/>
                  </a:lnTo>
                  <a:lnTo>
                    <a:pt x="107" y="149"/>
                  </a:lnTo>
                  <a:lnTo>
                    <a:pt x="114" y="149"/>
                  </a:lnTo>
                  <a:lnTo>
                    <a:pt x="132" y="154"/>
                  </a:lnTo>
                  <a:lnTo>
                    <a:pt x="135" y="154"/>
                  </a:lnTo>
                  <a:lnTo>
                    <a:pt x="137" y="154"/>
                  </a:lnTo>
                  <a:lnTo>
                    <a:pt x="143" y="150"/>
                  </a:lnTo>
                  <a:lnTo>
                    <a:pt x="147" y="143"/>
                  </a:lnTo>
                  <a:lnTo>
                    <a:pt x="143" y="122"/>
                  </a:lnTo>
                  <a:lnTo>
                    <a:pt x="143" y="116"/>
                  </a:lnTo>
                  <a:lnTo>
                    <a:pt x="149" y="112"/>
                  </a:lnTo>
                  <a:lnTo>
                    <a:pt x="168" y="101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171" y="91"/>
                  </a:lnTo>
                  <a:lnTo>
                    <a:pt x="170" y="84"/>
                  </a:lnTo>
                  <a:lnTo>
                    <a:pt x="151" y="72"/>
                  </a:lnTo>
                  <a:lnTo>
                    <a:pt x="147" y="67"/>
                  </a:lnTo>
                  <a:lnTo>
                    <a:pt x="149" y="61"/>
                  </a:lnTo>
                  <a:lnTo>
                    <a:pt x="152" y="38"/>
                  </a:lnTo>
                  <a:lnTo>
                    <a:pt x="154" y="36"/>
                  </a:lnTo>
                  <a:lnTo>
                    <a:pt x="156" y="34"/>
                  </a:lnTo>
                  <a:lnTo>
                    <a:pt x="151" y="27"/>
                  </a:lnTo>
                  <a:lnTo>
                    <a:pt x="143" y="27"/>
                  </a:lnTo>
                  <a:lnTo>
                    <a:pt x="124" y="31"/>
                  </a:lnTo>
                  <a:lnTo>
                    <a:pt x="116" y="27"/>
                  </a:lnTo>
                  <a:lnTo>
                    <a:pt x="113" y="25"/>
                  </a:lnTo>
                  <a:lnTo>
                    <a:pt x="101" y="8"/>
                  </a:lnTo>
                  <a:lnTo>
                    <a:pt x="101" y="4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6" y="4"/>
                  </a:lnTo>
                  <a:lnTo>
                    <a:pt x="73" y="21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29" y="23"/>
                  </a:lnTo>
                  <a:lnTo>
                    <a:pt x="27" y="31"/>
                  </a:lnTo>
                  <a:lnTo>
                    <a:pt x="33" y="52"/>
                  </a:lnTo>
                  <a:lnTo>
                    <a:pt x="29" y="57"/>
                  </a:lnTo>
                  <a:lnTo>
                    <a:pt x="25" y="63"/>
                  </a:lnTo>
                  <a:lnTo>
                    <a:pt x="6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0" y="82"/>
                  </a:lnTo>
                  <a:lnTo>
                    <a:pt x="6" y="88"/>
                  </a:lnTo>
                  <a:lnTo>
                    <a:pt x="23" y="101"/>
                  </a:lnTo>
                  <a:lnTo>
                    <a:pt x="27" y="107"/>
                  </a:lnTo>
                  <a:lnTo>
                    <a:pt x="27" y="11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7"/>
                  </a:lnTo>
                  <a:lnTo>
                    <a:pt x="23" y="145"/>
                  </a:lnTo>
                  <a:lnTo>
                    <a:pt x="33" y="145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" name="Freeform 46"/>
            <p:cNvSpPr>
              <a:spLocks/>
            </p:cNvSpPr>
            <p:nvPr/>
          </p:nvSpPr>
          <p:spPr bwMode="auto">
            <a:xfrm>
              <a:off x="5767135" y="4643650"/>
              <a:ext cx="150010" cy="152896"/>
            </a:xfrm>
            <a:custGeom>
              <a:avLst/>
              <a:gdLst/>
              <a:ahLst/>
              <a:cxnLst>
                <a:cxn ang="0">
                  <a:pos x="54" y="106"/>
                </a:cxn>
                <a:cxn ang="0">
                  <a:pos x="42" y="104"/>
                </a:cxn>
                <a:cxn ang="0">
                  <a:pos x="31" y="101"/>
                </a:cxn>
                <a:cxn ang="0">
                  <a:pos x="21" y="95"/>
                </a:cxn>
                <a:cxn ang="0">
                  <a:pos x="16" y="89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0" y="44"/>
                </a:cxn>
                <a:cxn ang="0">
                  <a:pos x="4" y="32"/>
                </a:cxn>
                <a:cxn ang="0">
                  <a:pos x="8" y="23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73" y="4"/>
                </a:cxn>
                <a:cxn ang="0">
                  <a:pos x="82" y="9"/>
                </a:cxn>
                <a:cxn ang="0">
                  <a:pos x="90" y="15"/>
                </a:cxn>
                <a:cxn ang="0">
                  <a:pos x="96" y="23"/>
                </a:cxn>
                <a:cxn ang="0">
                  <a:pos x="101" y="32"/>
                </a:cxn>
                <a:cxn ang="0">
                  <a:pos x="103" y="44"/>
                </a:cxn>
                <a:cxn ang="0">
                  <a:pos x="105" y="55"/>
                </a:cxn>
                <a:cxn ang="0">
                  <a:pos x="103" y="64"/>
                </a:cxn>
                <a:cxn ang="0">
                  <a:pos x="101" y="74"/>
                </a:cxn>
                <a:cxn ang="0">
                  <a:pos x="96" y="82"/>
                </a:cxn>
                <a:cxn ang="0">
                  <a:pos x="90" y="89"/>
                </a:cxn>
                <a:cxn ang="0">
                  <a:pos x="82" y="95"/>
                </a:cxn>
                <a:cxn ang="0">
                  <a:pos x="73" y="101"/>
                </a:cxn>
                <a:cxn ang="0">
                  <a:pos x="63" y="104"/>
                </a:cxn>
                <a:cxn ang="0">
                  <a:pos x="54" y="106"/>
                </a:cxn>
                <a:cxn ang="0">
                  <a:pos x="54" y="106"/>
                </a:cxn>
              </a:cxnLst>
              <a:rect l="0" t="0" r="r" b="b"/>
              <a:pathLst>
                <a:path w="105" h="106">
                  <a:moveTo>
                    <a:pt x="54" y="106"/>
                  </a:moveTo>
                  <a:lnTo>
                    <a:pt x="42" y="104"/>
                  </a:lnTo>
                  <a:lnTo>
                    <a:pt x="31" y="101"/>
                  </a:lnTo>
                  <a:lnTo>
                    <a:pt x="21" y="95"/>
                  </a:lnTo>
                  <a:lnTo>
                    <a:pt x="16" y="89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73" y="4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6" y="23"/>
                  </a:lnTo>
                  <a:lnTo>
                    <a:pt x="101" y="32"/>
                  </a:lnTo>
                  <a:lnTo>
                    <a:pt x="103" y="44"/>
                  </a:lnTo>
                  <a:lnTo>
                    <a:pt x="105" y="55"/>
                  </a:lnTo>
                  <a:lnTo>
                    <a:pt x="103" y="64"/>
                  </a:lnTo>
                  <a:lnTo>
                    <a:pt x="101" y="74"/>
                  </a:lnTo>
                  <a:lnTo>
                    <a:pt x="96" y="82"/>
                  </a:lnTo>
                  <a:lnTo>
                    <a:pt x="90" y="89"/>
                  </a:lnTo>
                  <a:lnTo>
                    <a:pt x="82" y="95"/>
                  </a:lnTo>
                  <a:lnTo>
                    <a:pt x="73" y="101"/>
                  </a:lnTo>
                  <a:lnTo>
                    <a:pt x="63" y="104"/>
                  </a:lnTo>
                  <a:lnTo>
                    <a:pt x="54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0" name="Freeform 48"/>
            <p:cNvSpPr>
              <a:spLocks/>
            </p:cNvSpPr>
            <p:nvPr/>
          </p:nvSpPr>
          <p:spPr bwMode="auto">
            <a:xfrm>
              <a:off x="6447950" y="5503321"/>
              <a:ext cx="651966" cy="36060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241"/>
                </a:cxn>
                <a:cxn ang="0">
                  <a:pos x="453" y="249"/>
                </a:cxn>
                <a:cxn ang="0">
                  <a:pos x="396" y="4"/>
                </a:cxn>
                <a:cxn ang="0">
                  <a:pos x="63" y="0"/>
                </a:cxn>
                <a:cxn ang="0">
                  <a:pos x="63" y="0"/>
                </a:cxn>
              </a:cxnLst>
              <a:rect l="0" t="0" r="r" b="b"/>
              <a:pathLst>
                <a:path w="453" h="249">
                  <a:moveTo>
                    <a:pt x="63" y="0"/>
                  </a:moveTo>
                  <a:lnTo>
                    <a:pt x="0" y="241"/>
                  </a:lnTo>
                  <a:lnTo>
                    <a:pt x="453" y="249"/>
                  </a:lnTo>
                  <a:lnTo>
                    <a:pt x="396" y="4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1" name="Freeform 49"/>
            <p:cNvSpPr>
              <a:spLocks/>
            </p:cNvSpPr>
            <p:nvPr/>
          </p:nvSpPr>
          <p:spPr bwMode="auto">
            <a:xfrm>
              <a:off x="6491223" y="5650445"/>
              <a:ext cx="513496" cy="184627"/>
            </a:xfrm>
            <a:custGeom>
              <a:avLst/>
              <a:gdLst/>
              <a:ahLst/>
              <a:cxnLst>
                <a:cxn ang="0">
                  <a:pos x="348" y="127"/>
                </a:cxn>
                <a:cxn ang="0">
                  <a:pos x="328" y="127"/>
                </a:cxn>
                <a:cxn ang="0">
                  <a:pos x="309" y="127"/>
                </a:cxn>
                <a:cxn ang="0">
                  <a:pos x="288" y="127"/>
                </a:cxn>
                <a:cxn ang="0">
                  <a:pos x="267" y="127"/>
                </a:cxn>
                <a:cxn ang="0">
                  <a:pos x="244" y="127"/>
                </a:cxn>
                <a:cxn ang="0">
                  <a:pos x="219" y="127"/>
                </a:cxn>
                <a:cxn ang="0">
                  <a:pos x="196" y="127"/>
                </a:cxn>
                <a:cxn ang="0">
                  <a:pos x="179" y="127"/>
                </a:cxn>
                <a:cxn ang="0">
                  <a:pos x="166" y="127"/>
                </a:cxn>
                <a:cxn ang="0">
                  <a:pos x="147" y="127"/>
                </a:cxn>
                <a:cxn ang="0">
                  <a:pos x="124" y="127"/>
                </a:cxn>
                <a:cxn ang="0">
                  <a:pos x="99" y="127"/>
                </a:cxn>
                <a:cxn ang="0">
                  <a:pos x="77" y="127"/>
                </a:cxn>
                <a:cxn ang="0">
                  <a:pos x="52" y="127"/>
                </a:cxn>
                <a:cxn ang="0">
                  <a:pos x="31" y="127"/>
                </a:cxn>
                <a:cxn ang="0">
                  <a:pos x="10" y="127"/>
                </a:cxn>
                <a:cxn ang="0">
                  <a:pos x="0" y="117"/>
                </a:cxn>
                <a:cxn ang="0">
                  <a:pos x="6" y="104"/>
                </a:cxn>
                <a:cxn ang="0">
                  <a:pos x="18" y="85"/>
                </a:cxn>
                <a:cxn ang="0">
                  <a:pos x="35" y="62"/>
                </a:cxn>
                <a:cxn ang="0">
                  <a:pos x="56" y="41"/>
                </a:cxn>
                <a:cxn ang="0">
                  <a:pos x="73" y="28"/>
                </a:cxn>
                <a:cxn ang="0">
                  <a:pos x="84" y="20"/>
                </a:cxn>
                <a:cxn ang="0">
                  <a:pos x="97" y="15"/>
                </a:cxn>
                <a:cxn ang="0">
                  <a:pos x="111" y="9"/>
                </a:cxn>
                <a:cxn ang="0">
                  <a:pos x="126" y="3"/>
                </a:cxn>
                <a:cxn ang="0">
                  <a:pos x="139" y="0"/>
                </a:cxn>
                <a:cxn ang="0">
                  <a:pos x="154" y="0"/>
                </a:cxn>
                <a:cxn ang="0">
                  <a:pos x="170" y="0"/>
                </a:cxn>
                <a:cxn ang="0">
                  <a:pos x="185" y="0"/>
                </a:cxn>
                <a:cxn ang="0">
                  <a:pos x="198" y="0"/>
                </a:cxn>
                <a:cxn ang="0">
                  <a:pos x="213" y="1"/>
                </a:cxn>
                <a:cxn ang="0">
                  <a:pos x="229" y="5"/>
                </a:cxn>
                <a:cxn ang="0">
                  <a:pos x="242" y="9"/>
                </a:cxn>
                <a:cxn ang="0">
                  <a:pos x="255" y="15"/>
                </a:cxn>
                <a:cxn ang="0">
                  <a:pos x="269" y="22"/>
                </a:cxn>
                <a:cxn ang="0">
                  <a:pos x="282" y="30"/>
                </a:cxn>
                <a:cxn ang="0">
                  <a:pos x="299" y="43"/>
                </a:cxn>
                <a:cxn ang="0">
                  <a:pos x="320" y="64"/>
                </a:cxn>
                <a:cxn ang="0">
                  <a:pos x="335" y="87"/>
                </a:cxn>
                <a:cxn ang="0">
                  <a:pos x="347" y="106"/>
                </a:cxn>
                <a:cxn ang="0">
                  <a:pos x="352" y="121"/>
                </a:cxn>
                <a:cxn ang="0">
                  <a:pos x="356" y="129"/>
                </a:cxn>
              </a:cxnLst>
              <a:rect l="0" t="0" r="r" b="b"/>
              <a:pathLst>
                <a:path w="356" h="129">
                  <a:moveTo>
                    <a:pt x="356" y="129"/>
                  </a:moveTo>
                  <a:lnTo>
                    <a:pt x="348" y="127"/>
                  </a:lnTo>
                  <a:lnTo>
                    <a:pt x="339" y="127"/>
                  </a:lnTo>
                  <a:lnTo>
                    <a:pt x="328" y="127"/>
                  </a:lnTo>
                  <a:lnTo>
                    <a:pt x="320" y="127"/>
                  </a:lnTo>
                  <a:lnTo>
                    <a:pt x="309" y="127"/>
                  </a:lnTo>
                  <a:lnTo>
                    <a:pt x="299" y="127"/>
                  </a:lnTo>
                  <a:lnTo>
                    <a:pt x="288" y="127"/>
                  </a:lnTo>
                  <a:lnTo>
                    <a:pt x="278" y="127"/>
                  </a:lnTo>
                  <a:lnTo>
                    <a:pt x="267" y="127"/>
                  </a:lnTo>
                  <a:lnTo>
                    <a:pt x="255" y="127"/>
                  </a:lnTo>
                  <a:lnTo>
                    <a:pt x="244" y="127"/>
                  </a:lnTo>
                  <a:lnTo>
                    <a:pt x="232" y="127"/>
                  </a:lnTo>
                  <a:lnTo>
                    <a:pt x="219" y="127"/>
                  </a:lnTo>
                  <a:lnTo>
                    <a:pt x="208" y="127"/>
                  </a:lnTo>
                  <a:lnTo>
                    <a:pt x="196" y="127"/>
                  </a:lnTo>
                  <a:lnTo>
                    <a:pt x="185" y="127"/>
                  </a:lnTo>
                  <a:lnTo>
                    <a:pt x="179" y="127"/>
                  </a:lnTo>
                  <a:lnTo>
                    <a:pt x="174" y="127"/>
                  </a:lnTo>
                  <a:lnTo>
                    <a:pt x="166" y="127"/>
                  </a:lnTo>
                  <a:lnTo>
                    <a:pt x="160" y="127"/>
                  </a:lnTo>
                  <a:lnTo>
                    <a:pt x="147" y="127"/>
                  </a:lnTo>
                  <a:lnTo>
                    <a:pt x="135" y="127"/>
                  </a:lnTo>
                  <a:lnTo>
                    <a:pt x="124" y="127"/>
                  </a:lnTo>
                  <a:lnTo>
                    <a:pt x="113" y="127"/>
                  </a:lnTo>
                  <a:lnTo>
                    <a:pt x="99" y="127"/>
                  </a:lnTo>
                  <a:lnTo>
                    <a:pt x="90" y="127"/>
                  </a:lnTo>
                  <a:lnTo>
                    <a:pt x="77" y="127"/>
                  </a:lnTo>
                  <a:lnTo>
                    <a:pt x="65" y="127"/>
                  </a:lnTo>
                  <a:lnTo>
                    <a:pt x="52" y="127"/>
                  </a:lnTo>
                  <a:lnTo>
                    <a:pt x="42" y="127"/>
                  </a:lnTo>
                  <a:lnTo>
                    <a:pt x="31" y="127"/>
                  </a:lnTo>
                  <a:lnTo>
                    <a:pt x="21" y="127"/>
                  </a:lnTo>
                  <a:lnTo>
                    <a:pt x="10" y="127"/>
                  </a:lnTo>
                  <a:lnTo>
                    <a:pt x="0" y="127"/>
                  </a:lnTo>
                  <a:lnTo>
                    <a:pt x="0" y="117"/>
                  </a:lnTo>
                  <a:lnTo>
                    <a:pt x="4" y="112"/>
                  </a:lnTo>
                  <a:lnTo>
                    <a:pt x="6" y="104"/>
                  </a:lnTo>
                  <a:lnTo>
                    <a:pt x="10" y="98"/>
                  </a:lnTo>
                  <a:lnTo>
                    <a:pt x="18" y="85"/>
                  </a:lnTo>
                  <a:lnTo>
                    <a:pt x="27" y="74"/>
                  </a:lnTo>
                  <a:lnTo>
                    <a:pt x="35" y="62"/>
                  </a:lnTo>
                  <a:lnTo>
                    <a:pt x="44" y="53"/>
                  </a:lnTo>
                  <a:lnTo>
                    <a:pt x="56" y="41"/>
                  </a:lnTo>
                  <a:lnTo>
                    <a:pt x="67" y="34"/>
                  </a:lnTo>
                  <a:lnTo>
                    <a:pt x="73" y="28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92" y="19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11" y="9"/>
                  </a:lnTo>
                  <a:lnTo>
                    <a:pt x="118" y="7"/>
                  </a:lnTo>
                  <a:lnTo>
                    <a:pt x="126" y="3"/>
                  </a:lnTo>
                  <a:lnTo>
                    <a:pt x="134" y="3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3" y="1"/>
                  </a:lnTo>
                  <a:lnTo>
                    <a:pt x="221" y="3"/>
                  </a:lnTo>
                  <a:lnTo>
                    <a:pt x="229" y="5"/>
                  </a:lnTo>
                  <a:lnTo>
                    <a:pt x="236" y="9"/>
                  </a:lnTo>
                  <a:lnTo>
                    <a:pt x="242" y="9"/>
                  </a:lnTo>
                  <a:lnTo>
                    <a:pt x="250" y="13"/>
                  </a:lnTo>
                  <a:lnTo>
                    <a:pt x="255" y="15"/>
                  </a:lnTo>
                  <a:lnTo>
                    <a:pt x="263" y="19"/>
                  </a:lnTo>
                  <a:lnTo>
                    <a:pt x="269" y="22"/>
                  </a:lnTo>
                  <a:lnTo>
                    <a:pt x="276" y="26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9" y="43"/>
                  </a:lnTo>
                  <a:lnTo>
                    <a:pt x="310" y="53"/>
                  </a:lnTo>
                  <a:lnTo>
                    <a:pt x="320" y="64"/>
                  </a:lnTo>
                  <a:lnTo>
                    <a:pt x="329" y="76"/>
                  </a:lnTo>
                  <a:lnTo>
                    <a:pt x="335" y="87"/>
                  </a:lnTo>
                  <a:lnTo>
                    <a:pt x="345" y="100"/>
                  </a:lnTo>
                  <a:lnTo>
                    <a:pt x="347" y="106"/>
                  </a:lnTo>
                  <a:lnTo>
                    <a:pt x="350" y="114"/>
                  </a:lnTo>
                  <a:lnTo>
                    <a:pt x="352" y="121"/>
                  </a:lnTo>
                  <a:lnTo>
                    <a:pt x="356" y="129"/>
                  </a:lnTo>
                  <a:lnTo>
                    <a:pt x="356" y="129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2" name="Freeform 50"/>
            <p:cNvSpPr>
              <a:spLocks/>
            </p:cNvSpPr>
            <p:nvPr/>
          </p:nvSpPr>
          <p:spPr bwMode="auto">
            <a:xfrm>
              <a:off x="6623924" y="5725450"/>
              <a:ext cx="308675" cy="112508"/>
            </a:xfrm>
            <a:custGeom>
              <a:avLst/>
              <a:gdLst/>
              <a:ahLst/>
              <a:cxnLst>
                <a:cxn ang="0">
                  <a:pos x="213" y="78"/>
                </a:cxn>
                <a:cxn ang="0">
                  <a:pos x="201" y="76"/>
                </a:cxn>
                <a:cxn ang="0">
                  <a:pos x="190" y="76"/>
                </a:cxn>
                <a:cxn ang="0">
                  <a:pos x="182" y="76"/>
                </a:cxn>
                <a:cxn ang="0">
                  <a:pos x="176" y="76"/>
                </a:cxn>
                <a:cxn ang="0">
                  <a:pos x="171" y="76"/>
                </a:cxn>
                <a:cxn ang="0">
                  <a:pos x="165" y="76"/>
                </a:cxn>
                <a:cxn ang="0">
                  <a:pos x="157" y="76"/>
                </a:cxn>
                <a:cxn ang="0">
                  <a:pos x="150" y="76"/>
                </a:cxn>
                <a:cxn ang="0">
                  <a:pos x="144" y="76"/>
                </a:cxn>
                <a:cxn ang="0">
                  <a:pos x="137" y="76"/>
                </a:cxn>
                <a:cxn ang="0">
                  <a:pos x="131" y="76"/>
                </a:cxn>
                <a:cxn ang="0">
                  <a:pos x="123" y="76"/>
                </a:cxn>
                <a:cxn ang="0">
                  <a:pos x="116" y="76"/>
                </a:cxn>
                <a:cxn ang="0">
                  <a:pos x="110" y="76"/>
                </a:cxn>
                <a:cxn ang="0">
                  <a:pos x="102" y="76"/>
                </a:cxn>
                <a:cxn ang="0">
                  <a:pos x="95" y="76"/>
                </a:cxn>
                <a:cxn ang="0">
                  <a:pos x="87" y="76"/>
                </a:cxn>
                <a:cxn ang="0">
                  <a:pos x="80" y="76"/>
                </a:cxn>
                <a:cxn ang="0">
                  <a:pos x="74" y="76"/>
                </a:cxn>
                <a:cxn ang="0">
                  <a:pos x="66" y="76"/>
                </a:cxn>
                <a:cxn ang="0">
                  <a:pos x="59" y="76"/>
                </a:cxn>
                <a:cxn ang="0">
                  <a:pos x="53" y="76"/>
                </a:cxn>
                <a:cxn ang="0">
                  <a:pos x="45" y="76"/>
                </a:cxn>
                <a:cxn ang="0">
                  <a:pos x="38" y="76"/>
                </a:cxn>
                <a:cxn ang="0">
                  <a:pos x="30" y="76"/>
                </a:cxn>
                <a:cxn ang="0">
                  <a:pos x="24" y="76"/>
                </a:cxn>
                <a:cxn ang="0">
                  <a:pos x="11" y="76"/>
                </a:cxn>
                <a:cxn ang="0">
                  <a:pos x="0" y="76"/>
                </a:cxn>
                <a:cxn ang="0">
                  <a:pos x="2" y="66"/>
                </a:cxn>
                <a:cxn ang="0">
                  <a:pos x="5" y="59"/>
                </a:cxn>
                <a:cxn ang="0">
                  <a:pos x="9" y="51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2" y="26"/>
                </a:cxn>
                <a:cxn ang="0">
                  <a:pos x="40" y="23"/>
                </a:cxn>
                <a:cxn ang="0">
                  <a:pos x="45" y="17"/>
                </a:cxn>
                <a:cxn ang="0">
                  <a:pos x="53" y="11"/>
                </a:cxn>
                <a:cxn ang="0">
                  <a:pos x="60" y="7"/>
                </a:cxn>
                <a:cxn ang="0">
                  <a:pos x="68" y="5"/>
                </a:cxn>
                <a:cxn ang="0">
                  <a:pos x="76" y="2"/>
                </a:cxn>
                <a:cxn ang="0">
                  <a:pos x="85" y="2"/>
                </a:cxn>
                <a:cxn ang="0">
                  <a:pos x="95" y="0"/>
                </a:cxn>
                <a:cxn ang="0">
                  <a:pos x="104" y="0"/>
                </a:cxn>
                <a:cxn ang="0">
                  <a:pos x="114" y="0"/>
                </a:cxn>
                <a:cxn ang="0">
                  <a:pos x="121" y="2"/>
                </a:cxn>
                <a:cxn ang="0">
                  <a:pos x="131" y="2"/>
                </a:cxn>
                <a:cxn ang="0">
                  <a:pos x="138" y="5"/>
                </a:cxn>
                <a:cxn ang="0">
                  <a:pos x="148" y="7"/>
                </a:cxn>
                <a:cxn ang="0">
                  <a:pos x="156" y="11"/>
                </a:cxn>
                <a:cxn ang="0">
                  <a:pos x="161" y="17"/>
                </a:cxn>
                <a:cxn ang="0">
                  <a:pos x="171" y="23"/>
                </a:cxn>
                <a:cxn ang="0">
                  <a:pos x="176" y="26"/>
                </a:cxn>
                <a:cxn ang="0">
                  <a:pos x="182" y="32"/>
                </a:cxn>
                <a:cxn ang="0">
                  <a:pos x="188" y="40"/>
                </a:cxn>
                <a:cxn ang="0">
                  <a:pos x="195" y="45"/>
                </a:cxn>
                <a:cxn ang="0">
                  <a:pos x="199" y="53"/>
                </a:cxn>
                <a:cxn ang="0">
                  <a:pos x="205" y="61"/>
                </a:cxn>
                <a:cxn ang="0">
                  <a:pos x="207" y="68"/>
                </a:cxn>
                <a:cxn ang="0">
                  <a:pos x="213" y="78"/>
                </a:cxn>
                <a:cxn ang="0">
                  <a:pos x="213" y="78"/>
                </a:cxn>
              </a:cxnLst>
              <a:rect l="0" t="0" r="r" b="b"/>
              <a:pathLst>
                <a:path w="213" h="78">
                  <a:moveTo>
                    <a:pt x="213" y="78"/>
                  </a:moveTo>
                  <a:lnTo>
                    <a:pt x="201" y="76"/>
                  </a:lnTo>
                  <a:lnTo>
                    <a:pt x="190" y="76"/>
                  </a:lnTo>
                  <a:lnTo>
                    <a:pt x="182" y="76"/>
                  </a:lnTo>
                  <a:lnTo>
                    <a:pt x="176" y="76"/>
                  </a:lnTo>
                  <a:lnTo>
                    <a:pt x="171" y="76"/>
                  </a:lnTo>
                  <a:lnTo>
                    <a:pt x="165" y="76"/>
                  </a:lnTo>
                  <a:lnTo>
                    <a:pt x="157" y="76"/>
                  </a:lnTo>
                  <a:lnTo>
                    <a:pt x="150" y="76"/>
                  </a:lnTo>
                  <a:lnTo>
                    <a:pt x="144" y="76"/>
                  </a:lnTo>
                  <a:lnTo>
                    <a:pt x="137" y="76"/>
                  </a:lnTo>
                  <a:lnTo>
                    <a:pt x="131" y="76"/>
                  </a:lnTo>
                  <a:lnTo>
                    <a:pt x="123" y="76"/>
                  </a:lnTo>
                  <a:lnTo>
                    <a:pt x="116" y="76"/>
                  </a:lnTo>
                  <a:lnTo>
                    <a:pt x="110" y="76"/>
                  </a:lnTo>
                  <a:lnTo>
                    <a:pt x="102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66" y="76"/>
                  </a:lnTo>
                  <a:lnTo>
                    <a:pt x="59" y="76"/>
                  </a:lnTo>
                  <a:lnTo>
                    <a:pt x="53" y="76"/>
                  </a:lnTo>
                  <a:lnTo>
                    <a:pt x="45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6"/>
                  </a:lnTo>
                  <a:lnTo>
                    <a:pt x="11" y="76"/>
                  </a:lnTo>
                  <a:lnTo>
                    <a:pt x="0" y="76"/>
                  </a:lnTo>
                  <a:lnTo>
                    <a:pt x="2" y="66"/>
                  </a:lnTo>
                  <a:lnTo>
                    <a:pt x="5" y="59"/>
                  </a:lnTo>
                  <a:lnTo>
                    <a:pt x="9" y="51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2" y="26"/>
                  </a:lnTo>
                  <a:lnTo>
                    <a:pt x="40" y="23"/>
                  </a:lnTo>
                  <a:lnTo>
                    <a:pt x="45" y="17"/>
                  </a:lnTo>
                  <a:lnTo>
                    <a:pt x="53" y="11"/>
                  </a:lnTo>
                  <a:lnTo>
                    <a:pt x="60" y="7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5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1" y="2"/>
                  </a:lnTo>
                  <a:lnTo>
                    <a:pt x="131" y="2"/>
                  </a:lnTo>
                  <a:lnTo>
                    <a:pt x="138" y="5"/>
                  </a:lnTo>
                  <a:lnTo>
                    <a:pt x="148" y="7"/>
                  </a:lnTo>
                  <a:lnTo>
                    <a:pt x="156" y="11"/>
                  </a:lnTo>
                  <a:lnTo>
                    <a:pt x="161" y="17"/>
                  </a:lnTo>
                  <a:lnTo>
                    <a:pt x="171" y="23"/>
                  </a:lnTo>
                  <a:lnTo>
                    <a:pt x="176" y="26"/>
                  </a:lnTo>
                  <a:lnTo>
                    <a:pt x="182" y="32"/>
                  </a:lnTo>
                  <a:lnTo>
                    <a:pt x="188" y="40"/>
                  </a:lnTo>
                  <a:lnTo>
                    <a:pt x="195" y="45"/>
                  </a:lnTo>
                  <a:lnTo>
                    <a:pt x="199" y="53"/>
                  </a:lnTo>
                  <a:lnTo>
                    <a:pt x="205" y="61"/>
                  </a:lnTo>
                  <a:lnTo>
                    <a:pt x="207" y="68"/>
                  </a:lnTo>
                  <a:lnTo>
                    <a:pt x="213" y="78"/>
                  </a:lnTo>
                  <a:lnTo>
                    <a:pt x="213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3" name="Freeform 51"/>
            <p:cNvSpPr>
              <a:spLocks/>
            </p:cNvSpPr>
            <p:nvPr/>
          </p:nvSpPr>
          <p:spPr bwMode="auto">
            <a:xfrm>
              <a:off x="6785473" y="5552362"/>
              <a:ext cx="152896" cy="23367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76" y="8"/>
                </a:cxn>
                <a:cxn ang="0">
                  <a:pos x="104" y="0"/>
                </a:cxn>
                <a:cxn ang="0">
                  <a:pos x="55" y="164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4" h="164">
                  <a:moveTo>
                    <a:pt x="0" y="150"/>
                  </a:moveTo>
                  <a:lnTo>
                    <a:pt x="76" y="8"/>
                  </a:lnTo>
                  <a:lnTo>
                    <a:pt x="104" y="0"/>
                  </a:lnTo>
                  <a:lnTo>
                    <a:pt x="55" y="164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4" name="Freeform 52"/>
            <p:cNvSpPr>
              <a:spLocks/>
            </p:cNvSpPr>
            <p:nvPr/>
          </p:nvSpPr>
          <p:spPr bwMode="auto">
            <a:xfrm>
              <a:off x="6655656" y="5777377"/>
              <a:ext cx="184628" cy="63466"/>
            </a:xfrm>
            <a:custGeom>
              <a:avLst/>
              <a:gdLst/>
              <a:ahLst/>
              <a:cxnLst>
                <a:cxn ang="0">
                  <a:pos x="129" y="46"/>
                </a:cxn>
                <a:cxn ang="0">
                  <a:pos x="121" y="46"/>
                </a:cxn>
                <a:cxn ang="0">
                  <a:pos x="114" y="46"/>
                </a:cxn>
                <a:cxn ang="0">
                  <a:pos x="106" y="44"/>
                </a:cxn>
                <a:cxn ang="0">
                  <a:pos x="98" y="44"/>
                </a:cxn>
                <a:cxn ang="0">
                  <a:pos x="89" y="44"/>
                </a:cxn>
                <a:cxn ang="0">
                  <a:pos x="81" y="44"/>
                </a:cxn>
                <a:cxn ang="0">
                  <a:pos x="74" y="44"/>
                </a:cxn>
                <a:cxn ang="0">
                  <a:pos x="66" y="44"/>
                </a:cxn>
                <a:cxn ang="0">
                  <a:pos x="57" y="44"/>
                </a:cxn>
                <a:cxn ang="0">
                  <a:pos x="47" y="44"/>
                </a:cxn>
                <a:cxn ang="0">
                  <a:pos x="38" y="44"/>
                </a:cxn>
                <a:cxn ang="0">
                  <a:pos x="30" y="44"/>
                </a:cxn>
                <a:cxn ang="0">
                  <a:pos x="20" y="44"/>
                </a:cxn>
                <a:cxn ang="0">
                  <a:pos x="15" y="44"/>
                </a:cxn>
                <a:cxn ang="0">
                  <a:pos x="5" y="44"/>
                </a:cxn>
                <a:cxn ang="0">
                  <a:pos x="0" y="44"/>
                </a:cxn>
                <a:cxn ang="0">
                  <a:pos x="3" y="34"/>
                </a:cxn>
                <a:cxn ang="0">
                  <a:pos x="9" y="25"/>
                </a:cxn>
                <a:cxn ang="0">
                  <a:pos x="15" y="17"/>
                </a:cxn>
                <a:cxn ang="0">
                  <a:pos x="24" y="11"/>
                </a:cxn>
                <a:cxn ang="0">
                  <a:pos x="32" y="6"/>
                </a:cxn>
                <a:cxn ang="0">
                  <a:pos x="41" y="2"/>
                </a:cxn>
                <a:cxn ang="0">
                  <a:pos x="53" y="0"/>
                </a:cxn>
                <a:cxn ang="0">
                  <a:pos x="64" y="0"/>
                </a:cxn>
                <a:cxn ang="0">
                  <a:pos x="74" y="0"/>
                </a:cxn>
                <a:cxn ang="0">
                  <a:pos x="83" y="2"/>
                </a:cxn>
                <a:cxn ang="0">
                  <a:pos x="93" y="6"/>
                </a:cxn>
                <a:cxn ang="0">
                  <a:pos x="104" y="11"/>
                </a:cxn>
                <a:cxn ang="0">
                  <a:pos x="110" y="17"/>
                </a:cxn>
                <a:cxn ang="0">
                  <a:pos x="117" y="25"/>
                </a:cxn>
                <a:cxn ang="0">
                  <a:pos x="123" y="34"/>
                </a:cxn>
                <a:cxn ang="0">
                  <a:pos x="129" y="46"/>
                </a:cxn>
                <a:cxn ang="0">
                  <a:pos x="129" y="46"/>
                </a:cxn>
              </a:cxnLst>
              <a:rect l="0" t="0" r="r" b="b"/>
              <a:pathLst>
                <a:path w="129" h="46">
                  <a:moveTo>
                    <a:pt x="129" y="46"/>
                  </a:moveTo>
                  <a:lnTo>
                    <a:pt x="121" y="46"/>
                  </a:lnTo>
                  <a:lnTo>
                    <a:pt x="114" y="46"/>
                  </a:lnTo>
                  <a:lnTo>
                    <a:pt x="106" y="44"/>
                  </a:lnTo>
                  <a:lnTo>
                    <a:pt x="98" y="44"/>
                  </a:lnTo>
                  <a:lnTo>
                    <a:pt x="89" y="44"/>
                  </a:lnTo>
                  <a:lnTo>
                    <a:pt x="81" y="44"/>
                  </a:lnTo>
                  <a:lnTo>
                    <a:pt x="74" y="44"/>
                  </a:lnTo>
                  <a:lnTo>
                    <a:pt x="66" y="44"/>
                  </a:lnTo>
                  <a:lnTo>
                    <a:pt x="57" y="44"/>
                  </a:lnTo>
                  <a:lnTo>
                    <a:pt x="47" y="44"/>
                  </a:lnTo>
                  <a:lnTo>
                    <a:pt x="38" y="44"/>
                  </a:lnTo>
                  <a:lnTo>
                    <a:pt x="30" y="44"/>
                  </a:lnTo>
                  <a:lnTo>
                    <a:pt x="20" y="44"/>
                  </a:lnTo>
                  <a:lnTo>
                    <a:pt x="15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3" y="34"/>
                  </a:lnTo>
                  <a:lnTo>
                    <a:pt x="9" y="25"/>
                  </a:lnTo>
                  <a:lnTo>
                    <a:pt x="15" y="17"/>
                  </a:lnTo>
                  <a:lnTo>
                    <a:pt x="24" y="11"/>
                  </a:lnTo>
                  <a:lnTo>
                    <a:pt x="32" y="6"/>
                  </a:lnTo>
                  <a:lnTo>
                    <a:pt x="41" y="2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3" y="2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10" y="17"/>
                  </a:lnTo>
                  <a:lnTo>
                    <a:pt x="117" y="25"/>
                  </a:lnTo>
                  <a:lnTo>
                    <a:pt x="123" y="34"/>
                  </a:lnTo>
                  <a:lnTo>
                    <a:pt x="129" y="46"/>
                  </a:lnTo>
                  <a:lnTo>
                    <a:pt x="129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5" name="Freeform 53"/>
            <p:cNvSpPr>
              <a:spLocks/>
            </p:cNvSpPr>
            <p:nvPr/>
          </p:nvSpPr>
          <p:spPr bwMode="auto">
            <a:xfrm>
              <a:off x="5334414" y="5344656"/>
              <a:ext cx="2951158" cy="706778"/>
            </a:xfrm>
            <a:custGeom>
              <a:avLst/>
              <a:gdLst/>
              <a:ahLst/>
              <a:cxnLst>
                <a:cxn ang="0">
                  <a:pos x="131" y="53"/>
                </a:cxn>
                <a:cxn ang="0">
                  <a:pos x="732" y="418"/>
                </a:cxn>
                <a:cxn ang="0">
                  <a:pos x="1268" y="387"/>
                </a:cxn>
                <a:cxn ang="0">
                  <a:pos x="2042" y="20"/>
                </a:cxn>
                <a:cxn ang="0">
                  <a:pos x="2048" y="57"/>
                </a:cxn>
                <a:cxn ang="0">
                  <a:pos x="1350" y="488"/>
                </a:cxn>
                <a:cxn ang="0">
                  <a:pos x="624" y="481"/>
                </a:cxn>
                <a:cxn ang="0">
                  <a:pos x="0" y="0"/>
                </a:cxn>
                <a:cxn ang="0">
                  <a:pos x="131" y="53"/>
                </a:cxn>
                <a:cxn ang="0">
                  <a:pos x="131" y="53"/>
                </a:cxn>
              </a:cxnLst>
              <a:rect l="0" t="0" r="r" b="b"/>
              <a:pathLst>
                <a:path w="2048" h="488">
                  <a:moveTo>
                    <a:pt x="131" y="53"/>
                  </a:moveTo>
                  <a:lnTo>
                    <a:pt x="732" y="418"/>
                  </a:lnTo>
                  <a:lnTo>
                    <a:pt x="1268" y="387"/>
                  </a:lnTo>
                  <a:lnTo>
                    <a:pt x="2042" y="20"/>
                  </a:lnTo>
                  <a:lnTo>
                    <a:pt x="2048" y="57"/>
                  </a:lnTo>
                  <a:lnTo>
                    <a:pt x="1350" y="488"/>
                  </a:lnTo>
                  <a:lnTo>
                    <a:pt x="624" y="481"/>
                  </a:lnTo>
                  <a:lnTo>
                    <a:pt x="0" y="0"/>
                  </a:lnTo>
                  <a:lnTo>
                    <a:pt x="131" y="53"/>
                  </a:lnTo>
                  <a:lnTo>
                    <a:pt x="13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6" name="Freeform 55"/>
            <p:cNvSpPr>
              <a:spLocks/>
            </p:cNvSpPr>
            <p:nvPr/>
          </p:nvSpPr>
          <p:spPr bwMode="auto">
            <a:xfrm>
              <a:off x="6121967" y="5549478"/>
              <a:ext cx="216361" cy="216361"/>
            </a:xfrm>
            <a:custGeom>
              <a:avLst/>
              <a:gdLst/>
              <a:ahLst/>
              <a:cxnLst>
                <a:cxn ang="0">
                  <a:pos x="76" y="150"/>
                </a:cxn>
                <a:cxn ang="0">
                  <a:pos x="83" y="149"/>
                </a:cxn>
                <a:cxn ang="0">
                  <a:pos x="89" y="149"/>
                </a:cxn>
                <a:cxn ang="0">
                  <a:pos x="97" y="147"/>
                </a:cxn>
                <a:cxn ang="0">
                  <a:pos x="102" y="143"/>
                </a:cxn>
                <a:cxn ang="0">
                  <a:pos x="110" y="141"/>
                </a:cxn>
                <a:cxn ang="0">
                  <a:pos x="116" y="137"/>
                </a:cxn>
                <a:cxn ang="0">
                  <a:pos x="121" y="131"/>
                </a:cxn>
                <a:cxn ang="0">
                  <a:pos x="127" y="128"/>
                </a:cxn>
                <a:cxn ang="0">
                  <a:pos x="131" y="122"/>
                </a:cxn>
                <a:cxn ang="0">
                  <a:pos x="135" y="116"/>
                </a:cxn>
                <a:cxn ang="0">
                  <a:pos x="138" y="109"/>
                </a:cxn>
                <a:cxn ang="0">
                  <a:pos x="142" y="103"/>
                </a:cxn>
                <a:cxn ang="0">
                  <a:pos x="144" y="95"/>
                </a:cxn>
                <a:cxn ang="0">
                  <a:pos x="146" y="90"/>
                </a:cxn>
                <a:cxn ang="0">
                  <a:pos x="148" y="82"/>
                </a:cxn>
                <a:cxn ang="0">
                  <a:pos x="150" y="74"/>
                </a:cxn>
                <a:cxn ang="0">
                  <a:pos x="148" y="67"/>
                </a:cxn>
                <a:cxn ang="0">
                  <a:pos x="146" y="57"/>
                </a:cxn>
                <a:cxn ang="0">
                  <a:pos x="144" y="52"/>
                </a:cxn>
                <a:cxn ang="0">
                  <a:pos x="142" y="44"/>
                </a:cxn>
                <a:cxn ang="0">
                  <a:pos x="135" y="31"/>
                </a:cxn>
                <a:cxn ang="0">
                  <a:pos x="127" y="21"/>
                </a:cxn>
                <a:cxn ang="0">
                  <a:pos x="121" y="15"/>
                </a:cxn>
                <a:cxn ang="0">
                  <a:pos x="116" y="12"/>
                </a:cxn>
                <a:cxn ang="0">
                  <a:pos x="110" y="8"/>
                </a:cxn>
                <a:cxn ang="0">
                  <a:pos x="102" y="6"/>
                </a:cxn>
                <a:cxn ang="0">
                  <a:pos x="97" y="2"/>
                </a:cxn>
                <a:cxn ang="0">
                  <a:pos x="89" y="0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66" y="0"/>
                </a:cxn>
                <a:cxn ang="0">
                  <a:pos x="59" y="0"/>
                </a:cxn>
                <a:cxn ang="0">
                  <a:pos x="51" y="2"/>
                </a:cxn>
                <a:cxn ang="0">
                  <a:pos x="45" y="6"/>
                </a:cxn>
                <a:cxn ang="0">
                  <a:pos x="32" y="12"/>
                </a:cxn>
                <a:cxn ang="0">
                  <a:pos x="22" y="21"/>
                </a:cxn>
                <a:cxn ang="0">
                  <a:pos x="11" y="31"/>
                </a:cxn>
                <a:cxn ang="0">
                  <a:pos x="5" y="44"/>
                </a:cxn>
                <a:cxn ang="0">
                  <a:pos x="3" y="52"/>
                </a:cxn>
                <a:cxn ang="0">
                  <a:pos x="2" y="57"/>
                </a:cxn>
                <a:cxn ang="0">
                  <a:pos x="0" y="67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2" y="90"/>
                </a:cxn>
                <a:cxn ang="0">
                  <a:pos x="3" y="95"/>
                </a:cxn>
                <a:cxn ang="0">
                  <a:pos x="5" y="103"/>
                </a:cxn>
                <a:cxn ang="0">
                  <a:pos x="9" y="109"/>
                </a:cxn>
                <a:cxn ang="0">
                  <a:pos x="11" y="116"/>
                </a:cxn>
                <a:cxn ang="0">
                  <a:pos x="17" y="122"/>
                </a:cxn>
                <a:cxn ang="0">
                  <a:pos x="22" y="128"/>
                </a:cxn>
                <a:cxn ang="0">
                  <a:pos x="32" y="137"/>
                </a:cxn>
                <a:cxn ang="0">
                  <a:pos x="45" y="143"/>
                </a:cxn>
                <a:cxn ang="0">
                  <a:pos x="51" y="147"/>
                </a:cxn>
                <a:cxn ang="0">
                  <a:pos x="59" y="149"/>
                </a:cxn>
                <a:cxn ang="0">
                  <a:pos x="66" y="149"/>
                </a:cxn>
                <a:cxn ang="0">
                  <a:pos x="76" y="150"/>
                </a:cxn>
                <a:cxn ang="0">
                  <a:pos x="76" y="150"/>
                </a:cxn>
              </a:cxnLst>
              <a:rect l="0" t="0" r="r" b="b"/>
              <a:pathLst>
                <a:path w="150" h="150">
                  <a:moveTo>
                    <a:pt x="76" y="150"/>
                  </a:moveTo>
                  <a:lnTo>
                    <a:pt x="83" y="149"/>
                  </a:lnTo>
                  <a:lnTo>
                    <a:pt x="89" y="149"/>
                  </a:lnTo>
                  <a:lnTo>
                    <a:pt x="97" y="147"/>
                  </a:lnTo>
                  <a:lnTo>
                    <a:pt x="102" y="143"/>
                  </a:lnTo>
                  <a:lnTo>
                    <a:pt x="110" y="141"/>
                  </a:lnTo>
                  <a:lnTo>
                    <a:pt x="116" y="137"/>
                  </a:lnTo>
                  <a:lnTo>
                    <a:pt x="121" y="131"/>
                  </a:lnTo>
                  <a:lnTo>
                    <a:pt x="127" y="128"/>
                  </a:lnTo>
                  <a:lnTo>
                    <a:pt x="131" y="122"/>
                  </a:lnTo>
                  <a:lnTo>
                    <a:pt x="135" y="116"/>
                  </a:lnTo>
                  <a:lnTo>
                    <a:pt x="138" y="109"/>
                  </a:lnTo>
                  <a:lnTo>
                    <a:pt x="142" y="103"/>
                  </a:lnTo>
                  <a:lnTo>
                    <a:pt x="144" y="95"/>
                  </a:lnTo>
                  <a:lnTo>
                    <a:pt x="146" y="90"/>
                  </a:lnTo>
                  <a:lnTo>
                    <a:pt x="148" y="82"/>
                  </a:lnTo>
                  <a:lnTo>
                    <a:pt x="150" y="74"/>
                  </a:lnTo>
                  <a:lnTo>
                    <a:pt x="148" y="67"/>
                  </a:lnTo>
                  <a:lnTo>
                    <a:pt x="146" y="57"/>
                  </a:lnTo>
                  <a:lnTo>
                    <a:pt x="144" y="52"/>
                  </a:lnTo>
                  <a:lnTo>
                    <a:pt x="142" y="44"/>
                  </a:lnTo>
                  <a:lnTo>
                    <a:pt x="135" y="31"/>
                  </a:lnTo>
                  <a:lnTo>
                    <a:pt x="127" y="21"/>
                  </a:lnTo>
                  <a:lnTo>
                    <a:pt x="121" y="15"/>
                  </a:lnTo>
                  <a:lnTo>
                    <a:pt x="116" y="12"/>
                  </a:lnTo>
                  <a:lnTo>
                    <a:pt x="110" y="8"/>
                  </a:lnTo>
                  <a:lnTo>
                    <a:pt x="102" y="6"/>
                  </a:lnTo>
                  <a:lnTo>
                    <a:pt x="97" y="2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6"/>
                  </a:lnTo>
                  <a:lnTo>
                    <a:pt x="32" y="12"/>
                  </a:lnTo>
                  <a:lnTo>
                    <a:pt x="22" y="21"/>
                  </a:lnTo>
                  <a:lnTo>
                    <a:pt x="11" y="31"/>
                  </a:lnTo>
                  <a:lnTo>
                    <a:pt x="5" y="44"/>
                  </a:lnTo>
                  <a:lnTo>
                    <a:pt x="3" y="5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3" y="95"/>
                  </a:lnTo>
                  <a:lnTo>
                    <a:pt x="5" y="103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32" y="137"/>
                  </a:lnTo>
                  <a:lnTo>
                    <a:pt x="45" y="143"/>
                  </a:lnTo>
                  <a:lnTo>
                    <a:pt x="51" y="147"/>
                  </a:lnTo>
                  <a:lnTo>
                    <a:pt x="59" y="149"/>
                  </a:lnTo>
                  <a:lnTo>
                    <a:pt x="66" y="149"/>
                  </a:lnTo>
                  <a:lnTo>
                    <a:pt x="76" y="150"/>
                  </a:lnTo>
                  <a:lnTo>
                    <a:pt x="76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7" name="Freeform 56"/>
            <p:cNvSpPr>
              <a:spLocks/>
            </p:cNvSpPr>
            <p:nvPr/>
          </p:nvSpPr>
          <p:spPr bwMode="auto">
            <a:xfrm>
              <a:off x="6153699" y="5563901"/>
              <a:ext cx="138471" cy="147126"/>
            </a:xfrm>
            <a:custGeom>
              <a:avLst/>
              <a:gdLst/>
              <a:ahLst/>
              <a:cxnLst>
                <a:cxn ang="0">
                  <a:pos x="47" y="100"/>
                </a:cxn>
                <a:cxn ang="0">
                  <a:pos x="57" y="98"/>
                </a:cxn>
                <a:cxn ang="0">
                  <a:pos x="66" y="97"/>
                </a:cxn>
                <a:cxn ang="0">
                  <a:pos x="74" y="91"/>
                </a:cxn>
                <a:cxn ang="0">
                  <a:pos x="81" y="85"/>
                </a:cxn>
                <a:cxn ang="0">
                  <a:pos x="89" y="78"/>
                </a:cxn>
                <a:cxn ang="0">
                  <a:pos x="93" y="68"/>
                </a:cxn>
                <a:cxn ang="0">
                  <a:pos x="95" y="59"/>
                </a:cxn>
                <a:cxn ang="0">
                  <a:pos x="97" y="49"/>
                </a:cxn>
                <a:cxn ang="0">
                  <a:pos x="95" y="40"/>
                </a:cxn>
                <a:cxn ang="0">
                  <a:pos x="93" y="30"/>
                </a:cxn>
                <a:cxn ang="0">
                  <a:pos x="89" y="21"/>
                </a:cxn>
                <a:cxn ang="0">
                  <a:pos x="81" y="13"/>
                </a:cxn>
                <a:cxn ang="0">
                  <a:pos x="74" y="7"/>
                </a:cxn>
                <a:cxn ang="0">
                  <a:pos x="66" y="3"/>
                </a:cxn>
                <a:cxn ang="0">
                  <a:pos x="57" y="0"/>
                </a:cxn>
                <a:cxn ang="0">
                  <a:pos x="47" y="0"/>
                </a:cxn>
                <a:cxn ang="0">
                  <a:pos x="38" y="0"/>
                </a:cxn>
                <a:cxn ang="0">
                  <a:pos x="28" y="3"/>
                </a:cxn>
                <a:cxn ang="0">
                  <a:pos x="19" y="7"/>
                </a:cxn>
                <a:cxn ang="0">
                  <a:pos x="13" y="13"/>
                </a:cxn>
                <a:cxn ang="0">
                  <a:pos x="5" y="21"/>
                </a:cxn>
                <a:cxn ang="0">
                  <a:pos x="1" y="30"/>
                </a:cxn>
                <a:cxn ang="0">
                  <a:pos x="0" y="40"/>
                </a:cxn>
                <a:cxn ang="0">
                  <a:pos x="0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5" y="78"/>
                </a:cxn>
                <a:cxn ang="0">
                  <a:pos x="13" y="85"/>
                </a:cxn>
                <a:cxn ang="0">
                  <a:pos x="19" y="91"/>
                </a:cxn>
                <a:cxn ang="0">
                  <a:pos x="28" y="97"/>
                </a:cxn>
                <a:cxn ang="0">
                  <a:pos x="38" y="98"/>
                </a:cxn>
                <a:cxn ang="0">
                  <a:pos x="47" y="100"/>
                </a:cxn>
                <a:cxn ang="0">
                  <a:pos x="47" y="100"/>
                </a:cxn>
              </a:cxnLst>
              <a:rect l="0" t="0" r="r" b="b"/>
              <a:pathLst>
                <a:path w="97" h="100">
                  <a:moveTo>
                    <a:pt x="47" y="100"/>
                  </a:moveTo>
                  <a:lnTo>
                    <a:pt x="57" y="98"/>
                  </a:lnTo>
                  <a:lnTo>
                    <a:pt x="66" y="97"/>
                  </a:lnTo>
                  <a:lnTo>
                    <a:pt x="74" y="91"/>
                  </a:lnTo>
                  <a:lnTo>
                    <a:pt x="81" y="85"/>
                  </a:lnTo>
                  <a:lnTo>
                    <a:pt x="89" y="78"/>
                  </a:lnTo>
                  <a:lnTo>
                    <a:pt x="93" y="68"/>
                  </a:lnTo>
                  <a:lnTo>
                    <a:pt x="95" y="59"/>
                  </a:lnTo>
                  <a:lnTo>
                    <a:pt x="97" y="49"/>
                  </a:lnTo>
                  <a:lnTo>
                    <a:pt x="95" y="40"/>
                  </a:lnTo>
                  <a:lnTo>
                    <a:pt x="93" y="30"/>
                  </a:lnTo>
                  <a:lnTo>
                    <a:pt x="89" y="21"/>
                  </a:lnTo>
                  <a:lnTo>
                    <a:pt x="81" y="13"/>
                  </a:lnTo>
                  <a:lnTo>
                    <a:pt x="74" y="7"/>
                  </a:lnTo>
                  <a:lnTo>
                    <a:pt x="66" y="3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8" y="3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5" y="78"/>
                  </a:lnTo>
                  <a:lnTo>
                    <a:pt x="13" y="85"/>
                  </a:lnTo>
                  <a:lnTo>
                    <a:pt x="19" y="91"/>
                  </a:lnTo>
                  <a:lnTo>
                    <a:pt x="28" y="97"/>
                  </a:lnTo>
                  <a:lnTo>
                    <a:pt x="38" y="98"/>
                  </a:lnTo>
                  <a:lnTo>
                    <a:pt x="47" y="100"/>
                  </a:lnTo>
                  <a:lnTo>
                    <a:pt x="47" y="1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" name="Freeform 72"/>
            <p:cNvSpPr>
              <a:spLocks/>
            </p:cNvSpPr>
            <p:nvPr/>
          </p:nvSpPr>
          <p:spPr bwMode="auto">
            <a:xfrm>
              <a:off x="7639376" y="4634994"/>
              <a:ext cx="124048" cy="126931"/>
            </a:xfrm>
            <a:custGeom>
              <a:avLst/>
              <a:gdLst/>
              <a:ahLst/>
              <a:cxnLst>
                <a:cxn ang="0">
                  <a:pos x="42" y="88"/>
                </a:cxn>
                <a:cxn ang="0">
                  <a:pos x="50" y="84"/>
                </a:cxn>
                <a:cxn ang="0">
                  <a:pos x="59" y="82"/>
                </a:cxn>
                <a:cxn ang="0">
                  <a:pos x="67" y="78"/>
                </a:cxn>
                <a:cxn ang="0">
                  <a:pos x="74" y="72"/>
                </a:cxn>
                <a:cxn ang="0">
                  <a:pos x="78" y="67"/>
                </a:cxn>
                <a:cxn ang="0">
                  <a:pos x="84" y="59"/>
                </a:cxn>
                <a:cxn ang="0">
                  <a:pos x="86" y="50"/>
                </a:cxn>
                <a:cxn ang="0">
                  <a:pos x="86" y="42"/>
                </a:cxn>
                <a:cxn ang="0">
                  <a:pos x="86" y="32"/>
                </a:cxn>
                <a:cxn ang="0">
                  <a:pos x="84" y="25"/>
                </a:cxn>
                <a:cxn ang="0">
                  <a:pos x="78" y="17"/>
                </a:cxn>
                <a:cxn ang="0">
                  <a:pos x="74" y="12"/>
                </a:cxn>
                <a:cxn ang="0">
                  <a:pos x="67" y="6"/>
                </a:cxn>
                <a:cxn ang="0">
                  <a:pos x="59" y="2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3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2" y="12"/>
                </a:cxn>
                <a:cxn ang="0">
                  <a:pos x="6" y="17"/>
                </a:cxn>
                <a:cxn ang="0">
                  <a:pos x="2" y="25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67"/>
                </a:cxn>
                <a:cxn ang="0">
                  <a:pos x="12" y="72"/>
                </a:cxn>
                <a:cxn ang="0">
                  <a:pos x="17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2" y="88"/>
                </a:cxn>
                <a:cxn ang="0">
                  <a:pos x="42" y="88"/>
                </a:cxn>
              </a:cxnLst>
              <a:rect l="0" t="0" r="r" b="b"/>
              <a:pathLst>
                <a:path w="86" h="88">
                  <a:moveTo>
                    <a:pt x="42" y="88"/>
                  </a:moveTo>
                  <a:lnTo>
                    <a:pt x="50" y="84"/>
                  </a:lnTo>
                  <a:lnTo>
                    <a:pt x="59" y="82"/>
                  </a:lnTo>
                  <a:lnTo>
                    <a:pt x="67" y="78"/>
                  </a:lnTo>
                  <a:lnTo>
                    <a:pt x="74" y="72"/>
                  </a:lnTo>
                  <a:lnTo>
                    <a:pt x="78" y="67"/>
                  </a:lnTo>
                  <a:lnTo>
                    <a:pt x="84" y="59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6" y="32"/>
                  </a:lnTo>
                  <a:lnTo>
                    <a:pt x="84" y="25"/>
                  </a:lnTo>
                  <a:lnTo>
                    <a:pt x="78" y="17"/>
                  </a:lnTo>
                  <a:lnTo>
                    <a:pt x="74" y="12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67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2" y="88"/>
                  </a:lnTo>
                  <a:lnTo>
                    <a:pt x="42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" name="Freeform 73"/>
            <p:cNvSpPr>
              <a:spLocks/>
            </p:cNvSpPr>
            <p:nvPr/>
          </p:nvSpPr>
          <p:spPr bwMode="auto">
            <a:xfrm>
              <a:off x="5795983" y="4660959"/>
              <a:ext cx="89430" cy="89430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18" y="59"/>
                </a:cxn>
                <a:cxn ang="0">
                  <a:pos x="10" y="53"/>
                </a:cxn>
                <a:cxn ang="0">
                  <a:pos x="2" y="42"/>
                </a:cxn>
                <a:cxn ang="0">
                  <a:pos x="0" y="33"/>
                </a:cxn>
                <a:cxn ang="0">
                  <a:pos x="2" y="19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4"/>
                </a:cxn>
                <a:cxn ang="0">
                  <a:pos x="46" y="6"/>
                </a:cxn>
                <a:cxn ang="0">
                  <a:pos x="52" y="10"/>
                </a:cxn>
                <a:cxn ang="0">
                  <a:pos x="57" y="19"/>
                </a:cxn>
                <a:cxn ang="0">
                  <a:pos x="61" y="33"/>
                </a:cxn>
                <a:cxn ang="0">
                  <a:pos x="57" y="42"/>
                </a:cxn>
                <a:cxn ang="0">
                  <a:pos x="52" y="53"/>
                </a:cxn>
                <a:cxn ang="0">
                  <a:pos x="46" y="55"/>
                </a:cxn>
                <a:cxn ang="0">
                  <a:pos x="42" y="59"/>
                </a:cxn>
                <a:cxn ang="0">
                  <a:pos x="37" y="61"/>
                </a:cxn>
                <a:cxn ang="0">
                  <a:pos x="31" y="63"/>
                </a:cxn>
                <a:cxn ang="0">
                  <a:pos x="31" y="63"/>
                </a:cxn>
              </a:cxnLst>
              <a:rect l="0" t="0" r="r" b="b"/>
              <a:pathLst>
                <a:path w="61" h="63">
                  <a:moveTo>
                    <a:pt x="31" y="63"/>
                  </a:moveTo>
                  <a:lnTo>
                    <a:pt x="18" y="59"/>
                  </a:lnTo>
                  <a:lnTo>
                    <a:pt x="10" y="53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4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7" y="19"/>
                  </a:lnTo>
                  <a:lnTo>
                    <a:pt x="61" y="33"/>
                  </a:lnTo>
                  <a:lnTo>
                    <a:pt x="57" y="42"/>
                  </a:lnTo>
                  <a:lnTo>
                    <a:pt x="52" y="53"/>
                  </a:lnTo>
                  <a:lnTo>
                    <a:pt x="46" y="55"/>
                  </a:lnTo>
                  <a:lnTo>
                    <a:pt x="42" y="59"/>
                  </a:lnTo>
                  <a:lnTo>
                    <a:pt x="37" y="61"/>
                  </a:lnTo>
                  <a:lnTo>
                    <a:pt x="31" y="63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0" name="Freeform 76"/>
            <p:cNvSpPr>
              <a:spLocks/>
            </p:cNvSpPr>
            <p:nvPr/>
          </p:nvSpPr>
          <p:spPr bwMode="auto">
            <a:xfrm>
              <a:off x="5054589" y="4029186"/>
              <a:ext cx="1468367" cy="1474136"/>
            </a:xfrm>
            <a:custGeom>
              <a:avLst/>
              <a:gdLst/>
              <a:ahLst/>
              <a:cxnLst>
                <a:cxn ang="0">
                  <a:pos x="616" y="932"/>
                </a:cxn>
                <a:cxn ang="0">
                  <a:pos x="709" y="899"/>
                </a:cxn>
                <a:cxn ang="0">
                  <a:pos x="791" y="850"/>
                </a:cxn>
                <a:cxn ang="0">
                  <a:pos x="861" y="783"/>
                </a:cxn>
                <a:cxn ang="0">
                  <a:pos x="917" y="705"/>
                </a:cxn>
                <a:cxn ang="0">
                  <a:pos x="955" y="614"/>
                </a:cxn>
                <a:cxn ang="0">
                  <a:pos x="972" y="517"/>
                </a:cxn>
                <a:cxn ang="0">
                  <a:pos x="966" y="428"/>
                </a:cxn>
                <a:cxn ang="0">
                  <a:pos x="947" y="350"/>
                </a:cxn>
                <a:cxn ang="0">
                  <a:pos x="915" y="276"/>
                </a:cxn>
                <a:cxn ang="0">
                  <a:pos x="871" y="211"/>
                </a:cxn>
                <a:cxn ang="0">
                  <a:pos x="814" y="154"/>
                </a:cxn>
                <a:cxn ang="0">
                  <a:pos x="751" y="108"/>
                </a:cxn>
                <a:cxn ang="0">
                  <a:pos x="679" y="74"/>
                </a:cxn>
                <a:cxn ang="0">
                  <a:pos x="683" y="30"/>
                </a:cxn>
                <a:cxn ang="0">
                  <a:pos x="763" y="68"/>
                </a:cxn>
                <a:cxn ang="0">
                  <a:pos x="835" y="118"/>
                </a:cxn>
                <a:cxn ang="0">
                  <a:pos x="898" y="181"/>
                </a:cxn>
                <a:cxn ang="0">
                  <a:pos x="949" y="255"/>
                </a:cxn>
                <a:cxn ang="0">
                  <a:pos x="987" y="336"/>
                </a:cxn>
                <a:cxn ang="0">
                  <a:pos x="1012" y="426"/>
                </a:cxn>
                <a:cxn ang="0">
                  <a:pos x="1017" y="525"/>
                </a:cxn>
                <a:cxn ang="0">
                  <a:pos x="1000" y="637"/>
                </a:cxn>
                <a:cxn ang="0">
                  <a:pos x="960" y="741"/>
                </a:cxn>
                <a:cxn ang="0">
                  <a:pos x="899" y="835"/>
                </a:cxn>
                <a:cxn ang="0">
                  <a:pos x="820" y="911"/>
                </a:cxn>
                <a:cxn ang="0">
                  <a:pos x="728" y="970"/>
                </a:cxn>
                <a:cxn ang="0">
                  <a:pos x="622" y="1008"/>
                </a:cxn>
                <a:cxn ang="0">
                  <a:pos x="508" y="1023"/>
                </a:cxn>
                <a:cxn ang="0">
                  <a:pos x="390" y="1008"/>
                </a:cxn>
                <a:cxn ang="0">
                  <a:pos x="285" y="970"/>
                </a:cxn>
                <a:cxn ang="0">
                  <a:pos x="192" y="911"/>
                </a:cxn>
                <a:cxn ang="0">
                  <a:pos x="114" y="835"/>
                </a:cxn>
                <a:cxn ang="0">
                  <a:pos x="51" y="741"/>
                </a:cxn>
                <a:cxn ang="0">
                  <a:pos x="13" y="637"/>
                </a:cxn>
                <a:cxn ang="0">
                  <a:pos x="0" y="525"/>
                </a:cxn>
                <a:cxn ang="0">
                  <a:pos x="10" y="407"/>
                </a:cxn>
                <a:cxn ang="0">
                  <a:pos x="42" y="300"/>
                </a:cxn>
                <a:cxn ang="0">
                  <a:pos x="99" y="203"/>
                </a:cxn>
                <a:cxn ang="0">
                  <a:pos x="173" y="122"/>
                </a:cxn>
                <a:cxn ang="0">
                  <a:pos x="264" y="61"/>
                </a:cxn>
                <a:cxn ang="0">
                  <a:pos x="367" y="17"/>
                </a:cxn>
                <a:cxn ang="0">
                  <a:pos x="481" y="0"/>
                </a:cxn>
                <a:cxn ang="0">
                  <a:pos x="559" y="2"/>
                </a:cxn>
                <a:cxn ang="0">
                  <a:pos x="622" y="13"/>
                </a:cxn>
                <a:cxn ang="0">
                  <a:pos x="559" y="48"/>
                </a:cxn>
                <a:cxn ang="0">
                  <a:pos x="458" y="51"/>
                </a:cxn>
                <a:cxn ang="0">
                  <a:pos x="361" y="76"/>
                </a:cxn>
                <a:cxn ang="0">
                  <a:pos x="278" y="122"/>
                </a:cxn>
                <a:cxn ang="0">
                  <a:pos x="204" y="184"/>
                </a:cxn>
                <a:cxn ang="0">
                  <a:pos x="145" y="260"/>
                </a:cxn>
                <a:cxn ang="0">
                  <a:pos x="103" y="350"/>
                </a:cxn>
                <a:cxn ang="0">
                  <a:pos x="84" y="449"/>
                </a:cxn>
                <a:cxn ang="0">
                  <a:pos x="84" y="549"/>
                </a:cxn>
                <a:cxn ang="0">
                  <a:pos x="107" y="644"/>
                </a:cxn>
                <a:cxn ang="0">
                  <a:pos x="150" y="732"/>
                </a:cxn>
                <a:cxn ang="0">
                  <a:pos x="213" y="808"/>
                </a:cxn>
                <a:cxn ang="0">
                  <a:pos x="285" y="867"/>
                </a:cxn>
                <a:cxn ang="0">
                  <a:pos x="373" y="913"/>
                </a:cxn>
                <a:cxn ang="0">
                  <a:pos x="470" y="935"/>
                </a:cxn>
              </a:cxnLst>
              <a:rect l="0" t="0" r="r" b="b"/>
              <a:pathLst>
                <a:path w="1019" h="1023">
                  <a:moveTo>
                    <a:pt x="527" y="941"/>
                  </a:moveTo>
                  <a:lnTo>
                    <a:pt x="538" y="939"/>
                  </a:lnTo>
                  <a:lnTo>
                    <a:pt x="550" y="939"/>
                  </a:lnTo>
                  <a:lnTo>
                    <a:pt x="559" y="937"/>
                  </a:lnTo>
                  <a:lnTo>
                    <a:pt x="571" y="937"/>
                  </a:lnTo>
                  <a:lnTo>
                    <a:pt x="582" y="935"/>
                  </a:lnTo>
                  <a:lnTo>
                    <a:pt x="593" y="933"/>
                  </a:lnTo>
                  <a:lnTo>
                    <a:pt x="605" y="932"/>
                  </a:lnTo>
                  <a:lnTo>
                    <a:pt x="616" y="932"/>
                  </a:lnTo>
                  <a:lnTo>
                    <a:pt x="626" y="928"/>
                  </a:lnTo>
                  <a:lnTo>
                    <a:pt x="637" y="926"/>
                  </a:lnTo>
                  <a:lnTo>
                    <a:pt x="647" y="922"/>
                  </a:lnTo>
                  <a:lnTo>
                    <a:pt x="658" y="920"/>
                  </a:lnTo>
                  <a:lnTo>
                    <a:pt x="668" y="914"/>
                  </a:lnTo>
                  <a:lnTo>
                    <a:pt x="679" y="913"/>
                  </a:lnTo>
                  <a:lnTo>
                    <a:pt x="688" y="909"/>
                  </a:lnTo>
                  <a:lnTo>
                    <a:pt x="700" y="905"/>
                  </a:lnTo>
                  <a:lnTo>
                    <a:pt x="709" y="899"/>
                  </a:lnTo>
                  <a:lnTo>
                    <a:pt x="719" y="895"/>
                  </a:lnTo>
                  <a:lnTo>
                    <a:pt x="728" y="890"/>
                  </a:lnTo>
                  <a:lnTo>
                    <a:pt x="738" y="886"/>
                  </a:lnTo>
                  <a:lnTo>
                    <a:pt x="747" y="878"/>
                  </a:lnTo>
                  <a:lnTo>
                    <a:pt x="757" y="875"/>
                  </a:lnTo>
                  <a:lnTo>
                    <a:pt x="764" y="867"/>
                  </a:lnTo>
                  <a:lnTo>
                    <a:pt x="774" y="863"/>
                  </a:lnTo>
                  <a:lnTo>
                    <a:pt x="782" y="855"/>
                  </a:lnTo>
                  <a:lnTo>
                    <a:pt x="791" y="850"/>
                  </a:lnTo>
                  <a:lnTo>
                    <a:pt x="799" y="842"/>
                  </a:lnTo>
                  <a:lnTo>
                    <a:pt x="808" y="836"/>
                  </a:lnTo>
                  <a:lnTo>
                    <a:pt x="816" y="829"/>
                  </a:lnTo>
                  <a:lnTo>
                    <a:pt x="825" y="823"/>
                  </a:lnTo>
                  <a:lnTo>
                    <a:pt x="833" y="816"/>
                  </a:lnTo>
                  <a:lnTo>
                    <a:pt x="842" y="808"/>
                  </a:lnTo>
                  <a:lnTo>
                    <a:pt x="848" y="800"/>
                  </a:lnTo>
                  <a:lnTo>
                    <a:pt x="856" y="791"/>
                  </a:lnTo>
                  <a:lnTo>
                    <a:pt x="861" y="783"/>
                  </a:lnTo>
                  <a:lnTo>
                    <a:pt x="869" y="776"/>
                  </a:lnTo>
                  <a:lnTo>
                    <a:pt x="875" y="766"/>
                  </a:lnTo>
                  <a:lnTo>
                    <a:pt x="882" y="759"/>
                  </a:lnTo>
                  <a:lnTo>
                    <a:pt x="888" y="749"/>
                  </a:lnTo>
                  <a:lnTo>
                    <a:pt x="896" y="741"/>
                  </a:lnTo>
                  <a:lnTo>
                    <a:pt x="899" y="732"/>
                  </a:lnTo>
                  <a:lnTo>
                    <a:pt x="905" y="722"/>
                  </a:lnTo>
                  <a:lnTo>
                    <a:pt x="911" y="713"/>
                  </a:lnTo>
                  <a:lnTo>
                    <a:pt x="917" y="705"/>
                  </a:lnTo>
                  <a:lnTo>
                    <a:pt x="922" y="694"/>
                  </a:lnTo>
                  <a:lnTo>
                    <a:pt x="926" y="684"/>
                  </a:lnTo>
                  <a:lnTo>
                    <a:pt x="932" y="677"/>
                  </a:lnTo>
                  <a:lnTo>
                    <a:pt x="938" y="667"/>
                  </a:lnTo>
                  <a:lnTo>
                    <a:pt x="939" y="656"/>
                  </a:lnTo>
                  <a:lnTo>
                    <a:pt x="943" y="644"/>
                  </a:lnTo>
                  <a:lnTo>
                    <a:pt x="947" y="635"/>
                  </a:lnTo>
                  <a:lnTo>
                    <a:pt x="951" y="625"/>
                  </a:lnTo>
                  <a:lnTo>
                    <a:pt x="955" y="614"/>
                  </a:lnTo>
                  <a:lnTo>
                    <a:pt x="957" y="605"/>
                  </a:lnTo>
                  <a:lnTo>
                    <a:pt x="960" y="593"/>
                  </a:lnTo>
                  <a:lnTo>
                    <a:pt x="962" y="584"/>
                  </a:lnTo>
                  <a:lnTo>
                    <a:pt x="964" y="572"/>
                  </a:lnTo>
                  <a:lnTo>
                    <a:pt x="966" y="561"/>
                  </a:lnTo>
                  <a:lnTo>
                    <a:pt x="966" y="549"/>
                  </a:lnTo>
                  <a:lnTo>
                    <a:pt x="968" y="538"/>
                  </a:lnTo>
                  <a:lnTo>
                    <a:pt x="970" y="527"/>
                  </a:lnTo>
                  <a:lnTo>
                    <a:pt x="972" y="517"/>
                  </a:lnTo>
                  <a:lnTo>
                    <a:pt x="972" y="506"/>
                  </a:lnTo>
                  <a:lnTo>
                    <a:pt x="972" y="496"/>
                  </a:lnTo>
                  <a:lnTo>
                    <a:pt x="972" y="485"/>
                  </a:lnTo>
                  <a:lnTo>
                    <a:pt x="972" y="475"/>
                  </a:lnTo>
                  <a:lnTo>
                    <a:pt x="970" y="466"/>
                  </a:lnTo>
                  <a:lnTo>
                    <a:pt x="970" y="456"/>
                  </a:lnTo>
                  <a:lnTo>
                    <a:pt x="968" y="447"/>
                  </a:lnTo>
                  <a:lnTo>
                    <a:pt x="968" y="437"/>
                  </a:lnTo>
                  <a:lnTo>
                    <a:pt x="966" y="428"/>
                  </a:lnTo>
                  <a:lnTo>
                    <a:pt x="966" y="420"/>
                  </a:lnTo>
                  <a:lnTo>
                    <a:pt x="962" y="409"/>
                  </a:lnTo>
                  <a:lnTo>
                    <a:pt x="960" y="401"/>
                  </a:lnTo>
                  <a:lnTo>
                    <a:pt x="958" y="392"/>
                  </a:lnTo>
                  <a:lnTo>
                    <a:pt x="957" y="384"/>
                  </a:lnTo>
                  <a:lnTo>
                    <a:pt x="955" y="375"/>
                  </a:lnTo>
                  <a:lnTo>
                    <a:pt x="951" y="367"/>
                  </a:lnTo>
                  <a:lnTo>
                    <a:pt x="949" y="357"/>
                  </a:lnTo>
                  <a:lnTo>
                    <a:pt x="947" y="350"/>
                  </a:lnTo>
                  <a:lnTo>
                    <a:pt x="943" y="340"/>
                  </a:lnTo>
                  <a:lnTo>
                    <a:pt x="939" y="333"/>
                  </a:lnTo>
                  <a:lnTo>
                    <a:pt x="938" y="323"/>
                  </a:lnTo>
                  <a:lnTo>
                    <a:pt x="934" y="316"/>
                  </a:lnTo>
                  <a:lnTo>
                    <a:pt x="928" y="306"/>
                  </a:lnTo>
                  <a:lnTo>
                    <a:pt x="926" y="298"/>
                  </a:lnTo>
                  <a:lnTo>
                    <a:pt x="922" y="291"/>
                  </a:lnTo>
                  <a:lnTo>
                    <a:pt x="919" y="283"/>
                  </a:lnTo>
                  <a:lnTo>
                    <a:pt x="915" y="276"/>
                  </a:lnTo>
                  <a:lnTo>
                    <a:pt x="909" y="268"/>
                  </a:lnTo>
                  <a:lnTo>
                    <a:pt x="905" y="260"/>
                  </a:lnTo>
                  <a:lnTo>
                    <a:pt x="901" y="253"/>
                  </a:lnTo>
                  <a:lnTo>
                    <a:pt x="896" y="245"/>
                  </a:lnTo>
                  <a:lnTo>
                    <a:pt x="892" y="240"/>
                  </a:lnTo>
                  <a:lnTo>
                    <a:pt x="886" y="232"/>
                  </a:lnTo>
                  <a:lnTo>
                    <a:pt x="882" y="226"/>
                  </a:lnTo>
                  <a:lnTo>
                    <a:pt x="875" y="217"/>
                  </a:lnTo>
                  <a:lnTo>
                    <a:pt x="871" y="211"/>
                  </a:lnTo>
                  <a:lnTo>
                    <a:pt x="863" y="203"/>
                  </a:lnTo>
                  <a:lnTo>
                    <a:pt x="860" y="196"/>
                  </a:lnTo>
                  <a:lnTo>
                    <a:pt x="852" y="190"/>
                  </a:lnTo>
                  <a:lnTo>
                    <a:pt x="846" y="184"/>
                  </a:lnTo>
                  <a:lnTo>
                    <a:pt x="841" y="177"/>
                  </a:lnTo>
                  <a:lnTo>
                    <a:pt x="835" y="171"/>
                  </a:lnTo>
                  <a:lnTo>
                    <a:pt x="827" y="165"/>
                  </a:lnTo>
                  <a:lnTo>
                    <a:pt x="822" y="160"/>
                  </a:lnTo>
                  <a:lnTo>
                    <a:pt x="814" y="154"/>
                  </a:lnTo>
                  <a:lnTo>
                    <a:pt x="808" y="148"/>
                  </a:lnTo>
                  <a:lnTo>
                    <a:pt x="803" y="143"/>
                  </a:lnTo>
                  <a:lnTo>
                    <a:pt x="795" y="137"/>
                  </a:lnTo>
                  <a:lnTo>
                    <a:pt x="787" y="131"/>
                  </a:lnTo>
                  <a:lnTo>
                    <a:pt x="782" y="127"/>
                  </a:lnTo>
                  <a:lnTo>
                    <a:pt x="774" y="122"/>
                  </a:lnTo>
                  <a:lnTo>
                    <a:pt x="766" y="116"/>
                  </a:lnTo>
                  <a:lnTo>
                    <a:pt x="759" y="110"/>
                  </a:lnTo>
                  <a:lnTo>
                    <a:pt x="751" y="108"/>
                  </a:lnTo>
                  <a:lnTo>
                    <a:pt x="744" y="103"/>
                  </a:lnTo>
                  <a:lnTo>
                    <a:pt x="736" y="99"/>
                  </a:lnTo>
                  <a:lnTo>
                    <a:pt x="728" y="95"/>
                  </a:lnTo>
                  <a:lnTo>
                    <a:pt x="721" y="91"/>
                  </a:lnTo>
                  <a:lnTo>
                    <a:pt x="711" y="87"/>
                  </a:lnTo>
                  <a:lnTo>
                    <a:pt x="706" y="84"/>
                  </a:lnTo>
                  <a:lnTo>
                    <a:pt x="696" y="80"/>
                  </a:lnTo>
                  <a:lnTo>
                    <a:pt x="688" y="78"/>
                  </a:lnTo>
                  <a:lnTo>
                    <a:pt x="679" y="74"/>
                  </a:lnTo>
                  <a:lnTo>
                    <a:pt x="671" y="70"/>
                  </a:lnTo>
                  <a:lnTo>
                    <a:pt x="664" y="68"/>
                  </a:lnTo>
                  <a:lnTo>
                    <a:pt x="656" y="68"/>
                  </a:lnTo>
                  <a:lnTo>
                    <a:pt x="656" y="55"/>
                  </a:lnTo>
                  <a:lnTo>
                    <a:pt x="658" y="44"/>
                  </a:lnTo>
                  <a:lnTo>
                    <a:pt x="662" y="32"/>
                  </a:lnTo>
                  <a:lnTo>
                    <a:pt x="664" y="25"/>
                  </a:lnTo>
                  <a:lnTo>
                    <a:pt x="673" y="27"/>
                  </a:lnTo>
                  <a:lnTo>
                    <a:pt x="683" y="30"/>
                  </a:lnTo>
                  <a:lnTo>
                    <a:pt x="690" y="34"/>
                  </a:lnTo>
                  <a:lnTo>
                    <a:pt x="700" y="38"/>
                  </a:lnTo>
                  <a:lnTo>
                    <a:pt x="709" y="42"/>
                  </a:lnTo>
                  <a:lnTo>
                    <a:pt x="719" y="44"/>
                  </a:lnTo>
                  <a:lnTo>
                    <a:pt x="728" y="49"/>
                  </a:lnTo>
                  <a:lnTo>
                    <a:pt x="736" y="55"/>
                  </a:lnTo>
                  <a:lnTo>
                    <a:pt x="745" y="59"/>
                  </a:lnTo>
                  <a:lnTo>
                    <a:pt x="753" y="63"/>
                  </a:lnTo>
                  <a:lnTo>
                    <a:pt x="763" y="68"/>
                  </a:lnTo>
                  <a:lnTo>
                    <a:pt x="770" y="72"/>
                  </a:lnTo>
                  <a:lnTo>
                    <a:pt x="780" y="78"/>
                  </a:lnTo>
                  <a:lnTo>
                    <a:pt x="787" y="84"/>
                  </a:lnTo>
                  <a:lnTo>
                    <a:pt x="797" y="87"/>
                  </a:lnTo>
                  <a:lnTo>
                    <a:pt x="804" y="95"/>
                  </a:lnTo>
                  <a:lnTo>
                    <a:pt x="812" y="99"/>
                  </a:lnTo>
                  <a:lnTo>
                    <a:pt x="820" y="105"/>
                  </a:lnTo>
                  <a:lnTo>
                    <a:pt x="827" y="110"/>
                  </a:lnTo>
                  <a:lnTo>
                    <a:pt x="835" y="118"/>
                  </a:lnTo>
                  <a:lnTo>
                    <a:pt x="842" y="125"/>
                  </a:lnTo>
                  <a:lnTo>
                    <a:pt x="850" y="131"/>
                  </a:lnTo>
                  <a:lnTo>
                    <a:pt x="856" y="139"/>
                  </a:lnTo>
                  <a:lnTo>
                    <a:pt x="865" y="144"/>
                  </a:lnTo>
                  <a:lnTo>
                    <a:pt x="871" y="152"/>
                  </a:lnTo>
                  <a:lnTo>
                    <a:pt x="879" y="160"/>
                  </a:lnTo>
                  <a:lnTo>
                    <a:pt x="884" y="165"/>
                  </a:lnTo>
                  <a:lnTo>
                    <a:pt x="892" y="173"/>
                  </a:lnTo>
                  <a:lnTo>
                    <a:pt x="898" y="181"/>
                  </a:lnTo>
                  <a:lnTo>
                    <a:pt x="905" y="188"/>
                  </a:lnTo>
                  <a:lnTo>
                    <a:pt x="911" y="196"/>
                  </a:lnTo>
                  <a:lnTo>
                    <a:pt x="919" y="205"/>
                  </a:lnTo>
                  <a:lnTo>
                    <a:pt x="922" y="213"/>
                  </a:lnTo>
                  <a:lnTo>
                    <a:pt x="928" y="221"/>
                  </a:lnTo>
                  <a:lnTo>
                    <a:pt x="934" y="228"/>
                  </a:lnTo>
                  <a:lnTo>
                    <a:pt x="939" y="238"/>
                  </a:lnTo>
                  <a:lnTo>
                    <a:pt x="943" y="245"/>
                  </a:lnTo>
                  <a:lnTo>
                    <a:pt x="949" y="255"/>
                  </a:lnTo>
                  <a:lnTo>
                    <a:pt x="955" y="262"/>
                  </a:lnTo>
                  <a:lnTo>
                    <a:pt x="960" y="274"/>
                  </a:lnTo>
                  <a:lnTo>
                    <a:pt x="962" y="281"/>
                  </a:lnTo>
                  <a:lnTo>
                    <a:pt x="968" y="291"/>
                  </a:lnTo>
                  <a:lnTo>
                    <a:pt x="972" y="298"/>
                  </a:lnTo>
                  <a:lnTo>
                    <a:pt x="977" y="308"/>
                  </a:lnTo>
                  <a:lnTo>
                    <a:pt x="979" y="317"/>
                  </a:lnTo>
                  <a:lnTo>
                    <a:pt x="983" y="327"/>
                  </a:lnTo>
                  <a:lnTo>
                    <a:pt x="987" y="336"/>
                  </a:lnTo>
                  <a:lnTo>
                    <a:pt x="991" y="348"/>
                  </a:lnTo>
                  <a:lnTo>
                    <a:pt x="995" y="357"/>
                  </a:lnTo>
                  <a:lnTo>
                    <a:pt x="996" y="367"/>
                  </a:lnTo>
                  <a:lnTo>
                    <a:pt x="998" y="375"/>
                  </a:lnTo>
                  <a:lnTo>
                    <a:pt x="1002" y="386"/>
                  </a:lnTo>
                  <a:lnTo>
                    <a:pt x="1004" y="395"/>
                  </a:lnTo>
                  <a:lnTo>
                    <a:pt x="1006" y="407"/>
                  </a:lnTo>
                  <a:lnTo>
                    <a:pt x="1008" y="416"/>
                  </a:lnTo>
                  <a:lnTo>
                    <a:pt x="1012" y="426"/>
                  </a:lnTo>
                  <a:lnTo>
                    <a:pt x="1012" y="437"/>
                  </a:lnTo>
                  <a:lnTo>
                    <a:pt x="1014" y="447"/>
                  </a:lnTo>
                  <a:lnTo>
                    <a:pt x="1014" y="458"/>
                  </a:lnTo>
                  <a:lnTo>
                    <a:pt x="1017" y="468"/>
                  </a:lnTo>
                  <a:lnTo>
                    <a:pt x="1017" y="479"/>
                  </a:lnTo>
                  <a:lnTo>
                    <a:pt x="1017" y="490"/>
                  </a:lnTo>
                  <a:lnTo>
                    <a:pt x="1017" y="500"/>
                  </a:lnTo>
                  <a:lnTo>
                    <a:pt x="1019" y="511"/>
                  </a:lnTo>
                  <a:lnTo>
                    <a:pt x="1017" y="525"/>
                  </a:lnTo>
                  <a:lnTo>
                    <a:pt x="1017" y="536"/>
                  </a:lnTo>
                  <a:lnTo>
                    <a:pt x="1017" y="549"/>
                  </a:lnTo>
                  <a:lnTo>
                    <a:pt x="1015" y="561"/>
                  </a:lnTo>
                  <a:lnTo>
                    <a:pt x="1014" y="574"/>
                  </a:lnTo>
                  <a:lnTo>
                    <a:pt x="1012" y="587"/>
                  </a:lnTo>
                  <a:lnTo>
                    <a:pt x="1008" y="599"/>
                  </a:lnTo>
                  <a:lnTo>
                    <a:pt x="1008" y="614"/>
                  </a:lnTo>
                  <a:lnTo>
                    <a:pt x="1004" y="625"/>
                  </a:lnTo>
                  <a:lnTo>
                    <a:pt x="1000" y="637"/>
                  </a:lnTo>
                  <a:lnTo>
                    <a:pt x="996" y="648"/>
                  </a:lnTo>
                  <a:lnTo>
                    <a:pt x="995" y="662"/>
                  </a:lnTo>
                  <a:lnTo>
                    <a:pt x="989" y="673"/>
                  </a:lnTo>
                  <a:lnTo>
                    <a:pt x="985" y="684"/>
                  </a:lnTo>
                  <a:lnTo>
                    <a:pt x="981" y="696"/>
                  </a:lnTo>
                  <a:lnTo>
                    <a:pt x="977" y="709"/>
                  </a:lnTo>
                  <a:lnTo>
                    <a:pt x="972" y="719"/>
                  </a:lnTo>
                  <a:lnTo>
                    <a:pt x="966" y="730"/>
                  </a:lnTo>
                  <a:lnTo>
                    <a:pt x="960" y="741"/>
                  </a:lnTo>
                  <a:lnTo>
                    <a:pt x="955" y="753"/>
                  </a:lnTo>
                  <a:lnTo>
                    <a:pt x="949" y="762"/>
                  </a:lnTo>
                  <a:lnTo>
                    <a:pt x="943" y="774"/>
                  </a:lnTo>
                  <a:lnTo>
                    <a:pt x="936" y="783"/>
                  </a:lnTo>
                  <a:lnTo>
                    <a:pt x="930" y="795"/>
                  </a:lnTo>
                  <a:lnTo>
                    <a:pt x="922" y="804"/>
                  </a:lnTo>
                  <a:lnTo>
                    <a:pt x="915" y="814"/>
                  </a:lnTo>
                  <a:lnTo>
                    <a:pt x="907" y="823"/>
                  </a:lnTo>
                  <a:lnTo>
                    <a:pt x="899" y="835"/>
                  </a:lnTo>
                  <a:lnTo>
                    <a:pt x="892" y="842"/>
                  </a:lnTo>
                  <a:lnTo>
                    <a:pt x="884" y="852"/>
                  </a:lnTo>
                  <a:lnTo>
                    <a:pt x="877" y="861"/>
                  </a:lnTo>
                  <a:lnTo>
                    <a:pt x="869" y="871"/>
                  </a:lnTo>
                  <a:lnTo>
                    <a:pt x="858" y="880"/>
                  </a:lnTo>
                  <a:lnTo>
                    <a:pt x="848" y="888"/>
                  </a:lnTo>
                  <a:lnTo>
                    <a:pt x="841" y="895"/>
                  </a:lnTo>
                  <a:lnTo>
                    <a:pt x="831" y="903"/>
                  </a:lnTo>
                  <a:lnTo>
                    <a:pt x="820" y="911"/>
                  </a:lnTo>
                  <a:lnTo>
                    <a:pt x="810" y="918"/>
                  </a:lnTo>
                  <a:lnTo>
                    <a:pt x="801" y="926"/>
                  </a:lnTo>
                  <a:lnTo>
                    <a:pt x="791" y="933"/>
                  </a:lnTo>
                  <a:lnTo>
                    <a:pt x="780" y="939"/>
                  </a:lnTo>
                  <a:lnTo>
                    <a:pt x="770" y="947"/>
                  </a:lnTo>
                  <a:lnTo>
                    <a:pt x="759" y="952"/>
                  </a:lnTo>
                  <a:lnTo>
                    <a:pt x="749" y="958"/>
                  </a:lnTo>
                  <a:lnTo>
                    <a:pt x="738" y="964"/>
                  </a:lnTo>
                  <a:lnTo>
                    <a:pt x="728" y="970"/>
                  </a:lnTo>
                  <a:lnTo>
                    <a:pt x="717" y="975"/>
                  </a:lnTo>
                  <a:lnTo>
                    <a:pt x="706" y="981"/>
                  </a:lnTo>
                  <a:lnTo>
                    <a:pt x="694" y="985"/>
                  </a:lnTo>
                  <a:lnTo>
                    <a:pt x="683" y="990"/>
                  </a:lnTo>
                  <a:lnTo>
                    <a:pt x="669" y="992"/>
                  </a:lnTo>
                  <a:lnTo>
                    <a:pt x="658" y="998"/>
                  </a:lnTo>
                  <a:lnTo>
                    <a:pt x="645" y="1000"/>
                  </a:lnTo>
                  <a:lnTo>
                    <a:pt x="633" y="1004"/>
                  </a:lnTo>
                  <a:lnTo>
                    <a:pt x="622" y="1008"/>
                  </a:lnTo>
                  <a:lnTo>
                    <a:pt x="610" y="1011"/>
                  </a:lnTo>
                  <a:lnTo>
                    <a:pt x="597" y="1011"/>
                  </a:lnTo>
                  <a:lnTo>
                    <a:pt x="584" y="1015"/>
                  </a:lnTo>
                  <a:lnTo>
                    <a:pt x="571" y="1017"/>
                  </a:lnTo>
                  <a:lnTo>
                    <a:pt x="559" y="1019"/>
                  </a:lnTo>
                  <a:lnTo>
                    <a:pt x="546" y="1021"/>
                  </a:lnTo>
                  <a:lnTo>
                    <a:pt x="533" y="1021"/>
                  </a:lnTo>
                  <a:lnTo>
                    <a:pt x="521" y="1021"/>
                  </a:lnTo>
                  <a:lnTo>
                    <a:pt x="508" y="1023"/>
                  </a:lnTo>
                  <a:lnTo>
                    <a:pt x="494" y="1021"/>
                  </a:lnTo>
                  <a:lnTo>
                    <a:pt x="481" y="1021"/>
                  </a:lnTo>
                  <a:lnTo>
                    <a:pt x="468" y="1021"/>
                  </a:lnTo>
                  <a:lnTo>
                    <a:pt x="455" y="1019"/>
                  </a:lnTo>
                  <a:lnTo>
                    <a:pt x="441" y="1017"/>
                  </a:lnTo>
                  <a:lnTo>
                    <a:pt x="428" y="1015"/>
                  </a:lnTo>
                  <a:lnTo>
                    <a:pt x="415" y="1011"/>
                  </a:lnTo>
                  <a:lnTo>
                    <a:pt x="405" y="1011"/>
                  </a:lnTo>
                  <a:lnTo>
                    <a:pt x="390" y="1008"/>
                  </a:lnTo>
                  <a:lnTo>
                    <a:pt x="378" y="1004"/>
                  </a:lnTo>
                  <a:lnTo>
                    <a:pt x="367" y="1000"/>
                  </a:lnTo>
                  <a:lnTo>
                    <a:pt x="356" y="998"/>
                  </a:lnTo>
                  <a:lnTo>
                    <a:pt x="342" y="992"/>
                  </a:lnTo>
                  <a:lnTo>
                    <a:pt x="331" y="990"/>
                  </a:lnTo>
                  <a:lnTo>
                    <a:pt x="320" y="985"/>
                  </a:lnTo>
                  <a:lnTo>
                    <a:pt x="310" y="981"/>
                  </a:lnTo>
                  <a:lnTo>
                    <a:pt x="297" y="975"/>
                  </a:lnTo>
                  <a:lnTo>
                    <a:pt x="285" y="970"/>
                  </a:lnTo>
                  <a:lnTo>
                    <a:pt x="274" y="964"/>
                  </a:lnTo>
                  <a:lnTo>
                    <a:pt x="264" y="958"/>
                  </a:lnTo>
                  <a:lnTo>
                    <a:pt x="253" y="952"/>
                  </a:lnTo>
                  <a:lnTo>
                    <a:pt x="243" y="947"/>
                  </a:lnTo>
                  <a:lnTo>
                    <a:pt x="232" y="939"/>
                  </a:lnTo>
                  <a:lnTo>
                    <a:pt x="223" y="933"/>
                  </a:lnTo>
                  <a:lnTo>
                    <a:pt x="213" y="926"/>
                  </a:lnTo>
                  <a:lnTo>
                    <a:pt x="202" y="918"/>
                  </a:lnTo>
                  <a:lnTo>
                    <a:pt x="192" y="911"/>
                  </a:lnTo>
                  <a:lnTo>
                    <a:pt x="183" y="903"/>
                  </a:lnTo>
                  <a:lnTo>
                    <a:pt x="173" y="895"/>
                  </a:lnTo>
                  <a:lnTo>
                    <a:pt x="166" y="888"/>
                  </a:lnTo>
                  <a:lnTo>
                    <a:pt x="156" y="880"/>
                  </a:lnTo>
                  <a:lnTo>
                    <a:pt x="148" y="871"/>
                  </a:lnTo>
                  <a:lnTo>
                    <a:pt x="137" y="861"/>
                  </a:lnTo>
                  <a:lnTo>
                    <a:pt x="129" y="852"/>
                  </a:lnTo>
                  <a:lnTo>
                    <a:pt x="122" y="842"/>
                  </a:lnTo>
                  <a:lnTo>
                    <a:pt x="114" y="835"/>
                  </a:lnTo>
                  <a:lnTo>
                    <a:pt x="107" y="823"/>
                  </a:lnTo>
                  <a:lnTo>
                    <a:pt x="99" y="814"/>
                  </a:lnTo>
                  <a:lnTo>
                    <a:pt x="91" y="804"/>
                  </a:lnTo>
                  <a:lnTo>
                    <a:pt x="86" y="795"/>
                  </a:lnTo>
                  <a:lnTo>
                    <a:pt x="78" y="783"/>
                  </a:lnTo>
                  <a:lnTo>
                    <a:pt x="72" y="774"/>
                  </a:lnTo>
                  <a:lnTo>
                    <a:pt x="65" y="762"/>
                  </a:lnTo>
                  <a:lnTo>
                    <a:pt x="59" y="753"/>
                  </a:lnTo>
                  <a:lnTo>
                    <a:pt x="51" y="741"/>
                  </a:lnTo>
                  <a:lnTo>
                    <a:pt x="48" y="730"/>
                  </a:lnTo>
                  <a:lnTo>
                    <a:pt x="42" y="719"/>
                  </a:lnTo>
                  <a:lnTo>
                    <a:pt x="38" y="709"/>
                  </a:lnTo>
                  <a:lnTo>
                    <a:pt x="32" y="696"/>
                  </a:lnTo>
                  <a:lnTo>
                    <a:pt x="29" y="684"/>
                  </a:lnTo>
                  <a:lnTo>
                    <a:pt x="25" y="673"/>
                  </a:lnTo>
                  <a:lnTo>
                    <a:pt x="21" y="662"/>
                  </a:lnTo>
                  <a:lnTo>
                    <a:pt x="17" y="648"/>
                  </a:lnTo>
                  <a:lnTo>
                    <a:pt x="13" y="637"/>
                  </a:lnTo>
                  <a:lnTo>
                    <a:pt x="11" y="625"/>
                  </a:lnTo>
                  <a:lnTo>
                    <a:pt x="10" y="614"/>
                  </a:lnTo>
                  <a:lnTo>
                    <a:pt x="6" y="599"/>
                  </a:lnTo>
                  <a:lnTo>
                    <a:pt x="4" y="587"/>
                  </a:lnTo>
                  <a:lnTo>
                    <a:pt x="2" y="574"/>
                  </a:lnTo>
                  <a:lnTo>
                    <a:pt x="2" y="561"/>
                  </a:lnTo>
                  <a:lnTo>
                    <a:pt x="0" y="549"/>
                  </a:lnTo>
                  <a:lnTo>
                    <a:pt x="0" y="536"/>
                  </a:lnTo>
                  <a:lnTo>
                    <a:pt x="0" y="525"/>
                  </a:lnTo>
                  <a:lnTo>
                    <a:pt x="0" y="511"/>
                  </a:lnTo>
                  <a:lnTo>
                    <a:pt x="0" y="498"/>
                  </a:lnTo>
                  <a:lnTo>
                    <a:pt x="0" y="485"/>
                  </a:lnTo>
                  <a:lnTo>
                    <a:pt x="0" y="470"/>
                  </a:lnTo>
                  <a:lnTo>
                    <a:pt x="2" y="458"/>
                  </a:lnTo>
                  <a:lnTo>
                    <a:pt x="2" y="445"/>
                  </a:lnTo>
                  <a:lnTo>
                    <a:pt x="4" y="432"/>
                  </a:lnTo>
                  <a:lnTo>
                    <a:pt x="6" y="418"/>
                  </a:lnTo>
                  <a:lnTo>
                    <a:pt x="10" y="407"/>
                  </a:lnTo>
                  <a:lnTo>
                    <a:pt x="11" y="394"/>
                  </a:lnTo>
                  <a:lnTo>
                    <a:pt x="13" y="382"/>
                  </a:lnTo>
                  <a:lnTo>
                    <a:pt x="17" y="369"/>
                  </a:lnTo>
                  <a:lnTo>
                    <a:pt x="21" y="357"/>
                  </a:lnTo>
                  <a:lnTo>
                    <a:pt x="25" y="346"/>
                  </a:lnTo>
                  <a:lnTo>
                    <a:pt x="29" y="335"/>
                  </a:lnTo>
                  <a:lnTo>
                    <a:pt x="32" y="323"/>
                  </a:lnTo>
                  <a:lnTo>
                    <a:pt x="38" y="312"/>
                  </a:lnTo>
                  <a:lnTo>
                    <a:pt x="42" y="300"/>
                  </a:lnTo>
                  <a:lnTo>
                    <a:pt x="48" y="289"/>
                  </a:lnTo>
                  <a:lnTo>
                    <a:pt x="51" y="278"/>
                  </a:lnTo>
                  <a:lnTo>
                    <a:pt x="59" y="266"/>
                  </a:lnTo>
                  <a:lnTo>
                    <a:pt x="65" y="255"/>
                  </a:lnTo>
                  <a:lnTo>
                    <a:pt x="72" y="245"/>
                  </a:lnTo>
                  <a:lnTo>
                    <a:pt x="78" y="234"/>
                  </a:lnTo>
                  <a:lnTo>
                    <a:pt x="86" y="224"/>
                  </a:lnTo>
                  <a:lnTo>
                    <a:pt x="91" y="215"/>
                  </a:lnTo>
                  <a:lnTo>
                    <a:pt x="99" y="203"/>
                  </a:lnTo>
                  <a:lnTo>
                    <a:pt x="107" y="194"/>
                  </a:lnTo>
                  <a:lnTo>
                    <a:pt x="114" y="184"/>
                  </a:lnTo>
                  <a:lnTo>
                    <a:pt x="122" y="175"/>
                  </a:lnTo>
                  <a:lnTo>
                    <a:pt x="129" y="167"/>
                  </a:lnTo>
                  <a:lnTo>
                    <a:pt x="137" y="158"/>
                  </a:lnTo>
                  <a:lnTo>
                    <a:pt x="148" y="150"/>
                  </a:lnTo>
                  <a:lnTo>
                    <a:pt x="156" y="139"/>
                  </a:lnTo>
                  <a:lnTo>
                    <a:pt x="166" y="131"/>
                  </a:lnTo>
                  <a:lnTo>
                    <a:pt x="173" y="122"/>
                  </a:lnTo>
                  <a:lnTo>
                    <a:pt x="183" y="116"/>
                  </a:lnTo>
                  <a:lnTo>
                    <a:pt x="192" y="108"/>
                  </a:lnTo>
                  <a:lnTo>
                    <a:pt x="202" y="99"/>
                  </a:lnTo>
                  <a:lnTo>
                    <a:pt x="213" y="93"/>
                  </a:lnTo>
                  <a:lnTo>
                    <a:pt x="223" y="86"/>
                  </a:lnTo>
                  <a:lnTo>
                    <a:pt x="232" y="80"/>
                  </a:lnTo>
                  <a:lnTo>
                    <a:pt x="243" y="72"/>
                  </a:lnTo>
                  <a:lnTo>
                    <a:pt x="253" y="65"/>
                  </a:lnTo>
                  <a:lnTo>
                    <a:pt x="264" y="61"/>
                  </a:lnTo>
                  <a:lnTo>
                    <a:pt x="274" y="53"/>
                  </a:lnTo>
                  <a:lnTo>
                    <a:pt x="285" y="49"/>
                  </a:lnTo>
                  <a:lnTo>
                    <a:pt x="297" y="44"/>
                  </a:lnTo>
                  <a:lnTo>
                    <a:pt x="310" y="40"/>
                  </a:lnTo>
                  <a:lnTo>
                    <a:pt x="320" y="34"/>
                  </a:lnTo>
                  <a:lnTo>
                    <a:pt x="331" y="30"/>
                  </a:lnTo>
                  <a:lnTo>
                    <a:pt x="342" y="25"/>
                  </a:lnTo>
                  <a:lnTo>
                    <a:pt x="356" y="21"/>
                  </a:lnTo>
                  <a:lnTo>
                    <a:pt x="367" y="17"/>
                  </a:lnTo>
                  <a:lnTo>
                    <a:pt x="378" y="13"/>
                  </a:lnTo>
                  <a:lnTo>
                    <a:pt x="390" y="11"/>
                  </a:lnTo>
                  <a:lnTo>
                    <a:pt x="405" y="9"/>
                  </a:lnTo>
                  <a:lnTo>
                    <a:pt x="415" y="6"/>
                  </a:lnTo>
                  <a:lnTo>
                    <a:pt x="428" y="4"/>
                  </a:lnTo>
                  <a:lnTo>
                    <a:pt x="441" y="2"/>
                  </a:lnTo>
                  <a:lnTo>
                    <a:pt x="455" y="2"/>
                  </a:lnTo>
                  <a:lnTo>
                    <a:pt x="468" y="0"/>
                  </a:lnTo>
                  <a:lnTo>
                    <a:pt x="481" y="0"/>
                  </a:lnTo>
                  <a:lnTo>
                    <a:pt x="494" y="0"/>
                  </a:lnTo>
                  <a:lnTo>
                    <a:pt x="508" y="0"/>
                  </a:lnTo>
                  <a:lnTo>
                    <a:pt x="515" y="0"/>
                  </a:lnTo>
                  <a:lnTo>
                    <a:pt x="521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4" y="0"/>
                  </a:lnTo>
                  <a:lnTo>
                    <a:pt x="552" y="2"/>
                  </a:lnTo>
                  <a:lnTo>
                    <a:pt x="559" y="2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80" y="4"/>
                  </a:lnTo>
                  <a:lnTo>
                    <a:pt x="588" y="6"/>
                  </a:lnTo>
                  <a:lnTo>
                    <a:pt x="593" y="8"/>
                  </a:lnTo>
                  <a:lnTo>
                    <a:pt x="601" y="8"/>
                  </a:lnTo>
                  <a:lnTo>
                    <a:pt x="609" y="9"/>
                  </a:lnTo>
                  <a:lnTo>
                    <a:pt x="614" y="11"/>
                  </a:lnTo>
                  <a:lnTo>
                    <a:pt x="622" y="13"/>
                  </a:lnTo>
                  <a:lnTo>
                    <a:pt x="620" y="23"/>
                  </a:lnTo>
                  <a:lnTo>
                    <a:pt x="618" y="32"/>
                  </a:lnTo>
                  <a:lnTo>
                    <a:pt x="616" y="44"/>
                  </a:lnTo>
                  <a:lnTo>
                    <a:pt x="614" y="55"/>
                  </a:lnTo>
                  <a:lnTo>
                    <a:pt x="603" y="53"/>
                  </a:lnTo>
                  <a:lnTo>
                    <a:pt x="593" y="53"/>
                  </a:lnTo>
                  <a:lnTo>
                    <a:pt x="582" y="51"/>
                  </a:lnTo>
                  <a:lnTo>
                    <a:pt x="571" y="49"/>
                  </a:lnTo>
                  <a:lnTo>
                    <a:pt x="559" y="48"/>
                  </a:lnTo>
                  <a:lnTo>
                    <a:pt x="550" y="48"/>
                  </a:lnTo>
                  <a:lnTo>
                    <a:pt x="538" y="48"/>
                  </a:lnTo>
                  <a:lnTo>
                    <a:pt x="527" y="48"/>
                  </a:lnTo>
                  <a:lnTo>
                    <a:pt x="515" y="48"/>
                  </a:lnTo>
                  <a:lnTo>
                    <a:pt x="504" y="48"/>
                  </a:lnTo>
                  <a:lnTo>
                    <a:pt x="493" y="48"/>
                  </a:lnTo>
                  <a:lnTo>
                    <a:pt x="481" y="48"/>
                  </a:lnTo>
                  <a:lnTo>
                    <a:pt x="470" y="48"/>
                  </a:lnTo>
                  <a:lnTo>
                    <a:pt x="458" y="51"/>
                  </a:lnTo>
                  <a:lnTo>
                    <a:pt x="447" y="51"/>
                  </a:lnTo>
                  <a:lnTo>
                    <a:pt x="436" y="55"/>
                  </a:lnTo>
                  <a:lnTo>
                    <a:pt x="424" y="57"/>
                  </a:lnTo>
                  <a:lnTo>
                    <a:pt x="415" y="59"/>
                  </a:lnTo>
                  <a:lnTo>
                    <a:pt x="403" y="63"/>
                  </a:lnTo>
                  <a:lnTo>
                    <a:pt x="394" y="67"/>
                  </a:lnTo>
                  <a:lnTo>
                    <a:pt x="382" y="68"/>
                  </a:lnTo>
                  <a:lnTo>
                    <a:pt x="373" y="72"/>
                  </a:lnTo>
                  <a:lnTo>
                    <a:pt x="361" y="76"/>
                  </a:lnTo>
                  <a:lnTo>
                    <a:pt x="352" y="82"/>
                  </a:lnTo>
                  <a:lnTo>
                    <a:pt x="342" y="86"/>
                  </a:lnTo>
                  <a:lnTo>
                    <a:pt x="333" y="89"/>
                  </a:lnTo>
                  <a:lnTo>
                    <a:pt x="323" y="93"/>
                  </a:lnTo>
                  <a:lnTo>
                    <a:pt x="314" y="99"/>
                  </a:lnTo>
                  <a:lnTo>
                    <a:pt x="304" y="105"/>
                  </a:lnTo>
                  <a:lnTo>
                    <a:pt x="295" y="110"/>
                  </a:lnTo>
                  <a:lnTo>
                    <a:pt x="285" y="116"/>
                  </a:lnTo>
                  <a:lnTo>
                    <a:pt x="278" y="122"/>
                  </a:lnTo>
                  <a:lnTo>
                    <a:pt x="266" y="127"/>
                  </a:lnTo>
                  <a:lnTo>
                    <a:pt x="259" y="133"/>
                  </a:lnTo>
                  <a:lnTo>
                    <a:pt x="249" y="141"/>
                  </a:lnTo>
                  <a:lnTo>
                    <a:pt x="243" y="148"/>
                  </a:lnTo>
                  <a:lnTo>
                    <a:pt x="234" y="156"/>
                  </a:lnTo>
                  <a:lnTo>
                    <a:pt x="226" y="163"/>
                  </a:lnTo>
                  <a:lnTo>
                    <a:pt x="219" y="171"/>
                  </a:lnTo>
                  <a:lnTo>
                    <a:pt x="213" y="179"/>
                  </a:lnTo>
                  <a:lnTo>
                    <a:pt x="204" y="184"/>
                  </a:lnTo>
                  <a:lnTo>
                    <a:pt x="196" y="192"/>
                  </a:lnTo>
                  <a:lnTo>
                    <a:pt x="190" y="200"/>
                  </a:lnTo>
                  <a:lnTo>
                    <a:pt x="183" y="209"/>
                  </a:lnTo>
                  <a:lnTo>
                    <a:pt x="175" y="217"/>
                  </a:lnTo>
                  <a:lnTo>
                    <a:pt x="169" y="226"/>
                  </a:lnTo>
                  <a:lnTo>
                    <a:pt x="164" y="234"/>
                  </a:lnTo>
                  <a:lnTo>
                    <a:pt x="158" y="243"/>
                  </a:lnTo>
                  <a:lnTo>
                    <a:pt x="150" y="251"/>
                  </a:lnTo>
                  <a:lnTo>
                    <a:pt x="145" y="260"/>
                  </a:lnTo>
                  <a:lnTo>
                    <a:pt x="139" y="270"/>
                  </a:lnTo>
                  <a:lnTo>
                    <a:pt x="135" y="279"/>
                  </a:lnTo>
                  <a:lnTo>
                    <a:pt x="129" y="289"/>
                  </a:lnTo>
                  <a:lnTo>
                    <a:pt x="124" y="300"/>
                  </a:lnTo>
                  <a:lnTo>
                    <a:pt x="120" y="310"/>
                  </a:lnTo>
                  <a:lnTo>
                    <a:pt x="116" y="321"/>
                  </a:lnTo>
                  <a:lnTo>
                    <a:pt x="112" y="329"/>
                  </a:lnTo>
                  <a:lnTo>
                    <a:pt x="107" y="340"/>
                  </a:lnTo>
                  <a:lnTo>
                    <a:pt x="103" y="350"/>
                  </a:lnTo>
                  <a:lnTo>
                    <a:pt x="101" y="361"/>
                  </a:lnTo>
                  <a:lnTo>
                    <a:pt x="97" y="371"/>
                  </a:lnTo>
                  <a:lnTo>
                    <a:pt x="93" y="382"/>
                  </a:lnTo>
                  <a:lnTo>
                    <a:pt x="91" y="392"/>
                  </a:lnTo>
                  <a:lnTo>
                    <a:pt x="89" y="403"/>
                  </a:lnTo>
                  <a:lnTo>
                    <a:pt x="86" y="414"/>
                  </a:lnTo>
                  <a:lnTo>
                    <a:pt x="86" y="426"/>
                  </a:lnTo>
                  <a:lnTo>
                    <a:pt x="84" y="437"/>
                  </a:lnTo>
                  <a:lnTo>
                    <a:pt x="84" y="449"/>
                  </a:lnTo>
                  <a:lnTo>
                    <a:pt x="82" y="460"/>
                  </a:lnTo>
                  <a:lnTo>
                    <a:pt x="82" y="471"/>
                  </a:lnTo>
                  <a:lnTo>
                    <a:pt x="82" y="483"/>
                  </a:lnTo>
                  <a:lnTo>
                    <a:pt x="82" y="496"/>
                  </a:lnTo>
                  <a:lnTo>
                    <a:pt x="82" y="506"/>
                  </a:lnTo>
                  <a:lnTo>
                    <a:pt x="82" y="517"/>
                  </a:lnTo>
                  <a:lnTo>
                    <a:pt x="82" y="527"/>
                  </a:lnTo>
                  <a:lnTo>
                    <a:pt x="84" y="538"/>
                  </a:lnTo>
                  <a:lnTo>
                    <a:pt x="84" y="549"/>
                  </a:lnTo>
                  <a:lnTo>
                    <a:pt x="86" y="561"/>
                  </a:lnTo>
                  <a:lnTo>
                    <a:pt x="86" y="572"/>
                  </a:lnTo>
                  <a:lnTo>
                    <a:pt x="89" y="584"/>
                  </a:lnTo>
                  <a:lnTo>
                    <a:pt x="91" y="593"/>
                  </a:lnTo>
                  <a:lnTo>
                    <a:pt x="93" y="605"/>
                  </a:lnTo>
                  <a:lnTo>
                    <a:pt x="97" y="614"/>
                  </a:lnTo>
                  <a:lnTo>
                    <a:pt x="101" y="625"/>
                  </a:lnTo>
                  <a:lnTo>
                    <a:pt x="103" y="635"/>
                  </a:lnTo>
                  <a:lnTo>
                    <a:pt x="107" y="644"/>
                  </a:lnTo>
                  <a:lnTo>
                    <a:pt x="112" y="656"/>
                  </a:lnTo>
                  <a:lnTo>
                    <a:pt x="116" y="667"/>
                  </a:lnTo>
                  <a:lnTo>
                    <a:pt x="120" y="677"/>
                  </a:lnTo>
                  <a:lnTo>
                    <a:pt x="124" y="684"/>
                  </a:lnTo>
                  <a:lnTo>
                    <a:pt x="129" y="694"/>
                  </a:lnTo>
                  <a:lnTo>
                    <a:pt x="135" y="705"/>
                  </a:lnTo>
                  <a:lnTo>
                    <a:pt x="139" y="713"/>
                  </a:lnTo>
                  <a:lnTo>
                    <a:pt x="145" y="722"/>
                  </a:lnTo>
                  <a:lnTo>
                    <a:pt x="150" y="732"/>
                  </a:lnTo>
                  <a:lnTo>
                    <a:pt x="158" y="741"/>
                  </a:lnTo>
                  <a:lnTo>
                    <a:pt x="164" y="749"/>
                  </a:lnTo>
                  <a:lnTo>
                    <a:pt x="169" y="759"/>
                  </a:lnTo>
                  <a:lnTo>
                    <a:pt x="175" y="766"/>
                  </a:lnTo>
                  <a:lnTo>
                    <a:pt x="183" y="776"/>
                  </a:lnTo>
                  <a:lnTo>
                    <a:pt x="190" y="783"/>
                  </a:lnTo>
                  <a:lnTo>
                    <a:pt x="196" y="791"/>
                  </a:lnTo>
                  <a:lnTo>
                    <a:pt x="204" y="800"/>
                  </a:lnTo>
                  <a:lnTo>
                    <a:pt x="213" y="808"/>
                  </a:lnTo>
                  <a:lnTo>
                    <a:pt x="219" y="816"/>
                  </a:lnTo>
                  <a:lnTo>
                    <a:pt x="226" y="823"/>
                  </a:lnTo>
                  <a:lnTo>
                    <a:pt x="234" y="829"/>
                  </a:lnTo>
                  <a:lnTo>
                    <a:pt x="243" y="836"/>
                  </a:lnTo>
                  <a:lnTo>
                    <a:pt x="249" y="842"/>
                  </a:lnTo>
                  <a:lnTo>
                    <a:pt x="259" y="850"/>
                  </a:lnTo>
                  <a:lnTo>
                    <a:pt x="266" y="855"/>
                  </a:lnTo>
                  <a:lnTo>
                    <a:pt x="278" y="863"/>
                  </a:lnTo>
                  <a:lnTo>
                    <a:pt x="285" y="867"/>
                  </a:lnTo>
                  <a:lnTo>
                    <a:pt x="295" y="875"/>
                  </a:lnTo>
                  <a:lnTo>
                    <a:pt x="304" y="878"/>
                  </a:lnTo>
                  <a:lnTo>
                    <a:pt x="314" y="886"/>
                  </a:lnTo>
                  <a:lnTo>
                    <a:pt x="323" y="890"/>
                  </a:lnTo>
                  <a:lnTo>
                    <a:pt x="333" y="895"/>
                  </a:lnTo>
                  <a:lnTo>
                    <a:pt x="342" y="899"/>
                  </a:lnTo>
                  <a:lnTo>
                    <a:pt x="352" y="905"/>
                  </a:lnTo>
                  <a:lnTo>
                    <a:pt x="361" y="909"/>
                  </a:lnTo>
                  <a:lnTo>
                    <a:pt x="373" y="913"/>
                  </a:lnTo>
                  <a:lnTo>
                    <a:pt x="382" y="914"/>
                  </a:lnTo>
                  <a:lnTo>
                    <a:pt x="394" y="920"/>
                  </a:lnTo>
                  <a:lnTo>
                    <a:pt x="403" y="922"/>
                  </a:lnTo>
                  <a:lnTo>
                    <a:pt x="415" y="926"/>
                  </a:lnTo>
                  <a:lnTo>
                    <a:pt x="424" y="928"/>
                  </a:lnTo>
                  <a:lnTo>
                    <a:pt x="436" y="932"/>
                  </a:lnTo>
                  <a:lnTo>
                    <a:pt x="447" y="932"/>
                  </a:lnTo>
                  <a:lnTo>
                    <a:pt x="458" y="933"/>
                  </a:lnTo>
                  <a:lnTo>
                    <a:pt x="470" y="935"/>
                  </a:lnTo>
                  <a:lnTo>
                    <a:pt x="481" y="937"/>
                  </a:lnTo>
                  <a:lnTo>
                    <a:pt x="493" y="937"/>
                  </a:lnTo>
                  <a:lnTo>
                    <a:pt x="504" y="939"/>
                  </a:lnTo>
                  <a:lnTo>
                    <a:pt x="515" y="939"/>
                  </a:lnTo>
                  <a:lnTo>
                    <a:pt x="527" y="941"/>
                  </a:lnTo>
                  <a:lnTo>
                    <a:pt x="527" y="9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1" name="Freeform 77"/>
            <p:cNvSpPr>
              <a:spLocks/>
            </p:cNvSpPr>
            <p:nvPr/>
          </p:nvSpPr>
          <p:spPr bwMode="auto">
            <a:xfrm>
              <a:off x="5931570" y="4049380"/>
              <a:ext cx="83660" cy="7789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5" y="12"/>
                </a:cxn>
                <a:cxn ang="0">
                  <a:pos x="59" y="40"/>
                </a:cxn>
                <a:cxn ang="0">
                  <a:pos x="47" y="55"/>
                </a:cxn>
                <a:cxn ang="0">
                  <a:pos x="5" y="42"/>
                </a:cxn>
                <a:cxn ang="0">
                  <a:pos x="0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59" h="55">
                  <a:moveTo>
                    <a:pt x="13" y="0"/>
                  </a:moveTo>
                  <a:lnTo>
                    <a:pt x="55" y="12"/>
                  </a:lnTo>
                  <a:lnTo>
                    <a:pt x="59" y="40"/>
                  </a:lnTo>
                  <a:lnTo>
                    <a:pt x="47" y="55"/>
                  </a:lnTo>
                  <a:lnTo>
                    <a:pt x="5" y="42"/>
                  </a:lnTo>
                  <a:lnTo>
                    <a:pt x="0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26704" name="Picture 80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677409" cy="642942"/>
          </a:xfrm>
          <a:prstGeom prst="rect">
            <a:avLst/>
          </a:prstGeom>
          <a:noFill/>
        </p:spPr>
      </p:pic>
      <p:sp>
        <p:nvSpPr>
          <p:cNvPr id="356" name="Rectangle 355"/>
          <p:cNvSpPr/>
          <p:nvPr/>
        </p:nvSpPr>
        <p:spPr>
          <a:xfrm>
            <a:off x="1785918" y="2928934"/>
            <a:ext cx="3214710" cy="207170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b" anchorCtr="0"/>
          <a:lstStyle/>
          <a:p>
            <a:pPr algn="r"/>
            <a:r>
              <a:rPr lang="en-GB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Castor</a:t>
            </a:r>
            <a:endParaRPr lang="en-GB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59" name="Straight Arrow Connector 358"/>
          <p:cNvCxnSpPr/>
          <p:nvPr/>
        </p:nvCxnSpPr>
        <p:spPr>
          <a:xfrm rot="16200000" flipH="1">
            <a:off x="1607323" y="2035959"/>
            <a:ext cx="1143008" cy="50006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TextBox 361"/>
          <p:cNvSpPr txBox="1"/>
          <p:nvPr/>
        </p:nvSpPr>
        <p:spPr>
          <a:xfrm>
            <a:off x="1928794" y="1597871"/>
            <a:ext cx="22333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RFIO</a:t>
            </a:r>
          </a:p>
          <a:p>
            <a:r>
              <a:rPr lang="en-GB" sz="1200" dirty="0" smtClean="0"/>
              <a:t>  </a:t>
            </a:r>
            <a:r>
              <a:rPr lang="en-GB" sz="1200" dirty="0" err="1" smtClean="0"/>
              <a:t>GridFTP</a:t>
            </a:r>
            <a:endParaRPr lang="en-GB" sz="1200" dirty="0" smtClean="0"/>
          </a:p>
          <a:p>
            <a:r>
              <a:rPr lang="en-GB" sz="1200" dirty="0" smtClean="0"/>
              <a:t>    XROOT</a:t>
            </a:r>
          </a:p>
          <a:p>
            <a:r>
              <a:rPr lang="en-GB" sz="1200" dirty="0" smtClean="0"/>
              <a:t>      MFS (using FUSE)</a:t>
            </a:r>
          </a:p>
          <a:p>
            <a:r>
              <a:rPr lang="en-GB" sz="1200" dirty="0" smtClean="0"/>
              <a:t>        </a:t>
            </a:r>
            <a:r>
              <a:rPr lang="en-GB" sz="1200" dirty="0" err="1" smtClean="0"/>
              <a:t>Posix</a:t>
            </a:r>
            <a:r>
              <a:rPr lang="en-GB" sz="1200" dirty="0" smtClean="0"/>
              <a:t> MFS (ex: NFS 4.1)</a:t>
            </a:r>
            <a:endParaRPr lang="en-GB" sz="1200" dirty="0"/>
          </a:p>
        </p:txBody>
      </p:sp>
      <p:cxnSp>
        <p:nvCxnSpPr>
          <p:cNvPr id="364" name="Straight Arrow Connector 363"/>
          <p:cNvCxnSpPr/>
          <p:nvPr/>
        </p:nvCxnSpPr>
        <p:spPr>
          <a:xfrm>
            <a:off x="3357554" y="3286124"/>
            <a:ext cx="428628" cy="1588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Rectangle 367"/>
          <p:cNvSpPr/>
          <p:nvPr/>
        </p:nvSpPr>
        <p:spPr>
          <a:xfrm>
            <a:off x="1928794" y="3037943"/>
            <a:ext cx="1428760" cy="107157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b" anchorCtr="0"/>
          <a:lstStyle/>
          <a:p>
            <a:pPr algn="r"/>
            <a:r>
              <a:rPr lang="en-GB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File System</a:t>
            </a:r>
            <a:endParaRPr lang="en-GB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9" name="Rectangle 368"/>
          <p:cNvSpPr/>
          <p:nvPr/>
        </p:nvSpPr>
        <p:spPr>
          <a:xfrm>
            <a:off x="5429256" y="2928934"/>
            <a:ext cx="3214710" cy="207170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b" anchorCtr="0"/>
          <a:lstStyle/>
          <a:p>
            <a:pPr algn="r"/>
            <a:r>
              <a:rPr lang="en-GB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File System</a:t>
            </a:r>
            <a:endParaRPr lang="en-GB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1" name="Flowchart: Magnetic Disk 370"/>
          <p:cNvSpPr/>
          <p:nvPr/>
        </p:nvSpPr>
        <p:spPr>
          <a:xfrm>
            <a:off x="7000892" y="3214686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2" name="Flowchart: Magnetic Disk 371"/>
          <p:cNvSpPr/>
          <p:nvPr/>
        </p:nvSpPr>
        <p:spPr>
          <a:xfrm>
            <a:off x="6858016" y="3286124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3" name="Flowchart: Magnetic Disk 372"/>
          <p:cNvSpPr/>
          <p:nvPr/>
        </p:nvSpPr>
        <p:spPr>
          <a:xfrm>
            <a:off x="6715140" y="3357562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4" name="Flowchart: Magnetic Disk 373"/>
          <p:cNvSpPr/>
          <p:nvPr/>
        </p:nvSpPr>
        <p:spPr>
          <a:xfrm>
            <a:off x="6572264" y="3429000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5" name="Flowchart: Magnetic Disk 374"/>
          <p:cNvSpPr/>
          <p:nvPr/>
        </p:nvSpPr>
        <p:spPr>
          <a:xfrm>
            <a:off x="6429388" y="3500438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6" name="Picture 80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928670"/>
            <a:ext cx="677409" cy="642942"/>
          </a:xfrm>
          <a:prstGeom prst="rect">
            <a:avLst/>
          </a:prstGeom>
          <a:noFill/>
        </p:spPr>
      </p:pic>
      <p:cxnSp>
        <p:nvCxnSpPr>
          <p:cNvPr id="377" name="Straight Arrow Connector 376"/>
          <p:cNvCxnSpPr/>
          <p:nvPr/>
        </p:nvCxnSpPr>
        <p:spPr>
          <a:xfrm rot="16200000" flipH="1">
            <a:off x="5536413" y="2035959"/>
            <a:ext cx="1143008" cy="50006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" name="TextBox 377"/>
          <p:cNvSpPr txBox="1"/>
          <p:nvPr/>
        </p:nvSpPr>
        <p:spPr>
          <a:xfrm>
            <a:off x="6072433" y="1866117"/>
            <a:ext cx="21643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Posix</a:t>
            </a:r>
            <a:r>
              <a:rPr lang="en-GB" sz="1200" dirty="0" smtClean="0"/>
              <a:t> Mountable File System</a:t>
            </a:r>
            <a:endParaRPr lang="en-GB" sz="1200" dirty="0"/>
          </a:p>
        </p:txBody>
      </p:sp>
      <p:grpSp>
        <p:nvGrpSpPr>
          <p:cNvPr id="383" name="Group 382"/>
          <p:cNvGrpSpPr/>
          <p:nvPr/>
        </p:nvGrpSpPr>
        <p:grpSpPr>
          <a:xfrm>
            <a:off x="3428992" y="2500306"/>
            <a:ext cx="1715742" cy="928694"/>
            <a:chOff x="3428992" y="3571876"/>
            <a:chExt cx="1715742" cy="928694"/>
          </a:xfrm>
        </p:grpSpPr>
        <p:sp>
          <p:nvSpPr>
            <p:cNvPr id="379" name="Lightning Bolt 378"/>
            <p:cNvSpPr/>
            <p:nvPr/>
          </p:nvSpPr>
          <p:spPr>
            <a:xfrm>
              <a:off x="3428992" y="4214818"/>
              <a:ext cx="285752" cy="285752"/>
            </a:xfrm>
            <a:prstGeom prst="lightningBol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0" name="TextBox 379"/>
            <p:cNvSpPr txBox="1"/>
            <p:nvPr/>
          </p:nvSpPr>
          <p:spPr>
            <a:xfrm>
              <a:off x="3571868" y="3571876"/>
              <a:ext cx="15728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Access control,</a:t>
              </a:r>
            </a:p>
            <a:p>
              <a:r>
                <a:rPr lang="en-GB" sz="1200" dirty="0" smtClean="0"/>
                <a:t>Managed migrations</a:t>
              </a:r>
              <a:endParaRPr lang="en-GB" sz="1200" dirty="0"/>
            </a:p>
          </p:txBody>
        </p:sp>
        <p:cxnSp>
          <p:nvCxnSpPr>
            <p:cNvPr id="381" name="Straight Arrow Connector 380"/>
            <p:cNvCxnSpPr/>
            <p:nvPr/>
          </p:nvCxnSpPr>
          <p:spPr>
            <a:xfrm rot="10800000" flipV="1">
              <a:off x="3643306" y="4000504"/>
              <a:ext cx="357190" cy="214314"/>
            </a:xfrm>
            <a:prstGeom prst="straightConnector1">
              <a:avLst/>
            </a:prstGeom>
            <a:ln w="3175"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1" name="Group 390"/>
          <p:cNvGrpSpPr/>
          <p:nvPr/>
        </p:nvGrpSpPr>
        <p:grpSpPr>
          <a:xfrm>
            <a:off x="2643174" y="4286256"/>
            <a:ext cx="1491740" cy="571504"/>
            <a:chOff x="3143240" y="4286256"/>
            <a:chExt cx="1491740" cy="571504"/>
          </a:xfrm>
        </p:grpSpPr>
        <p:sp>
          <p:nvSpPr>
            <p:cNvPr id="367" name="Flowchart: Magnetic Disk 366"/>
            <p:cNvSpPr/>
            <p:nvPr/>
          </p:nvSpPr>
          <p:spPr>
            <a:xfrm>
              <a:off x="3143240" y="4286256"/>
              <a:ext cx="428628" cy="571504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DB</a:t>
              </a:r>
              <a:endParaRPr lang="en-GB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3571868" y="4429132"/>
              <a:ext cx="1063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Name server</a:t>
              </a:r>
              <a:endParaRPr lang="en-GB" sz="1200" dirty="0"/>
            </a:p>
          </p:txBody>
        </p:sp>
      </p:grpSp>
      <p:grpSp>
        <p:nvGrpSpPr>
          <p:cNvPr id="347" name="Group 346"/>
          <p:cNvGrpSpPr/>
          <p:nvPr/>
        </p:nvGrpSpPr>
        <p:grpSpPr>
          <a:xfrm>
            <a:off x="2285984" y="2571744"/>
            <a:ext cx="1785950" cy="571504"/>
            <a:chOff x="2285984" y="2571744"/>
            <a:chExt cx="1785950" cy="571504"/>
          </a:xfrm>
        </p:grpSpPr>
        <p:grpSp>
          <p:nvGrpSpPr>
            <p:cNvPr id="343" name="Group 342"/>
            <p:cNvGrpSpPr/>
            <p:nvPr/>
          </p:nvGrpSpPr>
          <p:grpSpPr>
            <a:xfrm>
              <a:off x="2580194" y="2571744"/>
              <a:ext cx="1491740" cy="571504"/>
              <a:chOff x="3143240" y="4286256"/>
              <a:chExt cx="1491740" cy="571504"/>
            </a:xfrm>
          </p:grpSpPr>
          <p:sp>
            <p:nvSpPr>
              <p:cNvPr id="344" name="Flowchart: Magnetic Disk 343"/>
              <p:cNvSpPr/>
              <p:nvPr/>
            </p:nvSpPr>
            <p:spPr>
              <a:xfrm>
                <a:off x="3143240" y="4286256"/>
                <a:ext cx="428628" cy="571504"/>
              </a:xfrm>
              <a:prstGeom prst="flowChartMagneticDisk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DB</a:t>
                </a:r>
                <a:endParaRPr lang="en-GB" dirty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sp>
            <p:nvSpPr>
              <p:cNvPr id="345" name="TextBox 344"/>
              <p:cNvSpPr txBox="1"/>
              <p:nvPr/>
            </p:nvSpPr>
            <p:spPr>
              <a:xfrm>
                <a:off x="3571868" y="4429132"/>
                <a:ext cx="10631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Name server</a:t>
                </a:r>
                <a:endParaRPr lang="en-GB" sz="1200" dirty="0"/>
              </a:p>
            </p:txBody>
          </p:sp>
        </p:grpSp>
        <p:sp>
          <p:nvSpPr>
            <p:cNvPr id="346" name="Freeform 345"/>
            <p:cNvSpPr/>
            <p:nvPr/>
          </p:nvSpPr>
          <p:spPr>
            <a:xfrm>
              <a:off x="2285984" y="2719953"/>
              <a:ext cx="373076" cy="356461"/>
            </a:xfrm>
            <a:custGeom>
              <a:avLst/>
              <a:gdLst>
                <a:gd name="connsiteX0" fmla="*/ 21956 w 468824"/>
                <a:gd name="connsiteY0" fmla="*/ 0 h 356461"/>
                <a:gd name="connsiteX1" fmla="*/ 52952 w 468824"/>
                <a:gd name="connsiteY1" fmla="*/ 123986 h 356461"/>
                <a:gd name="connsiteX2" fmla="*/ 339671 w 468824"/>
                <a:gd name="connsiteY2" fmla="*/ 108488 h 356461"/>
                <a:gd name="connsiteX3" fmla="*/ 432661 w 468824"/>
                <a:gd name="connsiteY3" fmla="*/ 255722 h 356461"/>
                <a:gd name="connsiteX4" fmla="*/ 122695 w 468824"/>
                <a:gd name="connsiteY4" fmla="*/ 255722 h 356461"/>
                <a:gd name="connsiteX5" fmla="*/ 122695 w 468824"/>
                <a:gd name="connsiteY5" fmla="*/ 356461 h 356461"/>
                <a:gd name="connsiteX6" fmla="*/ 122695 w 468824"/>
                <a:gd name="connsiteY6" fmla="*/ 356461 h 356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8824" h="356461">
                  <a:moveTo>
                    <a:pt x="21956" y="0"/>
                  </a:moveTo>
                  <a:cubicBezTo>
                    <a:pt x="10978" y="52952"/>
                    <a:pt x="0" y="105905"/>
                    <a:pt x="52952" y="123986"/>
                  </a:cubicBezTo>
                  <a:cubicBezTo>
                    <a:pt x="105905" y="142067"/>
                    <a:pt x="276386" y="86532"/>
                    <a:pt x="339671" y="108488"/>
                  </a:cubicBezTo>
                  <a:cubicBezTo>
                    <a:pt x="402956" y="130444"/>
                    <a:pt x="468824" y="231183"/>
                    <a:pt x="432661" y="255722"/>
                  </a:cubicBezTo>
                  <a:cubicBezTo>
                    <a:pt x="396498" y="280261"/>
                    <a:pt x="174356" y="238932"/>
                    <a:pt x="122695" y="255722"/>
                  </a:cubicBezTo>
                  <a:cubicBezTo>
                    <a:pt x="71034" y="272512"/>
                    <a:pt x="122695" y="356461"/>
                    <a:pt x="122695" y="356461"/>
                  </a:cubicBezTo>
                  <a:lnTo>
                    <a:pt x="122695" y="356461"/>
                  </a:lnTo>
                </a:path>
              </a:pathLst>
            </a:custGeom>
            <a:ln w="19050">
              <a:solidFill>
                <a:schemeClr val="accent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" grpId="0" uiExpand="1" build="p"/>
      <p:bldP spid="386" grpId="0" uiExpand="1" build="p"/>
      <p:bldP spid="368" grpId="0" animBg="1"/>
      <p:bldP spid="36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Rectangle 352"/>
          <p:cNvSpPr/>
          <p:nvPr/>
        </p:nvSpPr>
        <p:spPr>
          <a:xfrm>
            <a:off x="665307" y="2500306"/>
            <a:ext cx="1263487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End of 2010</a:t>
            </a:r>
          </a:p>
          <a:p>
            <a:r>
              <a:rPr lang="en-GB" sz="14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If planned</a:t>
            </a:r>
            <a:endParaRPr lang="en-GB" sz="1400" b="1" dirty="0"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3" name="Footer Placeholder 34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err="1" smtClean="0"/>
              <a:t>D.Duellmann</a:t>
            </a:r>
            <a:r>
              <a:rPr lang="en-GB" dirty="0" smtClean="0"/>
              <a:t>, </a:t>
            </a:r>
            <a:r>
              <a:rPr lang="en-GB" dirty="0" err="1" smtClean="0"/>
              <a:t>A.Pace</a:t>
            </a:r>
            <a:r>
              <a:rPr lang="en-GB" dirty="0" smtClean="0"/>
              <a:t> – Grid Deployment Board, 12 November 2008</a:t>
            </a:r>
            <a:endParaRPr lang="en-GB" dirty="0"/>
          </a:p>
        </p:txBody>
      </p:sp>
      <p:sp>
        <p:nvSpPr>
          <p:cNvPr id="392" name="Rectangle 391"/>
          <p:cNvSpPr/>
          <p:nvPr/>
        </p:nvSpPr>
        <p:spPr>
          <a:xfrm>
            <a:off x="1357290" y="6000744"/>
            <a:ext cx="7786710" cy="857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timescale</a:t>
            </a:r>
            <a:endParaRPr lang="en-GB" dirty="0"/>
          </a:p>
        </p:txBody>
      </p:sp>
      <p:sp>
        <p:nvSpPr>
          <p:cNvPr id="385" name="Content Placeholder 384"/>
          <p:cNvSpPr>
            <a:spLocks noGrp="1"/>
          </p:cNvSpPr>
          <p:nvPr>
            <p:ph sz="half" idx="4294967295"/>
          </p:nvPr>
        </p:nvSpPr>
        <p:spPr>
          <a:xfrm>
            <a:off x="1142976" y="5072074"/>
            <a:ext cx="4286280" cy="876300"/>
          </a:xfrm>
        </p:spPr>
        <p:txBody>
          <a:bodyPr/>
          <a:lstStyle/>
          <a:p>
            <a:r>
              <a:rPr lang="en-GB" sz="1600" dirty="0" smtClean="0"/>
              <a:t>Base functionality available today</a:t>
            </a:r>
          </a:p>
          <a:p>
            <a:r>
              <a:rPr lang="en-GB" sz="1600" dirty="0" smtClean="0"/>
              <a:t>Spring 2009 – Security, Access control and Quotas</a:t>
            </a:r>
          </a:p>
          <a:p>
            <a:r>
              <a:rPr lang="en-GB" sz="1600" dirty="0" smtClean="0"/>
              <a:t>End of 2009 – improved name servers</a:t>
            </a:r>
          </a:p>
          <a:p>
            <a:r>
              <a:rPr lang="en-GB" sz="1600" dirty="0" smtClean="0"/>
              <a:t>End of 2010 – Native file system access as a new service</a:t>
            </a:r>
          </a:p>
        </p:txBody>
      </p:sp>
      <p:sp>
        <p:nvSpPr>
          <p:cNvPr id="386" name="Content Placeholder 385"/>
          <p:cNvSpPr>
            <a:spLocks noGrp="1"/>
          </p:cNvSpPr>
          <p:nvPr>
            <p:ph sz="half" idx="4294967295"/>
          </p:nvPr>
        </p:nvSpPr>
        <p:spPr>
          <a:xfrm>
            <a:off x="5214942" y="5072074"/>
            <a:ext cx="3929058" cy="876300"/>
          </a:xfrm>
        </p:spPr>
        <p:txBody>
          <a:bodyPr/>
          <a:lstStyle/>
          <a:p>
            <a:r>
              <a:rPr lang="en-GB" sz="1600" dirty="0" smtClean="0"/>
              <a:t>Spring 2009 – Prototype</a:t>
            </a:r>
          </a:p>
          <a:p>
            <a:r>
              <a:rPr lang="en-GB" sz="1600" dirty="0" smtClean="0"/>
              <a:t>End of 2009 – Visible from </a:t>
            </a:r>
            <a:r>
              <a:rPr lang="en-GB" sz="1600" dirty="0" err="1" smtClean="0"/>
              <a:t>lxplus</a:t>
            </a:r>
            <a:endParaRPr lang="en-GB" sz="1600" dirty="0" smtClean="0"/>
          </a:p>
          <a:p>
            <a:r>
              <a:rPr lang="en-GB" sz="1600" dirty="0" smtClean="0"/>
              <a:t>End of 2010 – Running as a new service</a:t>
            </a:r>
          </a:p>
          <a:p>
            <a:endParaRPr lang="en-GB" sz="1050" dirty="0" smtClean="0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2893191" y="3428206"/>
            <a:ext cx="47149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lowchart: Magnetic Disk 13"/>
          <p:cNvSpPr/>
          <p:nvPr/>
        </p:nvSpPr>
        <p:spPr>
          <a:xfrm>
            <a:off x="2786050" y="3143248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lowchart: Magnetic Disk 30"/>
          <p:cNvSpPr/>
          <p:nvPr/>
        </p:nvSpPr>
        <p:spPr>
          <a:xfrm>
            <a:off x="2643174" y="3214686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lowchart: Magnetic Disk 31"/>
          <p:cNvSpPr/>
          <p:nvPr/>
        </p:nvSpPr>
        <p:spPr>
          <a:xfrm>
            <a:off x="2500298" y="3286124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lowchart: Magnetic Disk 32"/>
          <p:cNvSpPr/>
          <p:nvPr/>
        </p:nvSpPr>
        <p:spPr>
          <a:xfrm>
            <a:off x="2357422" y="3357562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lowchart: Magnetic Disk 33"/>
          <p:cNvSpPr/>
          <p:nvPr/>
        </p:nvSpPr>
        <p:spPr>
          <a:xfrm>
            <a:off x="2214546" y="3429000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115"/>
          <p:cNvGrpSpPr/>
          <p:nvPr/>
        </p:nvGrpSpPr>
        <p:grpSpPr>
          <a:xfrm>
            <a:off x="3929058" y="3071810"/>
            <a:ext cx="735016" cy="454013"/>
            <a:chOff x="4929190" y="3714752"/>
            <a:chExt cx="3857652" cy="2382839"/>
          </a:xfrm>
        </p:grpSpPr>
        <p:sp>
          <p:nvSpPr>
            <p:cNvPr id="37" name="Rectangle 36"/>
            <p:cNvSpPr/>
            <p:nvPr/>
          </p:nvSpPr>
          <p:spPr>
            <a:xfrm>
              <a:off x="4929190" y="3714752"/>
              <a:ext cx="3857652" cy="23367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39" name="Freeform 15"/>
            <p:cNvSpPr>
              <a:spLocks/>
            </p:cNvSpPr>
            <p:nvPr/>
          </p:nvSpPr>
          <p:spPr bwMode="auto">
            <a:xfrm>
              <a:off x="6295056" y="5445625"/>
              <a:ext cx="969295" cy="651966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433"/>
                </a:cxn>
                <a:cxn ang="0">
                  <a:pos x="672" y="450"/>
                </a:cxn>
                <a:cxn ang="0">
                  <a:pos x="569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672" h="450">
                  <a:moveTo>
                    <a:pt x="124" y="0"/>
                  </a:moveTo>
                  <a:lnTo>
                    <a:pt x="0" y="433"/>
                  </a:lnTo>
                  <a:lnTo>
                    <a:pt x="672" y="450"/>
                  </a:lnTo>
                  <a:lnTo>
                    <a:pt x="569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auto">
            <a:xfrm>
              <a:off x="6918174" y="3899370"/>
              <a:ext cx="1702036" cy="1710690"/>
            </a:xfrm>
            <a:custGeom>
              <a:avLst/>
              <a:gdLst/>
              <a:ahLst/>
              <a:cxnLst>
                <a:cxn ang="0">
                  <a:pos x="650" y="1182"/>
                </a:cxn>
                <a:cxn ang="0">
                  <a:pos x="723" y="1167"/>
                </a:cxn>
                <a:cxn ang="0">
                  <a:pos x="793" y="1148"/>
                </a:cxn>
                <a:cxn ang="0">
                  <a:pos x="858" y="1119"/>
                </a:cxn>
                <a:cxn ang="0">
                  <a:pos x="920" y="1083"/>
                </a:cxn>
                <a:cxn ang="0">
                  <a:pos x="976" y="1038"/>
                </a:cxn>
                <a:cxn ang="0">
                  <a:pos x="1027" y="990"/>
                </a:cxn>
                <a:cxn ang="0">
                  <a:pos x="1071" y="933"/>
                </a:cxn>
                <a:cxn ang="0">
                  <a:pos x="1111" y="874"/>
                </a:cxn>
                <a:cxn ang="0">
                  <a:pos x="1139" y="808"/>
                </a:cxn>
                <a:cxn ang="0">
                  <a:pos x="1162" y="739"/>
                </a:cxn>
                <a:cxn ang="0">
                  <a:pos x="1175" y="667"/>
                </a:cxn>
                <a:cxn ang="0">
                  <a:pos x="1181" y="593"/>
                </a:cxn>
                <a:cxn ang="0">
                  <a:pos x="1175" y="517"/>
                </a:cxn>
                <a:cxn ang="0">
                  <a:pos x="1162" y="444"/>
                </a:cxn>
                <a:cxn ang="0">
                  <a:pos x="1139" y="374"/>
                </a:cxn>
                <a:cxn ang="0">
                  <a:pos x="1111" y="310"/>
                </a:cxn>
                <a:cxn ang="0">
                  <a:pos x="1071" y="249"/>
                </a:cxn>
                <a:cxn ang="0">
                  <a:pos x="1027" y="194"/>
                </a:cxn>
                <a:cxn ang="0">
                  <a:pos x="976" y="142"/>
                </a:cxn>
                <a:cxn ang="0">
                  <a:pos x="920" y="100"/>
                </a:cxn>
                <a:cxn ang="0">
                  <a:pos x="858" y="62"/>
                </a:cxn>
                <a:cxn ang="0">
                  <a:pos x="793" y="34"/>
                </a:cxn>
                <a:cxn ang="0">
                  <a:pos x="723" y="13"/>
                </a:cxn>
                <a:cxn ang="0">
                  <a:pos x="650" y="2"/>
                </a:cxn>
                <a:cxn ang="0">
                  <a:pos x="574" y="0"/>
                </a:cxn>
                <a:cxn ang="0">
                  <a:pos x="500" y="5"/>
                </a:cxn>
                <a:cxn ang="0">
                  <a:pos x="428" y="21"/>
                </a:cxn>
                <a:cxn ang="0">
                  <a:pos x="359" y="45"/>
                </a:cxn>
                <a:cxn ang="0">
                  <a:pos x="295" y="76"/>
                </a:cxn>
                <a:cxn ang="0">
                  <a:pos x="236" y="116"/>
                </a:cxn>
                <a:cxn ang="0">
                  <a:pos x="183" y="163"/>
                </a:cxn>
                <a:cxn ang="0">
                  <a:pos x="133" y="214"/>
                </a:cxn>
                <a:cxn ang="0">
                  <a:pos x="91" y="271"/>
                </a:cxn>
                <a:cxn ang="0">
                  <a:pos x="55" y="334"/>
                </a:cxn>
                <a:cxn ang="0">
                  <a:pos x="29" y="403"/>
                </a:cxn>
                <a:cxn ang="0">
                  <a:pos x="12" y="473"/>
                </a:cxn>
                <a:cxn ang="0">
                  <a:pos x="0" y="547"/>
                </a:cxn>
                <a:cxn ang="0">
                  <a:pos x="0" y="623"/>
                </a:cxn>
                <a:cxn ang="0">
                  <a:pos x="8" y="695"/>
                </a:cxn>
                <a:cxn ang="0">
                  <a:pos x="25" y="768"/>
                </a:cxn>
                <a:cxn ang="0">
                  <a:pos x="51" y="834"/>
                </a:cxn>
                <a:cxn ang="0">
                  <a:pos x="84" y="897"/>
                </a:cxn>
                <a:cxn ang="0">
                  <a:pos x="124" y="956"/>
                </a:cxn>
                <a:cxn ang="0">
                  <a:pos x="173" y="1011"/>
                </a:cxn>
                <a:cxn ang="0">
                  <a:pos x="224" y="1057"/>
                </a:cxn>
                <a:cxn ang="0">
                  <a:pos x="282" y="1098"/>
                </a:cxn>
                <a:cxn ang="0">
                  <a:pos x="346" y="1131"/>
                </a:cxn>
                <a:cxn ang="0">
                  <a:pos x="415" y="1157"/>
                </a:cxn>
                <a:cxn ang="0">
                  <a:pos x="485" y="1175"/>
                </a:cxn>
                <a:cxn ang="0">
                  <a:pos x="561" y="1184"/>
                </a:cxn>
              </a:cxnLst>
              <a:rect l="0" t="0" r="r" b="b"/>
              <a:pathLst>
                <a:path w="1181" h="1184">
                  <a:moveTo>
                    <a:pt x="591" y="1184"/>
                  </a:moveTo>
                  <a:lnTo>
                    <a:pt x="605" y="1184"/>
                  </a:lnTo>
                  <a:lnTo>
                    <a:pt x="620" y="1184"/>
                  </a:lnTo>
                  <a:lnTo>
                    <a:pt x="635" y="1182"/>
                  </a:lnTo>
                  <a:lnTo>
                    <a:pt x="650" y="1182"/>
                  </a:lnTo>
                  <a:lnTo>
                    <a:pt x="664" y="1178"/>
                  </a:lnTo>
                  <a:lnTo>
                    <a:pt x="679" y="1176"/>
                  </a:lnTo>
                  <a:lnTo>
                    <a:pt x="694" y="1175"/>
                  </a:lnTo>
                  <a:lnTo>
                    <a:pt x="709" y="1173"/>
                  </a:lnTo>
                  <a:lnTo>
                    <a:pt x="723" y="1167"/>
                  </a:lnTo>
                  <a:lnTo>
                    <a:pt x="736" y="1165"/>
                  </a:lnTo>
                  <a:lnTo>
                    <a:pt x="749" y="1161"/>
                  </a:lnTo>
                  <a:lnTo>
                    <a:pt x="765" y="1157"/>
                  </a:lnTo>
                  <a:lnTo>
                    <a:pt x="778" y="1152"/>
                  </a:lnTo>
                  <a:lnTo>
                    <a:pt x="793" y="1148"/>
                  </a:lnTo>
                  <a:lnTo>
                    <a:pt x="806" y="1142"/>
                  </a:lnTo>
                  <a:lnTo>
                    <a:pt x="820" y="1138"/>
                  </a:lnTo>
                  <a:lnTo>
                    <a:pt x="833" y="1131"/>
                  </a:lnTo>
                  <a:lnTo>
                    <a:pt x="844" y="1125"/>
                  </a:lnTo>
                  <a:lnTo>
                    <a:pt x="858" y="1119"/>
                  </a:lnTo>
                  <a:lnTo>
                    <a:pt x="871" y="1114"/>
                  </a:lnTo>
                  <a:lnTo>
                    <a:pt x="882" y="1104"/>
                  </a:lnTo>
                  <a:lnTo>
                    <a:pt x="896" y="1098"/>
                  </a:lnTo>
                  <a:lnTo>
                    <a:pt x="907" y="1089"/>
                  </a:lnTo>
                  <a:lnTo>
                    <a:pt x="920" y="1083"/>
                  </a:lnTo>
                  <a:lnTo>
                    <a:pt x="930" y="1074"/>
                  </a:lnTo>
                  <a:lnTo>
                    <a:pt x="941" y="1066"/>
                  </a:lnTo>
                  <a:lnTo>
                    <a:pt x="953" y="1057"/>
                  </a:lnTo>
                  <a:lnTo>
                    <a:pt x="964" y="1049"/>
                  </a:lnTo>
                  <a:lnTo>
                    <a:pt x="976" y="1038"/>
                  </a:lnTo>
                  <a:lnTo>
                    <a:pt x="987" y="1030"/>
                  </a:lnTo>
                  <a:lnTo>
                    <a:pt x="996" y="1021"/>
                  </a:lnTo>
                  <a:lnTo>
                    <a:pt x="1008" y="1011"/>
                  </a:lnTo>
                  <a:lnTo>
                    <a:pt x="1017" y="1000"/>
                  </a:lnTo>
                  <a:lnTo>
                    <a:pt x="1027" y="990"/>
                  </a:lnTo>
                  <a:lnTo>
                    <a:pt x="1036" y="979"/>
                  </a:lnTo>
                  <a:lnTo>
                    <a:pt x="1046" y="967"/>
                  </a:lnTo>
                  <a:lnTo>
                    <a:pt x="1054" y="956"/>
                  </a:lnTo>
                  <a:lnTo>
                    <a:pt x="1063" y="944"/>
                  </a:lnTo>
                  <a:lnTo>
                    <a:pt x="1071" y="933"/>
                  </a:lnTo>
                  <a:lnTo>
                    <a:pt x="1080" y="924"/>
                  </a:lnTo>
                  <a:lnTo>
                    <a:pt x="1088" y="910"/>
                  </a:lnTo>
                  <a:lnTo>
                    <a:pt x="1095" y="897"/>
                  </a:lnTo>
                  <a:lnTo>
                    <a:pt x="1101" y="886"/>
                  </a:lnTo>
                  <a:lnTo>
                    <a:pt x="1111" y="874"/>
                  </a:lnTo>
                  <a:lnTo>
                    <a:pt x="1116" y="861"/>
                  </a:lnTo>
                  <a:lnTo>
                    <a:pt x="1122" y="848"/>
                  </a:lnTo>
                  <a:lnTo>
                    <a:pt x="1128" y="834"/>
                  </a:lnTo>
                  <a:lnTo>
                    <a:pt x="1135" y="823"/>
                  </a:lnTo>
                  <a:lnTo>
                    <a:pt x="1139" y="808"/>
                  </a:lnTo>
                  <a:lnTo>
                    <a:pt x="1145" y="794"/>
                  </a:lnTo>
                  <a:lnTo>
                    <a:pt x="1149" y="781"/>
                  </a:lnTo>
                  <a:lnTo>
                    <a:pt x="1154" y="768"/>
                  </a:lnTo>
                  <a:lnTo>
                    <a:pt x="1158" y="752"/>
                  </a:lnTo>
                  <a:lnTo>
                    <a:pt x="1162" y="739"/>
                  </a:lnTo>
                  <a:lnTo>
                    <a:pt x="1164" y="726"/>
                  </a:lnTo>
                  <a:lnTo>
                    <a:pt x="1170" y="711"/>
                  </a:lnTo>
                  <a:lnTo>
                    <a:pt x="1171" y="695"/>
                  </a:lnTo>
                  <a:lnTo>
                    <a:pt x="1173" y="682"/>
                  </a:lnTo>
                  <a:lnTo>
                    <a:pt x="1175" y="667"/>
                  </a:lnTo>
                  <a:lnTo>
                    <a:pt x="1179" y="654"/>
                  </a:lnTo>
                  <a:lnTo>
                    <a:pt x="1179" y="637"/>
                  </a:lnTo>
                  <a:lnTo>
                    <a:pt x="1181" y="623"/>
                  </a:lnTo>
                  <a:lnTo>
                    <a:pt x="1181" y="608"/>
                  </a:lnTo>
                  <a:lnTo>
                    <a:pt x="1181" y="593"/>
                  </a:lnTo>
                  <a:lnTo>
                    <a:pt x="1181" y="578"/>
                  </a:lnTo>
                  <a:lnTo>
                    <a:pt x="1181" y="562"/>
                  </a:lnTo>
                  <a:lnTo>
                    <a:pt x="1179" y="547"/>
                  </a:lnTo>
                  <a:lnTo>
                    <a:pt x="1179" y="532"/>
                  </a:lnTo>
                  <a:lnTo>
                    <a:pt x="1175" y="517"/>
                  </a:lnTo>
                  <a:lnTo>
                    <a:pt x="1173" y="502"/>
                  </a:lnTo>
                  <a:lnTo>
                    <a:pt x="1171" y="486"/>
                  </a:lnTo>
                  <a:lnTo>
                    <a:pt x="1170" y="473"/>
                  </a:lnTo>
                  <a:lnTo>
                    <a:pt x="1164" y="458"/>
                  </a:lnTo>
                  <a:lnTo>
                    <a:pt x="1162" y="444"/>
                  </a:lnTo>
                  <a:lnTo>
                    <a:pt x="1158" y="429"/>
                  </a:lnTo>
                  <a:lnTo>
                    <a:pt x="1154" y="416"/>
                  </a:lnTo>
                  <a:lnTo>
                    <a:pt x="1149" y="403"/>
                  </a:lnTo>
                  <a:lnTo>
                    <a:pt x="1145" y="389"/>
                  </a:lnTo>
                  <a:lnTo>
                    <a:pt x="1139" y="374"/>
                  </a:lnTo>
                  <a:lnTo>
                    <a:pt x="1135" y="363"/>
                  </a:lnTo>
                  <a:lnTo>
                    <a:pt x="1128" y="349"/>
                  </a:lnTo>
                  <a:lnTo>
                    <a:pt x="1122" y="334"/>
                  </a:lnTo>
                  <a:lnTo>
                    <a:pt x="1116" y="323"/>
                  </a:lnTo>
                  <a:lnTo>
                    <a:pt x="1111" y="310"/>
                  </a:lnTo>
                  <a:lnTo>
                    <a:pt x="1101" y="296"/>
                  </a:lnTo>
                  <a:lnTo>
                    <a:pt x="1095" y="285"/>
                  </a:lnTo>
                  <a:lnTo>
                    <a:pt x="1088" y="271"/>
                  </a:lnTo>
                  <a:lnTo>
                    <a:pt x="1080" y="260"/>
                  </a:lnTo>
                  <a:lnTo>
                    <a:pt x="1071" y="249"/>
                  </a:lnTo>
                  <a:lnTo>
                    <a:pt x="1063" y="237"/>
                  </a:lnTo>
                  <a:lnTo>
                    <a:pt x="1054" y="226"/>
                  </a:lnTo>
                  <a:lnTo>
                    <a:pt x="1046" y="214"/>
                  </a:lnTo>
                  <a:lnTo>
                    <a:pt x="1036" y="203"/>
                  </a:lnTo>
                  <a:lnTo>
                    <a:pt x="1027" y="194"/>
                  </a:lnTo>
                  <a:lnTo>
                    <a:pt x="1017" y="182"/>
                  </a:lnTo>
                  <a:lnTo>
                    <a:pt x="1008" y="175"/>
                  </a:lnTo>
                  <a:lnTo>
                    <a:pt x="996" y="163"/>
                  </a:lnTo>
                  <a:lnTo>
                    <a:pt x="987" y="154"/>
                  </a:lnTo>
                  <a:lnTo>
                    <a:pt x="976" y="142"/>
                  </a:lnTo>
                  <a:lnTo>
                    <a:pt x="964" y="135"/>
                  </a:lnTo>
                  <a:lnTo>
                    <a:pt x="953" y="125"/>
                  </a:lnTo>
                  <a:lnTo>
                    <a:pt x="941" y="116"/>
                  </a:lnTo>
                  <a:lnTo>
                    <a:pt x="930" y="108"/>
                  </a:lnTo>
                  <a:lnTo>
                    <a:pt x="920" y="100"/>
                  </a:lnTo>
                  <a:lnTo>
                    <a:pt x="907" y="91"/>
                  </a:lnTo>
                  <a:lnTo>
                    <a:pt x="896" y="83"/>
                  </a:lnTo>
                  <a:lnTo>
                    <a:pt x="882" y="76"/>
                  </a:lnTo>
                  <a:lnTo>
                    <a:pt x="871" y="70"/>
                  </a:lnTo>
                  <a:lnTo>
                    <a:pt x="858" y="62"/>
                  </a:lnTo>
                  <a:lnTo>
                    <a:pt x="844" y="57"/>
                  </a:lnTo>
                  <a:lnTo>
                    <a:pt x="833" y="51"/>
                  </a:lnTo>
                  <a:lnTo>
                    <a:pt x="820" y="45"/>
                  </a:lnTo>
                  <a:lnTo>
                    <a:pt x="806" y="40"/>
                  </a:lnTo>
                  <a:lnTo>
                    <a:pt x="793" y="34"/>
                  </a:lnTo>
                  <a:lnTo>
                    <a:pt x="778" y="28"/>
                  </a:lnTo>
                  <a:lnTo>
                    <a:pt x="765" y="24"/>
                  </a:lnTo>
                  <a:lnTo>
                    <a:pt x="749" y="21"/>
                  </a:lnTo>
                  <a:lnTo>
                    <a:pt x="736" y="17"/>
                  </a:lnTo>
                  <a:lnTo>
                    <a:pt x="723" y="13"/>
                  </a:lnTo>
                  <a:lnTo>
                    <a:pt x="709" y="11"/>
                  </a:lnTo>
                  <a:lnTo>
                    <a:pt x="694" y="7"/>
                  </a:lnTo>
                  <a:lnTo>
                    <a:pt x="679" y="5"/>
                  </a:lnTo>
                  <a:lnTo>
                    <a:pt x="664" y="3"/>
                  </a:lnTo>
                  <a:lnTo>
                    <a:pt x="650" y="2"/>
                  </a:lnTo>
                  <a:lnTo>
                    <a:pt x="635" y="0"/>
                  </a:lnTo>
                  <a:lnTo>
                    <a:pt x="620" y="0"/>
                  </a:lnTo>
                  <a:lnTo>
                    <a:pt x="605" y="0"/>
                  </a:lnTo>
                  <a:lnTo>
                    <a:pt x="591" y="0"/>
                  </a:lnTo>
                  <a:lnTo>
                    <a:pt x="574" y="0"/>
                  </a:lnTo>
                  <a:lnTo>
                    <a:pt x="561" y="0"/>
                  </a:lnTo>
                  <a:lnTo>
                    <a:pt x="544" y="0"/>
                  </a:lnTo>
                  <a:lnTo>
                    <a:pt x="529" y="2"/>
                  </a:lnTo>
                  <a:lnTo>
                    <a:pt x="514" y="3"/>
                  </a:lnTo>
                  <a:lnTo>
                    <a:pt x="500" y="5"/>
                  </a:lnTo>
                  <a:lnTo>
                    <a:pt x="485" y="7"/>
                  </a:lnTo>
                  <a:lnTo>
                    <a:pt x="472" y="11"/>
                  </a:lnTo>
                  <a:lnTo>
                    <a:pt x="456" y="13"/>
                  </a:lnTo>
                  <a:lnTo>
                    <a:pt x="441" y="17"/>
                  </a:lnTo>
                  <a:lnTo>
                    <a:pt x="428" y="21"/>
                  </a:lnTo>
                  <a:lnTo>
                    <a:pt x="415" y="24"/>
                  </a:lnTo>
                  <a:lnTo>
                    <a:pt x="399" y="28"/>
                  </a:lnTo>
                  <a:lnTo>
                    <a:pt x="386" y="34"/>
                  </a:lnTo>
                  <a:lnTo>
                    <a:pt x="373" y="40"/>
                  </a:lnTo>
                  <a:lnTo>
                    <a:pt x="359" y="45"/>
                  </a:lnTo>
                  <a:lnTo>
                    <a:pt x="346" y="51"/>
                  </a:lnTo>
                  <a:lnTo>
                    <a:pt x="333" y="57"/>
                  </a:lnTo>
                  <a:lnTo>
                    <a:pt x="320" y="62"/>
                  </a:lnTo>
                  <a:lnTo>
                    <a:pt x="308" y="70"/>
                  </a:lnTo>
                  <a:lnTo>
                    <a:pt x="295" y="76"/>
                  </a:lnTo>
                  <a:lnTo>
                    <a:pt x="282" y="83"/>
                  </a:lnTo>
                  <a:lnTo>
                    <a:pt x="270" y="91"/>
                  </a:lnTo>
                  <a:lnTo>
                    <a:pt x="259" y="100"/>
                  </a:lnTo>
                  <a:lnTo>
                    <a:pt x="247" y="108"/>
                  </a:lnTo>
                  <a:lnTo>
                    <a:pt x="236" y="116"/>
                  </a:lnTo>
                  <a:lnTo>
                    <a:pt x="224" y="125"/>
                  </a:lnTo>
                  <a:lnTo>
                    <a:pt x="213" y="135"/>
                  </a:lnTo>
                  <a:lnTo>
                    <a:pt x="202" y="142"/>
                  </a:lnTo>
                  <a:lnTo>
                    <a:pt x="192" y="154"/>
                  </a:lnTo>
                  <a:lnTo>
                    <a:pt x="183" y="163"/>
                  </a:lnTo>
                  <a:lnTo>
                    <a:pt x="173" y="175"/>
                  </a:lnTo>
                  <a:lnTo>
                    <a:pt x="162" y="182"/>
                  </a:lnTo>
                  <a:lnTo>
                    <a:pt x="152" y="194"/>
                  </a:lnTo>
                  <a:lnTo>
                    <a:pt x="143" y="203"/>
                  </a:lnTo>
                  <a:lnTo>
                    <a:pt x="133" y="214"/>
                  </a:lnTo>
                  <a:lnTo>
                    <a:pt x="124" y="226"/>
                  </a:lnTo>
                  <a:lnTo>
                    <a:pt x="116" y="237"/>
                  </a:lnTo>
                  <a:lnTo>
                    <a:pt x="107" y="249"/>
                  </a:lnTo>
                  <a:lnTo>
                    <a:pt x="99" y="260"/>
                  </a:lnTo>
                  <a:lnTo>
                    <a:pt x="91" y="271"/>
                  </a:lnTo>
                  <a:lnTo>
                    <a:pt x="84" y="285"/>
                  </a:lnTo>
                  <a:lnTo>
                    <a:pt x="76" y="296"/>
                  </a:lnTo>
                  <a:lnTo>
                    <a:pt x="70" y="310"/>
                  </a:lnTo>
                  <a:lnTo>
                    <a:pt x="63" y="323"/>
                  </a:lnTo>
                  <a:lnTo>
                    <a:pt x="55" y="334"/>
                  </a:lnTo>
                  <a:lnTo>
                    <a:pt x="51" y="349"/>
                  </a:lnTo>
                  <a:lnTo>
                    <a:pt x="46" y="363"/>
                  </a:lnTo>
                  <a:lnTo>
                    <a:pt x="38" y="374"/>
                  </a:lnTo>
                  <a:lnTo>
                    <a:pt x="34" y="389"/>
                  </a:lnTo>
                  <a:lnTo>
                    <a:pt x="29" y="403"/>
                  </a:lnTo>
                  <a:lnTo>
                    <a:pt x="25" y="416"/>
                  </a:lnTo>
                  <a:lnTo>
                    <a:pt x="21" y="429"/>
                  </a:lnTo>
                  <a:lnTo>
                    <a:pt x="17" y="444"/>
                  </a:lnTo>
                  <a:lnTo>
                    <a:pt x="13" y="458"/>
                  </a:lnTo>
                  <a:lnTo>
                    <a:pt x="12" y="473"/>
                  </a:lnTo>
                  <a:lnTo>
                    <a:pt x="8" y="486"/>
                  </a:lnTo>
                  <a:lnTo>
                    <a:pt x="6" y="502"/>
                  </a:lnTo>
                  <a:lnTo>
                    <a:pt x="4" y="517"/>
                  </a:lnTo>
                  <a:lnTo>
                    <a:pt x="2" y="532"/>
                  </a:lnTo>
                  <a:lnTo>
                    <a:pt x="0" y="547"/>
                  </a:lnTo>
                  <a:lnTo>
                    <a:pt x="0" y="562"/>
                  </a:lnTo>
                  <a:lnTo>
                    <a:pt x="0" y="578"/>
                  </a:lnTo>
                  <a:lnTo>
                    <a:pt x="0" y="593"/>
                  </a:lnTo>
                  <a:lnTo>
                    <a:pt x="0" y="608"/>
                  </a:lnTo>
                  <a:lnTo>
                    <a:pt x="0" y="623"/>
                  </a:lnTo>
                  <a:lnTo>
                    <a:pt x="0" y="637"/>
                  </a:lnTo>
                  <a:lnTo>
                    <a:pt x="2" y="654"/>
                  </a:lnTo>
                  <a:lnTo>
                    <a:pt x="4" y="667"/>
                  </a:lnTo>
                  <a:lnTo>
                    <a:pt x="6" y="682"/>
                  </a:lnTo>
                  <a:lnTo>
                    <a:pt x="8" y="695"/>
                  </a:lnTo>
                  <a:lnTo>
                    <a:pt x="12" y="711"/>
                  </a:lnTo>
                  <a:lnTo>
                    <a:pt x="13" y="726"/>
                  </a:lnTo>
                  <a:lnTo>
                    <a:pt x="17" y="739"/>
                  </a:lnTo>
                  <a:lnTo>
                    <a:pt x="21" y="752"/>
                  </a:lnTo>
                  <a:lnTo>
                    <a:pt x="25" y="768"/>
                  </a:lnTo>
                  <a:lnTo>
                    <a:pt x="29" y="781"/>
                  </a:lnTo>
                  <a:lnTo>
                    <a:pt x="34" y="794"/>
                  </a:lnTo>
                  <a:lnTo>
                    <a:pt x="38" y="808"/>
                  </a:lnTo>
                  <a:lnTo>
                    <a:pt x="46" y="823"/>
                  </a:lnTo>
                  <a:lnTo>
                    <a:pt x="51" y="834"/>
                  </a:lnTo>
                  <a:lnTo>
                    <a:pt x="55" y="848"/>
                  </a:lnTo>
                  <a:lnTo>
                    <a:pt x="63" y="861"/>
                  </a:lnTo>
                  <a:lnTo>
                    <a:pt x="70" y="874"/>
                  </a:lnTo>
                  <a:lnTo>
                    <a:pt x="76" y="886"/>
                  </a:lnTo>
                  <a:lnTo>
                    <a:pt x="84" y="897"/>
                  </a:lnTo>
                  <a:lnTo>
                    <a:pt x="91" y="910"/>
                  </a:lnTo>
                  <a:lnTo>
                    <a:pt x="99" y="924"/>
                  </a:lnTo>
                  <a:lnTo>
                    <a:pt x="107" y="933"/>
                  </a:lnTo>
                  <a:lnTo>
                    <a:pt x="116" y="944"/>
                  </a:lnTo>
                  <a:lnTo>
                    <a:pt x="124" y="956"/>
                  </a:lnTo>
                  <a:lnTo>
                    <a:pt x="133" y="967"/>
                  </a:lnTo>
                  <a:lnTo>
                    <a:pt x="143" y="979"/>
                  </a:lnTo>
                  <a:lnTo>
                    <a:pt x="152" y="990"/>
                  </a:lnTo>
                  <a:lnTo>
                    <a:pt x="162" y="1000"/>
                  </a:lnTo>
                  <a:lnTo>
                    <a:pt x="173" y="1011"/>
                  </a:lnTo>
                  <a:lnTo>
                    <a:pt x="183" y="1021"/>
                  </a:lnTo>
                  <a:lnTo>
                    <a:pt x="192" y="1030"/>
                  </a:lnTo>
                  <a:lnTo>
                    <a:pt x="202" y="1038"/>
                  </a:lnTo>
                  <a:lnTo>
                    <a:pt x="213" y="1049"/>
                  </a:lnTo>
                  <a:lnTo>
                    <a:pt x="224" y="1057"/>
                  </a:lnTo>
                  <a:lnTo>
                    <a:pt x="236" y="1066"/>
                  </a:lnTo>
                  <a:lnTo>
                    <a:pt x="247" y="1074"/>
                  </a:lnTo>
                  <a:lnTo>
                    <a:pt x="259" y="1083"/>
                  </a:lnTo>
                  <a:lnTo>
                    <a:pt x="270" y="1089"/>
                  </a:lnTo>
                  <a:lnTo>
                    <a:pt x="282" y="1098"/>
                  </a:lnTo>
                  <a:lnTo>
                    <a:pt x="295" y="1104"/>
                  </a:lnTo>
                  <a:lnTo>
                    <a:pt x="308" y="1114"/>
                  </a:lnTo>
                  <a:lnTo>
                    <a:pt x="320" y="1119"/>
                  </a:lnTo>
                  <a:lnTo>
                    <a:pt x="333" y="1125"/>
                  </a:lnTo>
                  <a:lnTo>
                    <a:pt x="346" y="1131"/>
                  </a:lnTo>
                  <a:lnTo>
                    <a:pt x="359" y="1138"/>
                  </a:lnTo>
                  <a:lnTo>
                    <a:pt x="373" y="1142"/>
                  </a:lnTo>
                  <a:lnTo>
                    <a:pt x="386" y="1148"/>
                  </a:lnTo>
                  <a:lnTo>
                    <a:pt x="399" y="1152"/>
                  </a:lnTo>
                  <a:lnTo>
                    <a:pt x="415" y="1157"/>
                  </a:lnTo>
                  <a:lnTo>
                    <a:pt x="428" y="1161"/>
                  </a:lnTo>
                  <a:lnTo>
                    <a:pt x="441" y="1165"/>
                  </a:lnTo>
                  <a:lnTo>
                    <a:pt x="456" y="1167"/>
                  </a:lnTo>
                  <a:lnTo>
                    <a:pt x="472" y="1173"/>
                  </a:lnTo>
                  <a:lnTo>
                    <a:pt x="485" y="1175"/>
                  </a:lnTo>
                  <a:lnTo>
                    <a:pt x="500" y="1176"/>
                  </a:lnTo>
                  <a:lnTo>
                    <a:pt x="514" y="1178"/>
                  </a:lnTo>
                  <a:lnTo>
                    <a:pt x="529" y="1182"/>
                  </a:lnTo>
                  <a:lnTo>
                    <a:pt x="544" y="1182"/>
                  </a:lnTo>
                  <a:lnTo>
                    <a:pt x="561" y="1184"/>
                  </a:lnTo>
                  <a:lnTo>
                    <a:pt x="574" y="1184"/>
                  </a:lnTo>
                  <a:lnTo>
                    <a:pt x="591" y="1184"/>
                  </a:lnTo>
                  <a:lnTo>
                    <a:pt x="591" y="1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2" name="Freeform 18"/>
            <p:cNvSpPr>
              <a:spLocks/>
            </p:cNvSpPr>
            <p:nvPr/>
          </p:nvSpPr>
          <p:spPr bwMode="auto">
            <a:xfrm>
              <a:off x="6996063" y="3983029"/>
              <a:ext cx="1491446" cy="1485675"/>
            </a:xfrm>
            <a:custGeom>
              <a:avLst/>
              <a:gdLst/>
              <a:ahLst/>
              <a:cxnLst>
                <a:cxn ang="0">
                  <a:pos x="569" y="1026"/>
                </a:cxn>
                <a:cxn ang="0">
                  <a:pos x="634" y="1015"/>
                </a:cxn>
                <a:cxn ang="0">
                  <a:pos x="694" y="998"/>
                </a:cxn>
                <a:cxn ang="0">
                  <a:pos x="751" y="973"/>
                </a:cxn>
                <a:cxn ang="0">
                  <a:pos x="805" y="941"/>
                </a:cxn>
                <a:cxn ang="0">
                  <a:pos x="854" y="903"/>
                </a:cxn>
                <a:cxn ang="0">
                  <a:pos x="900" y="859"/>
                </a:cxn>
                <a:cxn ang="0">
                  <a:pos x="938" y="810"/>
                </a:cxn>
                <a:cxn ang="0">
                  <a:pos x="972" y="758"/>
                </a:cxn>
                <a:cxn ang="0">
                  <a:pos x="997" y="701"/>
                </a:cxn>
                <a:cxn ang="0">
                  <a:pos x="1018" y="642"/>
                </a:cxn>
                <a:cxn ang="0">
                  <a:pos x="1029" y="580"/>
                </a:cxn>
                <a:cxn ang="0">
                  <a:pos x="1035" y="515"/>
                </a:cxn>
                <a:cxn ang="0">
                  <a:pos x="1029" y="446"/>
                </a:cxn>
                <a:cxn ang="0">
                  <a:pos x="1018" y="384"/>
                </a:cxn>
                <a:cxn ang="0">
                  <a:pos x="997" y="323"/>
                </a:cxn>
                <a:cxn ang="0">
                  <a:pos x="972" y="266"/>
                </a:cxn>
                <a:cxn ang="0">
                  <a:pos x="938" y="214"/>
                </a:cxn>
                <a:cxn ang="0">
                  <a:pos x="900" y="165"/>
                </a:cxn>
                <a:cxn ang="0">
                  <a:pos x="854" y="121"/>
                </a:cxn>
                <a:cxn ang="0">
                  <a:pos x="805" y="85"/>
                </a:cxn>
                <a:cxn ang="0">
                  <a:pos x="751" y="53"/>
                </a:cxn>
                <a:cxn ang="0">
                  <a:pos x="694" y="28"/>
                </a:cxn>
                <a:cxn ang="0">
                  <a:pos x="634" y="11"/>
                </a:cxn>
                <a:cxn ang="0">
                  <a:pos x="569" y="2"/>
                </a:cxn>
                <a:cxn ang="0">
                  <a:pos x="504" y="0"/>
                </a:cxn>
                <a:cxn ang="0">
                  <a:pos x="438" y="3"/>
                </a:cxn>
                <a:cxn ang="0">
                  <a:pos x="373" y="17"/>
                </a:cxn>
                <a:cxn ang="0">
                  <a:pos x="316" y="40"/>
                </a:cxn>
                <a:cxn ang="0">
                  <a:pos x="257" y="64"/>
                </a:cxn>
                <a:cxn ang="0">
                  <a:pos x="206" y="99"/>
                </a:cxn>
                <a:cxn ang="0">
                  <a:pos x="160" y="138"/>
                </a:cxn>
                <a:cxn ang="0">
                  <a:pos x="118" y="184"/>
                </a:cxn>
                <a:cxn ang="0">
                  <a:pos x="80" y="235"/>
                </a:cxn>
                <a:cxn ang="0">
                  <a:pos x="50" y="289"/>
                </a:cxn>
                <a:cxn ang="0">
                  <a:pos x="27" y="346"/>
                </a:cxn>
                <a:cxn ang="0">
                  <a:pos x="10" y="410"/>
                </a:cxn>
                <a:cxn ang="0">
                  <a:pos x="0" y="473"/>
                </a:cxn>
                <a:cxn ang="0">
                  <a:pos x="0" y="540"/>
                </a:cxn>
                <a:cxn ang="0">
                  <a:pos x="6" y="604"/>
                </a:cxn>
                <a:cxn ang="0">
                  <a:pos x="23" y="665"/>
                </a:cxn>
                <a:cxn ang="0">
                  <a:pos x="44" y="724"/>
                </a:cxn>
                <a:cxn ang="0">
                  <a:pos x="75" y="779"/>
                </a:cxn>
                <a:cxn ang="0">
                  <a:pos x="109" y="830"/>
                </a:cxn>
                <a:cxn ang="0">
                  <a:pos x="152" y="878"/>
                </a:cxn>
                <a:cxn ang="0">
                  <a:pos x="196" y="918"/>
                </a:cxn>
                <a:cxn ang="0">
                  <a:pos x="248" y="954"/>
                </a:cxn>
                <a:cxn ang="0">
                  <a:pos x="303" y="984"/>
                </a:cxn>
                <a:cxn ang="0">
                  <a:pos x="362" y="1005"/>
                </a:cxn>
                <a:cxn ang="0">
                  <a:pos x="424" y="1021"/>
                </a:cxn>
                <a:cxn ang="0">
                  <a:pos x="489" y="1030"/>
                </a:cxn>
              </a:cxnLst>
              <a:rect l="0" t="0" r="r" b="b"/>
              <a:pathLst>
                <a:path w="1035" h="1030">
                  <a:moveTo>
                    <a:pt x="518" y="1030"/>
                  </a:moveTo>
                  <a:lnTo>
                    <a:pt x="531" y="1030"/>
                  </a:lnTo>
                  <a:lnTo>
                    <a:pt x="542" y="1030"/>
                  </a:lnTo>
                  <a:lnTo>
                    <a:pt x="556" y="1028"/>
                  </a:lnTo>
                  <a:lnTo>
                    <a:pt x="569" y="1026"/>
                  </a:lnTo>
                  <a:lnTo>
                    <a:pt x="582" y="1024"/>
                  </a:lnTo>
                  <a:lnTo>
                    <a:pt x="596" y="1022"/>
                  </a:lnTo>
                  <a:lnTo>
                    <a:pt x="607" y="1021"/>
                  </a:lnTo>
                  <a:lnTo>
                    <a:pt x="622" y="1019"/>
                  </a:lnTo>
                  <a:lnTo>
                    <a:pt x="634" y="1015"/>
                  </a:lnTo>
                  <a:lnTo>
                    <a:pt x="645" y="1013"/>
                  </a:lnTo>
                  <a:lnTo>
                    <a:pt x="658" y="1009"/>
                  </a:lnTo>
                  <a:lnTo>
                    <a:pt x="672" y="1005"/>
                  </a:lnTo>
                  <a:lnTo>
                    <a:pt x="681" y="1002"/>
                  </a:lnTo>
                  <a:lnTo>
                    <a:pt x="694" y="998"/>
                  </a:lnTo>
                  <a:lnTo>
                    <a:pt x="706" y="992"/>
                  </a:lnTo>
                  <a:lnTo>
                    <a:pt x="719" y="990"/>
                  </a:lnTo>
                  <a:lnTo>
                    <a:pt x="729" y="984"/>
                  </a:lnTo>
                  <a:lnTo>
                    <a:pt x="740" y="979"/>
                  </a:lnTo>
                  <a:lnTo>
                    <a:pt x="751" y="973"/>
                  </a:lnTo>
                  <a:lnTo>
                    <a:pt x="763" y="967"/>
                  </a:lnTo>
                  <a:lnTo>
                    <a:pt x="774" y="960"/>
                  </a:lnTo>
                  <a:lnTo>
                    <a:pt x="784" y="954"/>
                  </a:lnTo>
                  <a:lnTo>
                    <a:pt x="793" y="946"/>
                  </a:lnTo>
                  <a:lnTo>
                    <a:pt x="805" y="941"/>
                  </a:lnTo>
                  <a:lnTo>
                    <a:pt x="814" y="933"/>
                  </a:lnTo>
                  <a:lnTo>
                    <a:pt x="826" y="927"/>
                  </a:lnTo>
                  <a:lnTo>
                    <a:pt x="835" y="918"/>
                  </a:lnTo>
                  <a:lnTo>
                    <a:pt x="845" y="912"/>
                  </a:lnTo>
                  <a:lnTo>
                    <a:pt x="854" y="903"/>
                  </a:lnTo>
                  <a:lnTo>
                    <a:pt x="864" y="895"/>
                  </a:lnTo>
                  <a:lnTo>
                    <a:pt x="873" y="886"/>
                  </a:lnTo>
                  <a:lnTo>
                    <a:pt x="883" y="878"/>
                  </a:lnTo>
                  <a:lnTo>
                    <a:pt x="890" y="868"/>
                  </a:lnTo>
                  <a:lnTo>
                    <a:pt x="900" y="859"/>
                  </a:lnTo>
                  <a:lnTo>
                    <a:pt x="907" y="849"/>
                  </a:lnTo>
                  <a:lnTo>
                    <a:pt x="917" y="840"/>
                  </a:lnTo>
                  <a:lnTo>
                    <a:pt x="923" y="830"/>
                  </a:lnTo>
                  <a:lnTo>
                    <a:pt x="932" y="821"/>
                  </a:lnTo>
                  <a:lnTo>
                    <a:pt x="938" y="810"/>
                  </a:lnTo>
                  <a:lnTo>
                    <a:pt x="945" y="800"/>
                  </a:lnTo>
                  <a:lnTo>
                    <a:pt x="951" y="789"/>
                  </a:lnTo>
                  <a:lnTo>
                    <a:pt x="959" y="779"/>
                  </a:lnTo>
                  <a:lnTo>
                    <a:pt x="964" y="770"/>
                  </a:lnTo>
                  <a:lnTo>
                    <a:pt x="972" y="758"/>
                  </a:lnTo>
                  <a:lnTo>
                    <a:pt x="976" y="747"/>
                  </a:lnTo>
                  <a:lnTo>
                    <a:pt x="983" y="735"/>
                  </a:lnTo>
                  <a:lnTo>
                    <a:pt x="989" y="724"/>
                  </a:lnTo>
                  <a:lnTo>
                    <a:pt x="995" y="714"/>
                  </a:lnTo>
                  <a:lnTo>
                    <a:pt x="997" y="701"/>
                  </a:lnTo>
                  <a:lnTo>
                    <a:pt x="1002" y="690"/>
                  </a:lnTo>
                  <a:lnTo>
                    <a:pt x="1006" y="676"/>
                  </a:lnTo>
                  <a:lnTo>
                    <a:pt x="1010" y="665"/>
                  </a:lnTo>
                  <a:lnTo>
                    <a:pt x="1014" y="654"/>
                  </a:lnTo>
                  <a:lnTo>
                    <a:pt x="1018" y="642"/>
                  </a:lnTo>
                  <a:lnTo>
                    <a:pt x="1020" y="629"/>
                  </a:lnTo>
                  <a:lnTo>
                    <a:pt x="1023" y="618"/>
                  </a:lnTo>
                  <a:lnTo>
                    <a:pt x="1025" y="604"/>
                  </a:lnTo>
                  <a:lnTo>
                    <a:pt x="1027" y="591"/>
                  </a:lnTo>
                  <a:lnTo>
                    <a:pt x="1029" y="580"/>
                  </a:lnTo>
                  <a:lnTo>
                    <a:pt x="1031" y="566"/>
                  </a:lnTo>
                  <a:lnTo>
                    <a:pt x="1033" y="553"/>
                  </a:lnTo>
                  <a:lnTo>
                    <a:pt x="1035" y="540"/>
                  </a:lnTo>
                  <a:lnTo>
                    <a:pt x="1035" y="528"/>
                  </a:lnTo>
                  <a:lnTo>
                    <a:pt x="1035" y="515"/>
                  </a:lnTo>
                  <a:lnTo>
                    <a:pt x="1035" y="502"/>
                  </a:lnTo>
                  <a:lnTo>
                    <a:pt x="1035" y="488"/>
                  </a:lnTo>
                  <a:lnTo>
                    <a:pt x="1033" y="473"/>
                  </a:lnTo>
                  <a:lnTo>
                    <a:pt x="1031" y="462"/>
                  </a:lnTo>
                  <a:lnTo>
                    <a:pt x="1029" y="446"/>
                  </a:lnTo>
                  <a:lnTo>
                    <a:pt x="1027" y="435"/>
                  </a:lnTo>
                  <a:lnTo>
                    <a:pt x="1025" y="422"/>
                  </a:lnTo>
                  <a:lnTo>
                    <a:pt x="1023" y="410"/>
                  </a:lnTo>
                  <a:lnTo>
                    <a:pt x="1020" y="395"/>
                  </a:lnTo>
                  <a:lnTo>
                    <a:pt x="1018" y="384"/>
                  </a:lnTo>
                  <a:lnTo>
                    <a:pt x="1014" y="370"/>
                  </a:lnTo>
                  <a:lnTo>
                    <a:pt x="1010" y="359"/>
                  </a:lnTo>
                  <a:lnTo>
                    <a:pt x="1006" y="346"/>
                  </a:lnTo>
                  <a:lnTo>
                    <a:pt x="1002" y="336"/>
                  </a:lnTo>
                  <a:lnTo>
                    <a:pt x="997" y="323"/>
                  </a:lnTo>
                  <a:lnTo>
                    <a:pt x="995" y="311"/>
                  </a:lnTo>
                  <a:lnTo>
                    <a:pt x="989" y="300"/>
                  </a:lnTo>
                  <a:lnTo>
                    <a:pt x="983" y="289"/>
                  </a:lnTo>
                  <a:lnTo>
                    <a:pt x="976" y="277"/>
                  </a:lnTo>
                  <a:lnTo>
                    <a:pt x="972" y="266"/>
                  </a:lnTo>
                  <a:lnTo>
                    <a:pt x="964" y="254"/>
                  </a:lnTo>
                  <a:lnTo>
                    <a:pt x="959" y="245"/>
                  </a:lnTo>
                  <a:lnTo>
                    <a:pt x="951" y="235"/>
                  </a:lnTo>
                  <a:lnTo>
                    <a:pt x="945" y="224"/>
                  </a:lnTo>
                  <a:lnTo>
                    <a:pt x="938" y="214"/>
                  </a:lnTo>
                  <a:lnTo>
                    <a:pt x="932" y="203"/>
                  </a:lnTo>
                  <a:lnTo>
                    <a:pt x="923" y="194"/>
                  </a:lnTo>
                  <a:lnTo>
                    <a:pt x="917" y="184"/>
                  </a:lnTo>
                  <a:lnTo>
                    <a:pt x="907" y="175"/>
                  </a:lnTo>
                  <a:lnTo>
                    <a:pt x="900" y="165"/>
                  </a:lnTo>
                  <a:lnTo>
                    <a:pt x="890" y="157"/>
                  </a:lnTo>
                  <a:lnTo>
                    <a:pt x="883" y="148"/>
                  </a:lnTo>
                  <a:lnTo>
                    <a:pt x="873" y="138"/>
                  </a:lnTo>
                  <a:lnTo>
                    <a:pt x="864" y="131"/>
                  </a:lnTo>
                  <a:lnTo>
                    <a:pt x="854" y="121"/>
                  </a:lnTo>
                  <a:lnTo>
                    <a:pt x="845" y="114"/>
                  </a:lnTo>
                  <a:lnTo>
                    <a:pt x="835" y="106"/>
                  </a:lnTo>
                  <a:lnTo>
                    <a:pt x="826" y="99"/>
                  </a:lnTo>
                  <a:lnTo>
                    <a:pt x="814" y="91"/>
                  </a:lnTo>
                  <a:lnTo>
                    <a:pt x="805" y="85"/>
                  </a:lnTo>
                  <a:lnTo>
                    <a:pt x="793" y="78"/>
                  </a:lnTo>
                  <a:lnTo>
                    <a:pt x="784" y="70"/>
                  </a:lnTo>
                  <a:lnTo>
                    <a:pt x="774" y="64"/>
                  </a:lnTo>
                  <a:lnTo>
                    <a:pt x="763" y="59"/>
                  </a:lnTo>
                  <a:lnTo>
                    <a:pt x="751" y="53"/>
                  </a:lnTo>
                  <a:lnTo>
                    <a:pt x="740" y="47"/>
                  </a:lnTo>
                  <a:lnTo>
                    <a:pt x="729" y="41"/>
                  </a:lnTo>
                  <a:lnTo>
                    <a:pt x="719" y="40"/>
                  </a:lnTo>
                  <a:lnTo>
                    <a:pt x="706" y="34"/>
                  </a:lnTo>
                  <a:lnTo>
                    <a:pt x="694" y="28"/>
                  </a:lnTo>
                  <a:lnTo>
                    <a:pt x="681" y="24"/>
                  </a:lnTo>
                  <a:lnTo>
                    <a:pt x="672" y="21"/>
                  </a:lnTo>
                  <a:lnTo>
                    <a:pt x="658" y="17"/>
                  </a:lnTo>
                  <a:lnTo>
                    <a:pt x="645" y="13"/>
                  </a:lnTo>
                  <a:lnTo>
                    <a:pt x="634" y="11"/>
                  </a:lnTo>
                  <a:lnTo>
                    <a:pt x="622" y="7"/>
                  </a:lnTo>
                  <a:lnTo>
                    <a:pt x="607" y="5"/>
                  </a:lnTo>
                  <a:lnTo>
                    <a:pt x="596" y="3"/>
                  </a:lnTo>
                  <a:lnTo>
                    <a:pt x="582" y="2"/>
                  </a:lnTo>
                  <a:lnTo>
                    <a:pt x="569" y="2"/>
                  </a:lnTo>
                  <a:lnTo>
                    <a:pt x="556" y="0"/>
                  </a:lnTo>
                  <a:lnTo>
                    <a:pt x="542" y="0"/>
                  </a:lnTo>
                  <a:lnTo>
                    <a:pt x="531" y="0"/>
                  </a:lnTo>
                  <a:lnTo>
                    <a:pt x="518" y="0"/>
                  </a:lnTo>
                  <a:lnTo>
                    <a:pt x="504" y="0"/>
                  </a:lnTo>
                  <a:lnTo>
                    <a:pt x="489" y="0"/>
                  </a:lnTo>
                  <a:lnTo>
                    <a:pt x="476" y="0"/>
                  </a:lnTo>
                  <a:lnTo>
                    <a:pt x="464" y="2"/>
                  </a:lnTo>
                  <a:lnTo>
                    <a:pt x="449" y="2"/>
                  </a:lnTo>
                  <a:lnTo>
                    <a:pt x="438" y="3"/>
                  </a:lnTo>
                  <a:lnTo>
                    <a:pt x="424" y="5"/>
                  </a:lnTo>
                  <a:lnTo>
                    <a:pt x="413" y="7"/>
                  </a:lnTo>
                  <a:lnTo>
                    <a:pt x="398" y="11"/>
                  </a:lnTo>
                  <a:lnTo>
                    <a:pt x="386" y="13"/>
                  </a:lnTo>
                  <a:lnTo>
                    <a:pt x="373" y="17"/>
                  </a:lnTo>
                  <a:lnTo>
                    <a:pt x="362" y="21"/>
                  </a:lnTo>
                  <a:lnTo>
                    <a:pt x="350" y="24"/>
                  </a:lnTo>
                  <a:lnTo>
                    <a:pt x="339" y="28"/>
                  </a:lnTo>
                  <a:lnTo>
                    <a:pt x="326" y="34"/>
                  </a:lnTo>
                  <a:lnTo>
                    <a:pt x="316" y="40"/>
                  </a:lnTo>
                  <a:lnTo>
                    <a:pt x="303" y="41"/>
                  </a:lnTo>
                  <a:lnTo>
                    <a:pt x="291" y="47"/>
                  </a:lnTo>
                  <a:lnTo>
                    <a:pt x="280" y="53"/>
                  </a:lnTo>
                  <a:lnTo>
                    <a:pt x="270" y="59"/>
                  </a:lnTo>
                  <a:lnTo>
                    <a:pt x="257" y="64"/>
                  </a:lnTo>
                  <a:lnTo>
                    <a:pt x="248" y="70"/>
                  </a:lnTo>
                  <a:lnTo>
                    <a:pt x="238" y="78"/>
                  </a:lnTo>
                  <a:lnTo>
                    <a:pt x="227" y="85"/>
                  </a:lnTo>
                  <a:lnTo>
                    <a:pt x="217" y="91"/>
                  </a:lnTo>
                  <a:lnTo>
                    <a:pt x="206" y="99"/>
                  </a:lnTo>
                  <a:lnTo>
                    <a:pt x="196" y="106"/>
                  </a:lnTo>
                  <a:lnTo>
                    <a:pt x="187" y="114"/>
                  </a:lnTo>
                  <a:lnTo>
                    <a:pt x="177" y="121"/>
                  </a:lnTo>
                  <a:lnTo>
                    <a:pt x="170" y="131"/>
                  </a:lnTo>
                  <a:lnTo>
                    <a:pt x="160" y="138"/>
                  </a:lnTo>
                  <a:lnTo>
                    <a:pt x="152" y="148"/>
                  </a:lnTo>
                  <a:lnTo>
                    <a:pt x="141" y="157"/>
                  </a:lnTo>
                  <a:lnTo>
                    <a:pt x="133" y="165"/>
                  </a:lnTo>
                  <a:lnTo>
                    <a:pt x="124" y="175"/>
                  </a:lnTo>
                  <a:lnTo>
                    <a:pt x="118" y="184"/>
                  </a:lnTo>
                  <a:lnTo>
                    <a:pt x="109" y="194"/>
                  </a:lnTo>
                  <a:lnTo>
                    <a:pt x="101" y="203"/>
                  </a:lnTo>
                  <a:lnTo>
                    <a:pt x="95" y="214"/>
                  </a:lnTo>
                  <a:lnTo>
                    <a:pt x="88" y="224"/>
                  </a:lnTo>
                  <a:lnTo>
                    <a:pt x="80" y="235"/>
                  </a:lnTo>
                  <a:lnTo>
                    <a:pt x="75" y="245"/>
                  </a:lnTo>
                  <a:lnTo>
                    <a:pt x="67" y="254"/>
                  </a:lnTo>
                  <a:lnTo>
                    <a:pt x="61" y="266"/>
                  </a:lnTo>
                  <a:lnTo>
                    <a:pt x="55" y="277"/>
                  </a:lnTo>
                  <a:lnTo>
                    <a:pt x="50" y="289"/>
                  </a:lnTo>
                  <a:lnTo>
                    <a:pt x="44" y="300"/>
                  </a:lnTo>
                  <a:lnTo>
                    <a:pt x="40" y="311"/>
                  </a:lnTo>
                  <a:lnTo>
                    <a:pt x="35" y="323"/>
                  </a:lnTo>
                  <a:lnTo>
                    <a:pt x="31" y="336"/>
                  </a:lnTo>
                  <a:lnTo>
                    <a:pt x="27" y="346"/>
                  </a:lnTo>
                  <a:lnTo>
                    <a:pt x="23" y="359"/>
                  </a:lnTo>
                  <a:lnTo>
                    <a:pt x="17" y="370"/>
                  </a:lnTo>
                  <a:lnTo>
                    <a:pt x="14" y="384"/>
                  </a:lnTo>
                  <a:lnTo>
                    <a:pt x="12" y="395"/>
                  </a:lnTo>
                  <a:lnTo>
                    <a:pt x="10" y="410"/>
                  </a:lnTo>
                  <a:lnTo>
                    <a:pt x="6" y="422"/>
                  </a:lnTo>
                  <a:lnTo>
                    <a:pt x="6" y="435"/>
                  </a:lnTo>
                  <a:lnTo>
                    <a:pt x="2" y="446"/>
                  </a:lnTo>
                  <a:lnTo>
                    <a:pt x="2" y="462"/>
                  </a:lnTo>
                  <a:lnTo>
                    <a:pt x="0" y="473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0" y="515"/>
                  </a:lnTo>
                  <a:lnTo>
                    <a:pt x="0" y="528"/>
                  </a:lnTo>
                  <a:lnTo>
                    <a:pt x="0" y="540"/>
                  </a:lnTo>
                  <a:lnTo>
                    <a:pt x="0" y="553"/>
                  </a:lnTo>
                  <a:lnTo>
                    <a:pt x="2" y="566"/>
                  </a:lnTo>
                  <a:lnTo>
                    <a:pt x="2" y="580"/>
                  </a:lnTo>
                  <a:lnTo>
                    <a:pt x="6" y="591"/>
                  </a:lnTo>
                  <a:lnTo>
                    <a:pt x="6" y="604"/>
                  </a:lnTo>
                  <a:lnTo>
                    <a:pt x="10" y="618"/>
                  </a:lnTo>
                  <a:lnTo>
                    <a:pt x="12" y="629"/>
                  </a:lnTo>
                  <a:lnTo>
                    <a:pt x="14" y="642"/>
                  </a:lnTo>
                  <a:lnTo>
                    <a:pt x="17" y="654"/>
                  </a:lnTo>
                  <a:lnTo>
                    <a:pt x="23" y="665"/>
                  </a:lnTo>
                  <a:lnTo>
                    <a:pt x="27" y="676"/>
                  </a:lnTo>
                  <a:lnTo>
                    <a:pt x="31" y="690"/>
                  </a:lnTo>
                  <a:lnTo>
                    <a:pt x="35" y="701"/>
                  </a:lnTo>
                  <a:lnTo>
                    <a:pt x="40" y="714"/>
                  </a:lnTo>
                  <a:lnTo>
                    <a:pt x="44" y="724"/>
                  </a:lnTo>
                  <a:lnTo>
                    <a:pt x="50" y="735"/>
                  </a:lnTo>
                  <a:lnTo>
                    <a:pt x="55" y="747"/>
                  </a:lnTo>
                  <a:lnTo>
                    <a:pt x="61" y="758"/>
                  </a:lnTo>
                  <a:lnTo>
                    <a:pt x="67" y="770"/>
                  </a:lnTo>
                  <a:lnTo>
                    <a:pt x="75" y="779"/>
                  </a:lnTo>
                  <a:lnTo>
                    <a:pt x="80" y="789"/>
                  </a:lnTo>
                  <a:lnTo>
                    <a:pt x="88" y="800"/>
                  </a:lnTo>
                  <a:lnTo>
                    <a:pt x="95" y="810"/>
                  </a:lnTo>
                  <a:lnTo>
                    <a:pt x="101" y="821"/>
                  </a:lnTo>
                  <a:lnTo>
                    <a:pt x="109" y="830"/>
                  </a:lnTo>
                  <a:lnTo>
                    <a:pt x="118" y="840"/>
                  </a:lnTo>
                  <a:lnTo>
                    <a:pt x="124" y="849"/>
                  </a:lnTo>
                  <a:lnTo>
                    <a:pt x="133" y="859"/>
                  </a:lnTo>
                  <a:lnTo>
                    <a:pt x="141" y="868"/>
                  </a:lnTo>
                  <a:lnTo>
                    <a:pt x="152" y="878"/>
                  </a:lnTo>
                  <a:lnTo>
                    <a:pt x="160" y="886"/>
                  </a:lnTo>
                  <a:lnTo>
                    <a:pt x="170" y="895"/>
                  </a:lnTo>
                  <a:lnTo>
                    <a:pt x="177" y="903"/>
                  </a:lnTo>
                  <a:lnTo>
                    <a:pt x="187" y="912"/>
                  </a:lnTo>
                  <a:lnTo>
                    <a:pt x="196" y="918"/>
                  </a:lnTo>
                  <a:lnTo>
                    <a:pt x="206" y="927"/>
                  </a:lnTo>
                  <a:lnTo>
                    <a:pt x="217" y="933"/>
                  </a:lnTo>
                  <a:lnTo>
                    <a:pt x="227" y="941"/>
                  </a:lnTo>
                  <a:lnTo>
                    <a:pt x="238" y="946"/>
                  </a:lnTo>
                  <a:lnTo>
                    <a:pt x="248" y="954"/>
                  </a:lnTo>
                  <a:lnTo>
                    <a:pt x="257" y="960"/>
                  </a:lnTo>
                  <a:lnTo>
                    <a:pt x="270" y="967"/>
                  </a:lnTo>
                  <a:lnTo>
                    <a:pt x="280" y="973"/>
                  </a:lnTo>
                  <a:lnTo>
                    <a:pt x="291" y="979"/>
                  </a:lnTo>
                  <a:lnTo>
                    <a:pt x="303" y="984"/>
                  </a:lnTo>
                  <a:lnTo>
                    <a:pt x="316" y="990"/>
                  </a:lnTo>
                  <a:lnTo>
                    <a:pt x="326" y="992"/>
                  </a:lnTo>
                  <a:lnTo>
                    <a:pt x="339" y="998"/>
                  </a:lnTo>
                  <a:lnTo>
                    <a:pt x="350" y="1002"/>
                  </a:lnTo>
                  <a:lnTo>
                    <a:pt x="362" y="1005"/>
                  </a:lnTo>
                  <a:lnTo>
                    <a:pt x="373" y="1009"/>
                  </a:lnTo>
                  <a:lnTo>
                    <a:pt x="386" y="1013"/>
                  </a:lnTo>
                  <a:lnTo>
                    <a:pt x="398" y="1015"/>
                  </a:lnTo>
                  <a:lnTo>
                    <a:pt x="413" y="1019"/>
                  </a:lnTo>
                  <a:lnTo>
                    <a:pt x="424" y="1021"/>
                  </a:lnTo>
                  <a:lnTo>
                    <a:pt x="438" y="1022"/>
                  </a:lnTo>
                  <a:lnTo>
                    <a:pt x="449" y="1024"/>
                  </a:lnTo>
                  <a:lnTo>
                    <a:pt x="464" y="1026"/>
                  </a:lnTo>
                  <a:lnTo>
                    <a:pt x="476" y="1028"/>
                  </a:lnTo>
                  <a:lnTo>
                    <a:pt x="489" y="1030"/>
                  </a:lnTo>
                  <a:lnTo>
                    <a:pt x="504" y="1030"/>
                  </a:lnTo>
                  <a:lnTo>
                    <a:pt x="518" y="1030"/>
                  </a:lnTo>
                  <a:lnTo>
                    <a:pt x="518" y="10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3" name="Freeform 19"/>
            <p:cNvSpPr>
              <a:spLocks/>
            </p:cNvSpPr>
            <p:nvPr/>
          </p:nvSpPr>
          <p:spPr bwMode="auto">
            <a:xfrm>
              <a:off x="7160498" y="4147464"/>
              <a:ext cx="1153922" cy="1153922"/>
            </a:xfrm>
            <a:custGeom>
              <a:avLst/>
              <a:gdLst/>
              <a:ahLst/>
              <a:cxnLst>
                <a:cxn ang="0">
                  <a:pos x="442" y="796"/>
                </a:cxn>
                <a:cxn ang="0">
                  <a:pos x="489" y="789"/>
                </a:cxn>
                <a:cxn ang="0">
                  <a:pos x="537" y="773"/>
                </a:cxn>
                <a:cxn ang="0">
                  <a:pos x="580" y="754"/>
                </a:cxn>
                <a:cxn ang="0">
                  <a:pos x="622" y="730"/>
                </a:cxn>
                <a:cxn ang="0">
                  <a:pos x="660" y="701"/>
                </a:cxn>
                <a:cxn ang="0">
                  <a:pos x="694" y="667"/>
                </a:cxn>
                <a:cxn ang="0">
                  <a:pos x="725" y="629"/>
                </a:cxn>
                <a:cxn ang="0">
                  <a:pos x="752" y="589"/>
                </a:cxn>
                <a:cxn ang="0">
                  <a:pos x="771" y="545"/>
                </a:cxn>
                <a:cxn ang="0">
                  <a:pos x="788" y="498"/>
                </a:cxn>
                <a:cxn ang="0">
                  <a:pos x="795" y="450"/>
                </a:cxn>
                <a:cxn ang="0">
                  <a:pos x="801" y="401"/>
                </a:cxn>
                <a:cxn ang="0">
                  <a:pos x="795" y="350"/>
                </a:cxn>
                <a:cxn ang="0">
                  <a:pos x="788" y="300"/>
                </a:cxn>
                <a:cxn ang="0">
                  <a:pos x="771" y="253"/>
                </a:cxn>
                <a:cxn ang="0">
                  <a:pos x="752" y="209"/>
                </a:cxn>
                <a:cxn ang="0">
                  <a:pos x="725" y="167"/>
                </a:cxn>
                <a:cxn ang="0">
                  <a:pos x="694" y="131"/>
                </a:cxn>
                <a:cxn ang="0">
                  <a:pos x="660" y="99"/>
                </a:cxn>
                <a:cxn ang="0">
                  <a:pos x="622" y="68"/>
                </a:cxn>
                <a:cxn ang="0">
                  <a:pos x="580" y="43"/>
                </a:cxn>
                <a:cxn ang="0">
                  <a:pos x="537" y="23"/>
                </a:cxn>
                <a:cxn ang="0">
                  <a:pos x="489" y="9"/>
                </a:cxn>
                <a:cxn ang="0">
                  <a:pos x="442" y="2"/>
                </a:cxn>
                <a:cxn ang="0">
                  <a:pos x="390" y="0"/>
                </a:cxn>
                <a:cxn ang="0">
                  <a:pos x="339" y="4"/>
                </a:cxn>
                <a:cxn ang="0">
                  <a:pos x="289" y="15"/>
                </a:cxn>
                <a:cxn ang="0">
                  <a:pos x="244" y="32"/>
                </a:cxn>
                <a:cxn ang="0">
                  <a:pos x="200" y="51"/>
                </a:cxn>
                <a:cxn ang="0">
                  <a:pos x="158" y="78"/>
                </a:cxn>
                <a:cxn ang="0">
                  <a:pos x="124" y="112"/>
                </a:cxn>
                <a:cxn ang="0">
                  <a:pos x="90" y="146"/>
                </a:cxn>
                <a:cxn ang="0">
                  <a:pos x="61" y="184"/>
                </a:cxn>
                <a:cxn ang="0">
                  <a:pos x="38" y="226"/>
                </a:cxn>
                <a:cxn ang="0">
                  <a:pos x="19" y="272"/>
                </a:cxn>
                <a:cxn ang="0">
                  <a:pos x="6" y="319"/>
                </a:cxn>
                <a:cxn ang="0">
                  <a:pos x="0" y="370"/>
                </a:cxn>
                <a:cxn ang="0">
                  <a:pos x="0" y="420"/>
                </a:cxn>
                <a:cxn ang="0">
                  <a:pos x="4" y="469"/>
                </a:cxn>
                <a:cxn ang="0">
                  <a:pos x="18" y="517"/>
                </a:cxn>
                <a:cxn ang="0">
                  <a:pos x="35" y="562"/>
                </a:cxn>
                <a:cxn ang="0">
                  <a:pos x="57" y="606"/>
                </a:cxn>
                <a:cxn ang="0">
                  <a:pos x="84" y="644"/>
                </a:cxn>
                <a:cxn ang="0">
                  <a:pos x="118" y="682"/>
                </a:cxn>
                <a:cxn ang="0">
                  <a:pos x="153" y="713"/>
                </a:cxn>
                <a:cxn ang="0">
                  <a:pos x="192" y="741"/>
                </a:cxn>
                <a:cxn ang="0">
                  <a:pos x="234" y="764"/>
                </a:cxn>
                <a:cxn ang="0">
                  <a:pos x="282" y="781"/>
                </a:cxn>
                <a:cxn ang="0">
                  <a:pos x="327" y="793"/>
                </a:cxn>
                <a:cxn ang="0">
                  <a:pos x="379" y="798"/>
                </a:cxn>
              </a:cxnLst>
              <a:rect l="0" t="0" r="r" b="b"/>
              <a:pathLst>
                <a:path w="801" h="800">
                  <a:moveTo>
                    <a:pt x="402" y="800"/>
                  </a:moveTo>
                  <a:lnTo>
                    <a:pt x="411" y="798"/>
                  </a:lnTo>
                  <a:lnTo>
                    <a:pt x="421" y="798"/>
                  </a:lnTo>
                  <a:lnTo>
                    <a:pt x="430" y="798"/>
                  </a:lnTo>
                  <a:lnTo>
                    <a:pt x="442" y="796"/>
                  </a:lnTo>
                  <a:lnTo>
                    <a:pt x="451" y="794"/>
                  </a:lnTo>
                  <a:lnTo>
                    <a:pt x="461" y="793"/>
                  </a:lnTo>
                  <a:lnTo>
                    <a:pt x="470" y="793"/>
                  </a:lnTo>
                  <a:lnTo>
                    <a:pt x="480" y="791"/>
                  </a:lnTo>
                  <a:lnTo>
                    <a:pt x="489" y="789"/>
                  </a:lnTo>
                  <a:lnTo>
                    <a:pt x="499" y="787"/>
                  </a:lnTo>
                  <a:lnTo>
                    <a:pt x="508" y="783"/>
                  </a:lnTo>
                  <a:lnTo>
                    <a:pt x="518" y="781"/>
                  </a:lnTo>
                  <a:lnTo>
                    <a:pt x="527" y="777"/>
                  </a:lnTo>
                  <a:lnTo>
                    <a:pt x="537" y="773"/>
                  </a:lnTo>
                  <a:lnTo>
                    <a:pt x="544" y="770"/>
                  </a:lnTo>
                  <a:lnTo>
                    <a:pt x="556" y="768"/>
                  </a:lnTo>
                  <a:lnTo>
                    <a:pt x="563" y="764"/>
                  </a:lnTo>
                  <a:lnTo>
                    <a:pt x="573" y="758"/>
                  </a:lnTo>
                  <a:lnTo>
                    <a:pt x="580" y="754"/>
                  </a:lnTo>
                  <a:lnTo>
                    <a:pt x="590" y="751"/>
                  </a:lnTo>
                  <a:lnTo>
                    <a:pt x="598" y="745"/>
                  </a:lnTo>
                  <a:lnTo>
                    <a:pt x="605" y="741"/>
                  </a:lnTo>
                  <a:lnTo>
                    <a:pt x="615" y="735"/>
                  </a:lnTo>
                  <a:lnTo>
                    <a:pt x="622" y="730"/>
                  </a:lnTo>
                  <a:lnTo>
                    <a:pt x="630" y="724"/>
                  </a:lnTo>
                  <a:lnTo>
                    <a:pt x="637" y="718"/>
                  </a:lnTo>
                  <a:lnTo>
                    <a:pt x="645" y="713"/>
                  </a:lnTo>
                  <a:lnTo>
                    <a:pt x="655" y="707"/>
                  </a:lnTo>
                  <a:lnTo>
                    <a:pt x="660" y="701"/>
                  </a:lnTo>
                  <a:lnTo>
                    <a:pt x="668" y="696"/>
                  </a:lnTo>
                  <a:lnTo>
                    <a:pt x="675" y="688"/>
                  </a:lnTo>
                  <a:lnTo>
                    <a:pt x="683" y="682"/>
                  </a:lnTo>
                  <a:lnTo>
                    <a:pt x="689" y="675"/>
                  </a:lnTo>
                  <a:lnTo>
                    <a:pt x="694" y="667"/>
                  </a:lnTo>
                  <a:lnTo>
                    <a:pt x="700" y="659"/>
                  </a:lnTo>
                  <a:lnTo>
                    <a:pt x="708" y="652"/>
                  </a:lnTo>
                  <a:lnTo>
                    <a:pt x="713" y="644"/>
                  </a:lnTo>
                  <a:lnTo>
                    <a:pt x="719" y="637"/>
                  </a:lnTo>
                  <a:lnTo>
                    <a:pt x="725" y="629"/>
                  </a:lnTo>
                  <a:lnTo>
                    <a:pt x="731" y="623"/>
                  </a:lnTo>
                  <a:lnTo>
                    <a:pt x="736" y="614"/>
                  </a:lnTo>
                  <a:lnTo>
                    <a:pt x="742" y="606"/>
                  </a:lnTo>
                  <a:lnTo>
                    <a:pt x="746" y="597"/>
                  </a:lnTo>
                  <a:lnTo>
                    <a:pt x="752" y="589"/>
                  </a:lnTo>
                  <a:lnTo>
                    <a:pt x="755" y="580"/>
                  </a:lnTo>
                  <a:lnTo>
                    <a:pt x="759" y="572"/>
                  </a:lnTo>
                  <a:lnTo>
                    <a:pt x="765" y="562"/>
                  </a:lnTo>
                  <a:lnTo>
                    <a:pt x="769" y="555"/>
                  </a:lnTo>
                  <a:lnTo>
                    <a:pt x="771" y="545"/>
                  </a:lnTo>
                  <a:lnTo>
                    <a:pt x="774" y="536"/>
                  </a:lnTo>
                  <a:lnTo>
                    <a:pt x="778" y="526"/>
                  </a:lnTo>
                  <a:lnTo>
                    <a:pt x="782" y="517"/>
                  </a:lnTo>
                  <a:lnTo>
                    <a:pt x="784" y="507"/>
                  </a:lnTo>
                  <a:lnTo>
                    <a:pt x="788" y="498"/>
                  </a:lnTo>
                  <a:lnTo>
                    <a:pt x="790" y="488"/>
                  </a:lnTo>
                  <a:lnTo>
                    <a:pt x="791" y="479"/>
                  </a:lnTo>
                  <a:lnTo>
                    <a:pt x="793" y="469"/>
                  </a:lnTo>
                  <a:lnTo>
                    <a:pt x="793" y="460"/>
                  </a:lnTo>
                  <a:lnTo>
                    <a:pt x="795" y="450"/>
                  </a:lnTo>
                  <a:lnTo>
                    <a:pt x="797" y="441"/>
                  </a:lnTo>
                  <a:lnTo>
                    <a:pt x="799" y="431"/>
                  </a:lnTo>
                  <a:lnTo>
                    <a:pt x="801" y="420"/>
                  </a:lnTo>
                  <a:lnTo>
                    <a:pt x="801" y="410"/>
                  </a:lnTo>
                  <a:lnTo>
                    <a:pt x="801" y="401"/>
                  </a:lnTo>
                  <a:lnTo>
                    <a:pt x="801" y="391"/>
                  </a:lnTo>
                  <a:lnTo>
                    <a:pt x="801" y="380"/>
                  </a:lnTo>
                  <a:lnTo>
                    <a:pt x="799" y="370"/>
                  </a:lnTo>
                  <a:lnTo>
                    <a:pt x="797" y="359"/>
                  </a:lnTo>
                  <a:lnTo>
                    <a:pt x="795" y="350"/>
                  </a:lnTo>
                  <a:lnTo>
                    <a:pt x="793" y="338"/>
                  </a:lnTo>
                  <a:lnTo>
                    <a:pt x="793" y="329"/>
                  </a:lnTo>
                  <a:lnTo>
                    <a:pt x="791" y="319"/>
                  </a:lnTo>
                  <a:lnTo>
                    <a:pt x="790" y="310"/>
                  </a:lnTo>
                  <a:lnTo>
                    <a:pt x="788" y="300"/>
                  </a:lnTo>
                  <a:lnTo>
                    <a:pt x="784" y="291"/>
                  </a:lnTo>
                  <a:lnTo>
                    <a:pt x="782" y="281"/>
                  </a:lnTo>
                  <a:lnTo>
                    <a:pt x="778" y="272"/>
                  </a:lnTo>
                  <a:lnTo>
                    <a:pt x="774" y="262"/>
                  </a:lnTo>
                  <a:lnTo>
                    <a:pt x="771" y="253"/>
                  </a:lnTo>
                  <a:lnTo>
                    <a:pt x="769" y="245"/>
                  </a:lnTo>
                  <a:lnTo>
                    <a:pt x="765" y="235"/>
                  </a:lnTo>
                  <a:lnTo>
                    <a:pt x="759" y="226"/>
                  </a:lnTo>
                  <a:lnTo>
                    <a:pt x="755" y="218"/>
                  </a:lnTo>
                  <a:lnTo>
                    <a:pt x="752" y="209"/>
                  </a:lnTo>
                  <a:lnTo>
                    <a:pt x="746" y="201"/>
                  </a:lnTo>
                  <a:lnTo>
                    <a:pt x="742" y="192"/>
                  </a:lnTo>
                  <a:lnTo>
                    <a:pt x="736" y="184"/>
                  </a:lnTo>
                  <a:lnTo>
                    <a:pt x="731" y="177"/>
                  </a:lnTo>
                  <a:lnTo>
                    <a:pt x="725" y="167"/>
                  </a:lnTo>
                  <a:lnTo>
                    <a:pt x="719" y="159"/>
                  </a:lnTo>
                  <a:lnTo>
                    <a:pt x="713" y="152"/>
                  </a:lnTo>
                  <a:lnTo>
                    <a:pt x="708" y="146"/>
                  </a:lnTo>
                  <a:lnTo>
                    <a:pt x="700" y="139"/>
                  </a:lnTo>
                  <a:lnTo>
                    <a:pt x="694" y="131"/>
                  </a:lnTo>
                  <a:lnTo>
                    <a:pt x="689" y="123"/>
                  </a:lnTo>
                  <a:lnTo>
                    <a:pt x="683" y="118"/>
                  </a:lnTo>
                  <a:lnTo>
                    <a:pt x="675" y="112"/>
                  </a:lnTo>
                  <a:lnTo>
                    <a:pt x="668" y="104"/>
                  </a:lnTo>
                  <a:lnTo>
                    <a:pt x="660" y="99"/>
                  </a:lnTo>
                  <a:lnTo>
                    <a:pt x="655" y="91"/>
                  </a:lnTo>
                  <a:lnTo>
                    <a:pt x="645" y="83"/>
                  </a:lnTo>
                  <a:lnTo>
                    <a:pt x="637" y="78"/>
                  </a:lnTo>
                  <a:lnTo>
                    <a:pt x="630" y="72"/>
                  </a:lnTo>
                  <a:lnTo>
                    <a:pt x="622" y="68"/>
                  </a:lnTo>
                  <a:lnTo>
                    <a:pt x="615" y="62"/>
                  </a:lnTo>
                  <a:lnTo>
                    <a:pt x="605" y="57"/>
                  </a:lnTo>
                  <a:lnTo>
                    <a:pt x="598" y="51"/>
                  </a:lnTo>
                  <a:lnTo>
                    <a:pt x="590" y="47"/>
                  </a:lnTo>
                  <a:lnTo>
                    <a:pt x="580" y="43"/>
                  </a:lnTo>
                  <a:lnTo>
                    <a:pt x="573" y="38"/>
                  </a:lnTo>
                  <a:lnTo>
                    <a:pt x="563" y="34"/>
                  </a:lnTo>
                  <a:lnTo>
                    <a:pt x="556" y="32"/>
                  </a:lnTo>
                  <a:lnTo>
                    <a:pt x="544" y="26"/>
                  </a:lnTo>
                  <a:lnTo>
                    <a:pt x="537" y="23"/>
                  </a:lnTo>
                  <a:lnTo>
                    <a:pt x="527" y="21"/>
                  </a:lnTo>
                  <a:lnTo>
                    <a:pt x="518" y="17"/>
                  </a:lnTo>
                  <a:lnTo>
                    <a:pt x="508" y="15"/>
                  </a:lnTo>
                  <a:lnTo>
                    <a:pt x="499" y="11"/>
                  </a:lnTo>
                  <a:lnTo>
                    <a:pt x="489" y="9"/>
                  </a:lnTo>
                  <a:lnTo>
                    <a:pt x="480" y="7"/>
                  </a:lnTo>
                  <a:lnTo>
                    <a:pt x="470" y="5"/>
                  </a:lnTo>
                  <a:lnTo>
                    <a:pt x="461" y="4"/>
                  </a:lnTo>
                  <a:lnTo>
                    <a:pt x="451" y="2"/>
                  </a:lnTo>
                  <a:lnTo>
                    <a:pt x="442" y="2"/>
                  </a:lnTo>
                  <a:lnTo>
                    <a:pt x="430" y="0"/>
                  </a:lnTo>
                  <a:lnTo>
                    <a:pt x="42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0" y="0"/>
                  </a:lnTo>
                  <a:lnTo>
                    <a:pt x="379" y="0"/>
                  </a:lnTo>
                  <a:lnTo>
                    <a:pt x="369" y="0"/>
                  </a:lnTo>
                  <a:lnTo>
                    <a:pt x="358" y="2"/>
                  </a:lnTo>
                  <a:lnTo>
                    <a:pt x="348" y="2"/>
                  </a:lnTo>
                  <a:lnTo>
                    <a:pt x="339" y="4"/>
                  </a:lnTo>
                  <a:lnTo>
                    <a:pt x="327" y="5"/>
                  </a:lnTo>
                  <a:lnTo>
                    <a:pt x="318" y="7"/>
                  </a:lnTo>
                  <a:lnTo>
                    <a:pt x="308" y="9"/>
                  </a:lnTo>
                  <a:lnTo>
                    <a:pt x="299" y="11"/>
                  </a:lnTo>
                  <a:lnTo>
                    <a:pt x="289" y="15"/>
                  </a:lnTo>
                  <a:lnTo>
                    <a:pt x="282" y="17"/>
                  </a:lnTo>
                  <a:lnTo>
                    <a:pt x="270" y="21"/>
                  </a:lnTo>
                  <a:lnTo>
                    <a:pt x="261" y="23"/>
                  </a:lnTo>
                  <a:lnTo>
                    <a:pt x="253" y="26"/>
                  </a:lnTo>
                  <a:lnTo>
                    <a:pt x="244" y="32"/>
                  </a:lnTo>
                  <a:lnTo>
                    <a:pt x="234" y="34"/>
                  </a:lnTo>
                  <a:lnTo>
                    <a:pt x="227" y="38"/>
                  </a:lnTo>
                  <a:lnTo>
                    <a:pt x="217" y="43"/>
                  </a:lnTo>
                  <a:lnTo>
                    <a:pt x="210" y="47"/>
                  </a:lnTo>
                  <a:lnTo>
                    <a:pt x="200" y="51"/>
                  </a:lnTo>
                  <a:lnTo>
                    <a:pt x="192" y="57"/>
                  </a:lnTo>
                  <a:lnTo>
                    <a:pt x="183" y="62"/>
                  </a:lnTo>
                  <a:lnTo>
                    <a:pt x="175" y="68"/>
                  </a:lnTo>
                  <a:lnTo>
                    <a:pt x="168" y="72"/>
                  </a:lnTo>
                  <a:lnTo>
                    <a:pt x="158" y="78"/>
                  </a:lnTo>
                  <a:lnTo>
                    <a:pt x="153" y="83"/>
                  </a:lnTo>
                  <a:lnTo>
                    <a:pt x="145" y="91"/>
                  </a:lnTo>
                  <a:lnTo>
                    <a:pt x="137" y="99"/>
                  </a:lnTo>
                  <a:lnTo>
                    <a:pt x="130" y="104"/>
                  </a:lnTo>
                  <a:lnTo>
                    <a:pt x="124" y="112"/>
                  </a:lnTo>
                  <a:lnTo>
                    <a:pt x="118" y="118"/>
                  </a:lnTo>
                  <a:lnTo>
                    <a:pt x="111" y="123"/>
                  </a:lnTo>
                  <a:lnTo>
                    <a:pt x="103" y="131"/>
                  </a:lnTo>
                  <a:lnTo>
                    <a:pt x="97" y="139"/>
                  </a:lnTo>
                  <a:lnTo>
                    <a:pt x="90" y="146"/>
                  </a:lnTo>
                  <a:lnTo>
                    <a:pt x="84" y="152"/>
                  </a:lnTo>
                  <a:lnTo>
                    <a:pt x="78" y="159"/>
                  </a:lnTo>
                  <a:lnTo>
                    <a:pt x="73" y="167"/>
                  </a:lnTo>
                  <a:lnTo>
                    <a:pt x="67" y="177"/>
                  </a:lnTo>
                  <a:lnTo>
                    <a:pt x="61" y="184"/>
                  </a:lnTo>
                  <a:lnTo>
                    <a:pt x="57" y="192"/>
                  </a:lnTo>
                  <a:lnTo>
                    <a:pt x="52" y="201"/>
                  </a:lnTo>
                  <a:lnTo>
                    <a:pt x="46" y="209"/>
                  </a:lnTo>
                  <a:lnTo>
                    <a:pt x="42" y="218"/>
                  </a:lnTo>
                  <a:lnTo>
                    <a:pt x="38" y="226"/>
                  </a:lnTo>
                  <a:lnTo>
                    <a:pt x="35" y="235"/>
                  </a:lnTo>
                  <a:lnTo>
                    <a:pt x="31" y="245"/>
                  </a:lnTo>
                  <a:lnTo>
                    <a:pt x="27" y="253"/>
                  </a:lnTo>
                  <a:lnTo>
                    <a:pt x="23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4" y="291"/>
                  </a:lnTo>
                  <a:lnTo>
                    <a:pt x="10" y="300"/>
                  </a:lnTo>
                  <a:lnTo>
                    <a:pt x="8" y="310"/>
                  </a:lnTo>
                  <a:lnTo>
                    <a:pt x="6" y="319"/>
                  </a:lnTo>
                  <a:lnTo>
                    <a:pt x="4" y="329"/>
                  </a:lnTo>
                  <a:lnTo>
                    <a:pt x="4" y="338"/>
                  </a:lnTo>
                  <a:lnTo>
                    <a:pt x="0" y="350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41"/>
                  </a:lnTo>
                  <a:lnTo>
                    <a:pt x="0" y="450"/>
                  </a:lnTo>
                  <a:lnTo>
                    <a:pt x="4" y="460"/>
                  </a:lnTo>
                  <a:lnTo>
                    <a:pt x="4" y="469"/>
                  </a:lnTo>
                  <a:lnTo>
                    <a:pt x="6" y="479"/>
                  </a:lnTo>
                  <a:lnTo>
                    <a:pt x="8" y="488"/>
                  </a:lnTo>
                  <a:lnTo>
                    <a:pt x="10" y="498"/>
                  </a:lnTo>
                  <a:lnTo>
                    <a:pt x="14" y="507"/>
                  </a:lnTo>
                  <a:lnTo>
                    <a:pt x="18" y="517"/>
                  </a:lnTo>
                  <a:lnTo>
                    <a:pt x="19" y="526"/>
                  </a:lnTo>
                  <a:lnTo>
                    <a:pt x="23" y="536"/>
                  </a:lnTo>
                  <a:lnTo>
                    <a:pt x="27" y="545"/>
                  </a:lnTo>
                  <a:lnTo>
                    <a:pt x="31" y="555"/>
                  </a:lnTo>
                  <a:lnTo>
                    <a:pt x="35" y="562"/>
                  </a:lnTo>
                  <a:lnTo>
                    <a:pt x="38" y="572"/>
                  </a:lnTo>
                  <a:lnTo>
                    <a:pt x="42" y="580"/>
                  </a:lnTo>
                  <a:lnTo>
                    <a:pt x="46" y="589"/>
                  </a:lnTo>
                  <a:lnTo>
                    <a:pt x="52" y="597"/>
                  </a:lnTo>
                  <a:lnTo>
                    <a:pt x="57" y="606"/>
                  </a:lnTo>
                  <a:lnTo>
                    <a:pt x="61" y="614"/>
                  </a:lnTo>
                  <a:lnTo>
                    <a:pt x="67" y="623"/>
                  </a:lnTo>
                  <a:lnTo>
                    <a:pt x="73" y="629"/>
                  </a:lnTo>
                  <a:lnTo>
                    <a:pt x="78" y="637"/>
                  </a:lnTo>
                  <a:lnTo>
                    <a:pt x="84" y="644"/>
                  </a:lnTo>
                  <a:lnTo>
                    <a:pt x="90" y="652"/>
                  </a:lnTo>
                  <a:lnTo>
                    <a:pt x="97" y="659"/>
                  </a:lnTo>
                  <a:lnTo>
                    <a:pt x="103" y="667"/>
                  </a:lnTo>
                  <a:lnTo>
                    <a:pt x="111" y="675"/>
                  </a:lnTo>
                  <a:lnTo>
                    <a:pt x="118" y="682"/>
                  </a:lnTo>
                  <a:lnTo>
                    <a:pt x="124" y="688"/>
                  </a:lnTo>
                  <a:lnTo>
                    <a:pt x="130" y="696"/>
                  </a:lnTo>
                  <a:lnTo>
                    <a:pt x="137" y="701"/>
                  </a:lnTo>
                  <a:lnTo>
                    <a:pt x="145" y="707"/>
                  </a:lnTo>
                  <a:lnTo>
                    <a:pt x="153" y="713"/>
                  </a:lnTo>
                  <a:lnTo>
                    <a:pt x="158" y="718"/>
                  </a:lnTo>
                  <a:lnTo>
                    <a:pt x="168" y="724"/>
                  </a:lnTo>
                  <a:lnTo>
                    <a:pt x="175" y="730"/>
                  </a:lnTo>
                  <a:lnTo>
                    <a:pt x="183" y="735"/>
                  </a:lnTo>
                  <a:lnTo>
                    <a:pt x="192" y="741"/>
                  </a:lnTo>
                  <a:lnTo>
                    <a:pt x="200" y="745"/>
                  </a:lnTo>
                  <a:lnTo>
                    <a:pt x="210" y="751"/>
                  </a:lnTo>
                  <a:lnTo>
                    <a:pt x="217" y="754"/>
                  </a:lnTo>
                  <a:lnTo>
                    <a:pt x="227" y="758"/>
                  </a:lnTo>
                  <a:lnTo>
                    <a:pt x="234" y="764"/>
                  </a:lnTo>
                  <a:lnTo>
                    <a:pt x="244" y="768"/>
                  </a:lnTo>
                  <a:lnTo>
                    <a:pt x="253" y="770"/>
                  </a:lnTo>
                  <a:lnTo>
                    <a:pt x="261" y="773"/>
                  </a:lnTo>
                  <a:lnTo>
                    <a:pt x="270" y="777"/>
                  </a:lnTo>
                  <a:lnTo>
                    <a:pt x="282" y="781"/>
                  </a:lnTo>
                  <a:lnTo>
                    <a:pt x="289" y="783"/>
                  </a:lnTo>
                  <a:lnTo>
                    <a:pt x="299" y="787"/>
                  </a:lnTo>
                  <a:lnTo>
                    <a:pt x="308" y="789"/>
                  </a:lnTo>
                  <a:lnTo>
                    <a:pt x="318" y="791"/>
                  </a:lnTo>
                  <a:lnTo>
                    <a:pt x="327" y="793"/>
                  </a:lnTo>
                  <a:lnTo>
                    <a:pt x="339" y="793"/>
                  </a:lnTo>
                  <a:lnTo>
                    <a:pt x="348" y="794"/>
                  </a:lnTo>
                  <a:lnTo>
                    <a:pt x="358" y="796"/>
                  </a:lnTo>
                  <a:lnTo>
                    <a:pt x="369" y="798"/>
                  </a:lnTo>
                  <a:lnTo>
                    <a:pt x="379" y="798"/>
                  </a:lnTo>
                  <a:lnTo>
                    <a:pt x="390" y="798"/>
                  </a:lnTo>
                  <a:lnTo>
                    <a:pt x="402" y="800"/>
                  </a:lnTo>
                  <a:lnTo>
                    <a:pt x="402" y="8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auto">
            <a:xfrm>
              <a:off x="7206655" y="4196504"/>
              <a:ext cx="1052955" cy="1058724"/>
            </a:xfrm>
            <a:custGeom>
              <a:avLst/>
              <a:gdLst/>
              <a:ahLst/>
              <a:cxnLst>
                <a:cxn ang="0">
                  <a:pos x="401" y="730"/>
                </a:cxn>
                <a:cxn ang="0">
                  <a:pos x="447" y="722"/>
                </a:cxn>
                <a:cxn ang="0">
                  <a:pos x="488" y="709"/>
                </a:cxn>
                <a:cxn ang="0">
                  <a:pos x="528" y="690"/>
                </a:cxn>
                <a:cxn ang="0">
                  <a:pos x="568" y="669"/>
                </a:cxn>
                <a:cxn ang="0">
                  <a:pos x="603" y="641"/>
                </a:cxn>
                <a:cxn ang="0">
                  <a:pos x="635" y="612"/>
                </a:cxn>
                <a:cxn ang="0">
                  <a:pos x="661" y="578"/>
                </a:cxn>
                <a:cxn ang="0">
                  <a:pos x="684" y="540"/>
                </a:cxn>
                <a:cxn ang="0">
                  <a:pos x="703" y="500"/>
                </a:cxn>
                <a:cxn ang="0">
                  <a:pos x="719" y="456"/>
                </a:cxn>
                <a:cxn ang="0">
                  <a:pos x="726" y="411"/>
                </a:cxn>
                <a:cxn ang="0">
                  <a:pos x="730" y="367"/>
                </a:cxn>
                <a:cxn ang="0">
                  <a:pos x="726" y="319"/>
                </a:cxn>
                <a:cxn ang="0">
                  <a:pos x="719" y="274"/>
                </a:cxn>
                <a:cxn ang="0">
                  <a:pos x="703" y="230"/>
                </a:cxn>
                <a:cxn ang="0">
                  <a:pos x="684" y="192"/>
                </a:cxn>
                <a:cxn ang="0">
                  <a:pos x="661" y="154"/>
                </a:cxn>
                <a:cxn ang="0">
                  <a:pos x="635" y="120"/>
                </a:cxn>
                <a:cxn ang="0">
                  <a:pos x="603" y="89"/>
                </a:cxn>
                <a:cxn ang="0">
                  <a:pos x="568" y="63"/>
                </a:cxn>
                <a:cxn ang="0">
                  <a:pos x="528" y="40"/>
                </a:cxn>
                <a:cxn ang="0">
                  <a:pos x="488" y="23"/>
                </a:cxn>
                <a:cxn ang="0">
                  <a:pos x="447" y="9"/>
                </a:cxn>
                <a:cxn ang="0">
                  <a:pos x="401" y="2"/>
                </a:cxn>
                <a:cxn ang="0">
                  <a:pos x="355" y="0"/>
                </a:cxn>
                <a:cxn ang="0">
                  <a:pos x="308" y="4"/>
                </a:cxn>
                <a:cxn ang="0">
                  <a:pos x="262" y="13"/>
                </a:cxn>
                <a:cxn ang="0">
                  <a:pos x="222" y="28"/>
                </a:cxn>
                <a:cxn ang="0">
                  <a:pos x="182" y="47"/>
                </a:cxn>
                <a:cxn ang="0">
                  <a:pos x="146" y="72"/>
                </a:cxn>
                <a:cxn ang="0">
                  <a:pos x="112" y="101"/>
                </a:cxn>
                <a:cxn ang="0">
                  <a:pos x="82" y="133"/>
                </a:cxn>
                <a:cxn ang="0">
                  <a:pos x="55" y="169"/>
                </a:cxn>
                <a:cxn ang="0">
                  <a:pos x="34" y="207"/>
                </a:cxn>
                <a:cxn ang="0">
                  <a:pos x="17" y="247"/>
                </a:cxn>
                <a:cxn ang="0">
                  <a:pos x="7" y="293"/>
                </a:cxn>
                <a:cxn ang="0">
                  <a:pos x="0" y="338"/>
                </a:cxn>
                <a:cxn ang="0">
                  <a:pos x="0" y="386"/>
                </a:cxn>
                <a:cxn ang="0">
                  <a:pos x="5" y="430"/>
                </a:cxn>
                <a:cxn ang="0">
                  <a:pos x="15" y="473"/>
                </a:cxn>
                <a:cxn ang="0">
                  <a:pos x="30" y="515"/>
                </a:cxn>
                <a:cxn ang="0">
                  <a:pos x="51" y="555"/>
                </a:cxn>
                <a:cxn ang="0">
                  <a:pos x="76" y="591"/>
                </a:cxn>
                <a:cxn ang="0">
                  <a:pos x="106" y="625"/>
                </a:cxn>
                <a:cxn ang="0">
                  <a:pos x="139" y="652"/>
                </a:cxn>
                <a:cxn ang="0">
                  <a:pos x="175" y="679"/>
                </a:cxn>
                <a:cxn ang="0">
                  <a:pos x="213" y="698"/>
                </a:cxn>
                <a:cxn ang="0">
                  <a:pos x="255" y="715"/>
                </a:cxn>
                <a:cxn ang="0">
                  <a:pos x="298" y="726"/>
                </a:cxn>
                <a:cxn ang="0">
                  <a:pos x="346" y="732"/>
                </a:cxn>
              </a:cxnLst>
              <a:rect l="0" t="0" r="r" b="b"/>
              <a:pathLst>
                <a:path w="730" h="734">
                  <a:moveTo>
                    <a:pt x="365" y="734"/>
                  </a:moveTo>
                  <a:lnTo>
                    <a:pt x="372" y="732"/>
                  </a:lnTo>
                  <a:lnTo>
                    <a:pt x="384" y="732"/>
                  </a:lnTo>
                  <a:lnTo>
                    <a:pt x="391" y="730"/>
                  </a:lnTo>
                  <a:lnTo>
                    <a:pt x="401" y="730"/>
                  </a:lnTo>
                  <a:lnTo>
                    <a:pt x="409" y="728"/>
                  </a:lnTo>
                  <a:lnTo>
                    <a:pt x="420" y="726"/>
                  </a:lnTo>
                  <a:lnTo>
                    <a:pt x="428" y="726"/>
                  </a:lnTo>
                  <a:lnTo>
                    <a:pt x="437" y="724"/>
                  </a:lnTo>
                  <a:lnTo>
                    <a:pt x="447" y="722"/>
                  </a:lnTo>
                  <a:lnTo>
                    <a:pt x="454" y="720"/>
                  </a:lnTo>
                  <a:lnTo>
                    <a:pt x="464" y="719"/>
                  </a:lnTo>
                  <a:lnTo>
                    <a:pt x="471" y="715"/>
                  </a:lnTo>
                  <a:lnTo>
                    <a:pt x="481" y="713"/>
                  </a:lnTo>
                  <a:lnTo>
                    <a:pt x="488" y="709"/>
                  </a:lnTo>
                  <a:lnTo>
                    <a:pt x="498" y="705"/>
                  </a:lnTo>
                  <a:lnTo>
                    <a:pt x="506" y="703"/>
                  </a:lnTo>
                  <a:lnTo>
                    <a:pt x="513" y="698"/>
                  </a:lnTo>
                  <a:lnTo>
                    <a:pt x="521" y="696"/>
                  </a:lnTo>
                  <a:lnTo>
                    <a:pt x="528" y="690"/>
                  </a:lnTo>
                  <a:lnTo>
                    <a:pt x="538" y="686"/>
                  </a:lnTo>
                  <a:lnTo>
                    <a:pt x="544" y="682"/>
                  </a:lnTo>
                  <a:lnTo>
                    <a:pt x="553" y="679"/>
                  </a:lnTo>
                  <a:lnTo>
                    <a:pt x="561" y="673"/>
                  </a:lnTo>
                  <a:lnTo>
                    <a:pt x="568" y="669"/>
                  </a:lnTo>
                  <a:lnTo>
                    <a:pt x="576" y="663"/>
                  </a:lnTo>
                  <a:lnTo>
                    <a:pt x="582" y="658"/>
                  </a:lnTo>
                  <a:lnTo>
                    <a:pt x="589" y="652"/>
                  </a:lnTo>
                  <a:lnTo>
                    <a:pt x="595" y="648"/>
                  </a:lnTo>
                  <a:lnTo>
                    <a:pt x="603" y="641"/>
                  </a:lnTo>
                  <a:lnTo>
                    <a:pt x="610" y="637"/>
                  </a:lnTo>
                  <a:lnTo>
                    <a:pt x="616" y="629"/>
                  </a:lnTo>
                  <a:lnTo>
                    <a:pt x="623" y="625"/>
                  </a:lnTo>
                  <a:lnTo>
                    <a:pt x="627" y="618"/>
                  </a:lnTo>
                  <a:lnTo>
                    <a:pt x="635" y="612"/>
                  </a:lnTo>
                  <a:lnTo>
                    <a:pt x="639" y="605"/>
                  </a:lnTo>
                  <a:lnTo>
                    <a:pt x="646" y="597"/>
                  </a:lnTo>
                  <a:lnTo>
                    <a:pt x="650" y="591"/>
                  </a:lnTo>
                  <a:lnTo>
                    <a:pt x="656" y="584"/>
                  </a:lnTo>
                  <a:lnTo>
                    <a:pt x="661" y="578"/>
                  </a:lnTo>
                  <a:lnTo>
                    <a:pt x="667" y="570"/>
                  </a:lnTo>
                  <a:lnTo>
                    <a:pt x="671" y="563"/>
                  </a:lnTo>
                  <a:lnTo>
                    <a:pt x="675" y="555"/>
                  </a:lnTo>
                  <a:lnTo>
                    <a:pt x="680" y="546"/>
                  </a:lnTo>
                  <a:lnTo>
                    <a:pt x="684" y="540"/>
                  </a:lnTo>
                  <a:lnTo>
                    <a:pt x="688" y="532"/>
                  </a:lnTo>
                  <a:lnTo>
                    <a:pt x="692" y="523"/>
                  </a:lnTo>
                  <a:lnTo>
                    <a:pt x="696" y="515"/>
                  </a:lnTo>
                  <a:lnTo>
                    <a:pt x="701" y="509"/>
                  </a:lnTo>
                  <a:lnTo>
                    <a:pt x="703" y="500"/>
                  </a:lnTo>
                  <a:lnTo>
                    <a:pt x="707" y="490"/>
                  </a:lnTo>
                  <a:lnTo>
                    <a:pt x="709" y="483"/>
                  </a:lnTo>
                  <a:lnTo>
                    <a:pt x="713" y="473"/>
                  </a:lnTo>
                  <a:lnTo>
                    <a:pt x="715" y="466"/>
                  </a:lnTo>
                  <a:lnTo>
                    <a:pt x="719" y="456"/>
                  </a:lnTo>
                  <a:lnTo>
                    <a:pt x="720" y="449"/>
                  </a:lnTo>
                  <a:lnTo>
                    <a:pt x="722" y="439"/>
                  </a:lnTo>
                  <a:lnTo>
                    <a:pt x="724" y="430"/>
                  </a:lnTo>
                  <a:lnTo>
                    <a:pt x="724" y="422"/>
                  </a:lnTo>
                  <a:lnTo>
                    <a:pt x="726" y="411"/>
                  </a:lnTo>
                  <a:lnTo>
                    <a:pt x="728" y="403"/>
                  </a:lnTo>
                  <a:lnTo>
                    <a:pt x="728" y="393"/>
                  </a:lnTo>
                  <a:lnTo>
                    <a:pt x="730" y="386"/>
                  </a:lnTo>
                  <a:lnTo>
                    <a:pt x="730" y="374"/>
                  </a:lnTo>
                  <a:lnTo>
                    <a:pt x="730" y="367"/>
                  </a:lnTo>
                  <a:lnTo>
                    <a:pt x="730" y="357"/>
                  </a:lnTo>
                  <a:lnTo>
                    <a:pt x="730" y="348"/>
                  </a:lnTo>
                  <a:lnTo>
                    <a:pt x="728" y="338"/>
                  </a:lnTo>
                  <a:lnTo>
                    <a:pt x="728" y="329"/>
                  </a:lnTo>
                  <a:lnTo>
                    <a:pt x="726" y="319"/>
                  </a:lnTo>
                  <a:lnTo>
                    <a:pt x="724" y="310"/>
                  </a:lnTo>
                  <a:lnTo>
                    <a:pt x="724" y="300"/>
                  </a:lnTo>
                  <a:lnTo>
                    <a:pt x="722" y="293"/>
                  </a:lnTo>
                  <a:lnTo>
                    <a:pt x="720" y="281"/>
                  </a:lnTo>
                  <a:lnTo>
                    <a:pt x="719" y="274"/>
                  </a:lnTo>
                  <a:lnTo>
                    <a:pt x="715" y="264"/>
                  </a:lnTo>
                  <a:lnTo>
                    <a:pt x="713" y="257"/>
                  </a:lnTo>
                  <a:lnTo>
                    <a:pt x="709" y="247"/>
                  </a:lnTo>
                  <a:lnTo>
                    <a:pt x="707" y="239"/>
                  </a:lnTo>
                  <a:lnTo>
                    <a:pt x="703" y="230"/>
                  </a:lnTo>
                  <a:lnTo>
                    <a:pt x="701" y="224"/>
                  </a:lnTo>
                  <a:lnTo>
                    <a:pt x="696" y="215"/>
                  </a:lnTo>
                  <a:lnTo>
                    <a:pt x="692" y="207"/>
                  </a:lnTo>
                  <a:lnTo>
                    <a:pt x="688" y="198"/>
                  </a:lnTo>
                  <a:lnTo>
                    <a:pt x="684" y="192"/>
                  </a:lnTo>
                  <a:lnTo>
                    <a:pt x="680" y="184"/>
                  </a:lnTo>
                  <a:lnTo>
                    <a:pt x="675" y="175"/>
                  </a:lnTo>
                  <a:lnTo>
                    <a:pt x="671" y="169"/>
                  </a:lnTo>
                  <a:lnTo>
                    <a:pt x="667" y="162"/>
                  </a:lnTo>
                  <a:lnTo>
                    <a:pt x="661" y="154"/>
                  </a:lnTo>
                  <a:lnTo>
                    <a:pt x="656" y="146"/>
                  </a:lnTo>
                  <a:lnTo>
                    <a:pt x="650" y="141"/>
                  </a:lnTo>
                  <a:lnTo>
                    <a:pt x="646" y="133"/>
                  </a:lnTo>
                  <a:lnTo>
                    <a:pt x="639" y="127"/>
                  </a:lnTo>
                  <a:lnTo>
                    <a:pt x="635" y="120"/>
                  </a:lnTo>
                  <a:lnTo>
                    <a:pt x="627" y="114"/>
                  </a:lnTo>
                  <a:lnTo>
                    <a:pt x="623" y="108"/>
                  </a:lnTo>
                  <a:lnTo>
                    <a:pt x="616" y="101"/>
                  </a:lnTo>
                  <a:lnTo>
                    <a:pt x="610" y="95"/>
                  </a:lnTo>
                  <a:lnTo>
                    <a:pt x="603" y="89"/>
                  </a:lnTo>
                  <a:lnTo>
                    <a:pt x="595" y="84"/>
                  </a:lnTo>
                  <a:lnTo>
                    <a:pt x="589" y="78"/>
                  </a:lnTo>
                  <a:lnTo>
                    <a:pt x="582" y="72"/>
                  </a:lnTo>
                  <a:lnTo>
                    <a:pt x="576" y="66"/>
                  </a:lnTo>
                  <a:lnTo>
                    <a:pt x="568" y="63"/>
                  </a:lnTo>
                  <a:lnTo>
                    <a:pt x="561" y="57"/>
                  </a:lnTo>
                  <a:lnTo>
                    <a:pt x="553" y="51"/>
                  </a:lnTo>
                  <a:lnTo>
                    <a:pt x="544" y="47"/>
                  </a:lnTo>
                  <a:lnTo>
                    <a:pt x="538" y="44"/>
                  </a:lnTo>
                  <a:lnTo>
                    <a:pt x="528" y="40"/>
                  </a:lnTo>
                  <a:lnTo>
                    <a:pt x="521" y="36"/>
                  </a:lnTo>
                  <a:lnTo>
                    <a:pt x="513" y="32"/>
                  </a:lnTo>
                  <a:lnTo>
                    <a:pt x="506" y="28"/>
                  </a:lnTo>
                  <a:lnTo>
                    <a:pt x="498" y="27"/>
                  </a:lnTo>
                  <a:lnTo>
                    <a:pt x="488" y="23"/>
                  </a:lnTo>
                  <a:lnTo>
                    <a:pt x="481" y="19"/>
                  </a:lnTo>
                  <a:lnTo>
                    <a:pt x="471" y="17"/>
                  </a:lnTo>
                  <a:lnTo>
                    <a:pt x="464" y="13"/>
                  </a:lnTo>
                  <a:lnTo>
                    <a:pt x="454" y="11"/>
                  </a:lnTo>
                  <a:lnTo>
                    <a:pt x="447" y="9"/>
                  </a:lnTo>
                  <a:lnTo>
                    <a:pt x="437" y="8"/>
                  </a:lnTo>
                  <a:lnTo>
                    <a:pt x="428" y="6"/>
                  </a:lnTo>
                  <a:lnTo>
                    <a:pt x="420" y="4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1" y="0"/>
                  </a:lnTo>
                  <a:lnTo>
                    <a:pt x="384" y="0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6" y="0"/>
                  </a:lnTo>
                  <a:lnTo>
                    <a:pt x="336" y="0"/>
                  </a:lnTo>
                  <a:lnTo>
                    <a:pt x="327" y="2"/>
                  </a:lnTo>
                  <a:lnTo>
                    <a:pt x="317" y="2"/>
                  </a:lnTo>
                  <a:lnTo>
                    <a:pt x="308" y="4"/>
                  </a:lnTo>
                  <a:lnTo>
                    <a:pt x="298" y="6"/>
                  </a:lnTo>
                  <a:lnTo>
                    <a:pt x="291" y="8"/>
                  </a:lnTo>
                  <a:lnTo>
                    <a:pt x="281" y="9"/>
                  </a:lnTo>
                  <a:lnTo>
                    <a:pt x="272" y="11"/>
                  </a:lnTo>
                  <a:lnTo>
                    <a:pt x="262" y="13"/>
                  </a:lnTo>
                  <a:lnTo>
                    <a:pt x="255" y="17"/>
                  </a:lnTo>
                  <a:lnTo>
                    <a:pt x="245" y="19"/>
                  </a:lnTo>
                  <a:lnTo>
                    <a:pt x="237" y="23"/>
                  </a:lnTo>
                  <a:lnTo>
                    <a:pt x="228" y="27"/>
                  </a:lnTo>
                  <a:lnTo>
                    <a:pt x="222" y="28"/>
                  </a:lnTo>
                  <a:lnTo>
                    <a:pt x="213" y="32"/>
                  </a:lnTo>
                  <a:lnTo>
                    <a:pt x="205" y="36"/>
                  </a:lnTo>
                  <a:lnTo>
                    <a:pt x="198" y="40"/>
                  </a:lnTo>
                  <a:lnTo>
                    <a:pt x="190" y="44"/>
                  </a:lnTo>
                  <a:lnTo>
                    <a:pt x="182" y="47"/>
                  </a:lnTo>
                  <a:lnTo>
                    <a:pt x="175" y="51"/>
                  </a:lnTo>
                  <a:lnTo>
                    <a:pt x="167" y="57"/>
                  </a:lnTo>
                  <a:lnTo>
                    <a:pt x="159" y="63"/>
                  </a:lnTo>
                  <a:lnTo>
                    <a:pt x="152" y="66"/>
                  </a:lnTo>
                  <a:lnTo>
                    <a:pt x="146" y="72"/>
                  </a:lnTo>
                  <a:lnTo>
                    <a:pt x="139" y="78"/>
                  </a:lnTo>
                  <a:lnTo>
                    <a:pt x="131" y="84"/>
                  </a:lnTo>
                  <a:lnTo>
                    <a:pt x="125" y="89"/>
                  </a:lnTo>
                  <a:lnTo>
                    <a:pt x="118" y="95"/>
                  </a:lnTo>
                  <a:lnTo>
                    <a:pt x="112" y="101"/>
                  </a:lnTo>
                  <a:lnTo>
                    <a:pt x="106" y="108"/>
                  </a:lnTo>
                  <a:lnTo>
                    <a:pt x="99" y="114"/>
                  </a:lnTo>
                  <a:lnTo>
                    <a:pt x="93" y="120"/>
                  </a:lnTo>
                  <a:lnTo>
                    <a:pt x="87" y="127"/>
                  </a:lnTo>
                  <a:lnTo>
                    <a:pt x="82" y="133"/>
                  </a:lnTo>
                  <a:lnTo>
                    <a:pt x="76" y="141"/>
                  </a:lnTo>
                  <a:lnTo>
                    <a:pt x="70" y="146"/>
                  </a:lnTo>
                  <a:lnTo>
                    <a:pt x="66" y="154"/>
                  </a:lnTo>
                  <a:lnTo>
                    <a:pt x="61" y="162"/>
                  </a:lnTo>
                  <a:lnTo>
                    <a:pt x="55" y="169"/>
                  </a:lnTo>
                  <a:lnTo>
                    <a:pt x="51" y="175"/>
                  </a:lnTo>
                  <a:lnTo>
                    <a:pt x="45" y="184"/>
                  </a:lnTo>
                  <a:lnTo>
                    <a:pt x="42" y="192"/>
                  </a:lnTo>
                  <a:lnTo>
                    <a:pt x="38" y="198"/>
                  </a:lnTo>
                  <a:lnTo>
                    <a:pt x="34" y="207"/>
                  </a:lnTo>
                  <a:lnTo>
                    <a:pt x="30" y="215"/>
                  </a:lnTo>
                  <a:lnTo>
                    <a:pt x="28" y="224"/>
                  </a:lnTo>
                  <a:lnTo>
                    <a:pt x="24" y="230"/>
                  </a:lnTo>
                  <a:lnTo>
                    <a:pt x="21" y="239"/>
                  </a:lnTo>
                  <a:lnTo>
                    <a:pt x="17" y="247"/>
                  </a:lnTo>
                  <a:lnTo>
                    <a:pt x="15" y="257"/>
                  </a:lnTo>
                  <a:lnTo>
                    <a:pt x="11" y="264"/>
                  </a:lnTo>
                  <a:lnTo>
                    <a:pt x="11" y="274"/>
                  </a:lnTo>
                  <a:lnTo>
                    <a:pt x="7" y="281"/>
                  </a:lnTo>
                  <a:lnTo>
                    <a:pt x="7" y="293"/>
                  </a:lnTo>
                  <a:lnTo>
                    <a:pt x="5" y="300"/>
                  </a:lnTo>
                  <a:lnTo>
                    <a:pt x="4" y="310"/>
                  </a:lnTo>
                  <a:lnTo>
                    <a:pt x="2" y="319"/>
                  </a:lnTo>
                  <a:lnTo>
                    <a:pt x="2" y="329"/>
                  </a:lnTo>
                  <a:lnTo>
                    <a:pt x="0" y="338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6"/>
                  </a:lnTo>
                  <a:lnTo>
                    <a:pt x="0" y="393"/>
                  </a:lnTo>
                  <a:lnTo>
                    <a:pt x="2" y="403"/>
                  </a:lnTo>
                  <a:lnTo>
                    <a:pt x="2" y="411"/>
                  </a:lnTo>
                  <a:lnTo>
                    <a:pt x="4" y="422"/>
                  </a:lnTo>
                  <a:lnTo>
                    <a:pt x="5" y="430"/>
                  </a:lnTo>
                  <a:lnTo>
                    <a:pt x="7" y="439"/>
                  </a:lnTo>
                  <a:lnTo>
                    <a:pt x="7" y="449"/>
                  </a:lnTo>
                  <a:lnTo>
                    <a:pt x="11" y="456"/>
                  </a:lnTo>
                  <a:lnTo>
                    <a:pt x="11" y="466"/>
                  </a:lnTo>
                  <a:lnTo>
                    <a:pt x="15" y="473"/>
                  </a:lnTo>
                  <a:lnTo>
                    <a:pt x="17" y="483"/>
                  </a:lnTo>
                  <a:lnTo>
                    <a:pt x="21" y="490"/>
                  </a:lnTo>
                  <a:lnTo>
                    <a:pt x="24" y="500"/>
                  </a:lnTo>
                  <a:lnTo>
                    <a:pt x="28" y="509"/>
                  </a:lnTo>
                  <a:lnTo>
                    <a:pt x="30" y="515"/>
                  </a:lnTo>
                  <a:lnTo>
                    <a:pt x="34" y="523"/>
                  </a:lnTo>
                  <a:lnTo>
                    <a:pt x="38" y="532"/>
                  </a:lnTo>
                  <a:lnTo>
                    <a:pt x="42" y="540"/>
                  </a:lnTo>
                  <a:lnTo>
                    <a:pt x="45" y="546"/>
                  </a:lnTo>
                  <a:lnTo>
                    <a:pt x="51" y="555"/>
                  </a:lnTo>
                  <a:lnTo>
                    <a:pt x="55" y="563"/>
                  </a:lnTo>
                  <a:lnTo>
                    <a:pt x="61" y="570"/>
                  </a:lnTo>
                  <a:lnTo>
                    <a:pt x="66" y="578"/>
                  </a:lnTo>
                  <a:lnTo>
                    <a:pt x="70" y="584"/>
                  </a:lnTo>
                  <a:lnTo>
                    <a:pt x="76" y="591"/>
                  </a:lnTo>
                  <a:lnTo>
                    <a:pt x="82" y="597"/>
                  </a:lnTo>
                  <a:lnTo>
                    <a:pt x="87" y="605"/>
                  </a:lnTo>
                  <a:lnTo>
                    <a:pt x="93" y="612"/>
                  </a:lnTo>
                  <a:lnTo>
                    <a:pt x="99" y="618"/>
                  </a:lnTo>
                  <a:lnTo>
                    <a:pt x="106" y="625"/>
                  </a:lnTo>
                  <a:lnTo>
                    <a:pt x="112" y="629"/>
                  </a:lnTo>
                  <a:lnTo>
                    <a:pt x="118" y="637"/>
                  </a:lnTo>
                  <a:lnTo>
                    <a:pt x="125" y="641"/>
                  </a:lnTo>
                  <a:lnTo>
                    <a:pt x="131" y="648"/>
                  </a:lnTo>
                  <a:lnTo>
                    <a:pt x="139" y="652"/>
                  </a:lnTo>
                  <a:lnTo>
                    <a:pt x="146" y="658"/>
                  </a:lnTo>
                  <a:lnTo>
                    <a:pt x="152" y="663"/>
                  </a:lnTo>
                  <a:lnTo>
                    <a:pt x="159" y="669"/>
                  </a:lnTo>
                  <a:lnTo>
                    <a:pt x="167" y="673"/>
                  </a:lnTo>
                  <a:lnTo>
                    <a:pt x="175" y="679"/>
                  </a:lnTo>
                  <a:lnTo>
                    <a:pt x="182" y="682"/>
                  </a:lnTo>
                  <a:lnTo>
                    <a:pt x="190" y="686"/>
                  </a:lnTo>
                  <a:lnTo>
                    <a:pt x="198" y="690"/>
                  </a:lnTo>
                  <a:lnTo>
                    <a:pt x="205" y="696"/>
                  </a:lnTo>
                  <a:lnTo>
                    <a:pt x="213" y="698"/>
                  </a:lnTo>
                  <a:lnTo>
                    <a:pt x="222" y="703"/>
                  </a:lnTo>
                  <a:lnTo>
                    <a:pt x="228" y="705"/>
                  </a:lnTo>
                  <a:lnTo>
                    <a:pt x="237" y="709"/>
                  </a:lnTo>
                  <a:lnTo>
                    <a:pt x="245" y="713"/>
                  </a:lnTo>
                  <a:lnTo>
                    <a:pt x="255" y="715"/>
                  </a:lnTo>
                  <a:lnTo>
                    <a:pt x="262" y="719"/>
                  </a:lnTo>
                  <a:lnTo>
                    <a:pt x="272" y="720"/>
                  </a:lnTo>
                  <a:lnTo>
                    <a:pt x="281" y="722"/>
                  </a:lnTo>
                  <a:lnTo>
                    <a:pt x="291" y="724"/>
                  </a:lnTo>
                  <a:lnTo>
                    <a:pt x="298" y="726"/>
                  </a:lnTo>
                  <a:lnTo>
                    <a:pt x="308" y="726"/>
                  </a:lnTo>
                  <a:lnTo>
                    <a:pt x="317" y="728"/>
                  </a:lnTo>
                  <a:lnTo>
                    <a:pt x="327" y="730"/>
                  </a:lnTo>
                  <a:lnTo>
                    <a:pt x="336" y="730"/>
                  </a:lnTo>
                  <a:lnTo>
                    <a:pt x="346" y="732"/>
                  </a:lnTo>
                  <a:lnTo>
                    <a:pt x="355" y="732"/>
                  </a:lnTo>
                  <a:lnTo>
                    <a:pt x="365" y="734"/>
                  </a:lnTo>
                  <a:lnTo>
                    <a:pt x="365" y="734"/>
                  </a:lnTo>
                  <a:close/>
                </a:path>
              </a:pathLst>
            </a:custGeom>
            <a:solidFill>
              <a:srgbClr val="BAB8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5" name="Freeform 21"/>
            <p:cNvSpPr>
              <a:spLocks/>
            </p:cNvSpPr>
            <p:nvPr/>
          </p:nvSpPr>
          <p:spPr bwMode="auto">
            <a:xfrm>
              <a:off x="7238387" y="4245547"/>
              <a:ext cx="957756" cy="954871"/>
            </a:xfrm>
            <a:custGeom>
              <a:avLst/>
              <a:gdLst/>
              <a:ahLst/>
              <a:cxnLst>
                <a:cxn ang="0">
                  <a:pos x="355" y="658"/>
                </a:cxn>
                <a:cxn ang="0">
                  <a:pos x="389" y="654"/>
                </a:cxn>
                <a:cxn ang="0">
                  <a:pos x="420" y="647"/>
                </a:cxn>
                <a:cxn ang="0">
                  <a:pos x="452" y="637"/>
                </a:cxn>
                <a:cxn ang="0">
                  <a:pos x="481" y="624"/>
                </a:cxn>
                <a:cxn ang="0">
                  <a:pos x="509" y="607"/>
                </a:cxn>
                <a:cxn ang="0">
                  <a:pos x="534" y="590"/>
                </a:cxn>
                <a:cxn ang="0">
                  <a:pos x="576" y="552"/>
                </a:cxn>
                <a:cxn ang="0">
                  <a:pos x="599" y="521"/>
                </a:cxn>
                <a:cxn ang="0">
                  <a:pos x="618" y="494"/>
                </a:cxn>
                <a:cxn ang="0">
                  <a:pos x="633" y="466"/>
                </a:cxn>
                <a:cxn ang="0">
                  <a:pos x="642" y="436"/>
                </a:cxn>
                <a:cxn ang="0">
                  <a:pos x="652" y="403"/>
                </a:cxn>
                <a:cxn ang="0">
                  <a:pos x="657" y="371"/>
                </a:cxn>
                <a:cxn ang="0">
                  <a:pos x="661" y="339"/>
                </a:cxn>
                <a:cxn ang="0">
                  <a:pos x="661" y="304"/>
                </a:cxn>
                <a:cxn ang="0">
                  <a:pos x="656" y="270"/>
                </a:cxn>
                <a:cxn ang="0">
                  <a:pos x="648" y="238"/>
                </a:cxn>
                <a:cxn ang="0">
                  <a:pos x="638" y="207"/>
                </a:cxn>
                <a:cxn ang="0">
                  <a:pos x="625" y="179"/>
                </a:cxn>
                <a:cxn ang="0">
                  <a:pos x="608" y="150"/>
                </a:cxn>
                <a:cxn ang="0">
                  <a:pos x="589" y="124"/>
                </a:cxn>
                <a:cxn ang="0">
                  <a:pos x="553" y="84"/>
                </a:cxn>
                <a:cxn ang="0">
                  <a:pos x="521" y="59"/>
                </a:cxn>
                <a:cxn ang="0">
                  <a:pos x="494" y="42"/>
                </a:cxn>
                <a:cxn ang="0">
                  <a:pos x="465" y="27"/>
                </a:cxn>
                <a:cxn ang="0">
                  <a:pos x="435" y="15"/>
                </a:cxn>
                <a:cxn ang="0">
                  <a:pos x="405" y="6"/>
                </a:cxn>
                <a:cxn ang="0">
                  <a:pos x="372" y="0"/>
                </a:cxn>
                <a:cxn ang="0">
                  <a:pos x="340" y="0"/>
                </a:cxn>
                <a:cxn ang="0">
                  <a:pos x="306" y="0"/>
                </a:cxn>
                <a:cxn ang="0">
                  <a:pos x="271" y="4"/>
                </a:cxn>
                <a:cxn ang="0">
                  <a:pos x="239" y="10"/>
                </a:cxn>
                <a:cxn ang="0">
                  <a:pos x="209" y="21"/>
                </a:cxn>
                <a:cxn ang="0">
                  <a:pos x="180" y="34"/>
                </a:cxn>
                <a:cxn ang="0">
                  <a:pos x="152" y="50"/>
                </a:cxn>
                <a:cxn ang="0">
                  <a:pos x="125" y="69"/>
                </a:cxn>
                <a:cxn ang="0">
                  <a:pos x="85" y="107"/>
                </a:cxn>
                <a:cxn ang="0">
                  <a:pos x="59" y="137"/>
                </a:cxn>
                <a:cxn ang="0">
                  <a:pos x="43" y="164"/>
                </a:cxn>
                <a:cxn ang="0">
                  <a:pos x="28" y="194"/>
                </a:cxn>
                <a:cxn ang="0">
                  <a:pos x="17" y="223"/>
                </a:cxn>
                <a:cxn ang="0">
                  <a:pos x="7" y="253"/>
                </a:cxn>
                <a:cxn ang="0">
                  <a:pos x="1" y="287"/>
                </a:cxn>
                <a:cxn ang="0">
                  <a:pos x="0" y="321"/>
                </a:cxn>
                <a:cxn ang="0">
                  <a:pos x="0" y="354"/>
                </a:cxn>
                <a:cxn ang="0">
                  <a:pos x="3" y="388"/>
                </a:cxn>
                <a:cxn ang="0">
                  <a:pos x="11" y="420"/>
                </a:cxn>
                <a:cxn ang="0">
                  <a:pos x="22" y="451"/>
                </a:cxn>
                <a:cxn ang="0">
                  <a:pos x="34" y="479"/>
                </a:cxn>
                <a:cxn ang="0">
                  <a:pos x="51" y="508"/>
                </a:cxn>
                <a:cxn ang="0">
                  <a:pos x="68" y="532"/>
                </a:cxn>
                <a:cxn ang="0">
                  <a:pos x="108" y="574"/>
                </a:cxn>
                <a:cxn ang="0">
                  <a:pos x="140" y="599"/>
                </a:cxn>
                <a:cxn ang="0">
                  <a:pos x="165" y="616"/>
                </a:cxn>
                <a:cxn ang="0">
                  <a:pos x="194" y="629"/>
                </a:cxn>
                <a:cxn ang="0">
                  <a:pos x="224" y="641"/>
                </a:cxn>
                <a:cxn ang="0">
                  <a:pos x="256" y="650"/>
                </a:cxn>
                <a:cxn ang="0">
                  <a:pos x="289" y="656"/>
                </a:cxn>
                <a:cxn ang="0">
                  <a:pos x="323" y="660"/>
                </a:cxn>
              </a:cxnLst>
              <a:rect l="0" t="0" r="r" b="b"/>
              <a:pathLst>
                <a:path w="663" h="662">
                  <a:moveTo>
                    <a:pt x="332" y="662"/>
                  </a:moveTo>
                  <a:lnTo>
                    <a:pt x="340" y="660"/>
                  </a:lnTo>
                  <a:lnTo>
                    <a:pt x="349" y="660"/>
                  </a:lnTo>
                  <a:lnTo>
                    <a:pt x="355" y="658"/>
                  </a:lnTo>
                  <a:lnTo>
                    <a:pt x="365" y="658"/>
                  </a:lnTo>
                  <a:lnTo>
                    <a:pt x="372" y="656"/>
                  </a:lnTo>
                  <a:lnTo>
                    <a:pt x="380" y="656"/>
                  </a:lnTo>
                  <a:lnTo>
                    <a:pt x="389" y="654"/>
                  </a:lnTo>
                  <a:lnTo>
                    <a:pt x="397" y="652"/>
                  </a:lnTo>
                  <a:lnTo>
                    <a:pt x="405" y="650"/>
                  </a:lnTo>
                  <a:lnTo>
                    <a:pt x="412" y="648"/>
                  </a:lnTo>
                  <a:lnTo>
                    <a:pt x="420" y="647"/>
                  </a:lnTo>
                  <a:lnTo>
                    <a:pt x="429" y="645"/>
                  </a:lnTo>
                  <a:lnTo>
                    <a:pt x="435" y="641"/>
                  </a:lnTo>
                  <a:lnTo>
                    <a:pt x="443" y="639"/>
                  </a:lnTo>
                  <a:lnTo>
                    <a:pt x="452" y="637"/>
                  </a:lnTo>
                  <a:lnTo>
                    <a:pt x="460" y="635"/>
                  </a:lnTo>
                  <a:lnTo>
                    <a:pt x="465" y="629"/>
                  </a:lnTo>
                  <a:lnTo>
                    <a:pt x="473" y="628"/>
                  </a:lnTo>
                  <a:lnTo>
                    <a:pt x="481" y="624"/>
                  </a:lnTo>
                  <a:lnTo>
                    <a:pt x="488" y="620"/>
                  </a:lnTo>
                  <a:lnTo>
                    <a:pt x="494" y="616"/>
                  </a:lnTo>
                  <a:lnTo>
                    <a:pt x="502" y="612"/>
                  </a:lnTo>
                  <a:lnTo>
                    <a:pt x="509" y="607"/>
                  </a:lnTo>
                  <a:lnTo>
                    <a:pt x="515" y="605"/>
                  </a:lnTo>
                  <a:lnTo>
                    <a:pt x="521" y="599"/>
                  </a:lnTo>
                  <a:lnTo>
                    <a:pt x="528" y="593"/>
                  </a:lnTo>
                  <a:lnTo>
                    <a:pt x="534" y="590"/>
                  </a:lnTo>
                  <a:lnTo>
                    <a:pt x="542" y="584"/>
                  </a:lnTo>
                  <a:lnTo>
                    <a:pt x="553" y="574"/>
                  </a:lnTo>
                  <a:lnTo>
                    <a:pt x="564" y="563"/>
                  </a:lnTo>
                  <a:lnTo>
                    <a:pt x="576" y="552"/>
                  </a:lnTo>
                  <a:lnTo>
                    <a:pt x="585" y="540"/>
                  </a:lnTo>
                  <a:lnTo>
                    <a:pt x="589" y="532"/>
                  </a:lnTo>
                  <a:lnTo>
                    <a:pt x="595" y="527"/>
                  </a:lnTo>
                  <a:lnTo>
                    <a:pt x="599" y="521"/>
                  </a:lnTo>
                  <a:lnTo>
                    <a:pt x="604" y="515"/>
                  </a:lnTo>
                  <a:lnTo>
                    <a:pt x="608" y="508"/>
                  </a:lnTo>
                  <a:lnTo>
                    <a:pt x="612" y="500"/>
                  </a:lnTo>
                  <a:lnTo>
                    <a:pt x="618" y="494"/>
                  </a:lnTo>
                  <a:lnTo>
                    <a:pt x="621" y="487"/>
                  </a:lnTo>
                  <a:lnTo>
                    <a:pt x="625" y="479"/>
                  </a:lnTo>
                  <a:lnTo>
                    <a:pt x="629" y="472"/>
                  </a:lnTo>
                  <a:lnTo>
                    <a:pt x="633" y="466"/>
                  </a:lnTo>
                  <a:lnTo>
                    <a:pt x="635" y="458"/>
                  </a:lnTo>
                  <a:lnTo>
                    <a:pt x="638" y="451"/>
                  </a:lnTo>
                  <a:lnTo>
                    <a:pt x="640" y="443"/>
                  </a:lnTo>
                  <a:lnTo>
                    <a:pt x="642" y="436"/>
                  </a:lnTo>
                  <a:lnTo>
                    <a:pt x="646" y="428"/>
                  </a:lnTo>
                  <a:lnTo>
                    <a:pt x="648" y="420"/>
                  </a:lnTo>
                  <a:lnTo>
                    <a:pt x="650" y="411"/>
                  </a:lnTo>
                  <a:lnTo>
                    <a:pt x="652" y="403"/>
                  </a:lnTo>
                  <a:lnTo>
                    <a:pt x="656" y="398"/>
                  </a:lnTo>
                  <a:lnTo>
                    <a:pt x="656" y="388"/>
                  </a:lnTo>
                  <a:lnTo>
                    <a:pt x="657" y="380"/>
                  </a:lnTo>
                  <a:lnTo>
                    <a:pt x="657" y="371"/>
                  </a:lnTo>
                  <a:lnTo>
                    <a:pt x="661" y="363"/>
                  </a:lnTo>
                  <a:lnTo>
                    <a:pt x="661" y="354"/>
                  </a:lnTo>
                  <a:lnTo>
                    <a:pt x="661" y="346"/>
                  </a:lnTo>
                  <a:lnTo>
                    <a:pt x="661" y="339"/>
                  </a:lnTo>
                  <a:lnTo>
                    <a:pt x="663" y="331"/>
                  </a:lnTo>
                  <a:lnTo>
                    <a:pt x="661" y="321"/>
                  </a:lnTo>
                  <a:lnTo>
                    <a:pt x="661" y="314"/>
                  </a:lnTo>
                  <a:lnTo>
                    <a:pt x="661" y="304"/>
                  </a:lnTo>
                  <a:lnTo>
                    <a:pt x="661" y="297"/>
                  </a:lnTo>
                  <a:lnTo>
                    <a:pt x="657" y="287"/>
                  </a:lnTo>
                  <a:lnTo>
                    <a:pt x="657" y="280"/>
                  </a:lnTo>
                  <a:lnTo>
                    <a:pt x="656" y="270"/>
                  </a:lnTo>
                  <a:lnTo>
                    <a:pt x="656" y="263"/>
                  </a:lnTo>
                  <a:lnTo>
                    <a:pt x="652" y="253"/>
                  </a:lnTo>
                  <a:lnTo>
                    <a:pt x="650" y="245"/>
                  </a:lnTo>
                  <a:lnTo>
                    <a:pt x="648" y="238"/>
                  </a:lnTo>
                  <a:lnTo>
                    <a:pt x="646" y="230"/>
                  </a:lnTo>
                  <a:lnTo>
                    <a:pt x="642" y="223"/>
                  </a:lnTo>
                  <a:lnTo>
                    <a:pt x="640" y="215"/>
                  </a:lnTo>
                  <a:lnTo>
                    <a:pt x="638" y="207"/>
                  </a:lnTo>
                  <a:lnTo>
                    <a:pt x="635" y="202"/>
                  </a:lnTo>
                  <a:lnTo>
                    <a:pt x="633" y="194"/>
                  </a:lnTo>
                  <a:lnTo>
                    <a:pt x="629" y="185"/>
                  </a:lnTo>
                  <a:lnTo>
                    <a:pt x="625" y="179"/>
                  </a:lnTo>
                  <a:lnTo>
                    <a:pt x="621" y="171"/>
                  </a:lnTo>
                  <a:lnTo>
                    <a:pt x="618" y="164"/>
                  </a:lnTo>
                  <a:lnTo>
                    <a:pt x="612" y="158"/>
                  </a:lnTo>
                  <a:lnTo>
                    <a:pt x="608" y="150"/>
                  </a:lnTo>
                  <a:lnTo>
                    <a:pt x="604" y="145"/>
                  </a:lnTo>
                  <a:lnTo>
                    <a:pt x="599" y="137"/>
                  </a:lnTo>
                  <a:lnTo>
                    <a:pt x="595" y="129"/>
                  </a:lnTo>
                  <a:lnTo>
                    <a:pt x="589" y="124"/>
                  </a:lnTo>
                  <a:lnTo>
                    <a:pt x="585" y="118"/>
                  </a:lnTo>
                  <a:lnTo>
                    <a:pt x="576" y="107"/>
                  </a:lnTo>
                  <a:lnTo>
                    <a:pt x="564" y="95"/>
                  </a:lnTo>
                  <a:lnTo>
                    <a:pt x="553" y="84"/>
                  </a:lnTo>
                  <a:lnTo>
                    <a:pt x="542" y="74"/>
                  </a:lnTo>
                  <a:lnTo>
                    <a:pt x="534" y="69"/>
                  </a:lnTo>
                  <a:lnTo>
                    <a:pt x="528" y="65"/>
                  </a:lnTo>
                  <a:lnTo>
                    <a:pt x="521" y="59"/>
                  </a:lnTo>
                  <a:lnTo>
                    <a:pt x="515" y="55"/>
                  </a:lnTo>
                  <a:lnTo>
                    <a:pt x="509" y="50"/>
                  </a:lnTo>
                  <a:lnTo>
                    <a:pt x="502" y="46"/>
                  </a:lnTo>
                  <a:lnTo>
                    <a:pt x="494" y="42"/>
                  </a:lnTo>
                  <a:lnTo>
                    <a:pt x="488" y="38"/>
                  </a:lnTo>
                  <a:lnTo>
                    <a:pt x="481" y="34"/>
                  </a:lnTo>
                  <a:lnTo>
                    <a:pt x="473" y="31"/>
                  </a:lnTo>
                  <a:lnTo>
                    <a:pt x="465" y="27"/>
                  </a:lnTo>
                  <a:lnTo>
                    <a:pt x="460" y="25"/>
                  </a:lnTo>
                  <a:lnTo>
                    <a:pt x="452" y="21"/>
                  </a:lnTo>
                  <a:lnTo>
                    <a:pt x="443" y="17"/>
                  </a:lnTo>
                  <a:lnTo>
                    <a:pt x="435" y="15"/>
                  </a:lnTo>
                  <a:lnTo>
                    <a:pt x="429" y="13"/>
                  </a:lnTo>
                  <a:lnTo>
                    <a:pt x="420" y="10"/>
                  </a:lnTo>
                  <a:lnTo>
                    <a:pt x="412" y="10"/>
                  </a:lnTo>
                  <a:lnTo>
                    <a:pt x="405" y="6"/>
                  </a:lnTo>
                  <a:lnTo>
                    <a:pt x="397" y="6"/>
                  </a:lnTo>
                  <a:lnTo>
                    <a:pt x="389" y="4"/>
                  </a:lnTo>
                  <a:lnTo>
                    <a:pt x="380" y="2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9" y="0"/>
                  </a:lnTo>
                  <a:lnTo>
                    <a:pt x="340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2"/>
                  </a:lnTo>
                  <a:lnTo>
                    <a:pt x="271" y="4"/>
                  </a:lnTo>
                  <a:lnTo>
                    <a:pt x="266" y="6"/>
                  </a:lnTo>
                  <a:lnTo>
                    <a:pt x="256" y="6"/>
                  </a:lnTo>
                  <a:lnTo>
                    <a:pt x="249" y="10"/>
                  </a:lnTo>
                  <a:lnTo>
                    <a:pt x="239" y="10"/>
                  </a:lnTo>
                  <a:lnTo>
                    <a:pt x="232" y="13"/>
                  </a:lnTo>
                  <a:lnTo>
                    <a:pt x="224" y="15"/>
                  </a:lnTo>
                  <a:lnTo>
                    <a:pt x="216" y="17"/>
                  </a:lnTo>
                  <a:lnTo>
                    <a:pt x="209" y="21"/>
                  </a:lnTo>
                  <a:lnTo>
                    <a:pt x="203" y="25"/>
                  </a:lnTo>
                  <a:lnTo>
                    <a:pt x="194" y="27"/>
                  </a:lnTo>
                  <a:lnTo>
                    <a:pt x="188" y="31"/>
                  </a:lnTo>
                  <a:lnTo>
                    <a:pt x="180" y="34"/>
                  </a:lnTo>
                  <a:lnTo>
                    <a:pt x="173" y="38"/>
                  </a:lnTo>
                  <a:lnTo>
                    <a:pt x="165" y="42"/>
                  </a:lnTo>
                  <a:lnTo>
                    <a:pt x="159" y="46"/>
                  </a:lnTo>
                  <a:lnTo>
                    <a:pt x="152" y="50"/>
                  </a:lnTo>
                  <a:lnTo>
                    <a:pt x="146" y="55"/>
                  </a:lnTo>
                  <a:lnTo>
                    <a:pt x="140" y="59"/>
                  </a:lnTo>
                  <a:lnTo>
                    <a:pt x="133" y="65"/>
                  </a:lnTo>
                  <a:lnTo>
                    <a:pt x="125" y="69"/>
                  </a:lnTo>
                  <a:lnTo>
                    <a:pt x="119" y="74"/>
                  </a:lnTo>
                  <a:lnTo>
                    <a:pt x="108" y="84"/>
                  </a:lnTo>
                  <a:lnTo>
                    <a:pt x="97" y="95"/>
                  </a:lnTo>
                  <a:lnTo>
                    <a:pt x="85" y="107"/>
                  </a:lnTo>
                  <a:lnTo>
                    <a:pt x="74" y="118"/>
                  </a:lnTo>
                  <a:lnTo>
                    <a:pt x="68" y="124"/>
                  </a:lnTo>
                  <a:lnTo>
                    <a:pt x="64" y="129"/>
                  </a:lnTo>
                  <a:lnTo>
                    <a:pt x="59" y="137"/>
                  </a:lnTo>
                  <a:lnTo>
                    <a:pt x="57" y="145"/>
                  </a:lnTo>
                  <a:lnTo>
                    <a:pt x="51" y="150"/>
                  </a:lnTo>
                  <a:lnTo>
                    <a:pt x="45" y="158"/>
                  </a:lnTo>
                  <a:lnTo>
                    <a:pt x="43" y="164"/>
                  </a:lnTo>
                  <a:lnTo>
                    <a:pt x="40" y="171"/>
                  </a:lnTo>
                  <a:lnTo>
                    <a:pt x="34" y="179"/>
                  </a:lnTo>
                  <a:lnTo>
                    <a:pt x="30" y="185"/>
                  </a:lnTo>
                  <a:lnTo>
                    <a:pt x="28" y="194"/>
                  </a:lnTo>
                  <a:lnTo>
                    <a:pt x="24" y="202"/>
                  </a:lnTo>
                  <a:lnTo>
                    <a:pt x="22" y="207"/>
                  </a:lnTo>
                  <a:lnTo>
                    <a:pt x="19" y="215"/>
                  </a:lnTo>
                  <a:lnTo>
                    <a:pt x="17" y="223"/>
                  </a:lnTo>
                  <a:lnTo>
                    <a:pt x="15" y="230"/>
                  </a:lnTo>
                  <a:lnTo>
                    <a:pt x="11" y="238"/>
                  </a:lnTo>
                  <a:lnTo>
                    <a:pt x="9" y="245"/>
                  </a:lnTo>
                  <a:lnTo>
                    <a:pt x="7" y="253"/>
                  </a:lnTo>
                  <a:lnTo>
                    <a:pt x="5" y="263"/>
                  </a:lnTo>
                  <a:lnTo>
                    <a:pt x="3" y="270"/>
                  </a:lnTo>
                  <a:lnTo>
                    <a:pt x="1" y="280"/>
                  </a:lnTo>
                  <a:lnTo>
                    <a:pt x="1" y="287"/>
                  </a:lnTo>
                  <a:lnTo>
                    <a:pt x="1" y="297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39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1" y="363"/>
                  </a:lnTo>
                  <a:lnTo>
                    <a:pt x="1" y="371"/>
                  </a:lnTo>
                  <a:lnTo>
                    <a:pt x="1" y="380"/>
                  </a:lnTo>
                  <a:lnTo>
                    <a:pt x="3" y="388"/>
                  </a:lnTo>
                  <a:lnTo>
                    <a:pt x="5" y="398"/>
                  </a:lnTo>
                  <a:lnTo>
                    <a:pt x="7" y="403"/>
                  </a:lnTo>
                  <a:lnTo>
                    <a:pt x="9" y="411"/>
                  </a:lnTo>
                  <a:lnTo>
                    <a:pt x="11" y="420"/>
                  </a:lnTo>
                  <a:lnTo>
                    <a:pt x="15" y="428"/>
                  </a:lnTo>
                  <a:lnTo>
                    <a:pt x="17" y="436"/>
                  </a:lnTo>
                  <a:lnTo>
                    <a:pt x="19" y="443"/>
                  </a:lnTo>
                  <a:lnTo>
                    <a:pt x="22" y="451"/>
                  </a:lnTo>
                  <a:lnTo>
                    <a:pt x="24" y="458"/>
                  </a:lnTo>
                  <a:lnTo>
                    <a:pt x="28" y="466"/>
                  </a:lnTo>
                  <a:lnTo>
                    <a:pt x="30" y="472"/>
                  </a:lnTo>
                  <a:lnTo>
                    <a:pt x="34" y="479"/>
                  </a:lnTo>
                  <a:lnTo>
                    <a:pt x="40" y="487"/>
                  </a:lnTo>
                  <a:lnTo>
                    <a:pt x="43" y="494"/>
                  </a:lnTo>
                  <a:lnTo>
                    <a:pt x="45" y="500"/>
                  </a:lnTo>
                  <a:lnTo>
                    <a:pt x="51" y="508"/>
                  </a:lnTo>
                  <a:lnTo>
                    <a:pt x="57" y="515"/>
                  </a:lnTo>
                  <a:lnTo>
                    <a:pt x="59" y="521"/>
                  </a:lnTo>
                  <a:lnTo>
                    <a:pt x="64" y="527"/>
                  </a:lnTo>
                  <a:lnTo>
                    <a:pt x="68" y="532"/>
                  </a:lnTo>
                  <a:lnTo>
                    <a:pt x="74" y="540"/>
                  </a:lnTo>
                  <a:lnTo>
                    <a:pt x="85" y="552"/>
                  </a:lnTo>
                  <a:lnTo>
                    <a:pt x="97" y="563"/>
                  </a:lnTo>
                  <a:lnTo>
                    <a:pt x="108" y="574"/>
                  </a:lnTo>
                  <a:lnTo>
                    <a:pt x="119" y="584"/>
                  </a:lnTo>
                  <a:lnTo>
                    <a:pt x="125" y="590"/>
                  </a:lnTo>
                  <a:lnTo>
                    <a:pt x="133" y="593"/>
                  </a:lnTo>
                  <a:lnTo>
                    <a:pt x="140" y="599"/>
                  </a:lnTo>
                  <a:lnTo>
                    <a:pt x="146" y="605"/>
                  </a:lnTo>
                  <a:lnTo>
                    <a:pt x="152" y="607"/>
                  </a:lnTo>
                  <a:lnTo>
                    <a:pt x="159" y="612"/>
                  </a:lnTo>
                  <a:lnTo>
                    <a:pt x="165" y="616"/>
                  </a:lnTo>
                  <a:lnTo>
                    <a:pt x="173" y="620"/>
                  </a:lnTo>
                  <a:lnTo>
                    <a:pt x="180" y="624"/>
                  </a:lnTo>
                  <a:lnTo>
                    <a:pt x="188" y="628"/>
                  </a:lnTo>
                  <a:lnTo>
                    <a:pt x="194" y="629"/>
                  </a:lnTo>
                  <a:lnTo>
                    <a:pt x="203" y="635"/>
                  </a:lnTo>
                  <a:lnTo>
                    <a:pt x="209" y="637"/>
                  </a:lnTo>
                  <a:lnTo>
                    <a:pt x="216" y="639"/>
                  </a:lnTo>
                  <a:lnTo>
                    <a:pt x="224" y="641"/>
                  </a:lnTo>
                  <a:lnTo>
                    <a:pt x="232" y="645"/>
                  </a:lnTo>
                  <a:lnTo>
                    <a:pt x="239" y="647"/>
                  </a:lnTo>
                  <a:lnTo>
                    <a:pt x="249" y="648"/>
                  </a:lnTo>
                  <a:lnTo>
                    <a:pt x="256" y="650"/>
                  </a:lnTo>
                  <a:lnTo>
                    <a:pt x="266" y="652"/>
                  </a:lnTo>
                  <a:lnTo>
                    <a:pt x="271" y="654"/>
                  </a:lnTo>
                  <a:lnTo>
                    <a:pt x="281" y="656"/>
                  </a:lnTo>
                  <a:lnTo>
                    <a:pt x="289" y="656"/>
                  </a:lnTo>
                  <a:lnTo>
                    <a:pt x="298" y="658"/>
                  </a:lnTo>
                  <a:lnTo>
                    <a:pt x="306" y="658"/>
                  </a:lnTo>
                  <a:lnTo>
                    <a:pt x="315" y="660"/>
                  </a:lnTo>
                  <a:lnTo>
                    <a:pt x="323" y="660"/>
                  </a:lnTo>
                  <a:lnTo>
                    <a:pt x="332" y="662"/>
                  </a:lnTo>
                  <a:lnTo>
                    <a:pt x="332" y="662"/>
                  </a:lnTo>
                  <a:close/>
                </a:path>
              </a:pathLst>
            </a:custGeom>
            <a:solidFill>
              <a:srgbClr val="8F8C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auto">
            <a:xfrm>
              <a:off x="7287429" y="4291704"/>
              <a:ext cx="859672" cy="862557"/>
            </a:xfrm>
            <a:custGeom>
              <a:avLst/>
              <a:gdLst/>
              <a:ahLst/>
              <a:cxnLst>
                <a:cxn ang="0">
                  <a:pos x="317" y="596"/>
                </a:cxn>
                <a:cxn ang="0">
                  <a:pos x="348" y="592"/>
                </a:cxn>
                <a:cxn ang="0">
                  <a:pos x="376" y="584"/>
                </a:cxn>
                <a:cxn ang="0">
                  <a:pos x="403" y="575"/>
                </a:cxn>
                <a:cxn ang="0">
                  <a:pos x="430" y="563"/>
                </a:cxn>
                <a:cxn ang="0">
                  <a:pos x="454" y="548"/>
                </a:cxn>
                <a:cxn ang="0">
                  <a:pos x="496" y="518"/>
                </a:cxn>
                <a:cxn ang="0">
                  <a:pos x="532" y="476"/>
                </a:cxn>
                <a:cxn ang="0">
                  <a:pos x="553" y="445"/>
                </a:cxn>
                <a:cxn ang="0">
                  <a:pos x="566" y="421"/>
                </a:cxn>
                <a:cxn ang="0">
                  <a:pos x="576" y="392"/>
                </a:cxn>
                <a:cxn ang="0">
                  <a:pos x="585" y="366"/>
                </a:cxn>
                <a:cxn ang="0">
                  <a:pos x="591" y="335"/>
                </a:cxn>
                <a:cxn ang="0">
                  <a:pos x="593" y="305"/>
                </a:cxn>
                <a:cxn ang="0">
                  <a:pos x="593" y="274"/>
                </a:cxn>
                <a:cxn ang="0">
                  <a:pos x="589" y="244"/>
                </a:cxn>
                <a:cxn ang="0">
                  <a:pos x="582" y="215"/>
                </a:cxn>
                <a:cxn ang="0">
                  <a:pos x="572" y="187"/>
                </a:cxn>
                <a:cxn ang="0">
                  <a:pos x="561" y="162"/>
                </a:cxn>
                <a:cxn ang="0">
                  <a:pos x="532" y="118"/>
                </a:cxn>
                <a:cxn ang="0">
                  <a:pos x="496" y="78"/>
                </a:cxn>
                <a:cxn ang="0">
                  <a:pos x="454" y="46"/>
                </a:cxn>
                <a:cxn ang="0">
                  <a:pos x="430" y="33"/>
                </a:cxn>
                <a:cxn ang="0">
                  <a:pos x="403" y="21"/>
                </a:cxn>
                <a:cxn ang="0">
                  <a:pos x="376" y="10"/>
                </a:cxn>
                <a:cxn ang="0">
                  <a:pos x="348" y="4"/>
                </a:cxn>
                <a:cxn ang="0">
                  <a:pos x="317" y="0"/>
                </a:cxn>
                <a:cxn ang="0">
                  <a:pos x="289" y="0"/>
                </a:cxn>
                <a:cxn ang="0">
                  <a:pos x="257" y="2"/>
                </a:cxn>
                <a:cxn ang="0">
                  <a:pos x="228" y="6"/>
                </a:cxn>
                <a:cxn ang="0">
                  <a:pos x="199" y="14"/>
                </a:cxn>
                <a:cxn ang="0">
                  <a:pos x="173" y="27"/>
                </a:cxn>
                <a:cxn ang="0">
                  <a:pos x="141" y="42"/>
                </a:cxn>
                <a:cxn ang="0">
                  <a:pos x="95" y="78"/>
                </a:cxn>
                <a:cxn ang="0">
                  <a:pos x="57" y="118"/>
                </a:cxn>
                <a:cxn ang="0">
                  <a:pos x="30" y="162"/>
                </a:cxn>
                <a:cxn ang="0">
                  <a:pos x="19" y="187"/>
                </a:cxn>
                <a:cxn ang="0">
                  <a:pos x="9" y="215"/>
                </a:cxn>
                <a:cxn ang="0">
                  <a:pos x="2" y="244"/>
                </a:cxn>
                <a:cxn ang="0">
                  <a:pos x="0" y="274"/>
                </a:cxn>
                <a:cxn ang="0">
                  <a:pos x="0" y="305"/>
                </a:cxn>
                <a:cxn ang="0">
                  <a:pos x="0" y="335"/>
                </a:cxn>
                <a:cxn ang="0">
                  <a:pos x="6" y="366"/>
                </a:cxn>
                <a:cxn ang="0">
                  <a:pos x="13" y="392"/>
                </a:cxn>
                <a:cxn ang="0">
                  <a:pos x="25" y="421"/>
                </a:cxn>
                <a:cxn ang="0">
                  <a:pos x="38" y="445"/>
                </a:cxn>
                <a:cxn ang="0">
                  <a:pos x="57" y="476"/>
                </a:cxn>
                <a:cxn ang="0">
                  <a:pos x="95" y="518"/>
                </a:cxn>
                <a:cxn ang="0">
                  <a:pos x="141" y="552"/>
                </a:cxn>
                <a:cxn ang="0">
                  <a:pos x="173" y="569"/>
                </a:cxn>
                <a:cxn ang="0">
                  <a:pos x="199" y="578"/>
                </a:cxn>
                <a:cxn ang="0">
                  <a:pos x="228" y="588"/>
                </a:cxn>
                <a:cxn ang="0">
                  <a:pos x="257" y="594"/>
                </a:cxn>
                <a:cxn ang="0">
                  <a:pos x="289" y="596"/>
                </a:cxn>
              </a:cxnLst>
              <a:rect l="0" t="0" r="r" b="b"/>
              <a:pathLst>
                <a:path w="595" h="597">
                  <a:moveTo>
                    <a:pt x="296" y="597"/>
                  </a:moveTo>
                  <a:lnTo>
                    <a:pt x="304" y="596"/>
                  </a:lnTo>
                  <a:lnTo>
                    <a:pt x="312" y="596"/>
                  </a:lnTo>
                  <a:lnTo>
                    <a:pt x="317" y="596"/>
                  </a:lnTo>
                  <a:lnTo>
                    <a:pt x="327" y="596"/>
                  </a:lnTo>
                  <a:lnTo>
                    <a:pt x="333" y="594"/>
                  </a:lnTo>
                  <a:lnTo>
                    <a:pt x="340" y="592"/>
                  </a:lnTo>
                  <a:lnTo>
                    <a:pt x="348" y="592"/>
                  </a:lnTo>
                  <a:lnTo>
                    <a:pt x="355" y="590"/>
                  </a:lnTo>
                  <a:lnTo>
                    <a:pt x="363" y="588"/>
                  </a:lnTo>
                  <a:lnTo>
                    <a:pt x="369" y="586"/>
                  </a:lnTo>
                  <a:lnTo>
                    <a:pt x="376" y="584"/>
                  </a:lnTo>
                  <a:lnTo>
                    <a:pt x="384" y="582"/>
                  </a:lnTo>
                  <a:lnTo>
                    <a:pt x="390" y="578"/>
                  </a:lnTo>
                  <a:lnTo>
                    <a:pt x="397" y="578"/>
                  </a:lnTo>
                  <a:lnTo>
                    <a:pt x="403" y="575"/>
                  </a:lnTo>
                  <a:lnTo>
                    <a:pt x="412" y="573"/>
                  </a:lnTo>
                  <a:lnTo>
                    <a:pt x="418" y="569"/>
                  </a:lnTo>
                  <a:lnTo>
                    <a:pt x="424" y="567"/>
                  </a:lnTo>
                  <a:lnTo>
                    <a:pt x="430" y="563"/>
                  </a:lnTo>
                  <a:lnTo>
                    <a:pt x="437" y="559"/>
                  </a:lnTo>
                  <a:lnTo>
                    <a:pt x="443" y="556"/>
                  </a:lnTo>
                  <a:lnTo>
                    <a:pt x="449" y="552"/>
                  </a:lnTo>
                  <a:lnTo>
                    <a:pt x="454" y="548"/>
                  </a:lnTo>
                  <a:lnTo>
                    <a:pt x="462" y="544"/>
                  </a:lnTo>
                  <a:lnTo>
                    <a:pt x="473" y="535"/>
                  </a:lnTo>
                  <a:lnTo>
                    <a:pt x="485" y="527"/>
                  </a:lnTo>
                  <a:lnTo>
                    <a:pt x="496" y="518"/>
                  </a:lnTo>
                  <a:lnTo>
                    <a:pt x="508" y="508"/>
                  </a:lnTo>
                  <a:lnTo>
                    <a:pt x="515" y="497"/>
                  </a:lnTo>
                  <a:lnTo>
                    <a:pt x="525" y="487"/>
                  </a:lnTo>
                  <a:lnTo>
                    <a:pt x="532" y="476"/>
                  </a:lnTo>
                  <a:lnTo>
                    <a:pt x="542" y="464"/>
                  </a:lnTo>
                  <a:lnTo>
                    <a:pt x="546" y="457"/>
                  </a:lnTo>
                  <a:lnTo>
                    <a:pt x="549" y="451"/>
                  </a:lnTo>
                  <a:lnTo>
                    <a:pt x="553" y="445"/>
                  </a:lnTo>
                  <a:lnTo>
                    <a:pt x="557" y="440"/>
                  </a:lnTo>
                  <a:lnTo>
                    <a:pt x="561" y="432"/>
                  </a:lnTo>
                  <a:lnTo>
                    <a:pt x="565" y="426"/>
                  </a:lnTo>
                  <a:lnTo>
                    <a:pt x="566" y="421"/>
                  </a:lnTo>
                  <a:lnTo>
                    <a:pt x="570" y="415"/>
                  </a:lnTo>
                  <a:lnTo>
                    <a:pt x="572" y="405"/>
                  </a:lnTo>
                  <a:lnTo>
                    <a:pt x="576" y="400"/>
                  </a:lnTo>
                  <a:lnTo>
                    <a:pt x="576" y="392"/>
                  </a:lnTo>
                  <a:lnTo>
                    <a:pt x="580" y="385"/>
                  </a:lnTo>
                  <a:lnTo>
                    <a:pt x="582" y="379"/>
                  </a:lnTo>
                  <a:lnTo>
                    <a:pt x="584" y="371"/>
                  </a:lnTo>
                  <a:lnTo>
                    <a:pt x="585" y="366"/>
                  </a:lnTo>
                  <a:lnTo>
                    <a:pt x="587" y="358"/>
                  </a:lnTo>
                  <a:lnTo>
                    <a:pt x="589" y="350"/>
                  </a:lnTo>
                  <a:lnTo>
                    <a:pt x="589" y="343"/>
                  </a:lnTo>
                  <a:lnTo>
                    <a:pt x="591" y="335"/>
                  </a:lnTo>
                  <a:lnTo>
                    <a:pt x="593" y="327"/>
                  </a:lnTo>
                  <a:lnTo>
                    <a:pt x="593" y="320"/>
                  </a:lnTo>
                  <a:lnTo>
                    <a:pt x="593" y="314"/>
                  </a:lnTo>
                  <a:lnTo>
                    <a:pt x="593" y="305"/>
                  </a:lnTo>
                  <a:lnTo>
                    <a:pt x="595" y="299"/>
                  </a:lnTo>
                  <a:lnTo>
                    <a:pt x="593" y="291"/>
                  </a:lnTo>
                  <a:lnTo>
                    <a:pt x="593" y="282"/>
                  </a:lnTo>
                  <a:lnTo>
                    <a:pt x="593" y="274"/>
                  </a:lnTo>
                  <a:lnTo>
                    <a:pt x="593" y="267"/>
                  </a:lnTo>
                  <a:lnTo>
                    <a:pt x="591" y="259"/>
                  </a:lnTo>
                  <a:lnTo>
                    <a:pt x="589" y="251"/>
                  </a:lnTo>
                  <a:lnTo>
                    <a:pt x="589" y="244"/>
                  </a:lnTo>
                  <a:lnTo>
                    <a:pt x="587" y="238"/>
                  </a:lnTo>
                  <a:lnTo>
                    <a:pt x="585" y="231"/>
                  </a:lnTo>
                  <a:lnTo>
                    <a:pt x="584" y="223"/>
                  </a:lnTo>
                  <a:lnTo>
                    <a:pt x="582" y="215"/>
                  </a:lnTo>
                  <a:lnTo>
                    <a:pt x="580" y="208"/>
                  </a:lnTo>
                  <a:lnTo>
                    <a:pt x="576" y="202"/>
                  </a:lnTo>
                  <a:lnTo>
                    <a:pt x="576" y="194"/>
                  </a:lnTo>
                  <a:lnTo>
                    <a:pt x="572" y="187"/>
                  </a:lnTo>
                  <a:lnTo>
                    <a:pt x="570" y="181"/>
                  </a:lnTo>
                  <a:lnTo>
                    <a:pt x="566" y="175"/>
                  </a:lnTo>
                  <a:lnTo>
                    <a:pt x="565" y="168"/>
                  </a:lnTo>
                  <a:lnTo>
                    <a:pt x="561" y="162"/>
                  </a:lnTo>
                  <a:lnTo>
                    <a:pt x="557" y="154"/>
                  </a:lnTo>
                  <a:lnTo>
                    <a:pt x="549" y="141"/>
                  </a:lnTo>
                  <a:lnTo>
                    <a:pt x="542" y="132"/>
                  </a:lnTo>
                  <a:lnTo>
                    <a:pt x="532" y="118"/>
                  </a:lnTo>
                  <a:lnTo>
                    <a:pt x="525" y="107"/>
                  </a:lnTo>
                  <a:lnTo>
                    <a:pt x="515" y="97"/>
                  </a:lnTo>
                  <a:lnTo>
                    <a:pt x="508" y="88"/>
                  </a:lnTo>
                  <a:lnTo>
                    <a:pt x="496" y="78"/>
                  </a:lnTo>
                  <a:lnTo>
                    <a:pt x="485" y="67"/>
                  </a:lnTo>
                  <a:lnTo>
                    <a:pt x="473" y="58"/>
                  </a:lnTo>
                  <a:lnTo>
                    <a:pt x="462" y="50"/>
                  </a:lnTo>
                  <a:lnTo>
                    <a:pt x="454" y="46"/>
                  </a:lnTo>
                  <a:lnTo>
                    <a:pt x="449" y="42"/>
                  </a:lnTo>
                  <a:lnTo>
                    <a:pt x="443" y="39"/>
                  </a:lnTo>
                  <a:lnTo>
                    <a:pt x="437" y="35"/>
                  </a:lnTo>
                  <a:lnTo>
                    <a:pt x="430" y="33"/>
                  </a:lnTo>
                  <a:lnTo>
                    <a:pt x="424" y="29"/>
                  </a:lnTo>
                  <a:lnTo>
                    <a:pt x="418" y="27"/>
                  </a:lnTo>
                  <a:lnTo>
                    <a:pt x="412" y="23"/>
                  </a:lnTo>
                  <a:lnTo>
                    <a:pt x="403" y="21"/>
                  </a:lnTo>
                  <a:lnTo>
                    <a:pt x="397" y="18"/>
                  </a:lnTo>
                  <a:lnTo>
                    <a:pt x="390" y="14"/>
                  </a:lnTo>
                  <a:lnTo>
                    <a:pt x="384" y="14"/>
                  </a:lnTo>
                  <a:lnTo>
                    <a:pt x="376" y="10"/>
                  </a:lnTo>
                  <a:lnTo>
                    <a:pt x="369" y="10"/>
                  </a:lnTo>
                  <a:lnTo>
                    <a:pt x="363" y="6"/>
                  </a:lnTo>
                  <a:lnTo>
                    <a:pt x="355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4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6" y="2"/>
                  </a:lnTo>
                  <a:lnTo>
                    <a:pt x="257" y="2"/>
                  </a:lnTo>
                  <a:lnTo>
                    <a:pt x="249" y="2"/>
                  </a:lnTo>
                  <a:lnTo>
                    <a:pt x="243" y="4"/>
                  </a:lnTo>
                  <a:lnTo>
                    <a:pt x="236" y="6"/>
                  </a:lnTo>
                  <a:lnTo>
                    <a:pt x="228" y="6"/>
                  </a:lnTo>
                  <a:lnTo>
                    <a:pt x="220" y="10"/>
                  </a:lnTo>
                  <a:lnTo>
                    <a:pt x="213" y="10"/>
                  </a:lnTo>
                  <a:lnTo>
                    <a:pt x="205" y="14"/>
                  </a:lnTo>
                  <a:lnTo>
                    <a:pt x="199" y="14"/>
                  </a:lnTo>
                  <a:lnTo>
                    <a:pt x="192" y="18"/>
                  </a:lnTo>
                  <a:lnTo>
                    <a:pt x="186" y="21"/>
                  </a:lnTo>
                  <a:lnTo>
                    <a:pt x="180" y="23"/>
                  </a:lnTo>
                  <a:lnTo>
                    <a:pt x="173" y="27"/>
                  </a:lnTo>
                  <a:lnTo>
                    <a:pt x="165" y="29"/>
                  </a:lnTo>
                  <a:lnTo>
                    <a:pt x="160" y="33"/>
                  </a:lnTo>
                  <a:lnTo>
                    <a:pt x="152" y="35"/>
                  </a:lnTo>
                  <a:lnTo>
                    <a:pt x="141" y="42"/>
                  </a:lnTo>
                  <a:lnTo>
                    <a:pt x="129" y="50"/>
                  </a:lnTo>
                  <a:lnTo>
                    <a:pt x="118" y="58"/>
                  </a:lnTo>
                  <a:lnTo>
                    <a:pt x="106" y="67"/>
                  </a:lnTo>
                  <a:lnTo>
                    <a:pt x="95" y="78"/>
                  </a:lnTo>
                  <a:lnTo>
                    <a:pt x="85" y="88"/>
                  </a:lnTo>
                  <a:lnTo>
                    <a:pt x="76" y="97"/>
                  </a:lnTo>
                  <a:lnTo>
                    <a:pt x="66" y="107"/>
                  </a:lnTo>
                  <a:lnTo>
                    <a:pt x="57" y="118"/>
                  </a:lnTo>
                  <a:lnTo>
                    <a:pt x="49" y="132"/>
                  </a:lnTo>
                  <a:lnTo>
                    <a:pt x="40" y="141"/>
                  </a:lnTo>
                  <a:lnTo>
                    <a:pt x="34" y="154"/>
                  </a:lnTo>
                  <a:lnTo>
                    <a:pt x="30" y="162"/>
                  </a:lnTo>
                  <a:lnTo>
                    <a:pt x="26" y="168"/>
                  </a:lnTo>
                  <a:lnTo>
                    <a:pt x="25" y="175"/>
                  </a:lnTo>
                  <a:lnTo>
                    <a:pt x="23" y="181"/>
                  </a:lnTo>
                  <a:lnTo>
                    <a:pt x="19" y="187"/>
                  </a:lnTo>
                  <a:lnTo>
                    <a:pt x="15" y="194"/>
                  </a:lnTo>
                  <a:lnTo>
                    <a:pt x="13" y="202"/>
                  </a:lnTo>
                  <a:lnTo>
                    <a:pt x="11" y="208"/>
                  </a:lnTo>
                  <a:lnTo>
                    <a:pt x="9" y="215"/>
                  </a:lnTo>
                  <a:lnTo>
                    <a:pt x="7" y="223"/>
                  </a:lnTo>
                  <a:lnTo>
                    <a:pt x="6" y="231"/>
                  </a:lnTo>
                  <a:lnTo>
                    <a:pt x="6" y="238"/>
                  </a:lnTo>
                  <a:lnTo>
                    <a:pt x="2" y="244"/>
                  </a:lnTo>
                  <a:lnTo>
                    <a:pt x="2" y="251"/>
                  </a:lnTo>
                  <a:lnTo>
                    <a:pt x="0" y="259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82"/>
                  </a:lnTo>
                  <a:lnTo>
                    <a:pt x="0" y="291"/>
                  </a:lnTo>
                  <a:lnTo>
                    <a:pt x="0" y="299"/>
                  </a:lnTo>
                  <a:lnTo>
                    <a:pt x="0" y="305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0" y="327"/>
                  </a:lnTo>
                  <a:lnTo>
                    <a:pt x="0" y="335"/>
                  </a:lnTo>
                  <a:lnTo>
                    <a:pt x="2" y="343"/>
                  </a:lnTo>
                  <a:lnTo>
                    <a:pt x="2" y="350"/>
                  </a:lnTo>
                  <a:lnTo>
                    <a:pt x="6" y="358"/>
                  </a:lnTo>
                  <a:lnTo>
                    <a:pt x="6" y="366"/>
                  </a:lnTo>
                  <a:lnTo>
                    <a:pt x="7" y="371"/>
                  </a:lnTo>
                  <a:lnTo>
                    <a:pt x="9" y="379"/>
                  </a:lnTo>
                  <a:lnTo>
                    <a:pt x="11" y="385"/>
                  </a:lnTo>
                  <a:lnTo>
                    <a:pt x="13" y="392"/>
                  </a:lnTo>
                  <a:lnTo>
                    <a:pt x="15" y="400"/>
                  </a:lnTo>
                  <a:lnTo>
                    <a:pt x="19" y="405"/>
                  </a:lnTo>
                  <a:lnTo>
                    <a:pt x="23" y="415"/>
                  </a:lnTo>
                  <a:lnTo>
                    <a:pt x="25" y="421"/>
                  </a:lnTo>
                  <a:lnTo>
                    <a:pt x="26" y="426"/>
                  </a:lnTo>
                  <a:lnTo>
                    <a:pt x="30" y="432"/>
                  </a:lnTo>
                  <a:lnTo>
                    <a:pt x="34" y="440"/>
                  </a:lnTo>
                  <a:lnTo>
                    <a:pt x="38" y="445"/>
                  </a:lnTo>
                  <a:lnTo>
                    <a:pt x="40" y="451"/>
                  </a:lnTo>
                  <a:lnTo>
                    <a:pt x="44" y="457"/>
                  </a:lnTo>
                  <a:lnTo>
                    <a:pt x="49" y="464"/>
                  </a:lnTo>
                  <a:lnTo>
                    <a:pt x="57" y="476"/>
                  </a:lnTo>
                  <a:lnTo>
                    <a:pt x="66" y="487"/>
                  </a:lnTo>
                  <a:lnTo>
                    <a:pt x="76" y="497"/>
                  </a:lnTo>
                  <a:lnTo>
                    <a:pt x="85" y="508"/>
                  </a:lnTo>
                  <a:lnTo>
                    <a:pt x="95" y="518"/>
                  </a:lnTo>
                  <a:lnTo>
                    <a:pt x="106" y="527"/>
                  </a:lnTo>
                  <a:lnTo>
                    <a:pt x="118" y="535"/>
                  </a:lnTo>
                  <a:lnTo>
                    <a:pt x="129" y="544"/>
                  </a:lnTo>
                  <a:lnTo>
                    <a:pt x="141" y="552"/>
                  </a:lnTo>
                  <a:lnTo>
                    <a:pt x="152" y="559"/>
                  </a:lnTo>
                  <a:lnTo>
                    <a:pt x="160" y="563"/>
                  </a:lnTo>
                  <a:lnTo>
                    <a:pt x="165" y="567"/>
                  </a:lnTo>
                  <a:lnTo>
                    <a:pt x="173" y="569"/>
                  </a:lnTo>
                  <a:lnTo>
                    <a:pt x="180" y="573"/>
                  </a:lnTo>
                  <a:lnTo>
                    <a:pt x="186" y="575"/>
                  </a:lnTo>
                  <a:lnTo>
                    <a:pt x="192" y="578"/>
                  </a:lnTo>
                  <a:lnTo>
                    <a:pt x="199" y="578"/>
                  </a:lnTo>
                  <a:lnTo>
                    <a:pt x="205" y="582"/>
                  </a:lnTo>
                  <a:lnTo>
                    <a:pt x="213" y="584"/>
                  </a:lnTo>
                  <a:lnTo>
                    <a:pt x="220" y="586"/>
                  </a:lnTo>
                  <a:lnTo>
                    <a:pt x="228" y="588"/>
                  </a:lnTo>
                  <a:lnTo>
                    <a:pt x="236" y="590"/>
                  </a:lnTo>
                  <a:lnTo>
                    <a:pt x="243" y="592"/>
                  </a:lnTo>
                  <a:lnTo>
                    <a:pt x="249" y="592"/>
                  </a:lnTo>
                  <a:lnTo>
                    <a:pt x="257" y="594"/>
                  </a:lnTo>
                  <a:lnTo>
                    <a:pt x="266" y="596"/>
                  </a:lnTo>
                  <a:lnTo>
                    <a:pt x="272" y="596"/>
                  </a:lnTo>
                  <a:lnTo>
                    <a:pt x="281" y="596"/>
                  </a:lnTo>
                  <a:lnTo>
                    <a:pt x="289" y="596"/>
                  </a:lnTo>
                  <a:lnTo>
                    <a:pt x="296" y="597"/>
                  </a:lnTo>
                  <a:lnTo>
                    <a:pt x="296" y="597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auto">
            <a:xfrm>
              <a:off x="7359548" y="4363823"/>
              <a:ext cx="721202" cy="724087"/>
            </a:xfrm>
            <a:custGeom>
              <a:avLst/>
              <a:gdLst/>
              <a:ahLst/>
              <a:cxnLst>
                <a:cxn ang="0">
                  <a:pos x="274" y="500"/>
                </a:cxn>
                <a:cxn ang="0">
                  <a:pos x="291" y="496"/>
                </a:cxn>
                <a:cxn ang="0">
                  <a:pos x="323" y="490"/>
                </a:cxn>
                <a:cxn ang="0">
                  <a:pos x="358" y="475"/>
                </a:cxn>
                <a:cxn ang="0">
                  <a:pos x="388" y="458"/>
                </a:cxn>
                <a:cxn ang="0">
                  <a:pos x="419" y="435"/>
                </a:cxn>
                <a:cxn ang="0">
                  <a:pos x="443" y="411"/>
                </a:cxn>
                <a:cxn ang="0">
                  <a:pos x="462" y="378"/>
                </a:cxn>
                <a:cxn ang="0">
                  <a:pos x="479" y="348"/>
                </a:cxn>
                <a:cxn ang="0">
                  <a:pos x="493" y="312"/>
                </a:cxn>
                <a:cxn ang="0">
                  <a:pos x="497" y="287"/>
                </a:cxn>
                <a:cxn ang="0">
                  <a:pos x="500" y="262"/>
                </a:cxn>
                <a:cxn ang="0">
                  <a:pos x="500" y="238"/>
                </a:cxn>
                <a:cxn ang="0">
                  <a:pos x="497" y="211"/>
                </a:cxn>
                <a:cxn ang="0">
                  <a:pos x="493" y="186"/>
                </a:cxn>
                <a:cxn ang="0">
                  <a:pos x="483" y="163"/>
                </a:cxn>
                <a:cxn ang="0">
                  <a:pos x="470" y="129"/>
                </a:cxn>
                <a:cxn ang="0">
                  <a:pos x="449" y="99"/>
                </a:cxn>
                <a:cxn ang="0">
                  <a:pos x="426" y="74"/>
                </a:cxn>
                <a:cxn ang="0">
                  <a:pos x="398" y="49"/>
                </a:cxn>
                <a:cxn ang="0">
                  <a:pos x="367" y="28"/>
                </a:cxn>
                <a:cxn ang="0">
                  <a:pos x="335" y="13"/>
                </a:cxn>
                <a:cxn ang="0">
                  <a:pos x="299" y="6"/>
                </a:cxn>
                <a:cxn ang="0">
                  <a:pos x="280" y="0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198" y="6"/>
                </a:cxn>
                <a:cxn ang="0">
                  <a:pos x="179" y="8"/>
                </a:cxn>
                <a:cxn ang="0">
                  <a:pos x="150" y="19"/>
                </a:cxn>
                <a:cxn ang="0">
                  <a:pos x="118" y="36"/>
                </a:cxn>
                <a:cxn ang="0">
                  <a:pos x="88" y="57"/>
                </a:cxn>
                <a:cxn ang="0">
                  <a:pos x="63" y="80"/>
                </a:cxn>
                <a:cxn ang="0">
                  <a:pos x="42" y="108"/>
                </a:cxn>
                <a:cxn ang="0">
                  <a:pos x="23" y="141"/>
                </a:cxn>
                <a:cxn ang="0">
                  <a:pos x="10" y="175"/>
                </a:cxn>
                <a:cxn ang="0">
                  <a:pos x="4" y="192"/>
                </a:cxn>
                <a:cxn ang="0">
                  <a:pos x="0" y="224"/>
                </a:cxn>
                <a:cxn ang="0">
                  <a:pos x="0" y="243"/>
                </a:cxn>
                <a:cxn ang="0">
                  <a:pos x="0" y="276"/>
                </a:cxn>
                <a:cxn ang="0">
                  <a:pos x="2" y="293"/>
                </a:cxn>
                <a:cxn ang="0">
                  <a:pos x="10" y="323"/>
                </a:cxn>
                <a:cxn ang="0">
                  <a:pos x="23" y="357"/>
                </a:cxn>
                <a:cxn ang="0">
                  <a:pos x="42" y="390"/>
                </a:cxn>
                <a:cxn ang="0">
                  <a:pos x="63" y="418"/>
                </a:cxn>
                <a:cxn ang="0">
                  <a:pos x="88" y="445"/>
                </a:cxn>
                <a:cxn ang="0">
                  <a:pos x="118" y="464"/>
                </a:cxn>
                <a:cxn ang="0">
                  <a:pos x="150" y="481"/>
                </a:cxn>
                <a:cxn ang="0">
                  <a:pos x="179" y="490"/>
                </a:cxn>
                <a:cxn ang="0">
                  <a:pos x="198" y="496"/>
                </a:cxn>
                <a:cxn ang="0">
                  <a:pos x="228" y="500"/>
                </a:cxn>
                <a:cxn ang="0">
                  <a:pos x="249" y="502"/>
                </a:cxn>
              </a:cxnLst>
              <a:rect l="0" t="0" r="r" b="b"/>
              <a:pathLst>
                <a:path w="500" h="502">
                  <a:moveTo>
                    <a:pt x="249" y="502"/>
                  </a:moveTo>
                  <a:lnTo>
                    <a:pt x="261" y="502"/>
                  </a:lnTo>
                  <a:lnTo>
                    <a:pt x="274" y="500"/>
                  </a:lnTo>
                  <a:lnTo>
                    <a:pt x="280" y="498"/>
                  </a:lnTo>
                  <a:lnTo>
                    <a:pt x="285" y="498"/>
                  </a:lnTo>
                  <a:lnTo>
                    <a:pt x="291" y="496"/>
                  </a:lnTo>
                  <a:lnTo>
                    <a:pt x="299" y="496"/>
                  </a:lnTo>
                  <a:lnTo>
                    <a:pt x="310" y="494"/>
                  </a:lnTo>
                  <a:lnTo>
                    <a:pt x="323" y="490"/>
                  </a:lnTo>
                  <a:lnTo>
                    <a:pt x="335" y="485"/>
                  </a:lnTo>
                  <a:lnTo>
                    <a:pt x="346" y="481"/>
                  </a:lnTo>
                  <a:lnTo>
                    <a:pt x="358" y="475"/>
                  </a:lnTo>
                  <a:lnTo>
                    <a:pt x="367" y="470"/>
                  </a:lnTo>
                  <a:lnTo>
                    <a:pt x="377" y="464"/>
                  </a:lnTo>
                  <a:lnTo>
                    <a:pt x="388" y="458"/>
                  </a:lnTo>
                  <a:lnTo>
                    <a:pt x="398" y="450"/>
                  </a:lnTo>
                  <a:lnTo>
                    <a:pt x="409" y="445"/>
                  </a:lnTo>
                  <a:lnTo>
                    <a:pt x="419" y="435"/>
                  </a:lnTo>
                  <a:lnTo>
                    <a:pt x="426" y="428"/>
                  </a:lnTo>
                  <a:lnTo>
                    <a:pt x="434" y="418"/>
                  </a:lnTo>
                  <a:lnTo>
                    <a:pt x="443" y="411"/>
                  </a:lnTo>
                  <a:lnTo>
                    <a:pt x="449" y="399"/>
                  </a:lnTo>
                  <a:lnTo>
                    <a:pt x="457" y="390"/>
                  </a:lnTo>
                  <a:lnTo>
                    <a:pt x="462" y="378"/>
                  </a:lnTo>
                  <a:lnTo>
                    <a:pt x="470" y="369"/>
                  </a:lnTo>
                  <a:lnTo>
                    <a:pt x="476" y="357"/>
                  </a:lnTo>
                  <a:lnTo>
                    <a:pt x="479" y="348"/>
                  </a:lnTo>
                  <a:lnTo>
                    <a:pt x="483" y="335"/>
                  </a:lnTo>
                  <a:lnTo>
                    <a:pt x="489" y="323"/>
                  </a:lnTo>
                  <a:lnTo>
                    <a:pt x="493" y="312"/>
                  </a:lnTo>
                  <a:lnTo>
                    <a:pt x="495" y="300"/>
                  </a:lnTo>
                  <a:lnTo>
                    <a:pt x="495" y="293"/>
                  </a:lnTo>
                  <a:lnTo>
                    <a:pt x="497" y="287"/>
                  </a:lnTo>
                  <a:lnTo>
                    <a:pt x="498" y="281"/>
                  </a:lnTo>
                  <a:lnTo>
                    <a:pt x="498" y="276"/>
                  </a:lnTo>
                  <a:lnTo>
                    <a:pt x="500" y="262"/>
                  </a:lnTo>
                  <a:lnTo>
                    <a:pt x="500" y="251"/>
                  </a:lnTo>
                  <a:lnTo>
                    <a:pt x="500" y="243"/>
                  </a:lnTo>
                  <a:lnTo>
                    <a:pt x="500" y="238"/>
                  </a:lnTo>
                  <a:lnTo>
                    <a:pt x="498" y="230"/>
                  </a:lnTo>
                  <a:lnTo>
                    <a:pt x="498" y="224"/>
                  </a:lnTo>
                  <a:lnTo>
                    <a:pt x="497" y="211"/>
                  </a:lnTo>
                  <a:lnTo>
                    <a:pt x="495" y="200"/>
                  </a:lnTo>
                  <a:lnTo>
                    <a:pt x="493" y="192"/>
                  </a:lnTo>
                  <a:lnTo>
                    <a:pt x="493" y="186"/>
                  </a:lnTo>
                  <a:lnTo>
                    <a:pt x="489" y="181"/>
                  </a:lnTo>
                  <a:lnTo>
                    <a:pt x="489" y="175"/>
                  </a:lnTo>
                  <a:lnTo>
                    <a:pt x="483" y="163"/>
                  </a:lnTo>
                  <a:lnTo>
                    <a:pt x="479" y="152"/>
                  </a:lnTo>
                  <a:lnTo>
                    <a:pt x="476" y="141"/>
                  </a:lnTo>
                  <a:lnTo>
                    <a:pt x="470" y="129"/>
                  </a:lnTo>
                  <a:lnTo>
                    <a:pt x="462" y="120"/>
                  </a:lnTo>
                  <a:lnTo>
                    <a:pt x="457" y="108"/>
                  </a:lnTo>
                  <a:lnTo>
                    <a:pt x="449" y="99"/>
                  </a:lnTo>
                  <a:lnTo>
                    <a:pt x="443" y="89"/>
                  </a:lnTo>
                  <a:lnTo>
                    <a:pt x="434" y="80"/>
                  </a:lnTo>
                  <a:lnTo>
                    <a:pt x="426" y="74"/>
                  </a:lnTo>
                  <a:lnTo>
                    <a:pt x="419" y="65"/>
                  </a:lnTo>
                  <a:lnTo>
                    <a:pt x="409" y="57"/>
                  </a:lnTo>
                  <a:lnTo>
                    <a:pt x="398" y="49"/>
                  </a:lnTo>
                  <a:lnTo>
                    <a:pt x="388" y="42"/>
                  </a:lnTo>
                  <a:lnTo>
                    <a:pt x="377" y="36"/>
                  </a:lnTo>
                  <a:lnTo>
                    <a:pt x="367" y="28"/>
                  </a:lnTo>
                  <a:lnTo>
                    <a:pt x="358" y="23"/>
                  </a:lnTo>
                  <a:lnTo>
                    <a:pt x="346" y="19"/>
                  </a:lnTo>
                  <a:lnTo>
                    <a:pt x="335" y="13"/>
                  </a:lnTo>
                  <a:lnTo>
                    <a:pt x="323" y="11"/>
                  </a:lnTo>
                  <a:lnTo>
                    <a:pt x="310" y="8"/>
                  </a:lnTo>
                  <a:lnTo>
                    <a:pt x="299" y="6"/>
                  </a:lnTo>
                  <a:lnTo>
                    <a:pt x="291" y="2"/>
                  </a:lnTo>
                  <a:lnTo>
                    <a:pt x="285" y="2"/>
                  </a:lnTo>
                  <a:lnTo>
                    <a:pt x="280" y="0"/>
                  </a:lnTo>
                  <a:lnTo>
                    <a:pt x="274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09" y="2"/>
                  </a:lnTo>
                  <a:lnTo>
                    <a:pt x="198" y="6"/>
                  </a:lnTo>
                  <a:lnTo>
                    <a:pt x="190" y="6"/>
                  </a:lnTo>
                  <a:lnTo>
                    <a:pt x="185" y="8"/>
                  </a:lnTo>
                  <a:lnTo>
                    <a:pt x="179" y="8"/>
                  </a:lnTo>
                  <a:lnTo>
                    <a:pt x="173" y="11"/>
                  </a:lnTo>
                  <a:lnTo>
                    <a:pt x="162" y="13"/>
                  </a:lnTo>
                  <a:lnTo>
                    <a:pt x="150" y="19"/>
                  </a:lnTo>
                  <a:lnTo>
                    <a:pt x="139" y="23"/>
                  </a:lnTo>
                  <a:lnTo>
                    <a:pt x="128" y="28"/>
                  </a:lnTo>
                  <a:lnTo>
                    <a:pt x="118" y="36"/>
                  </a:lnTo>
                  <a:lnTo>
                    <a:pt x="109" y="42"/>
                  </a:lnTo>
                  <a:lnTo>
                    <a:pt x="97" y="49"/>
                  </a:lnTo>
                  <a:lnTo>
                    <a:pt x="88" y="57"/>
                  </a:lnTo>
                  <a:lnTo>
                    <a:pt x="80" y="65"/>
                  </a:lnTo>
                  <a:lnTo>
                    <a:pt x="73" y="74"/>
                  </a:lnTo>
                  <a:lnTo>
                    <a:pt x="63" y="80"/>
                  </a:lnTo>
                  <a:lnTo>
                    <a:pt x="55" y="89"/>
                  </a:lnTo>
                  <a:lnTo>
                    <a:pt x="48" y="99"/>
                  </a:lnTo>
                  <a:lnTo>
                    <a:pt x="42" y="108"/>
                  </a:lnTo>
                  <a:lnTo>
                    <a:pt x="34" y="120"/>
                  </a:lnTo>
                  <a:lnTo>
                    <a:pt x="29" y="129"/>
                  </a:lnTo>
                  <a:lnTo>
                    <a:pt x="23" y="141"/>
                  </a:lnTo>
                  <a:lnTo>
                    <a:pt x="19" y="152"/>
                  </a:lnTo>
                  <a:lnTo>
                    <a:pt x="14" y="163"/>
                  </a:lnTo>
                  <a:lnTo>
                    <a:pt x="10" y="175"/>
                  </a:lnTo>
                  <a:lnTo>
                    <a:pt x="8" y="181"/>
                  </a:lnTo>
                  <a:lnTo>
                    <a:pt x="6" y="186"/>
                  </a:lnTo>
                  <a:lnTo>
                    <a:pt x="4" y="192"/>
                  </a:lnTo>
                  <a:lnTo>
                    <a:pt x="4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62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12"/>
                  </a:lnTo>
                  <a:lnTo>
                    <a:pt x="10" y="323"/>
                  </a:lnTo>
                  <a:lnTo>
                    <a:pt x="14" y="335"/>
                  </a:lnTo>
                  <a:lnTo>
                    <a:pt x="19" y="348"/>
                  </a:lnTo>
                  <a:lnTo>
                    <a:pt x="23" y="357"/>
                  </a:lnTo>
                  <a:lnTo>
                    <a:pt x="29" y="369"/>
                  </a:lnTo>
                  <a:lnTo>
                    <a:pt x="34" y="378"/>
                  </a:lnTo>
                  <a:lnTo>
                    <a:pt x="42" y="390"/>
                  </a:lnTo>
                  <a:lnTo>
                    <a:pt x="48" y="399"/>
                  </a:lnTo>
                  <a:lnTo>
                    <a:pt x="55" y="411"/>
                  </a:lnTo>
                  <a:lnTo>
                    <a:pt x="63" y="418"/>
                  </a:lnTo>
                  <a:lnTo>
                    <a:pt x="73" y="428"/>
                  </a:lnTo>
                  <a:lnTo>
                    <a:pt x="80" y="435"/>
                  </a:lnTo>
                  <a:lnTo>
                    <a:pt x="88" y="445"/>
                  </a:lnTo>
                  <a:lnTo>
                    <a:pt x="97" y="450"/>
                  </a:lnTo>
                  <a:lnTo>
                    <a:pt x="109" y="458"/>
                  </a:lnTo>
                  <a:lnTo>
                    <a:pt x="118" y="464"/>
                  </a:lnTo>
                  <a:lnTo>
                    <a:pt x="128" y="470"/>
                  </a:lnTo>
                  <a:lnTo>
                    <a:pt x="139" y="475"/>
                  </a:lnTo>
                  <a:lnTo>
                    <a:pt x="150" y="481"/>
                  </a:lnTo>
                  <a:lnTo>
                    <a:pt x="162" y="485"/>
                  </a:lnTo>
                  <a:lnTo>
                    <a:pt x="173" y="490"/>
                  </a:lnTo>
                  <a:lnTo>
                    <a:pt x="179" y="490"/>
                  </a:lnTo>
                  <a:lnTo>
                    <a:pt x="185" y="494"/>
                  </a:lnTo>
                  <a:lnTo>
                    <a:pt x="190" y="494"/>
                  </a:lnTo>
                  <a:lnTo>
                    <a:pt x="198" y="496"/>
                  </a:lnTo>
                  <a:lnTo>
                    <a:pt x="209" y="498"/>
                  </a:lnTo>
                  <a:lnTo>
                    <a:pt x="223" y="500"/>
                  </a:lnTo>
                  <a:lnTo>
                    <a:pt x="228" y="500"/>
                  </a:lnTo>
                  <a:lnTo>
                    <a:pt x="236" y="502"/>
                  </a:lnTo>
                  <a:lnTo>
                    <a:pt x="244" y="502"/>
                  </a:lnTo>
                  <a:lnTo>
                    <a:pt x="249" y="502"/>
                  </a:lnTo>
                  <a:lnTo>
                    <a:pt x="249" y="5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8" name="Freeform 24"/>
            <p:cNvSpPr>
              <a:spLocks/>
            </p:cNvSpPr>
            <p:nvPr/>
          </p:nvSpPr>
          <p:spPr bwMode="auto">
            <a:xfrm>
              <a:off x="7878814" y="4845586"/>
              <a:ext cx="548113" cy="533690"/>
            </a:xfrm>
            <a:custGeom>
              <a:avLst/>
              <a:gdLst/>
              <a:ahLst/>
              <a:cxnLst>
                <a:cxn ang="0">
                  <a:pos x="380" y="182"/>
                </a:cxn>
                <a:cxn ang="0">
                  <a:pos x="272" y="205"/>
                </a:cxn>
                <a:cxn ang="0">
                  <a:pos x="62" y="0"/>
                </a:cxn>
                <a:cxn ang="0">
                  <a:pos x="0" y="43"/>
                </a:cxn>
                <a:cxn ang="0">
                  <a:pos x="218" y="275"/>
                </a:cxn>
                <a:cxn ang="0">
                  <a:pos x="220" y="368"/>
                </a:cxn>
                <a:cxn ang="0">
                  <a:pos x="323" y="300"/>
                </a:cxn>
                <a:cxn ang="0">
                  <a:pos x="380" y="182"/>
                </a:cxn>
                <a:cxn ang="0">
                  <a:pos x="380" y="182"/>
                </a:cxn>
              </a:cxnLst>
              <a:rect l="0" t="0" r="r" b="b"/>
              <a:pathLst>
                <a:path w="380" h="368">
                  <a:moveTo>
                    <a:pt x="380" y="182"/>
                  </a:moveTo>
                  <a:lnTo>
                    <a:pt x="272" y="20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218" y="275"/>
                  </a:lnTo>
                  <a:lnTo>
                    <a:pt x="220" y="368"/>
                  </a:lnTo>
                  <a:lnTo>
                    <a:pt x="323" y="300"/>
                  </a:lnTo>
                  <a:lnTo>
                    <a:pt x="380" y="182"/>
                  </a:lnTo>
                  <a:lnTo>
                    <a:pt x="38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49" name="Freeform 25"/>
            <p:cNvSpPr>
              <a:spLocks/>
            </p:cNvSpPr>
            <p:nvPr/>
          </p:nvSpPr>
          <p:spPr bwMode="auto">
            <a:xfrm>
              <a:off x="7359548" y="4900396"/>
              <a:ext cx="337523" cy="591386"/>
            </a:xfrm>
            <a:custGeom>
              <a:avLst/>
              <a:gdLst/>
              <a:ahLst/>
              <a:cxnLst>
                <a:cxn ang="0">
                  <a:pos x="228" y="399"/>
                </a:cxn>
                <a:cxn ang="0">
                  <a:pos x="166" y="315"/>
                </a:cxn>
                <a:cxn ang="0">
                  <a:pos x="234" y="32"/>
                </a:cxn>
                <a:cxn ang="0">
                  <a:pos x="162" y="0"/>
                </a:cxn>
                <a:cxn ang="0">
                  <a:pos x="76" y="306"/>
                </a:cxn>
                <a:cxn ang="0">
                  <a:pos x="0" y="357"/>
                </a:cxn>
                <a:cxn ang="0">
                  <a:pos x="111" y="408"/>
                </a:cxn>
                <a:cxn ang="0">
                  <a:pos x="228" y="399"/>
                </a:cxn>
                <a:cxn ang="0">
                  <a:pos x="228" y="399"/>
                </a:cxn>
              </a:cxnLst>
              <a:rect l="0" t="0" r="r" b="b"/>
              <a:pathLst>
                <a:path w="234" h="408">
                  <a:moveTo>
                    <a:pt x="228" y="399"/>
                  </a:moveTo>
                  <a:lnTo>
                    <a:pt x="166" y="315"/>
                  </a:lnTo>
                  <a:lnTo>
                    <a:pt x="234" y="32"/>
                  </a:lnTo>
                  <a:lnTo>
                    <a:pt x="162" y="0"/>
                  </a:lnTo>
                  <a:lnTo>
                    <a:pt x="76" y="306"/>
                  </a:lnTo>
                  <a:lnTo>
                    <a:pt x="0" y="357"/>
                  </a:lnTo>
                  <a:lnTo>
                    <a:pt x="111" y="408"/>
                  </a:lnTo>
                  <a:lnTo>
                    <a:pt x="228" y="399"/>
                  </a:lnTo>
                  <a:lnTo>
                    <a:pt x="22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0" name="Freeform 26"/>
            <p:cNvSpPr>
              <a:spLocks/>
            </p:cNvSpPr>
            <p:nvPr/>
          </p:nvSpPr>
          <p:spPr bwMode="auto">
            <a:xfrm>
              <a:off x="6955676" y="4715769"/>
              <a:ext cx="571192" cy="325984"/>
            </a:xfrm>
            <a:custGeom>
              <a:avLst/>
              <a:gdLst/>
              <a:ahLst/>
              <a:cxnLst>
                <a:cxn ang="0">
                  <a:pos x="49" y="227"/>
                </a:cxn>
                <a:cxn ang="0">
                  <a:pos x="104" y="145"/>
                </a:cxn>
                <a:cxn ang="0">
                  <a:pos x="393" y="92"/>
                </a:cxn>
                <a:cxn ang="0">
                  <a:pos x="395" y="17"/>
                </a:cxn>
                <a:cxn ang="0">
                  <a:pos x="80" y="59"/>
                </a:cxn>
                <a:cxn ang="0">
                  <a:pos x="9" y="0"/>
                </a:cxn>
                <a:cxn ang="0">
                  <a:pos x="0" y="131"/>
                </a:cxn>
                <a:cxn ang="0">
                  <a:pos x="49" y="227"/>
                </a:cxn>
                <a:cxn ang="0">
                  <a:pos x="49" y="227"/>
                </a:cxn>
              </a:cxnLst>
              <a:rect l="0" t="0" r="r" b="b"/>
              <a:pathLst>
                <a:path w="395" h="227">
                  <a:moveTo>
                    <a:pt x="49" y="227"/>
                  </a:moveTo>
                  <a:lnTo>
                    <a:pt x="104" y="145"/>
                  </a:lnTo>
                  <a:lnTo>
                    <a:pt x="393" y="92"/>
                  </a:lnTo>
                  <a:lnTo>
                    <a:pt x="395" y="17"/>
                  </a:lnTo>
                  <a:lnTo>
                    <a:pt x="80" y="59"/>
                  </a:lnTo>
                  <a:lnTo>
                    <a:pt x="9" y="0"/>
                  </a:lnTo>
                  <a:lnTo>
                    <a:pt x="0" y="131"/>
                  </a:lnTo>
                  <a:lnTo>
                    <a:pt x="49" y="227"/>
                  </a:lnTo>
                  <a:lnTo>
                    <a:pt x="49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1" name="Freeform 27"/>
            <p:cNvSpPr>
              <a:spLocks/>
            </p:cNvSpPr>
            <p:nvPr/>
          </p:nvSpPr>
          <p:spPr bwMode="auto">
            <a:xfrm>
              <a:off x="7962474" y="4441714"/>
              <a:ext cx="594270" cy="351946"/>
            </a:xfrm>
            <a:custGeom>
              <a:avLst/>
              <a:gdLst/>
              <a:ahLst/>
              <a:cxnLst>
                <a:cxn ang="0">
                  <a:pos x="387" y="245"/>
                </a:cxn>
                <a:cxn ang="0">
                  <a:pos x="313" y="166"/>
                </a:cxn>
                <a:cxn ang="0">
                  <a:pos x="28" y="217"/>
                </a:cxn>
                <a:cxn ang="0">
                  <a:pos x="0" y="147"/>
                </a:cxn>
                <a:cxn ang="0">
                  <a:pos x="310" y="76"/>
                </a:cxn>
                <a:cxn ang="0">
                  <a:pos x="365" y="0"/>
                </a:cxn>
                <a:cxn ang="0">
                  <a:pos x="410" y="118"/>
                </a:cxn>
                <a:cxn ang="0">
                  <a:pos x="387" y="245"/>
                </a:cxn>
                <a:cxn ang="0">
                  <a:pos x="387" y="245"/>
                </a:cxn>
              </a:cxnLst>
              <a:rect l="0" t="0" r="r" b="b"/>
              <a:pathLst>
                <a:path w="410" h="245">
                  <a:moveTo>
                    <a:pt x="387" y="245"/>
                  </a:moveTo>
                  <a:lnTo>
                    <a:pt x="313" y="166"/>
                  </a:lnTo>
                  <a:lnTo>
                    <a:pt x="28" y="217"/>
                  </a:lnTo>
                  <a:lnTo>
                    <a:pt x="0" y="147"/>
                  </a:lnTo>
                  <a:lnTo>
                    <a:pt x="310" y="76"/>
                  </a:lnTo>
                  <a:lnTo>
                    <a:pt x="365" y="0"/>
                  </a:lnTo>
                  <a:lnTo>
                    <a:pt x="410" y="118"/>
                  </a:lnTo>
                  <a:lnTo>
                    <a:pt x="387" y="245"/>
                  </a:lnTo>
                  <a:lnTo>
                    <a:pt x="387" y="2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2" name="Freeform 28"/>
            <p:cNvSpPr>
              <a:spLocks/>
            </p:cNvSpPr>
            <p:nvPr/>
          </p:nvSpPr>
          <p:spPr bwMode="auto">
            <a:xfrm>
              <a:off x="7786500" y="3965720"/>
              <a:ext cx="418298" cy="559652"/>
            </a:xfrm>
            <a:custGeom>
              <a:avLst/>
              <a:gdLst/>
              <a:ahLst/>
              <a:cxnLst>
                <a:cxn ang="0">
                  <a:pos x="289" y="95"/>
                </a:cxn>
                <a:cxn ang="0">
                  <a:pos x="179" y="116"/>
                </a:cxn>
                <a:cxn ang="0">
                  <a:pos x="72" y="388"/>
                </a:cxn>
                <a:cxn ang="0">
                  <a:pos x="0" y="377"/>
                </a:cxn>
                <a:cxn ang="0">
                  <a:pos x="106" y="88"/>
                </a:cxn>
                <a:cxn ang="0">
                  <a:pos x="38" y="0"/>
                </a:cxn>
                <a:cxn ang="0">
                  <a:pos x="186" y="12"/>
                </a:cxn>
                <a:cxn ang="0">
                  <a:pos x="289" y="95"/>
                </a:cxn>
                <a:cxn ang="0">
                  <a:pos x="289" y="95"/>
                </a:cxn>
              </a:cxnLst>
              <a:rect l="0" t="0" r="r" b="b"/>
              <a:pathLst>
                <a:path w="289" h="388">
                  <a:moveTo>
                    <a:pt x="289" y="95"/>
                  </a:moveTo>
                  <a:lnTo>
                    <a:pt x="179" y="116"/>
                  </a:lnTo>
                  <a:lnTo>
                    <a:pt x="72" y="388"/>
                  </a:lnTo>
                  <a:lnTo>
                    <a:pt x="0" y="377"/>
                  </a:lnTo>
                  <a:lnTo>
                    <a:pt x="106" y="88"/>
                  </a:lnTo>
                  <a:lnTo>
                    <a:pt x="38" y="0"/>
                  </a:lnTo>
                  <a:lnTo>
                    <a:pt x="186" y="12"/>
                  </a:lnTo>
                  <a:lnTo>
                    <a:pt x="289" y="95"/>
                  </a:lnTo>
                  <a:lnTo>
                    <a:pt x="28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auto">
            <a:xfrm>
              <a:off x="7076837" y="4115730"/>
              <a:ext cx="536574" cy="550998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64" y="112"/>
                </a:cxn>
                <a:cxn ang="0">
                  <a:pos x="371" y="317"/>
                </a:cxn>
                <a:cxn ang="0">
                  <a:pos x="331" y="380"/>
                </a:cxn>
                <a:cxn ang="0">
                  <a:pos x="95" y="167"/>
                </a:cxn>
                <a:cxn ang="0">
                  <a:pos x="0" y="165"/>
                </a:cxn>
                <a:cxn ang="0">
                  <a:pos x="69" y="61"/>
                </a:cxn>
                <a:cxn ang="0">
                  <a:pos x="153" y="0"/>
                </a:cxn>
                <a:cxn ang="0">
                  <a:pos x="153" y="0"/>
                </a:cxn>
              </a:cxnLst>
              <a:rect l="0" t="0" r="r" b="b"/>
              <a:pathLst>
                <a:path w="371" h="380">
                  <a:moveTo>
                    <a:pt x="153" y="0"/>
                  </a:moveTo>
                  <a:lnTo>
                    <a:pt x="164" y="112"/>
                  </a:lnTo>
                  <a:lnTo>
                    <a:pt x="371" y="317"/>
                  </a:lnTo>
                  <a:lnTo>
                    <a:pt x="331" y="380"/>
                  </a:lnTo>
                  <a:lnTo>
                    <a:pt x="95" y="167"/>
                  </a:lnTo>
                  <a:lnTo>
                    <a:pt x="0" y="165"/>
                  </a:lnTo>
                  <a:lnTo>
                    <a:pt x="69" y="61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4" name="Freeform 30"/>
            <p:cNvSpPr>
              <a:spLocks/>
            </p:cNvSpPr>
            <p:nvPr/>
          </p:nvSpPr>
          <p:spPr bwMode="auto">
            <a:xfrm>
              <a:off x="7460518" y="4461906"/>
              <a:ext cx="504842" cy="504842"/>
            </a:xfrm>
            <a:custGeom>
              <a:avLst/>
              <a:gdLst/>
              <a:ahLst/>
              <a:cxnLst>
                <a:cxn ang="0">
                  <a:pos x="194" y="348"/>
                </a:cxn>
                <a:cxn ang="0">
                  <a:pos x="218" y="343"/>
                </a:cxn>
                <a:cxn ang="0">
                  <a:pos x="243" y="335"/>
                </a:cxn>
                <a:cxn ang="0">
                  <a:pos x="264" y="322"/>
                </a:cxn>
                <a:cxn ang="0">
                  <a:pos x="285" y="306"/>
                </a:cxn>
                <a:cxn ang="0">
                  <a:pos x="304" y="289"/>
                </a:cxn>
                <a:cxn ang="0">
                  <a:pos x="319" y="270"/>
                </a:cxn>
                <a:cxn ang="0">
                  <a:pos x="332" y="248"/>
                </a:cxn>
                <a:cxn ang="0">
                  <a:pos x="340" y="225"/>
                </a:cxn>
                <a:cxn ang="0">
                  <a:pos x="348" y="198"/>
                </a:cxn>
                <a:cxn ang="0">
                  <a:pos x="349" y="173"/>
                </a:cxn>
                <a:cxn ang="0">
                  <a:pos x="348" y="147"/>
                </a:cxn>
                <a:cxn ang="0">
                  <a:pos x="340" y="120"/>
                </a:cxn>
                <a:cxn ang="0">
                  <a:pos x="332" y="97"/>
                </a:cxn>
                <a:cxn ang="0">
                  <a:pos x="319" y="75"/>
                </a:cxn>
                <a:cxn ang="0">
                  <a:pos x="304" y="55"/>
                </a:cxn>
                <a:cxn ang="0">
                  <a:pos x="285" y="36"/>
                </a:cxn>
                <a:cxn ang="0">
                  <a:pos x="264" y="23"/>
                </a:cxn>
                <a:cxn ang="0">
                  <a:pos x="243" y="12"/>
                </a:cxn>
                <a:cxn ang="0">
                  <a:pos x="218" y="4"/>
                </a:cxn>
                <a:cxn ang="0">
                  <a:pos x="194" y="0"/>
                </a:cxn>
                <a:cxn ang="0">
                  <a:pos x="165" y="0"/>
                </a:cxn>
                <a:cxn ang="0">
                  <a:pos x="140" y="2"/>
                </a:cxn>
                <a:cxn ang="0">
                  <a:pos x="114" y="8"/>
                </a:cxn>
                <a:cxn ang="0">
                  <a:pos x="91" y="19"/>
                </a:cxn>
                <a:cxn ang="0">
                  <a:pos x="70" y="33"/>
                </a:cxn>
                <a:cxn ang="0">
                  <a:pos x="51" y="50"/>
                </a:cxn>
                <a:cxn ang="0">
                  <a:pos x="34" y="69"/>
                </a:cxn>
                <a:cxn ang="0">
                  <a:pos x="21" y="90"/>
                </a:cxn>
                <a:cxn ang="0">
                  <a:pos x="11" y="113"/>
                </a:cxn>
                <a:cxn ang="0">
                  <a:pos x="3" y="137"/>
                </a:cxn>
                <a:cxn ang="0">
                  <a:pos x="0" y="164"/>
                </a:cxn>
                <a:cxn ang="0">
                  <a:pos x="0" y="190"/>
                </a:cxn>
                <a:cxn ang="0">
                  <a:pos x="5" y="215"/>
                </a:cxn>
                <a:cxn ang="0">
                  <a:pos x="15" y="242"/>
                </a:cxn>
                <a:cxn ang="0">
                  <a:pos x="24" y="263"/>
                </a:cxn>
                <a:cxn ang="0">
                  <a:pos x="40" y="284"/>
                </a:cxn>
                <a:cxn ang="0">
                  <a:pos x="57" y="303"/>
                </a:cxn>
                <a:cxn ang="0">
                  <a:pos x="78" y="318"/>
                </a:cxn>
                <a:cxn ang="0">
                  <a:pos x="98" y="331"/>
                </a:cxn>
                <a:cxn ang="0">
                  <a:pos x="123" y="341"/>
                </a:cxn>
                <a:cxn ang="0">
                  <a:pos x="148" y="346"/>
                </a:cxn>
                <a:cxn ang="0">
                  <a:pos x="176" y="350"/>
                </a:cxn>
              </a:cxnLst>
              <a:rect l="0" t="0" r="r" b="b"/>
              <a:pathLst>
                <a:path w="349" h="350">
                  <a:moveTo>
                    <a:pt x="176" y="350"/>
                  </a:moveTo>
                  <a:lnTo>
                    <a:pt x="184" y="348"/>
                  </a:lnTo>
                  <a:lnTo>
                    <a:pt x="194" y="348"/>
                  </a:lnTo>
                  <a:lnTo>
                    <a:pt x="201" y="346"/>
                  </a:lnTo>
                  <a:lnTo>
                    <a:pt x="211" y="344"/>
                  </a:lnTo>
                  <a:lnTo>
                    <a:pt x="218" y="343"/>
                  </a:lnTo>
                  <a:lnTo>
                    <a:pt x="226" y="341"/>
                  </a:lnTo>
                  <a:lnTo>
                    <a:pt x="235" y="337"/>
                  </a:lnTo>
                  <a:lnTo>
                    <a:pt x="243" y="335"/>
                  </a:lnTo>
                  <a:lnTo>
                    <a:pt x="251" y="331"/>
                  </a:lnTo>
                  <a:lnTo>
                    <a:pt x="258" y="327"/>
                  </a:lnTo>
                  <a:lnTo>
                    <a:pt x="264" y="322"/>
                  </a:lnTo>
                  <a:lnTo>
                    <a:pt x="272" y="318"/>
                  </a:lnTo>
                  <a:lnTo>
                    <a:pt x="277" y="312"/>
                  </a:lnTo>
                  <a:lnTo>
                    <a:pt x="285" y="306"/>
                  </a:lnTo>
                  <a:lnTo>
                    <a:pt x="292" y="303"/>
                  </a:lnTo>
                  <a:lnTo>
                    <a:pt x="298" y="297"/>
                  </a:lnTo>
                  <a:lnTo>
                    <a:pt x="304" y="289"/>
                  </a:lnTo>
                  <a:lnTo>
                    <a:pt x="310" y="284"/>
                  </a:lnTo>
                  <a:lnTo>
                    <a:pt x="313" y="276"/>
                  </a:lnTo>
                  <a:lnTo>
                    <a:pt x="319" y="270"/>
                  </a:lnTo>
                  <a:lnTo>
                    <a:pt x="323" y="263"/>
                  </a:lnTo>
                  <a:lnTo>
                    <a:pt x="329" y="255"/>
                  </a:lnTo>
                  <a:lnTo>
                    <a:pt x="332" y="248"/>
                  </a:lnTo>
                  <a:lnTo>
                    <a:pt x="336" y="242"/>
                  </a:lnTo>
                  <a:lnTo>
                    <a:pt x="338" y="232"/>
                  </a:lnTo>
                  <a:lnTo>
                    <a:pt x="340" y="225"/>
                  </a:lnTo>
                  <a:lnTo>
                    <a:pt x="344" y="215"/>
                  </a:lnTo>
                  <a:lnTo>
                    <a:pt x="346" y="208"/>
                  </a:lnTo>
                  <a:lnTo>
                    <a:pt x="348" y="198"/>
                  </a:lnTo>
                  <a:lnTo>
                    <a:pt x="348" y="190"/>
                  </a:lnTo>
                  <a:lnTo>
                    <a:pt x="349" y="181"/>
                  </a:lnTo>
                  <a:lnTo>
                    <a:pt x="349" y="173"/>
                  </a:lnTo>
                  <a:lnTo>
                    <a:pt x="349" y="164"/>
                  </a:lnTo>
                  <a:lnTo>
                    <a:pt x="348" y="156"/>
                  </a:lnTo>
                  <a:lnTo>
                    <a:pt x="348" y="147"/>
                  </a:lnTo>
                  <a:lnTo>
                    <a:pt x="346" y="137"/>
                  </a:lnTo>
                  <a:lnTo>
                    <a:pt x="344" y="130"/>
                  </a:lnTo>
                  <a:lnTo>
                    <a:pt x="340" y="120"/>
                  </a:lnTo>
                  <a:lnTo>
                    <a:pt x="338" y="113"/>
                  </a:lnTo>
                  <a:lnTo>
                    <a:pt x="336" y="105"/>
                  </a:lnTo>
                  <a:lnTo>
                    <a:pt x="332" y="97"/>
                  </a:lnTo>
                  <a:lnTo>
                    <a:pt x="329" y="90"/>
                  </a:lnTo>
                  <a:lnTo>
                    <a:pt x="323" y="82"/>
                  </a:lnTo>
                  <a:lnTo>
                    <a:pt x="319" y="75"/>
                  </a:lnTo>
                  <a:lnTo>
                    <a:pt x="313" y="69"/>
                  </a:lnTo>
                  <a:lnTo>
                    <a:pt x="310" y="61"/>
                  </a:lnTo>
                  <a:lnTo>
                    <a:pt x="304" y="55"/>
                  </a:lnTo>
                  <a:lnTo>
                    <a:pt x="298" y="50"/>
                  </a:lnTo>
                  <a:lnTo>
                    <a:pt x="292" y="44"/>
                  </a:lnTo>
                  <a:lnTo>
                    <a:pt x="285" y="36"/>
                  </a:lnTo>
                  <a:lnTo>
                    <a:pt x="277" y="33"/>
                  </a:lnTo>
                  <a:lnTo>
                    <a:pt x="272" y="29"/>
                  </a:lnTo>
                  <a:lnTo>
                    <a:pt x="264" y="23"/>
                  </a:lnTo>
                  <a:lnTo>
                    <a:pt x="258" y="19"/>
                  </a:lnTo>
                  <a:lnTo>
                    <a:pt x="251" y="16"/>
                  </a:lnTo>
                  <a:lnTo>
                    <a:pt x="243" y="12"/>
                  </a:lnTo>
                  <a:lnTo>
                    <a:pt x="235" y="8"/>
                  </a:lnTo>
                  <a:lnTo>
                    <a:pt x="226" y="6"/>
                  </a:lnTo>
                  <a:lnTo>
                    <a:pt x="218" y="4"/>
                  </a:lnTo>
                  <a:lnTo>
                    <a:pt x="211" y="2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4"/>
                  </a:lnTo>
                  <a:lnTo>
                    <a:pt x="123" y="6"/>
                  </a:lnTo>
                  <a:lnTo>
                    <a:pt x="114" y="8"/>
                  </a:lnTo>
                  <a:lnTo>
                    <a:pt x="108" y="12"/>
                  </a:lnTo>
                  <a:lnTo>
                    <a:pt x="98" y="16"/>
                  </a:lnTo>
                  <a:lnTo>
                    <a:pt x="91" y="19"/>
                  </a:lnTo>
                  <a:lnTo>
                    <a:pt x="83" y="23"/>
                  </a:lnTo>
                  <a:lnTo>
                    <a:pt x="78" y="29"/>
                  </a:lnTo>
                  <a:lnTo>
                    <a:pt x="70" y="33"/>
                  </a:lnTo>
                  <a:lnTo>
                    <a:pt x="62" y="36"/>
                  </a:lnTo>
                  <a:lnTo>
                    <a:pt x="57" y="44"/>
                  </a:lnTo>
                  <a:lnTo>
                    <a:pt x="51" y="50"/>
                  </a:lnTo>
                  <a:lnTo>
                    <a:pt x="45" y="55"/>
                  </a:lnTo>
                  <a:lnTo>
                    <a:pt x="40" y="61"/>
                  </a:lnTo>
                  <a:lnTo>
                    <a:pt x="34" y="69"/>
                  </a:lnTo>
                  <a:lnTo>
                    <a:pt x="28" y="75"/>
                  </a:lnTo>
                  <a:lnTo>
                    <a:pt x="24" y="82"/>
                  </a:lnTo>
                  <a:lnTo>
                    <a:pt x="21" y="90"/>
                  </a:lnTo>
                  <a:lnTo>
                    <a:pt x="17" y="97"/>
                  </a:lnTo>
                  <a:lnTo>
                    <a:pt x="15" y="105"/>
                  </a:lnTo>
                  <a:lnTo>
                    <a:pt x="11" y="113"/>
                  </a:lnTo>
                  <a:lnTo>
                    <a:pt x="7" y="120"/>
                  </a:lnTo>
                  <a:lnTo>
                    <a:pt x="5" y="130"/>
                  </a:lnTo>
                  <a:lnTo>
                    <a:pt x="3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0" y="173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2" y="198"/>
                  </a:lnTo>
                  <a:lnTo>
                    <a:pt x="3" y="208"/>
                  </a:lnTo>
                  <a:lnTo>
                    <a:pt x="5" y="215"/>
                  </a:lnTo>
                  <a:lnTo>
                    <a:pt x="7" y="225"/>
                  </a:lnTo>
                  <a:lnTo>
                    <a:pt x="11" y="232"/>
                  </a:lnTo>
                  <a:lnTo>
                    <a:pt x="15" y="242"/>
                  </a:lnTo>
                  <a:lnTo>
                    <a:pt x="17" y="248"/>
                  </a:lnTo>
                  <a:lnTo>
                    <a:pt x="21" y="255"/>
                  </a:lnTo>
                  <a:lnTo>
                    <a:pt x="24" y="263"/>
                  </a:lnTo>
                  <a:lnTo>
                    <a:pt x="28" y="270"/>
                  </a:lnTo>
                  <a:lnTo>
                    <a:pt x="34" y="276"/>
                  </a:lnTo>
                  <a:lnTo>
                    <a:pt x="40" y="284"/>
                  </a:lnTo>
                  <a:lnTo>
                    <a:pt x="45" y="289"/>
                  </a:lnTo>
                  <a:lnTo>
                    <a:pt x="51" y="297"/>
                  </a:lnTo>
                  <a:lnTo>
                    <a:pt x="57" y="303"/>
                  </a:lnTo>
                  <a:lnTo>
                    <a:pt x="62" y="306"/>
                  </a:lnTo>
                  <a:lnTo>
                    <a:pt x="70" y="312"/>
                  </a:lnTo>
                  <a:lnTo>
                    <a:pt x="78" y="318"/>
                  </a:lnTo>
                  <a:lnTo>
                    <a:pt x="83" y="322"/>
                  </a:lnTo>
                  <a:lnTo>
                    <a:pt x="91" y="327"/>
                  </a:lnTo>
                  <a:lnTo>
                    <a:pt x="98" y="331"/>
                  </a:lnTo>
                  <a:lnTo>
                    <a:pt x="108" y="335"/>
                  </a:lnTo>
                  <a:lnTo>
                    <a:pt x="114" y="337"/>
                  </a:lnTo>
                  <a:lnTo>
                    <a:pt x="123" y="341"/>
                  </a:lnTo>
                  <a:lnTo>
                    <a:pt x="131" y="343"/>
                  </a:lnTo>
                  <a:lnTo>
                    <a:pt x="140" y="344"/>
                  </a:lnTo>
                  <a:lnTo>
                    <a:pt x="148" y="346"/>
                  </a:lnTo>
                  <a:lnTo>
                    <a:pt x="157" y="348"/>
                  </a:lnTo>
                  <a:lnTo>
                    <a:pt x="165" y="348"/>
                  </a:lnTo>
                  <a:lnTo>
                    <a:pt x="176" y="350"/>
                  </a:lnTo>
                  <a:lnTo>
                    <a:pt x="176" y="35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5" name="Freeform 31"/>
            <p:cNvSpPr>
              <a:spLocks/>
            </p:cNvSpPr>
            <p:nvPr/>
          </p:nvSpPr>
          <p:spPr bwMode="auto">
            <a:xfrm>
              <a:off x="7549946" y="4557106"/>
              <a:ext cx="325984" cy="328868"/>
            </a:xfrm>
            <a:custGeom>
              <a:avLst/>
              <a:gdLst/>
              <a:ahLst/>
              <a:cxnLst>
                <a:cxn ang="0">
                  <a:pos x="124" y="226"/>
                </a:cxn>
                <a:cxn ang="0">
                  <a:pos x="147" y="220"/>
                </a:cxn>
                <a:cxn ang="0">
                  <a:pos x="166" y="211"/>
                </a:cxn>
                <a:cxn ang="0">
                  <a:pos x="183" y="200"/>
                </a:cxn>
                <a:cxn ang="0">
                  <a:pos x="200" y="182"/>
                </a:cxn>
                <a:cxn ang="0">
                  <a:pos x="212" y="165"/>
                </a:cxn>
                <a:cxn ang="0">
                  <a:pos x="221" y="144"/>
                </a:cxn>
                <a:cxn ang="0">
                  <a:pos x="227" y="123"/>
                </a:cxn>
                <a:cxn ang="0">
                  <a:pos x="227" y="99"/>
                </a:cxn>
                <a:cxn ang="0">
                  <a:pos x="221" y="78"/>
                </a:cxn>
                <a:cxn ang="0">
                  <a:pos x="212" y="57"/>
                </a:cxn>
                <a:cxn ang="0">
                  <a:pos x="200" y="40"/>
                </a:cxn>
                <a:cxn ang="0">
                  <a:pos x="183" y="25"/>
                </a:cxn>
                <a:cxn ang="0">
                  <a:pos x="166" y="11"/>
                </a:cxn>
                <a:cxn ang="0">
                  <a:pos x="147" y="2"/>
                </a:cxn>
                <a:cxn ang="0">
                  <a:pos x="124" y="0"/>
                </a:cxn>
                <a:cxn ang="0">
                  <a:pos x="101" y="0"/>
                </a:cxn>
                <a:cxn ang="0">
                  <a:pos x="78" y="2"/>
                </a:cxn>
                <a:cxn ang="0">
                  <a:pos x="57" y="11"/>
                </a:cxn>
                <a:cxn ang="0">
                  <a:pos x="40" y="25"/>
                </a:cxn>
                <a:cxn ang="0">
                  <a:pos x="25" y="40"/>
                </a:cxn>
                <a:cxn ang="0">
                  <a:pos x="12" y="57"/>
                </a:cxn>
                <a:cxn ang="0">
                  <a:pos x="2" y="78"/>
                </a:cxn>
                <a:cxn ang="0">
                  <a:pos x="0" y="99"/>
                </a:cxn>
                <a:cxn ang="0">
                  <a:pos x="0" y="123"/>
                </a:cxn>
                <a:cxn ang="0">
                  <a:pos x="2" y="144"/>
                </a:cxn>
                <a:cxn ang="0">
                  <a:pos x="12" y="165"/>
                </a:cxn>
                <a:cxn ang="0">
                  <a:pos x="25" y="182"/>
                </a:cxn>
                <a:cxn ang="0">
                  <a:pos x="40" y="200"/>
                </a:cxn>
                <a:cxn ang="0">
                  <a:pos x="57" y="211"/>
                </a:cxn>
                <a:cxn ang="0">
                  <a:pos x="78" y="220"/>
                </a:cxn>
                <a:cxn ang="0">
                  <a:pos x="101" y="226"/>
                </a:cxn>
                <a:cxn ang="0">
                  <a:pos x="115" y="226"/>
                </a:cxn>
              </a:cxnLst>
              <a:rect l="0" t="0" r="r" b="b"/>
              <a:pathLst>
                <a:path w="227" h="226">
                  <a:moveTo>
                    <a:pt x="115" y="226"/>
                  </a:moveTo>
                  <a:lnTo>
                    <a:pt x="124" y="226"/>
                  </a:lnTo>
                  <a:lnTo>
                    <a:pt x="135" y="222"/>
                  </a:lnTo>
                  <a:lnTo>
                    <a:pt x="147" y="220"/>
                  </a:lnTo>
                  <a:lnTo>
                    <a:pt x="156" y="217"/>
                  </a:lnTo>
                  <a:lnTo>
                    <a:pt x="166" y="211"/>
                  </a:lnTo>
                  <a:lnTo>
                    <a:pt x="175" y="205"/>
                  </a:lnTo>
                  <a:lnTo>
                    <a:pt x="183" y="200"/>
                  </a:lnTo>
                  <a:lnTo>
                    <a:pt x="192" y="192"/>
                  </a:lnTo>
                  <a:lnTo>
                    <a:pt x="200" y="182"/>
                  </a:lnTo>
                  <a:lnTo>
                    <a:pt x="206" y="175"/>
                  </a:lnTo>
                  <a:lnTo>
                    <a:pt x="212" y="165"/>
                  </a:lnTo>
                  <a:lnTo>
                    <a:pt x="217" y="156"/>
                  </a:lnTo>
                  <a:lnTo>
                    <a:pt x="221" y="144"/>
                  </a:lnTo>
                  <a:lnTo>
                    <a:pt x="223" y="135"/>
                  </a:lnTo>
                  <a:lnTo>
                    <a:pt x="227" y="123"/>
                  </a:lnTo>
                  <a:lnTo>
                    <a:pt x="227" y="112"/>
                  </a:lnTo>
                  <a:lnTo>
                    <a:pt x="227" y="99"/>
                  </a:lnTo>
                  <a:lnTo>
                    <a:pt x="223" y="87"/>
                  </a:lnTo>
                  <a:lnTo>
                    <a:pt x="221" y="78"/>
                  </a:lnTo>
                  <a:lnTo>
                    <a:pt x="217" y="68"/>
                  </a:lnTo>
                  <a:lnTo>
                    <a:pt x="212" y="57"/>
                  </a:lnTo>
                  <a:lnTo>
                    <a:pt x="206" y="47"/>
                  </a:lnTo>
                  <a:lnTo>
                    <a:pt x="200" y="40"/>
                  </a:lnTo>
                  <a:lnTo>
                    <a:pt x="192" y="32"/>
                  </a:lnTo>
                  <a:lnTo>
                    <a:pt x="183" y="25"/>
                  </a:lnTo>
                  <a:lnTo>
                    <a:pt x="175" y="17"/>
                  </a:lnTo>
                  <a:lnTo>
                    <a:pt x="166" y="11"/>
                  </a:lnTo>
                  <a:lnTo>
                    <a:pt x="156" y="8"/>
                  </a:lnTo>
                  <a:lnTo>
                    <a:pt x="147" y="2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69" y="8"/>
                  </a:lnTo>
                  <a:lnTo>
                    <a:pt x="57" y="11"/>
                  </a:lnTo>
                  <a:lnTo>
                    <a:pt x="48" y="17"/>
                  </a:lnTo>
                  <a:lnTo>
                    <a:pt x="40" y="25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18" y="47"/>
                  </a:lnTo>
                  <a:lnTo>
                    <a:pt x="12" y="57"/>
                  </a:lnTo>
                  <a:lnTo>
                    <a:pt x="8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2" y="144"/>
                  </a:lnTo>
                  <a:lnTo>
                    <a:pt x="8" y="156"/>
                  </a:lnTo>
                  <a:lnTo>
                    <a:pt x="12" y="165"/>
                  </a:lnTo>
                  <a:lnTo>
                    <a:pt x="18" y="175"/>
                  </a:lnTo>
                  <a:lnTo>
                    <a:pt x="25" y="182"/>
                  </a:lnTo>
                  <a:lnTo>
                    <a:pt x="33" y="192"/>
                  </a:lnTo>
                  <a:lnTo>
                    <a:pt x="40" y="200"/>
                  </a:lnTo>
                  <a:lnTo>
                    <a:pt x="48" y="205"/>
                  </a:lnTo>
                  <a:lnTo>
                    <a:pt x="57" y="211"/>
                  </a:lnTo>
                  <a:lnTo>
                    <a:pt x="69" y="217"/>
                  </a:lnTo>
                  <a:lnTo>
                    <a:pt x="78" y="220"/>
                  </a:lnTo>
                  <a:lnTo>
                    <a:pt x="90" y="222"/>
                  </a:lnTo>
                  <a:lnTo>
                    <a:pt x="101" y="226"/>
                  </a:lnTo>
                  <a:lnTo>
                    <a:pt x="115" y="226"/>
                  </a:lnTo>
                  <a:lnTo>
                    <a:pt x="115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6" name="Freeform 32"/>
            <p:cNvSpPr>
              <a:spLocks/>
            </p:cNvSpPr>
            <p:nvPr/>
          </p:nvSpPr>
          <p:spPr bwMode="auto">
            <a:xfrm>
              <a:off x="7564371" y="4568645"/>
              <a:ext cx="288481" cy="285597"/>
            </a:xfrm>
            <a:custGeom>
              <a:avLst/>
              <a:gdLst/>
              <a:ahLst/>
              <a:cxnLst>
                <a:cxn ang="0">
                  <a:pos x="142" y="163"/>
                </a:cxn>
                <a:cxn ang="0">
                  <a:pos x="129" y="173"/>
                </a:cxn>
                <a:cxn ang="0">
                  <a:pos x="116" y="195"/>
                </a:cxn>
                <a:cxn ang="0">
                  <a:pos x="106" y="197"/>
                </a:cxn>
                <a:cxn ang="0">
                  <a:pos x="84" y="174"/>
                </a:cxn>
                <a:cxn ang="0">
                  <a:pos x="68" y="169"/>
                </a:cxn>
                <a:cxn ang="0">
                  <a:pos x="44" y="178"/>
                </a:cxn>
                <a:cxn ang="0">
                  <a:pos x="34" y="173"/>
                </a:cxn>
                <a:cxn ang="0">
                  <a:pos x="34" y="140"/>
                </a:cxn>
                <a:cxn ang="0">
                  <a:pos x="30" y="127"/>
                </a:cxn>
                <a:cxn ang="0">
                  <a:pos x="6" y="114"/>
                </a:cxn>
                <a:cxn ang="0">
                  <a:pos x="0" y="104"/>
                </a:cxn>
                <a:cxn ang="0">
                  <a:pos x="25" y="83"/>
                </a:cxn>
                <a:cxn ang="0">
                  <a:pos x="30" y="68"/>
                </a:cxn>
                <a:cxn ang="0">
                  <a:pos x="23" y="43"/>
                </a:cxn>
                <a:cxn ang="0">
                  <a:pos x="26" y="32"/>
                </a:cxn>
                <a:cxn ang="0">
                  <a:pos x="61" y="34"/>
                </a:cxn>
                <a:cxn ang="0">
                  <a:pos x="72" y="28"/>
                </a:cxn>
                <a:cxn ang="0">
                  <a:pos x="85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16" y="22"/>
                </a:cxn>
                <a:cxn ang="0">
                  <a:pos x="131" y="28"/>
                </a:cxn>
                <a:cxn ang="0">
                  <a:pos x="156" y="20"/>
                </a:cxn>
                <a:cxn ang="0">
                  <a:pos x="167" y="26"/>
                </a:cxn>
                <a:cxn ang="0">
                  <a:pos x="165" y="58"/>
                </a:cxn>
                <a:cxn ang="0">
                  <a:pos x="173" y="70"/>
                </a:cxn>
                <a:cxn ang="0">
                  <a:pos x="196" y="83"/>
                </a:cxn>
                <a:cxn ang="0">
                  <a:pos x="198" y="89"/>
                </a:cxn>
                <a:cxn ang="0">
                  <a:pos x="198" y="98"/>
                </a:cxn>
                <a:cxn ang="0">
                  <a:pos x="175" y="115"/>
                </a:cxn>
                <a:cxn ang="0">
                  <a:pos x="171" y="129"/>
                </a:cxn>
                <a:cxn ang="0">
                  <a:pos x="180" y="155"/>
                </a:cxn>
                <a:cxn ang="0">
                  <a:pos x="175" y="165"/>
                </a:cxn>
                <a:cxn ang="0">
                  <a:pos x="165" y="169"/>
                </a:cxn>
              </a:cxnLst>
              <a:rect l="0" t="0" r="r" b="b"/>
              <a:pathLst>
                <a:path w="200" h="197">
                  <a:moveTo>
                    <a:pt x="165" y="169"/>
                  </a:moveTo>
                  <a:lnTo>
                    <a:pt x="142" y="163"/>
                  </a:lnTo>
                  <a:lnTo>
                    <a:pt x="135" y="167"/>
                  </a:lnTo>
                  <a:lnTo>
                    <a:pt x="129" y="173"/>
                  </a:lnTo>
                  <a:lnTo>
                    <a:pt x="120" y="192"/>
                  </a:lnTo>
                  <a:lnTo>
                    <a:pt x="116" y="195"/>
                  </a:lnTo>
                  <a:lnTo>
                    <a:pt x="114" y="197"/>
                  </a:lnTo>
                  <a:lnTo>
                    <a:pt x="106" y="197"/>
                  </a:lnTo>
                  <a:lnTo>
                    <a:pt x="97" y="195"/>
                  </a:lnTo>
                  <a:lnTo>
                    <a:pt x="84" y="174"/>
                  </a:lnTo>
                  <a:lnTo>
                    <a:pt x="76" y="171"/>
                  </a:lnTo>
                  <a:lnTo>
                    <a:pt x="68" y="169"/>
                  </a:lnTo>
                  <a:lnTo>
                    <a:pt x="45" y="178"/>
                  </a:lnTo>
                  <a:lnTo>
                    <a:pt x="44" y="178"/>
                  </a:lnTo>
                  <a:lnTo>
                    <a:pt x="42" y="178"/>
                  </a:lnTo>
                  <a:lnTo>
                    <a:pt x="34" y="173"/>
                  </a:lnTo>
                  <a:lnTo>
                    <a:pt x="32" y="163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0" y="127"/>
                  </a:lnTo>
                  <a:lnTo>
                    <a:pt x="6" y="115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96"/>
                  </a:lnTo>
                  <a:lnTo>
                    <a:pt x="25" y="83"/>
                  </a:lnTo>
                  <a:lnTo>
                    <a:pt x="30" y="76"/>
                  </a:lnTo>
                  <a:lnTo>
                    <a:pt x="30" y="68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61" y="34"/>
                  </a:lnTo>
                  <a:lnTo>
                    <a:pt x="65" y="32"/>
                  </a:lnTo>
                  <a:lnTo>
                    <a:pt x="72" y="28"/>
                  </a:lnTo>
                  <a:lnTo>
                    <a:pt x="84" y="5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3" y="5"/>
                  </a:lnTo>
                  <a:lnTo>
                    <a:pt x="116" y="22"/>
                  </a:lnTo>
                  <a:lnTo>
                    <a:pt x="123" y="28"/>
                  </a:lnTo>
                  <a:lnTo>
                    <a:pt x="131" y="28"/>
                  </a:lnTo>
                  <a:lnTo>
                    <a:pt x="154" y="20"/>
                  </a:lnTo>
                  <a:lnTo>
                    <a:pt x="156" y="20"/>
                  </a:lnTo>
                  <a:lnTo>
                    <a:pt x="158" y="20"/>
                  </a:lnTo>
                  <a:lnTo>
                    <a:pt x="167" y="26"/>
                  </a:lnTo>
                  <a:lnTo>
                    <a:pt x="171" y="34"/>
                  </a:lnTo>
                  <a:lnTo>
                    <a:pt x="165" y="58"/>
                  </a:lnTo>
                  <a:lnTo>
                    <a:pt x="167" y="64"/>
                  </a:lnTo>
                  <a:lnTo>
                    <a:pt x="173" y="70"/>
                  </a:lnTo>
                  <a:lnTo>
                    <a:pt x="194" y="83"/>
                  </a:lnTo>
                  <a:lnTo>
                    <a:pt x="196" y="83"/>
                  </a:lnTo>
                  <a:lnTo>
                    <a:pt x="198" y="85"/>
                  </a:lnTo>
                  <a:lnTo>
                    <a:pt x="198" y="89"/>
                  </a:lnTo>
                  <a:lnTo>
                    <a:pt x="200" y="93"/>
                  </a:lnTo>
                  <a:lnTo>
                    <a:pt x="198" y="98"/>
                  </a:lnTo>
                  <a:lnTo>
                    <a:pt x="196" y="100"/>
                  </a:lnTo>
                  <a:lnTo>
                    <a:pt x="175" y="115"/>
                  </a:lnTo>
                  <a:lnTo>
                    <a:pt x="171" y="121"/>
                  </a:lnTo>
                  <a:lnTo>
                    <a:pt x="171" y="129"/>
                  </a:lnTo>
                  <a:lnTo>
                    <a:pt x="180" y="152"/>
                  </a:lnTo>
                  <a:lnTo>
                    <a:pt x="180" y="155"/>
                  </a:lnTo>
                  <a:lnTo>
                    <a:pt x="180" y="157"/>
                  </a:lnTo>
                  <a:lnTo>
                    <a:pt x="175" y="165"/>
                  </a:lnTo>
                  <a:lnTo>
                    <a:pt x="165" y="169"/>
                  </a:lnTo>
                  <a:lnTo>
                    <a:pt x="165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7" name="Freeform 33"/>
            <p:cNvSpPr>
              <a:spLocks/>
            </p:cNvSpPr>
            <p:nvPr/>
          </p:nvSpPr>
          <p:spPr bwMode="auto">
            <a:xfrm>
              <a:off x="7616297" y="4614802"/>
              <a:ext cx="178858" cy="178858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72" y="120"/>
                </a:cxn>
                <a:cxn ang="0">
                  <a:pos x="86" y="118"/>
                </a:cxn>
                <a:cxn ang="0">
                  <a:pos x="95" y="112"/>
                </a:cxn>
                <a:cxn ang="0">
                  <a:pos x="106" y="104"/>
                </a:cxn>
                <a:cxn ang="0">
                  <a:pos x="112" y="95"/>
                </a:cxn>
                <a:cxn ang="0">
                  <a:pos x="118" y="83"/>
                </a:cxn>
                <a:cxn ang="0">
                  <a:pos x="122" y="72"/>
                </a:cxn>
                <a:cxn ang="0">
                  <a:pos x="124" y="59"/>
                </a:cxn>
                <a:cxn ang="0">
                  <a:pos x="124" y="53"/>
                </a:cxn>
                <a:cxn ang="0">
                  <a:pos x="122" y="45"/>
                </a:cxn>
                <a:cxn ang="0">
                  <a:pos x="120" y="40"/>
                </a:cxn>
                <a:cxn ang="0">
                  <a:pos x="118" y="34"/>
                </a:cxn>
                <a:cxn ang="0">
                  <a:pos x="112" y="23"/>
                </a:cxn>
                <a:cxn ang="0">
                  <a:pos x="106" y="15"/>
                </a:cxn>
                <a:cxn ang="0">
                  <a:pos x="95" y="7"/>
                </a:cxn>
                <a:cxn ang="0">
                  <a:pos x="86" y="2"/>
                </a:cxn>
                <a:cxn ang="0">
                  <a:pos x="72" y="0"/>
                </a:cxn>
                <a:cxn ang="0">
                  <a:pos x="61" y="0"/>
                </a:cxn>
                <a:cxn ang="0">
                  <a:pos x="55" y="0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6" y="2"/>
                </a:cxn>
                <a:cxn ang="0">
                  <a:pos x="25" y="7"/>
                </a:cxn>
                <a:cxn ang="0">
                  <a:pos x="17" y="15"/>
                </a:cxn>
                <a:cxn ang="0">
                  <a:pos x="9" y="23"/>
                </a:cxn>
                <a:cxn ang="0">
                  <a:pos x="4" y="34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4" y="83"/>
                </a:cxn>
                <a:cxn ang="0">
                  <a:pos x="9" y="95"/>
                </a:cxn>
                <a:cxn ang="0">
                  <a:pos x="17" y="104"/>
                </a:cxn>
                <a:cxn ang="0">
                  <a:pos x="25" y="112"/>
                </a:cxn>
                <a:cxn ang="0">
                  <a:pos x="36" y="118"/>
                </a:cxn>
                <a:cxn ang="0">
                  <a:pos x="40" y="118"/>
                </a:cxn>
                <a:cxn ang="0">
                  <a:pos x="48" y="120"/>
                </a:cxn>
                <a:cxn ang="0">
                  <a:pos x="55" y="122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lnTo>
                    <a:pt x="72" y="120"/>
                  </a:lnTo>
                  <a:lnTo>
                    <a:pt x="86" y="118"/>
                  </a:lnTo>
                  <a:lnTo>
                    <a:pt x="95" y="112"/>
                  </a:lnTo>
                  <a:lnTo>
                    <a:pt x="106" y="104"/>
                  </a:lnTo>
                  <a:lnTo>
                    <a:pt x="112" y="95"/>
                  </a:lnTo>
                  <a:lnTo>
                    <a:pt x="118" y="83"/>
                  </a:lnTo>
                  <a:lnTo>
                    <a:pt x="122" y="72"/>
                  </a:lnTo>
                  <a:lnTo>
                    <a:pt x="124" y="59"/>
                  </a:lnTo>
                  <a:lnTo>
                    <a:pt x="124" y="53"/>
                  </a:lnTo>
                  <a:lnTo>
                    <a:pt x="122" y="45"/>
                  </a:lnTo>
                  <a:lnTo>
                    <a:pt x="120" y="40"/>
                  </a:lnTo>
                  <a:lnTo>
                    <a:pt x="118" y="34"/>
                  </a:lnTo>
                  <a:lnTo>
                    <a:pt x="112" y="23"/>
                  </a:lnTo>
                  <a:lnTo>
                    <a:pt x="106" y="15"/>
                  </a:lnTo>
                  <a:lnTo>
                    <a:pt x="95" y="7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5" y="7"/>
                  </a:lnTo>
                  <a:lnTo>
                    <a:pt x="17" y="15"/>
                  </a:lnTo>
                  <a:lnTo>
                    <a:pt x="9" y="23"/>
                  </a:lnTo>
                  <a:lnTo>
                    <a:pt x="4" y="34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4" y="83"/>
                  </a:lnTo>
                  <a:lnTo>
                    <a:pt x="9" y="95"/>
                  </a:lnTo>
                  <a:lnTo>
                    <a:pt x="17" y="104"/>
                  </a:lnTo>
                  <a:lnTo>
                    <a:pt x="25" y="112"/>
                  </a:lnTo>
                  <a:lnTo>
                    <a:pt x="36" y="118"/>
                  </a:lnTo>
                  <a:lnTo>
                    <a:pt x="40" y="118"/>
                  </a:lnTo>
                  <a:lnTo>
                    <a:pt x="48" y="120"/>
                  </a:lnTo>
                  <a:lnTo>
                    <a:pt x="55" y="122"/>
                  </a:lnTo>
                  <a:lnTo>
                    <a:pt x="61" y="123"/>
                  </a:lnTo>
                  <a:lnTo>
                    <a:pt x="61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8" name="Freeform 34"/>
            <p:cNvSpPr>
              <a:spLocks/>
            </p:cNvSpPr>
            <p:nvPr/>
          </p:nvSpPr>
          <p:spPr bwMode="auto">
            <a:xfrm>
              <a:off x="4970929" y="3988798"/>
              <a:ext cx="1627031" cy="1586642"/>
            </a:xfrm>
            <a:custGeom>
              <a:avLst/>
              <a:gdLst/>
              <a:ahLst/>
              <a:cxnLst>
                <a:cxn ang="0">
                  <a:pos x="622" y="1097"/>
                </a:cxn>
                <a:cxn ang="0">
                  <a:pos x="690" y="1084"/>
                </a:cxn>
                <a:cxn ang="0">
                  <a:pos x="757" y="1067"/>
                </a:cxn>
                <a:cxn ang="0">
                  <a:pos x="818" y="1038"/>
                </a:cxn>
                <a:cxn ang="0">
                  <a:pos x="877" y="1006"/>
                </a:cxn>
                <a:cxn ang="0">
                  <a:pos x="930" y="964"/>
                </a:cxn>
                <a:cxn ang="0">
                  <a:pos x="979" y="919"/>
                </a:cxn>
                <a:cxn ang="0">
                  <a:pos x="1021" y="867"/>
                </a:cxn>
                <a:cxn ang="0">
                  <a:pos x="1057" y="812"/>
                </a:cxn>
                <a:cxn ang="0">
                  <a:pos x="1086" y="751"/>
                </a:cxn>
                <a:cxn ang="0">
                  <a:pos x="1109" y="687"/>
                </a:cxn>
                <a:cxn ang="0">
                  <a:pos x="1122" y="620"/>
                </a:cxn>
                <a:cxn ang="0">
                  <a:pos x="1128" y="552"/>
                </a:cxn>
                <a:cxn ang="0">
                  <a:pos x="1122" y="481"/>
                </a:cxn>
                <a:cxn ang="0">
                  <a:pos x="1109" y="413"/>
                </a:cxn>
                <a:cxn ang="0">
                  <a:pos x="1086" y="348"/>
                </a:cxn>
                <a:cxn ang="0">
                  <a:pos x="1057" y="288"/>
                </a:cxn>
                <a:cxn ang="0">
                  <a:pos x="1021" y="231"/>
                </a:cxn>
                <a:cxn ang="0">
                  <a:pos x="979" y="179"/>
                </a:cxn>
                <a:cxn ang="0">
                  <a:pos x="930" y="134"/>
                </a:cxn>
                <a:cxn ang="0">
                  <a:pos x="877" y="94"/>
                </a:cxn>
                <a:cxn ang="0">
                  <a:pos x="818" y="59"/>
                </a:cxn>
                <a:cxn ang="0">
                  <a:pos x="757" y="33"/>
                </a:cxn>
                <a:cxn ang="0">
                  <a:pos x="690" y="14"/>
                </a:cxn>
                <a:cxn ang="0">
                  <a:pos x="622" y="2"/>
                </a:cxn>
                <a:cxn ang="0">
                  <a:pos x="550" y="0"/>
                </a:cxn>
                <a:cxn ang="0">
                  <a:pos x="477" y="4"/>
                </a:cxn>
                <a:cxn ang="0">
                  <a:pos x="409" y="19"/>
                </a:cxn>
                <a:cxn ang="0">
                  <a:pos x="344" y="42"/>
                </a:cxn>
                <a:cxn ang="0">
                  <a:pos x="281" y="71"/>
                </a:cxn>
                <a:cxn ang="0">
                  <a:pos x="226" y="109"/>
                </a:cxn>
                <a:cxn ang="0">
                  <a:pos x="175" y="151"/>
                </a:cxn>
                <a:cxn ang="0">
                  <a:pos x="127" y="200"/>
                </a:cxn>
                <a:cxn ang="0">
                  <a:pos x="88" y="251"/>
                </a:cxn>
                <a:cxn ang="0">
                  <a:pos x="55" y="312"/>
                </a:cxn>
                <a:cxn ang="0">
                  <a:pos x="29" y="373"/>
                </a:cxn>
                <a:cxn ang="0">
                  <a:pos x="11" y="440"/>
                </a:cxn>
                <a:cxn ang="0">
                  <a:pos x="0" y="508"/>
                </a:cxn>
                <a:cxn ang="0">
                  <a:pos x="0" y="578"/>
                </a:cxn>
                <a:cxn ang="0">
                  <a:pos x="8" y="649"/>
                </a:cxn>
                <a:cxn ang="0">
                  <a:pos x="25" y="713"/>
                </a:cxn>
                <a:cxn ang="0">
                  <a:pos x="49" y="776"/>
                </a:cxn>
                <a:cxn ang="0">
                  <a:pos x="80" y="835"/>
                </a:cxn>
                <a:cxn ang="0">
                  <a:pos x="118" y="888"/>
                </a:cxn>
                <a:cxn ang="0">
                  <a:pos x="165" y="940"/>
                </a:cxn>
                <a:cxn ang="0">
                  <a:pos x="215" y="981"/>
                </a:cxn>
                <a:cxn ang="0">
                  <a:pos x="270" y="1019"/>
                </a:cxn>
                <a:cxn ang="0">
                  <a:pos x="331" y="1050"/>
                </a:cxn>
                <a:cxn ang="0">
                  <a:pos x="396" y="1075"/>
                </a:cxn>
                <a:cxn ang="0">
                  <a:pos x="464" y="1090"/>
                </a:cxn>
                <a:cxn ang="0">
                  <a:pos x="534" y="1099"/>
                </a:cxn>
              </a:cxnLst>
              <a:rect l="0" t="0" r="r" b="b"/>
              <a:pathLst>
                <a:path w="1128" h="1101">
                  <a:moveTo>
                    <a:pt x="565" y="1101"/>
                  </a:moveTo>
                  <a:lnTo>
                    <a:pt x="578" y="1099"/>
                  </a:lnTo>
                  <a:lnTo>
                    <a:pt x="593" y="1099"/>
                  </a:lnTo>
                  <a:lnTo>
                    <a:pt x="607" y="1099"/>
                  </a:lnTo>
                  <a:lnTo>
                    <a:pt x="622" y="1097"/>
                  </a:lnTo>
                  <a:lnTo>
                    <a:pt x="635" y="1096"/>
                  </a:lnTo>
                  <a:lnTo>
                    <a:pt x="648" y="1094"/>
                  </a:lnTo>
                  <a:lnTo>
                    <a:pt x="662" y="1090"/>
                  </a:lnTo>
                  <a:lnTo>
                    <a:pt x="677" y="1090"/>
                  </a:lnTo>
                  <a:lnTo>
                    <a:pt x="690" y="1084"/>
                  </a:lnTo>
                  <a:lnTo>
                    <a:pt x="704" y="1082"/>
                  </a:lnTo>
                  <a:lnTo>
                    <a:pt x="717" y="1078"/>
                  </a:lnTo>
                  <a:lnTo>
                    <a:pt x="730" y="1075"/>
                  </a:lnTo>
                  <a:lnTo>
                    <a:pt x="744" y="1071"/>
                  </a:lnTo>
                  <a:lnTo>
                    <a:pt x="757" y="1067"/>
                  </a:lnTo>
                  <a:lnTo>
                    <a:pt x="768" y="1061"/>
                  </a:lnTo>
                  <a:lnTo>
                    <a:pt x="782" y="1058"/>
                  </a:lnTo>
                  <a:lnTo>
                    <a:pt x="793" y="1050"/>
                  </a:lnTo>
                  <a:lnTo>
                    <a:pt x="806" y="1044"/>
                  </a:lnTo>
                  <a:lnTo>
                    <a:pt x="818" y="1038"/>
                  </a:lnTo>
                  <a:lnTo>
                    <a:pt x="831" y="1033"/>
                  </a:lnTo>
                  <a:lnTo>
                    <a:pt x="842" y="1027"/>
                  </a:lnTo>
                  <a:lnTo>
                    <a:pt x="854" y="1019"/>
                  </a:lnTo>
                  <a:lnTo>
                    <a:pt x="865" y="1012"/>
                  </a:lnTo>
                  <a:lnTo>
                    <a:pt x="877" y="1006"/>
                  </a:lnTo>
                  <a:lnTo>
                    <a:pt x="888" y="999"/>
                  </a:lnTo>
                  <a:lnTo>
                    <a:pt x="899" y="989"/>
                  </a:lnTo>
                  <a:lnTo>
                    <a:pt x="909" y="981"/>
                  </a:lnTo>
                  <a:lnTo>
                    <a:pt x="920" y="974"/>
                  </a:lnTo>
                  <a:lnTo>
                    <a:pt x="930" y="964"/>
                  </a:lnTo>
                  <a:lnTo>
                    <a:pt x="941" y="957"/>
                  </a:lnTo>
                  <a:lnTo>
                    <a:pt x="951" y="947"/>
                  </a:lnTo>
                  <a:lnTo>
                    <a:pt x="962" y="940"/>
                  </a:lnTo>
                  <a:lnTo>
                    <a:pt x="970" y="930"/>
                  </a:lnTo>
                  <a:lnTo>
                    <a:pt x="979" y="919"/>
                  </a:lnTo>
                  <a:lnTo>
                    <a:pt x="989" y="909"/>
                  </a:lnTo>
                  <a:lnTo>
                    <a:pt x="996" y="900"/>
                  </a:lnTo>
                  <a:lnTo>
                    <a:pt x="1006" y="888"/>
                  </a:lnTo>
                  <a:lnTo>
                    <a:pt x="1014" y="879"/>
                  </a:lnTo>
                  <a:lnTo>
                    <a:pt x="1021" y="867"/>
                  </a:lnTo>
                  <a:lnTo>
                    <a:pt x="1029" y="858"/>
                  </a:lnTo>
                  <a:lnTo>
                    <a:pt x="1036" y="845"/>
                  </a:lnTo>
                  <a:lnTo>
                    <a:pt x="1042" y="835"/>
                  </a:lnTo>
                  <a:lnTo>
                    <a:pt x="1050" y="822"/>
                  </a:lnTo>
                  <a:lnTo>
                    <a:pt x="1057" y="812"/>
                  </a:lnTo>
                  <a:lnTo>
                    <a:pt x="1063" y="799"/>
                  </a:lnTo>
                  <a:lnTo>
                    <a:pt x="1069" y="788"/>
                  </a:lnTo>
                  <a:lnTo>
                    <a:pt x="1074" y="776"/>
                  </a:lnTo>
                  <a:lnTo>
                    <a:pt x="1082" y="765"/>
                  </a:lnTo>
                  <a:lnTo>
                    <a:pt x="1086" y="751"/>
                  </a:lnTo>
                  <a:lnTo>
                    <a:pt x="1091" y="738"/>
                  </a:lnTo>
                  <a:lnTo>
                    <a:pt x="1095" y="725"/>
                  </a:lnTo>
                  <a:lnTo>
                    <a:pt x="1101" y="713"/>
                  </a:lnTo>
                  <a:lnTo>
                    <a:pt x="1105" y="700"/>
                  </a:lnTo>
                  <a:lnTo>
                    <a:pt x="1109" y="687"/>
                  </a:lnTo>
                  <a:lnTo>
                    <a:pt x="1111" y="673"/>
                  </a:lnTo>
                  <a:lnTo>
                    <a:pt x="1114" y="662"/>
                  </a:lnTo>
                  <a:lnTo>
                    <a:pt x="1116" y="649"/>
                  </a:lnTo>
                  <a:lnTo>
                    <a:pt x="1120" y="634"/>
                  </a:lnTo>
                  <a:lnTo>
                    <a:pt x="1122" y="620"/>
                  </a:lnTo>
                  <a:lnTo>
                    <a:pt x="1124" y="607"/>
                  </a:lnTo>
                  <a:lnTo>
                    <a:pt x="1126" y="594"/>
                  </a:lnTo>
                  <a:lnTo>
                    <a:pt x="1126" y="578"/>
                  </a:lnTo>
                  <a:lnTo>
                    <a:pt x="1126" y="565"/>
                  </a:lnTo>
                  <a:lnTo>
                    <a:pt x="1128" y="552"/>
                  </a:lnTo>
                  <a:lnTo>
                    <a:pt x="1126" y="537"/>
                  </a:lnTo>
                  <a:lnTo>
                    <a:pt x="1126" y="521"/>
                  </a:lnTo>
                  <a:lnTo>
                    <a:pt x="1126" y="508"/>
                  </a:lnTo>
                  <a:lnTo>
                    <a:pt x="1124" y="495"/>
                  </a:lnTo>
                  <a:lnTo>
                    <a:pt x="1122" y="481"/>
                  </a:lnTo>
                  <a:lnTo>
                    <a:pt x="1120" y="466"/>
                  </a:lnTo>
                  <a:lnTo>
                    <a:pt x="1116" y="453"/>
                  </a:lnTo>
                  <a:lnTo>
                    <a:pt x="1114" y="440"/>
                  </a:lnTo>
                  <a:lnTo>
                    <a:pt x="1111" y="426"/>
                  </a:lnTo>
                  <a:lnTo>
                    <a:pt x="1109" y="413"/>
                  </a:lnTo>
                  <a:lnTo>
                    <a:pt x="1105" y="400"/>
                  </a:lnTo>
                  <a:lnTo>
                    <a:pt x="1101" y="386"/>
                  </a:lnTo>
                  <a:lnTo>
                    <a:pt x="1095" y="373"/>
                  </a:lnTo>
                  <a:lnTo>
                    <a:pt x="1091" y="362"/>
                  </a:lnTo>
                  <a:lnTo>
                    <a:pt x="1086" y="348"/>
                  </a:lnTo>
                  <a:lnTo>
                    <a:pt x="1082" y="337"/>
                  </a:lnTo>
                  <a:lnTo>
                    <a:pt x="1074" y="324"/>
                  </a:lnTo>
                  <a:lnTo>
                    <a:pt x="1069" y="312"/>
                  </a:lnTo>
                  <a:lnTo>
                    <a:pt x="1063" y="299"/>
                  </a:lnTo>
                  <a:lnTo>
                    <a:pt x="1057" y="288"/>
                  </a:lnTo>
                  <a:lnTo>
                    <a:pt x="1050" y="274"/>
                  </a:lnTo>
                  <a:lnTo>
                    <a:pt x="1042" y="263"/>
                  </a:lnTo>
                  <a:lnTo>
                    <a:pt x="1036" y="251"/>
                  </a:lnTo>
                  <a:lnTo>
                    <a:pt x="1029" y="242"/>
                  </a:lnTo>
                  <a:lnTo>
                    <a:pt x="1021" y="231"/>
                  </a:lnTo>
                  <a:lnTo>
                    <a:pt x="1014" y="221"/>
                  </a:lnTo>
                  <a:lnTo>
                    <a:pt x="1006" y="210"/>
                  </a:lnTo>
                  <a:lnTo>
                    <a:pt x="996" y="200"/>
                  </a:lnTo>
                  <a:lnTo>
                    <a:pt x="989" y="189"/>
                  </a:lnTo>
                  <a:lnTo>
                    <a:pt x="979" y="179"/>
                  </a:lnTo>
                  <a:lnTo>
                    <a:pt x="970" y="170"/>
                  </a:lnTo>
                  <a:lnTo>
                    <a:pt x="962" y="162"/>
                  </a:lnTo>
                  <a:lnTo>
                    <a:pt x="951" y="151"/>
                  </a:lnTo>
                  <a:lnTo>
                    <a:pt x="941" y="143"/>
                  </a:lnTo>
                  <a:lnTo>
                    <a:pt x="930" y="134"/>
                  </a:lnTo>
                  <a:lnTo>
                    <a:pt x="920" y="126"/>
                  </a:lnTo>
                  <a:lnTo>
                    <a:pt x="909" y="116"/>
                  </a:lnTo>
                  <a:lnTo>
                    <a:pt x="899" y="109"/>
                  </a:lnTo>
                  <a:lnTo>
                    <a:pt x="888" y="99"/>
                  </a:lnTo>
                  <a:lnTo>
                    <a:pt x="877" y="94"/>
                  </a:lnTo>
                  <a:lnTo>
                    <a:pt x="865" y="84"/>
                  </a:lnTo>
                  <a:lnTo>
                    <a:pt x="854" y="78"/>
                  </a:lnTo>
                  <a:lnTo>
                    <a:pt x="842" y="71"/>
                  </a:lnTo>
                  <a:lnTo>
                    <a:pt x="831" y="65"/>
                  </a:lnTo>
                  <a:lnTo>
                    <a:pt x="818" y="59"/>
                  </a:lnTo>
                  <a:lnTo>
                    <a:pt x="806" y="54"/>
                  </a:lnTo>
                  <a:lnTo>
                    <a:pt x="793" y="48"/>
                  </a:lnTo>
                  <a:lnTo>
                    <a:pt x="782" y="42"/>
                  </a:lnTo>
                  <a:lnTo>
                    <a:pt x="768" y="37"/>
                  </a:lnTo>
                  <a:lnTo>
                    <a:pt x="757" y="33"/>
                  </a:lnTo>
                  <a:lnTo>
                    <a:pt x="744" y="27"/>
                  </a:lnTo>
                  <a:lnTo>
                    <a:pt x="730" y="23"/>
                  </a:lnTo>
                  <a:lnTo>
                    <a:pt x="717" y="19"/>
                  </a:lnTo>
                  <a:lnTo>
                    <a:pt x="704" y="16"/>
                  </a:lnTo>
                  <a:lnTo>
                    <a:pt x="690" y="14"/>
                  </a:lnTo>
                  <a:lnTo>
                    <a:pt x="677" y="10"/>
                  </a:lnTo>
                  <a:lnTo>
                    <a:pt x="662" y="8"/>
                  </a:lnTo>
                  <a:lnTo>
                    <a:pt x="648" y="4"/>
                  </a:lnTo>
                  <a:lnTo>
                    <a:pt x="635" y="2"/>
                  </a:lnTo>
                  <a:lnTo>
                    <a:pt x="622" y="2"/>
                  </a:lnTo>
                  <a:lnTo>
                    <a:pt x="607" y="0"/>
                  </a:lnTo>
                  <a:lnTo>
                    <a:pt x="593" y="0"/>
                  </a:lnTo>
                  <a:lnTo>
                    <a:pt x="578" y="0"/>
                  </a:lnTo>
                  <a:lnTo>
                    <a:pt x="565" y="0"/>
                  </a:lnTo>
                  <a:lnTo>
                    <a:pt x="550" y="0"/>
                  </a:lnTo>
                  <a:lnTo>
                    <a:pt x="534" y="0"/>
                  </a:lnTo>
                  <a:lnTo>
                    <a:pt x="519" y="0"/>
                  </a:lnTo>
                  <a:lnTo>
                    <a:pt x="506" y="2"/>
                  </a:lnTo>
                  <a:lnTo>
                    <a:pt x="491" y="2"/>
                  </a:lnTo>
                  <a:lnTo>
                    <a:pt x="477" y="4"/>
                  </a:lnTo>
                  <a:lnTo>
                    <a:pt x="464" y="8"/>
                  </a:lnTo>
                  <a:lnTo>
                    <a:pt x="451" y="10"/>
                  </a:lnTo>
                  <a:lnTo>
                    <a:pt x="435" y="14"/>
                  </a:lnTo>
                  <a:lnTo>
                    <a:pt x="422" y="16"/>
                  </a:lnTo>
                  <a:lnTo>
                    <a:pt x="409" y="19"/>
                  </a:lnTo>
                  <a:lnTo>
                    <a:pt x="396" y="23"/>
                  </a:lnTo>
                  <a:lnTo>
                    <a:pt x="380" y="27"/>
                  </a:lnTo>
                  <a:lnTo>
                    <a:pt x="369" y="33"/>
                  </a:lnTo>
                  <a:lnTo>
                    <a:pt x="356" y="37"/>
                  </a:lnTo>
                  <a:lnTo>
                    <a:pt x="344" y="42"/>
                  </a:lnTo>
                  <a:lnTo>
                    <a:pt x="331" y="48"/>
                  </a:lnTo>
                  <a:lnTo>
                    <a:pt x="318" y="54"/>
                  </a:lnTo>
                  <a:lnTo>
                    <a:pt x="306" y="59"/>
                  </a:lnTo>
                  <a:lnTo>
                    <a:pt x="295" y="65"/>
                  </a:lnTo>
                  <a:lnTo>
                    <a:pt x="281" y="71"/>
                  </a:lnTo>
                  <a:lnTo>
                    <a:pt x="270" y="78"/>
                  </a:lnTo>
                  <a:lnTo>
                    <a:pt x="259" y="84"/>
                  </a:lnTo>
                  <a:lnTo>
                    <a:pt x="249" y="94"/>
                  </a:lnTo>
                  <a:lnTo>
                    <a:pt x="238" y="99"/>
                  </a:lnTo>
                  <a:lnTo>
                    <a:pt x="226" y="109"/>
                  </a:lnTo>
                  <a:lnTo>
                    <a:pt x="215" y="116"/>
                  </a:lnTo>
                  <a:lnTo>
                    <a:pt x="205" y="126"/>
                  </a:lnTo>
                  <a:lnTo>
                    <a:pt x="194" y="134"/>
                  </a:lnTo>
                  <a:lnTo>
                    <a:pt x="183" y="143"/>
                  </a:lnTo>
                  <a:lnTo>
                    <a:pt x="175" y="151"/>
                  </a:lnTo>
                  <a:lnTo>
                    <a:pt x="165" y="162"/>
                  </a:lnTo>
                  <a:lnTo>
                    <a:pt x="154" y="170"/>
                  </a:lnTo>
                  <a:lnTo>
                    <a:pt x="145" y="179"/>
                  </a:lnTo>
                  <a:lnTo>
                    <a:pt x="135" y="189"/>
                  </a:lnTo>
                  <a:lnTo>
                    <a:pt x="127" y="200"/>
                  </a:lnTo>
                  <a:lnTo>
                    <a:pt x="118" y="210"/>
                  </a:lnTo>
                  <a:lnTo>
                    <a:pt x="110" y="221"/>
                  </a:lnTo>
                  <a:lnTo>
                    <a:pt x="103" y="231"/>
                  </a:lnTo>
                  <a:lnTo>
                    <a:pt x="95" y="242"/>
                  </a:lnTo>
                  <a:lnTo>
                    <a:pt x="88" y="251"/>
                  </a:lnTo>
                  <a:lnTo>
                    <a:pt x="80" y="263"/>
                  </a:lnTo>
                  <a:lnTo>
                    <a:pt x="72" y="274"/>
                  </a:lnTo>
                  <a:lnTo>
                    <a:pt x="67" y="288"/>
                  </a:lnTo>
                  <a:lnTo>
                    <a:pt x="61" y="299"/>
                  </a:lnTo>
                  <a:lnTo>
                    <a:pt x="55" y="312"/>
                  </a:lnTo>
                  <a:lnTo>
                    <a:pt x="49" y="324"/>
                  </a:lnTo>
                  <a:lnTo>
                    <a:pt x="44" y="337"/>
                  </a:lnTo>
                  <a:lnTo>
                    <a:pt x="38" y="348"/>
                  </a:lnTo>
                  <a:lnTo>
                    <a:pt x="32" y="362"/>
                  </a:lnTo>
                  <a:lnTo>
                    <a:pt x="29" y="373"/>
                  </a:lnTo>
                  <a:lnTo>
                    <a:pt x="25" y="386"/>
                  </a:lnTo>
                  <a:lnTo>
                    <a:pt x="21" y="400"/>
                  </a:lnTo>
                  <a:lnTo>
                    <a:pt x="17" y="413"/>
                  </a:lnTo>
                  <a:lnTo>
                    <a:pt x="13" y="426"/>
                  </a:lnTo>
                  <a:lnTo>
                    <a:pt x="11" y="440"/>
                  </a:lnTo>
                  <a:lnTo>
                    <a:pt x="8" y="453"/>
                  </a:lnTo>
                  <a:lnTo>
                    <a:pt x="6" y="466"/>
                  </a:lnTo>
                  <a:lnTo>
                    <a:pt x="4" y="481"/>
                  </a:lnTo>
                  <a:lnTo>
                    <a:pt x="4" y="495"/>
                  </a:lnTo>
                  <a:lnTo>
                    <a:pt x="0" y="50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0" y="552"/>
                  </a:lnTo>
                  <a:lnTo>
                    <a:pt x="0" y="565"/>
                  </a:lnTo>
                  <a:lnTo>
                    <a:pt x="0" y="578"/>
                  </a:lnTo>
                  <a:lnTo>
                    <a:pt x="0" y="594"/>
                  </a:lnTo>
                  <a:lnTo>
                    <a:pt x="4" y="607"/>
                  </a:lnTo>
                  <a:lnTo>
                    <a:pt x="4" y="620"/>
                  </a:lnTo>
                  <a:lnTo>
                    <a:pt x="6" y="634"/>
                  </a:lnTo>
                  <a:lnTo>
                    <a:pt x="8" y="649"/>
                  </a:lnTo>
                  <a:lnTo>
                    <a:pt x="11" y="662"/>
                  </a:lnTo>
                  <a:lnTo>
                    <a:pt x="13" y="673"/>
                  </a:lnTo>
                  <a:lnTo>
                    <a:pt x="17" y="687"/>
                  </a:lnTo>
                  <a:lnTo>
                    <a:pt x="21" y="700"/>
                  </a:lnTo>
                  <a:lnTo>
                    <a:pt x="25" y="713"/>
                  </a:lnTo>
                  <a:lnTo>
                    <a:pt x="29" y="725"/>
                  </a:lnTo>
                  <a:lnTo>
                    <a:pt x="32" y="738"/>
                  </a:lnTo>
                  <a:lnTo>
                    <a:pt x="38" y="751"/>
                  </a:lnTo>
                  <a:lnTo>
                    <a:pt x="44" y="765"/>
                  </a:lnTo>
                  <a:lnTo>
                    <a:pt x="49" y="776"/>
                  </a:lnTo>
                  <a:lnTo>
                    <a:pt x="55" y="788"/>
                  </a:lnTo>
                  <a:lnTo>
                    <a:pt x="61" y="799"/>
                  </a:lnTo>
                  <a:lnTo>
                    <a:pt x="67" y="812"/>
                  </a:lnTo>
                  <a:lnTo>
                    <a:pt x="72" y="822"/>
                  </a:lnTo>
                  <a:lnTo>
                    <a:pt x="80" y="835"/>
                  </a:lnTo>
                  <a:lnTo>
                    <a:pt x="88" y="845"/>
                  </a:lnTo>
                  <a:lnTo>
                    <a:pt x="95" y="858"/>
                  </a:lnTo>
                  <a:lnTo>
                    <a:pt x="103" y="867"/>
                  </a:lnTo>
                  <a:lnTo>
                    <a:pt x="110" y="879"/>
                  </a:lnTo>
                  <a:lnTo>
                    <a:pt x="118" y="888"/>
                  </a:lnTo>
                  <a:lnTo>
                    <a:pt x="127" y="900"/>
                  </a:lnTo>
                  <a:lnTo>
                    <a:pt x="135" y="909"/>
                  </a:lnTo>
                  <a:lnTo>
                    <a:pt x="145" y="919"/>
                  </a:lnTo>
                  <a:lnTo>
                    <a:pt x="154" y="930"/>
                  </a:lnTo>
                  <a:lnTo>
                    <a:pt x="165" y="940"/>
                  </a:lnTo>
                  <a:lnTo>
                    <a:pt x="175" y="947"/>
                  </a:lnTo>
                  <a:lnTo>
                    <a:pt x="183" y="957"/>
                  </a:lnTo>
                  <a:lnTo>
                    <a:pt x="194" y="964"/>
                  </a:lnTo>
                  <a:lnTo>
                    <a:pt x="205" y="974"/>
                  </a:lnTo>
                  <a:lnTo>
                    <a:pt x="215" y="981"/>
                  </a:lnTo>
                  <a:lnTo>
                    <a:pt x="226" y="989"/>
                  </a:lnTo>
                  <a:lnTo>
                    <a:pt x="238" y="999"/>
                  </a:lnTo>
                  <a:lnTo>
                    <a:pt x="249" y="1006"/>
                  </a:lnTo>
                  <a:lnTo>
                    <a:pt x="259" y="1012"/>
                  </a:lnTo>
                  <a:lnTo>
                    <a:pt x="270" y="1019"/>
                  </a:lnTo>
                  <a:lnTo>
                    <a:pt x="281" y="1027"/>
                  </a:lnTo>
                  <a:lnTo>
                    <a:pt x="295" y="1033"/>
                  </a:lnTo>
                  <a:lnTo>
                    <a:pt x="306" y="1038"/>
                  </a:lnTo>
                  <a:lnTo>
                    <a:pt x="318" y="1044"/>
                  </a:lnTo>
                  <a:lnTo>
                    <a:pt x="331" y="1050"/>
                  </a:lnTo>
                  <a:lnTo>
                    <a:pt x="344" y="1058"/>
                  </a:lnTo>
                  <a:lnTo>
                    <a:pt x="356" y="1061"/>
                  </a:lnTo>
                  <a:lnTo>
                    <a:pt x="369" y="1067"/>
                  </a:lnTo>
                  <a:lnTo>
                    <a:pt x="380" y="1071"/>
                  </a:lnTo>
                  <a:lnTo>
                    <a:pt x="396" y="1075"/>
                  </a:lnTo>
                  <a:lnTo>
                    <a:pt x="409" y="1078"/>
                  </a:lnTo>
                  <a:lnTo>
                    <a:pt x="422" y="1082"/>
                  </a:lnTo>
                  <a:lnTo>
                    <a:pt x="435" y="1084"/>
                  </a:lnTo>
                  <a:lnTo>
                    <a:pt x="451" y="1090"/>
                  </a:lnTo>
                  <a:lnTo>
                    <a:pt x="464" y="1090"/>
                  </a:lnTo>
                  <a:lnTo>
                    <a:pt x="477" y="1094"/>
                  </a:lnTo>
                  <a:lnTo>
                    <a:pt x="491" y="1096"/>
                  </a:lnTo>
                  <a:lnTo>
                    <a:pt x="506" y="1097"/>
                  </a:lnTo>
                  <a:lnTo>
                    <a:pt x="519" y="1099"/>
                  </a:lnTo>
                  <a:lnTo>
                    <a:pt x="534" y="1099"/>
                  </a:lnTo>
                  <a:lnTo>
                    <a:pt x="550" y="1099"/>
                  </a:lnTo>
                  <a:lnTo>
                    <a:pt x="565" y="1101"/>
                  </a:lnTo>
                  <a:lnTo>
                    <a:pt x="565" y="1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59" name="Freeform 35"/>
            <p:cNvSpPr>
              <a:spLocks/>
            </p:cNvSpPr>
            <p:nvPr/>
          </p:nvSpPr>
          <p:spPr bwMode="auto">
            <a:xfrm>
              <a:off x="5409419" y="4334975"/>
              <a:ext cx="833710" cy="830824"/>
            </a:xfrm>
            <a:custGeom>
              <a:avLst/>
              <a:gdLst/>
              <a:ahLst/>
              <a:cxnLst>
                <a:cxn ang="0">
                  <a:pos x="263" y="574"/>
                </a:cxn>
                <a:cxn ang="0">
                  <a:pos x="234" y="572"/>
                </a:cxn>
                <a:cxn ang="0">
                  <a:pos x="208" y="563"/>
                </a:cxn>
                <a:cxn ang="0">
                  <a:pos x="179" y="555"/>
                </a:cxn>
                <a:cxn ang="0">
                  <a:pos x="154" y="544"/>
                </a:cxn>
                <a:cxn ang="0">
                  <a:pos x="114" y="517"/>
                </a:cxn>
                <a:cxn ang="0">
                  <a:pos x="73" y="481"/>
                </a:cxn>
                <a:cxn ang="0">
                  <a:pos x="42" y="443"/>
                </a:cxn>
                <a:cxn ang="0">
                  <a:pos x="25" y="411"/>
                </a:cxn>
                <a:cxn ang="0">
                  <a:pos x="14" y="378"/>
                </a:cxn>
                <a:cxn ang="0">
                  <a:pos x="6" y="352"/>
                </a:cxn>
                <a:cxn ang="0">
                  <a:pos x="0" y="325"/>
                </a:cxn>
                <a:cxn ang="0">
                  <a:pos x="0" y="297"/>
                </a:cxn>
                <a:cxn ang="0">
                  <a:pos x="0" y="264"/>
                </a:cxn>
                <a:cxn ang="0">
                  <a:pos x="2" y="236"/>
                </a:cxn>
                <a:cxn ang="0">
                  <a:pos x="8" y="209"/>
                </a:cxn>
                <a:cxn ang="0">
                  <a:pos x="17" y="181"/>
                </a:cxn>
                <a:cxn ang="0">
                  <a:pos x="29" y="156"/>
                </a:cxn>
                <a:cxn ang="0">
                  <a:pos x="54" y="114"/>
                </a:cxn>
                <a:cxn ang="0">
                  <a:pos x="92" y="74"/>
                </a:cxn>
                <a:cxn ang="0">
                  <a:pos x="135" y="40"/>
                </a:cxn>
                <a:cxn ang="0">
                  <a:pos x="168" y="23"/>
                </a:cxn>
                <a:cxn ang="0">
                  <a:pos x="194" y="13"/>
                </a:cxn>
                <a:cxn ang="0">
                  <a:pos x="221" y="6"/>
                </a:cxn>
                <a:cxn ang="0">
                  <a:pos x="249" y="0"/>
                </a:cxn>
                <a:cxn ang="0">
                  <a:pos x="280" y="0"/>
                </a:cxn>
                <a:cxn ang="0">
                  <a:pos x="308" y="0"/>
                </a:cxn>
                <a:cxn ang="0">
                  <a:pos x="337" y="4"/>
                </a:cxn>
                <a:cxn ang="0">
                  <a:pos x="365" y="10"/>
                </a:cxn>
                <a:cxn ang="0">
                  <a:pos x="392" y="17"/>
                </a:cxn>
                <a:cxn ang="0">
                  <a:pos x="430" y="36"/>
                </a:cxn>
                <a:cxn ang="0">
                  <a:pos x="459" y="55"/>
                </a:cxn>
                <a:cxn ang="0">
                  <a:pos x="500" y="93"/>
                </a:cxn>
                <a:cxn ang="0">
                  <a:pos x="533" y="137"/>
                </a:cxn>
                <a:cxn ang="0">
                  <a:pos x="550" y="169"/>
                </a:cxn>
                <a:cxn ang="0">
                  <a:pos x="559" y="196"/>
                </a:cxn>
                <a:cxn ang="0">
                  <a:pos x="569" y="222"/>
                </a:cxn>
                <a:cxn ang="0">
                  <a:pos x="575" y="251"/>
                </a:cxn>
                <a:cxn ang="0">
                  <a:pos x="576" y="281"/>
                </a:cxn>
                <a:cxn ang="0">
                  <a:pos x="575" y="310"/>
                </a:cxn>
                <a:cxn ang="0">
                  <a:pos x="573" y="338"/>
                </a:cxn>
                <a:cxn ang="0">
                  <a:pos x="563" y="365"/>
                </a:cxn>
                <a:cxn ang="0">
                  <a:pos x="556" y="394"/>
                </a:cxn>
                <a:cxn ang="0">
                  <a:pos x="537" y="430"/>
                </a:cxn>
                <a:cxn ang="0">
                  <a:pos x="517" y="460"/>
                </a:cxn>
                <a:cxn ang="0">
                  <a:pos x="481" y="500"/>
                </a:cxn>
                <a:cxn ang="0">
                  <a:pos x="441" y="530"/>
                </a:cxn>
                <a:cxn ang="0">
                  <a:pos x="411" y="546"/>
                </a:cxn>
                <a:cxn ang="0">
                  <a:pos x="379" y="559"/>
                </a:cxn>
                <a:cxn ang="0">
                  <a:pos x="352" y="568"/>
                </a:cxn>
                <a:cxn ang="0">
                  <a:pos x="324" y="574"/>
                </a:cxn>
                <a:cxn ang="0">
                  <a:pos x="295" y="576"/>
                </a:cxn>
              </a:cxnLst>
              <a:rect l="0" t="0" r="r" b="b"/>
              <a:pathLst>
                <a:path w="578" h="578">
                  <a:moveTo>
                    <a:pt x="287" y="578"/>
                  </a:moveTo>
                  <a:lnTo>
                    <a:pt x="280" y="576"/>
                  </a:lnTo>
                  <a:lnTo>
                    <a:pt x="272" y="576"/>
                  </a:lnTo>
                  <a:lnTo>
                    <a:pt x="263" y="574"/>
                  </a:lnTo>
                  <a:lnTo>
                    <a:pt x="257" y="574"/>
                  </a:lnTo>
                  <a:lnTo>
                    <a:pt x="249" y="574"/>
                  </a:lnTo>
                  <a:lnTo>
                    <a:pt x="242" y="572"/>
                  </a:lnTo>
                  <a:lnTo>
                    <a:pt x="234" y="572"/>
                  </a:lnTo>
                  <a:lnTo>
                    <a:pt x="228" y="570"/>
                  </a:lnTo>
                  <a:lnTo>
                    <a:pt x="221" y="568"/>
                  </a:lnTo>
                  <a:lnTo>
                    <a:pt x="215" y="567"/>
                  </a:lnTo>
                  <a:lnTo>
                    <a:pt x="208" y="563"/>
                  </a:lnTo>
                  <a:lnTo>
                    <a:pt x="200" y="563"/>
                  </a:lnTo>
                  <a:lnTo>
                    <a:pt x="194" y="559"/>
                  </a:lnTo>
                  <a:lnTo>
                    <a:pt x="187" y="557"/>
                  </a:lnTo>
                  <a:lnTo>
                    <a:pt x="179" y="555"/>
                  </a:lnTo>
                  <a:lnTo>
                    <a:pt x="175" y="553"/>
                  </a:lnTo>
                  <a:lnTo>
                    <a:pt x="168" y="549"/>
                  </a:lnTo>
                  <a:lnTo>
                    <a:pt x="160" y="546"/>
                  </a:lnTo>
                  <a:lnTo>
                    <a:pt x="154" y="544"/>
                  </a:lnTo>
                  <a:lnTo>
                    <a:pt x="149" y="540"/>
                  </a:lnTo>
                  <a:lnTo>
                    <a:pt x="135" y="534"/>
                  </a:lnTo>
                  <a:lnTo>
                    <a:pt x="126" y="527"/>
                  </a:lnTo>
                  <a:lnTo>
                    <a:pt x="114" y="517"/>
                  </a:lnTo>
                  <a:lnTo>
                    <a:pt x="103" y="510"/>
                  </a:lnTo>
                  <a:lnTo>
                    <a:pt x="92" y="500"/>
                  </a:lnTo>
                  <a:lnTo>
                    <a:pt x="82" y="492"/>
                  </a:lnTo>
                  <a:lnTo>
                    <a:pt x="73" y="481"/>
                  </a:lnTo>
                  <a:lnTo>
                    <a:pt x="63" y="471"/>
                  </a:lnTo>
                  <a:lnTo>
                    <a:pt x="54" y="460"/>
                  </a:lnTo>
                  <a:lnTo>
                    <a:pt x="48" y="449"/>
                  </a:lnTo>
                  <a:lnTo>
                    <a:pt x="42" y="443"/>
                  </a:lnTo>
                  <a:lnTo>
                    <a:pt x="40" y="437"/>
                  </a:lnTo>
                  <a:lnTo>
                    <a:pt x="36" y="430"/>
                  </a:lnTo>
                  <a:lnTo>
                    <a:pt x="33" y="424"/>
                  </a:lnTo>
                  <a:lnTo>
                    <a:pt x="25" y="411"/>
                  </a:lnTo>
                  <a:lnTo>
                    <a:pt x="21" y="399"/>
                  </a:lnTo>
                  <a:lnTo>
                    <a:pt x="17" y="394"/>
                  </a:lnTo>
                  <a:lnTo>
                    <a:pt x="15" y="386"/>
                  </a:lnTo>
                  <a:lnTo>
                    <a:pt x="14" y="378"/>
                  </a:lnTo>
                  <a:lnTo>
                    <a:pt x="12" y="373"/>
                  </a:lnTo>
                  <a:lnTo>
                    <a:pt x="8" y="365"/>
                  </a:lnTo>
                  <a:lnTo>
                    <a:pt x="8" y="359"/>
                  </a:lnTo>
                  <a:lnTo>
                    <a:pt x="6" y="352"/>
                  </a:lnTo>
                  <a:lnTo>
                    <a:pt x="6" y="346"/>
                  </a:lnTo>
                  <a:lnTo>
                    <a:pt x="2" y="338"/>
                  </a:lnTo>
                  <a:lnTo>
                    <a:pt x="2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0" y="310"/>
                  </a:lnTo>
                  <a:lnTo>
                    <a:pt x="0" y="302"/>
                  </a:lnTo>
                  <a:lnTo>
                    <a:pt x="0" y="297"/>
                  </a:lnTo>
                  <a:lnTo>
                    <a:pt x="0" y="289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251"/>
                  </a:lnTo>
                  <a:lnTo>
                    <a:pt x="2" y="243"/>
                  </a:lnTo>
                  <a:lnTo>
                    <a:pt x="2" y="236"/>
                  </a:lnTo>
                  <a:lnTo>
                    <a:pt x="6" y="230"/>
                  </a:lnTo>
                  <a:lnTo>
                    <a:pt x="6" y="222"/>
                  </a:lnTo>
                  <a:lnTo>
                    <a:pt x="8" y="215"/>
                  </a:lnTo>
                  <a:lnTo>
                    <a:pt x="8" y="209"/>
                  </a:lnTo>
                  <a:lnTo>
                    <a:pt x="12" y="202"/>
                  </a:lnTo>
                  <a:lnTo>
                    <a:pt x="14" y="196"/>
                  </a:lnTo>
                  <a:lnTo>
                    <a:pt x="15" y="188"/>
                  </a:lnTo>
                  <a:lnTo>
                    <a:pt x="17" y="181"/>
                  </a:lnTo>
                  <a:lnTo>
                    <a:pt x="21" y="175"/>
                  </a:lnTo>
                  <a:lnTo>
                    <a:pt x="23" y="169"/>
                  </a:lnTo>
                  <a:lnTo>
                    <a:pt x="25" y="162"/>
                  </a:lnTo>
                  <a:lnTo>
                    <a:pt x="29" y="156"/>
                  </a:lnTo>
                  <a:lnTo>
                    <a:pt x="33" y="150"/>
                  </a:lnTo>
                  <a:lnTo>
                    <a:pt x="40" y="137"/>
                  </a:lnTo>
                  <a:lnTo>
                    <a:pt x="48" y="125"/>
                  </a:lnTo>
                  <a:lnTo>
                    <a:pt x="54" y="114"/>
                  </a:lnTo>
                  <a:lnTo>
                    <a:pt x="63" y="103"/>
                  </a:lnTo>
                  <a:lnTo>
                    <a:pt x="73" y="93"/>
                  </a:lnTo>
                  <a:lnTo>
                    <a:pt x="82" y="84"/>
                  </a:lnTo>
                  <a:lnTo>
                    <a:pt x="92" y="74"/>
                  </a:lnTo>
                  <a:lnTo>
                    <a:pt x="103" y="65"/>
                  </a:lnTo>
                  <a:lnTo>
                    <a:pt x="114" y="55"/>
                  </a:lnTo>
                  <a:lnTo>
                    <a:pt x="126" y="48"/>
                  </a:lnTo>
                  <a:lnTo>
                    <a:pt x="135" y="40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0" y="27"/>
                  </a:lnTo>
                  <a:lnTo>
                    <a:pt x="168" y="23"/>
                  </a:lnTo>
                  <a:lnTo>
                    <a:pt x="175" y="21"/>
                  </a:lnTo>
                  <a:lnTo>
                    <a:pt x="179" y="17"/>
                  </a:lnTo>
                  <a:lnTo>
                    <a:pt x="187" y="15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8" y="10"/>
                  </a:lnTo>
                  <a:lnTo>
                    <a:pt x="215" y="8"/>
                  </a:lnTo>
                  <a:lnTo>
                    <a:pt x="221" y="6"/>
                  </a:lnTo>
                  <a:lnTo>
                    <a:pt x="228" y="6"/>
                  </a:lnTo>
                  <a:lnTo>
                    <a:pt x="234" y="4"/>
                  </a:lnTo>
                  <a:lnTo>
                    <a:pt x="242" y="2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6" y="0"/>
                  </a:lnTo>
                  <a:lnTo>
                    <a:pt x="324" y="0"/>
                  </a:lnTo>
                  <a:lnTo>
                    <a:pt x="329" y="2"/>
                  </a:lnTo>
                  <a:lnTo>
                    <a:pt x="337" y="4"/>
                  </a:lnTo>
                  <a:lnTo>
                    <a:pt x="344" y="6"/>
                  </a:lnTo>
                  <a:lnTo>
                    <a:pt x="352" y="6"/>
                  </a:lnTo>
                  <a:lnTo>
                    <a:pt x="358" y="8"/>
                  </a:lnTo>
                  <a:lnTo>
                    <a:pt x="365" y="10"/>
                  </a:lnTo>
                  <a:lnTo>
                    <a:pt x="371" y="11"/>
                  </a:lnTo>
                  <a:lnTo>
                    <a:pt x="379" y="13"/>
                  </a:lnTo>
                  <a:lnTo>
                    <a:pt x="386" y="15"/>
                  </a:lnTo>
                  <a:lnTo>
                    <a:pt x="392" y="17"/>
                  </a:lnTo>
                  <a:lnTo>
                    <a:pt x="400" y="21"/>
                  </a:lnTo>
                  <a:lnTo>
                    <a:pt x="411" y="27"/>
                  </a:lnTo>
                  <a:lnTo>
                    <a:pt x="422" y="32"/>
                  </a:lnTo>
                  <a:lnTo>
                    <a:pt x="430" y="36"/>
                  </a:lnTo>
                  <a:lnTo>
                    <a:pt x="436" y="40"/>
                  </a:lnTo>
                  <a:lnTo>
                    <a:pt x="441" y="44"/>
                  </a:lnTo>
                  <a:lnTo>
                    <a:pt x="449" y="48"/>
                  </a:lnTo>
                  <a:lnTo>
                    <a:pt x="459" y="55"/>
                  </a:lnTo>
                  <a:lnTo>
                    <a:pt x="470" y="65"/>
                  </a:lnTo>
                  <a:lnTo>
                    <a:pt x="481" y="74"/>
                  </a:lnTo>
                  <a:lnTo>
                    <a:pt x="493" y="84"/>
                  </a:lnTo>
                  <a:lnTo>
                    <a:pt x="500" y="93"/>
                  </a:lnTo>
                  <a:lnTo>
                    <a:pt x="510" y="103"/>
                  </a:lnTo>
                  <a:lnTo>
                    <a:pt x="517" y="114"/>
                  </a:lnTo>
                  <a:lnTo>
                    <a:pt x="527" y="125"/>
                  </a:lnTo>
                  <a:lnTo>
                    <a:pt x="533" y="137"/>
                  </a:lnTo>
                  <a:lnTo>
                    <a:pt x="540" y="150"/>
                  </a:lnTo>
                  <a:lnTo>
                    <a:pt x="544" y="156"/>
                  </a:lnTo>
                  <a:lnTo>
                    <a:pt x="546" y="162"/>
                  </a:lnTo>
                  <a:lnTo>
                    <a:pt x="550" y="169"/>
                  </a:lnTo>
                  <a:lnTo>
                    <a:pt x="554" y="175"/>
                  </a:lnTo>
                  <a:lnTo>
                    <a:pt x="556" y="181"/>
                  </a:lnTo>
                  <a:lnTo>
                    <a:pt x="557" y="188"/>
                  </a:lnTo>
                  <a:lnTo>
                    <a:pt x="559" y="196"/>
                  </a:lnTo>
                  <a:lnTo>
                    <a:pt x="563" y="202"/>
                  </a:lnTo>
                  <a:lnTo>
                    <a:pt x="563" y="209"/>
                  </a:lnTo>
                  <a:lnTo>
                    <a:pt x="567" y="215"/>
                  </a:lnTo>
                  <a:lnTo>
                    <a:pt x="569" y="222"/>
                  </a:lnTo>
                  <a:lnTo>
                    <a:pt x="571" y="230"/>
                  </a:lnTo>
                  <a:lnTo>
                    <a:pt x="573" y="236"/>
                  </a:lnTo>
                  <a:lnTo>
                    <a:pt x="573" y="243"/>
                  </a:lnTo>
                  <a:lnTo>
                    <a:pt x="575" y="251"/>
                  </a:lnTo>
                  <a:lnTo>
                    <a:pt x="575" y="259"/>
                  </a:lnTo>
                  <a:lnTo>
                    <a:pt x="575" y="264"/>
                  </a:lnTo>
                  <a:lnTo>
                    <a:pt x="576" y="274"/>
                  </a:lnTo>
                  <a:lnTo>
                    <a:pt x="576" y="281"/>
                  </a:lnTo>
                  <a:lnTo>
                    <a:pt x="578" y="289"/>
                  </a:lnTo>
                  <a:lnTo>
                    <a:pt x="576" y="297"/>
                  </a:lnTo>
                  <a:lnTo>
                    <a:pt x="576" y="302"/>
                  </a:lnTo>
                  <a:lnTo>
                    <a:pt x="575" y="310"/>
                  </a:lnTo>
                  <a:lnTo>
                    <a:pt x="575" y="318"/>
                  </a:lnTo>
                  <a:lnTo>
                    <a:pt x="575" y="325"/>
                  </a:lnTo>
                  <a:lnTo>
                    <a:pt x="573" y="331"/>
                  </a:lnTo>
                  <a:lnTo>
                    <a:pt x="573" y="338"/>
                  </a:lnTo>
                  <a:lnTo>
                    <a:pt x="571" y="346"/>
                  </a:lnTo>
                  <a:lnTo>
                    <a:pt x="569" y="352"/>
                  </a:lnTo>
                  <a:lnTo>
                    <a:pt x="567" y="359"/>
                  </a:lnTo>
                  <a:lnTo>
                    <a:pt x="563" y="365"/>
                  </a:lnTo>
                  <a:lnTo>
                    <a:pt x="563" y="373"/>
                  </a:lnTo>
                  <a:lnTo>
                    <a:pt x="559" y="378"/>
                  </a:lnTo>
                  <a:lnTo>
                    <a:pt x="557" y="386"/>
                  </a:lnTo>
                  <a:lnTo>
                    <a:pt x="556" y="394"/>
                  </a:lnTo>
                  <a:lnTo>
                    <a:pt x="554" y="399"/>
                  </a:lnTo>
                  <a:lnTo>
                    <a:pt x="546" y="411"/>
                  </a:lnTo>
                  <a:lnTo>
                    <a:pt x="540" y="424"/>
                  </a:lnTo>
                  <a:lnTo>
                    <a:pt x="537" y="430"/>
                  </a:lnTo>
                  <a:lnTo>
                    <a:pt x="533" y="437"/>
                  </a:lnTo>
                  <a:lnTo>
                    <a:pt x="529" y="443"/>
                  </a:lnTo>
                  <a:lnTo>
                    <a:pt x="527" y="449"/>
                  </a:lnTo>
                  <a:lnTo>
                    <a:pt x="517" y="460"/>
                  </a:lnTo>
                  <a:lnTo>
                    <a:pt x="510" y="471"/>
                  </a:lnTo>
                  <a:lnTo>
                    <a:pt x="500" y="481"/>
                  </a:lnTo>
                  <a:lnTo>
                    <a:pt x="493" y="492"/>
                  </a:lnTo>
                  <a:lnTo>
                    <a:pt x="481" y="500"/>
                  </a:lnTo>
                  <a:lnTo>
                    <a:pt x="470" y="510"/>
                  </a:lnTo>
                  <a:lnTo>
                    <a:pt x="459" y="517"/>
                  </a:lnTo>
                  <a:lnTo>
                    <a:pt x="449" y="527"/>
                  </a:lnTo>
                  <a:lnTo>
                    <a:pt x="441" y="530"/>
                  </a:lnTo>
                  <a:lnTo>
                    <a:pt x="436" y="534"/>
                  </a:lnTo>
                  <a:lnTo>
                    <a:pt x="430" y="538"/>
                  </a:lnTo>
                  <a:lnTo>
                    <a:pt x="422" y="540"/>
                  </a:lnTo>
                  <a:lnTo>
                    <a:pt x="411" y="546"/>
                  </a:lnTo>
                  <a:lnTo>
                    <a:pt x="400" y="553"/>
                  </a:lnTo>
                  <a:lnTo>
                    <a:pt x="392" y="555"/>
                  </a:lnTo>
                  <a:lnTo>
                    <a:pt x="386" y="557"/>
                  </a:lnTo>
                  <a:lnTo>
                    <a:pt x="379" y="559"/>
                  </a:lnTo>
                  <a:lnTo>
                    <a:pt x="371" y="563"/>
                  </a:lnTo>
                  <a:lnTo>
                    <a:pt x="365" y="563"/>
                  </a:lnTo>
                  <a:lnTo>
                    <a:pt x="358" y="567"/>
                  </a:lnTo>
                  <a:lnTo>
                    <a:pt x="352" y="568"/>
                  </a:lnTo>
                  <a:lnTo>
                    <a:pt x="344" y="570"/>
                  </a:lnTo>
                  <a:lnTo>
                    <a:pt x="337" y="572"/>
                  </a:lnTo>
                  <a:lnTo>
                    <a:pt x="329" y="572"/>
                  </a:lnTo>
                  <a:lnTo>
                    <a:pt x="324" y="574"/>
                  </a:lnTo>
                  <a:lnTo>
                    <a:pt x="316" y="574"/>
                  </a:lnTo>
                  <a:lnTo>
                    <a:pt x="308" y="574"/>
                  </a:lnTo>
                  <a:lnTo>
                    <a:pt x="301" y="576"/>
                  </a:lnTo>
                  <a:lnTo>
                    <a:pt x="295" y="576"/>
                  </a:lnTo>
                  <a:lnTo>
                    <a:pt x="287" y="578"/>
                  </a:lnTo>
                  <a:lnTo>
                    <a:pt x="287" y="57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0" name="Freeform 36"/>
            <p:cNvSpPr>
              <a:spLocks/>
            </p:cNvSpPr>
            <p:nvPr/>
          </p:nvSpPr>
          <p:spPr bwMode="auto">
            <a:xfrm>
              <a:off x="5438267" y="4349400"/>
              <a:ext cx="776014" cy="770244"/>
            </a:xfrm>
            <a:custGeom>
              <a:avLst/>
              <a:gdLst/>
              <a:ahLst/>
              <a:cxnLst>
                <a:cxn ang="0">
                  <a:pos x="255" y="535"/>
                </a:cxn>
                <a:cxn ang="0">
                  <a:pos x="236" y="533"/>
                </a:cxn>
                <a:cxn ang="0">
                  <a:pos x="215" y="529"/>
                </a:cxn>
                <a:cxn ang="0">
                  <a:pos x="196" y="523"/>
                </a:cxn>
                <a:cxn ang="0">
                  <a:pos x="166" y="514"/>
                </a:cxn>
                <a:cxn ang="0">
                  <a:pos x="130" y="495"/>
                </a:cxn>
                <a:cxn ang="0">
                  <a:pos x="99" y="472"/>
                </a:cxn>
                <a:cxn ang="0">
                  <a:pos x="69" y="445"/>
                </a:cxn>
                <a:cxn ang="0">
                  <a:pos x="46" y="417"/>
                </a:cxn>
                <a:cxn ang="0">
                  <a:pos x="27" y="383"/>
                </a:cxn>
                <a:cxn ang="0">
                  <a:pos x="16" y="360"/>
                </a:cxn>
                <a:cxn ang="0">
                  <a:pos x="10" y="339"/>
                </a:cxn>
                <a:cxn ang="0">
                  <a:pos x="6" y="322"/>
                </a:cxn>
                <a:cxn ang="0">
                  <a:pos x="0" y="301"/>
                </a:cxn>
                <a:cxn ang="0">
                  <a:pos x="0" y="280"/>
                </a:cxn>
                <a:cxn ang="0">
                  <a:pos x="0" y="259"/>
                </a:cxn>
                <a:cxn ang="0">
                  <a:pos x="0" y="240"/>
                </a:cxn>
                <a:cxn ang="0">
                  <a:pos x="4" y="219"/>
                </a:cxn>
                <a:cxn ang="0">
                  <a:pos x="8" y="198"/>
                </a:cxn>
                <a:cxn ang="0">
                  <a:pos x="16" y="173"/>
                </a:cxn>
                <a:cxn ang="0">
                  <a:pos x="33" y="139"/>
                </a:cxn>
                <a:cxn ang="0">
                  <a:pos x="52" y="107"/>
                </a:cxn>
                <a:cxn ang="0">
                  <a:pos x="80" y="78"/>
                </a:cxn>
                <a:cxn ang="0">
                  <a:pos x="109" y="52"/>
                </a:cxn>
                <a:cxn ang="0">
                  <a:pos x="141" y="33"/>
                </a:cxn>
                <a:cxn ang="0">
                  <a:pos x="177" y="16"/>
                </a:cxn>
                <a:cxn ang="0">
                  <a:pos x="202" y="8"/>
                </a:cxn>
                <a:cxn ang="0">
                  <a:pos x="221" y="4"/>
                </a:cxn>
                <a:cxn ang="0">
                  <a:pos x="242" y="0"/>
                </a:cxn>
                <a:cxn ang="0">
                  <a:pos x="263" y="0"/>
                </a:cxn>
                <a:cxn ang="0">
                  <a:pos x="284" y="0"/>
                </a:cxn>
                <a:cxn ang="0">
                  <a:pos x="303" y="0"/>
                </a:cxn>
                <a:cxn ang="0">
                  <a:pos x="324" y="6"/>
                </a:cxn>
                <a:cxn ang="0">
                  <a:pos x="343" y="10"/>
                </a:cxn>
                <a:cxn ang="0">
                  <a:pos x="362" y="16"/>
                </a:cxn>
                <a:cxn ang="0">
                  <a:pos x="384" y="27"/>
                </a:cxn>
                <a:cxn ang="0">
                  <a:pos x="419" y="46"/>
                </a:cxn>
                <a:cxn ang="0">
                  <a:pos x="449" y="69"/>
                </a:cxn>
                <a:cxn ang="0">
                  <a:pos x="476" y="97"/>
                </a:cxn>
                <a:cxn ang="0">
                  <a:pos x="497" y="128"/>
                </a:cxn>
                <a:cxn ang="0">
                  <a:pos x="516" y="162"/>
                </a:cxn>
                <a:cxn ang="0">
                  <a:pos x="525" y="192"/>
                </a:cxn>
                <a:cxn ang="0">
                  <a:pos x="533" y="213"/>
                </a:cxn>
                <a:cxn ang="0">
                  <a:pos x="535" y="232"/>
                </a:cxn>
                <a:cxn ang="0">
                  <a:pos x="537" y="253"/>
                </a:cxn>
                <a:cxn ang="0">
                  <a:pos x="537" y="274"/>
                </a:cxn>
                <a:cxn ang="0">
                  <a:pos x="537" y="293"/>
                </a:cxn>
                <a:cxn ang="0">
                  <a:pos x="533" y="314"/>
                </a:cxn>
                <a:cxn ang="0">
                  <a:pos x="527" y="333"/>
                </a:cxn>
                <a:cxn ang="0">
                  <a:pos x="521" y="352"/>
                </a:cxn>
                <a:cxn ang="0">
                  <a:pos x="516" y="371"/>
                </a:cxn>
                <a:cxn ang="0">
                  <a:pos x="497" y="405"/>
                </a:cxn>
                <a:cxn ang="0">
                  <a:pos x="476" y="438"/>
                </a:cxn>
                <a:cxn ang="0">
                  <a:pos x="449" y="464"/>
                </a:cxn>
                <a:cxn ang="0">
                  <a:pos x="419" y="489"/>
                </a:cxn>
                <a:cxn ang="0">
                  <a:pos x="384" y="506"/>
                </a:cxn>
                <a:cxn ang="0">
                  <a:pos x="362" y="518"/>
                </a:cxn>
                <a:cxn ang="0">
                  <a:pos x="343" y="523"/>
                </a:cxn>
                <a:cxn ang="0">
                  <a:pos x="324" y="529"/>
                </a:cxn>
                <a:cxn ang="0">
                  <a:pos x="303" y="533"/>
                </a:cxn>
                <a:cxn ang="0">
                  <a:pos x="284" y="535"/>
                </a:cxn>
                <a:cxn ang="0">
                  <a:pos x="270" y="535"/>
                </a:cxn>
              </a:cxnLst>
              <a:rect l="0" t="0" r="r" b="b"/>
              <a:pathLst>
                <a:path w="538" h="535">
                  <a:moveTo>
                    <a:pt x="270" y="535"/>
                  </a:moveTo>
                  <a:lnTo>
                    <a:pt x="263" y="535"/>
                  </a:lnTo>
                  <a:lnTo>
                    <a:pt x="255" y="535"/>
                  </a:lnTo>
                  <a:lnTo>
                    <a:pt x="249" y="533"/>
                  </a:lnTo>
                  <a:lnTo>
                    <a:pt x="242" y="533"/>
                  </a:lnTo>
                  <a:lnTo>
                    <a:pt x="236" y="533"/>
                  </a:lnTo>
                  <a:lnTo>
                    <a:pt x="228" y="531"/>
                  </a:lnTo>
                  <a:lnTo>
                    <a:pt x="221" y="529"/>
                  </a:lnTo>
                  <a:lnTo>
                    <a:pt x="215" y="529"/>
                  </a:lnTo>
                  <a:lnTo>
                    <a:pt x="209" y="527"/>
                  </a:lnTo>
                  <a:lnTo>
                    <a:pt x="202" y="525"/>
                  </a:lnTo>
                  <a:lnTo>
                    <a:pt x="196" y="523"/>
                  </a:lnTo>
                  <a:lnTo>
                    <a:pt x="190" y="521"/>
                  </a:lnTo>
                  <a:lnTo>
                    <a:pt x="177" y="518"/>
                  </a:lnTo>
                  <a:lnTo>
                    <a:pt x="166" y="514"/>
                  </a:lnTo>
                  <a:lnTo>
                    <a:pt x="152" y="506"/>
                  </a:lnTo>
                  <a:lnTo>
                    <a:pt x="141" y="500"/>
                  </a:lnTo>
                  <a:lnTo>
                    <a:pt x="130" y="495"/>
                  </a:lnTo>
                  <a:lnTo>
                    <a:pt x="118" y="489"/>
                  </a:lnTo>
                  <a:lnTo>
                    <a:pt x="109" y="480"/>
                  </a:lnTo>
                  <a:lnTo>
                    <a:pt x="99" y="472"/>
                  </a:lnTo>
                  <a:lnTo>
                    <a:pt x="88" y="464"/>
                  </a:lnTo>
                  <a:lnTo>
                    <a:pt x="80" y="457"/>
                  </a:lnTo>
                  <a:lnTo>
                    <a:pt x="69" y="445"/>
                  </a:lnTo>
                  <a:lnTo>
                    <a:pt x="61" y="438"/>
                  </a:lnTo>
                  <a:lnTo>
                    <a:pt x="52" y="426"/>
                  </a:lnTo>
                  <a:lnTo>
                    <a:pt x="46" y="417"/>
                  </a:lnTo>
                  <a:lnTo>
                    <a:pt x="38" y="405"/>
                  </a:lnTo>
                  <a:lnTo>
                    <a:pt x="33" y="394"/>
                  </a:lnTo>
                  <a:lnTo>
                    <a:pt x="27" y="383"/>
                  </a:lnTo>
                  <a:lnTo>
                    <a:pt x="21" y="371"/>
                  </a:lnTo>
                  <a:lnTo>
                    <a:pt x="17" y="365"/>
                  </a:lnTo>
                  <a:lnTo>
                    <a:pt x="16" y="360"/>
                  </a:lnTo>
                  <a:lnTo>
                    <a:pt x="14" y="352"/>
                  </a:lnTo>
                  <a:lnTo>
                    <a:pt x="12" y="346"/>
                  </a:lnTo>
                  <a:lnTo>
                    <a:pt x="10" y="339"/>
                  </a:lnTo>
                  <a:lnTo>
                    <a:pt x="8" y="333"/>
                  </a:lnTo>
                  <a:lnTo>
                    <a:pt x="6" y="327"/>
                  </a:lnTo>
                  <a:lnTo>
                    <a:pt x="6" y="322"/>
                  </a:lnTo>
                  <a:lnTo>
                    <a:pt x="4" y="314"/>
                  </a:lnTo>
                  <a:lnTo>
                    <a:pt x="2" y="308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32"/>
                  </a:lnTo>
                  <a:lnTo>
                    <a:pt x="2" y="225"/>
                  </a:lnTo>
                  <a:lnTo>
                    <a:pt x="4" y="219"/>
                  </a:lnTo>
                  <a:lnTo>
                    <a:pt x="6" y="213"/>
                  </a:lnTo>
                  <a:lnTo>
                    <a:pt x="6" y="206"/>
                  </a:lnTo>
                  <a:lnTo>
                    <a:pt x="8" y="198"/>
                  </a:lnTo>
                  <a:lnTo>
                    <a:pt x="10" y="192"/>
                  </a:lnTo>
                  <a:lnTo>
                    <a:pt x="12" y="187"/>
                  </a:lnTo>
                  <a:lnTo>
                    <a:pt x="16" y="173"/>
                  </a:lnTo>
                  <a:lnTo>
                    <a:pt x="21" y="162"/>
                  </a:lnTo>
                  <a:lnTo>
                    <a:pt x="27" y="151"/>
                  </a:lnTo>
                  <a:lnTo>
                    <a:pt x="33" y="139"/>
                  </a:lnTo>
                  <a:lnTo>
                    <a:pt x="38" y="128"/>
                  </a:lnTo>
                  <a:lnTo>
                    <a:pt x="46" y="118"/>
                  </a:lnTo>
                  <a:lnTo>
                    <a:pt x="52" y="107"/>
                  </a:lnTo>
                  <a:lnTo>
                    <a:pt x="61" y="97"/>
                  </a:lnTo>
                  <a:lnTo>
                    <a:pt x="69" y="86"/>
                  </a:lnTo>
                  <a:lnTo>
                    <a:pt x="80" y="78"/>
                  </a:lnTo>
                  <a:lnTo>
                    <a:pt x="88" y="69"/>
                  </a:lnTo>
                  <a:lnTo>
                    <a:pt x="99" y="61"/>
                  </a:lnTo>
                  <a:lnTo>
                    <a:pt x="109" y="52"/>
                  </a:lnTo>
                  <a:lnTo>
                    <a:pt x="118" y="46"/>
                  </a:lnTo>
                  <a:lnTo>
                    <a:pt x="130" y="38"/>
                  </a:lnTo>
                  <a:lnTo>
                    <a:pt x="141" y="33"/>
                  </a:lnTo>
                  <a:lnTo>
                    <a:pt x="152" y="27"/>
                  </a:lnTo>
                  <a:lnTo>
                    <a:pt x="166" y="21"/>
                  </a:lnTo>
                  <a:lnTo>
                    <a:pt x="177" y="16"/>
                  </a:lnTo>
                  <a:lnTo>
                    <a:pt x="190" y="12"/>
                  </a:lnTo>
                  <a:lnTo>
                    <a:pt x="196" y="10"/>
                  </a:lnTo>
                  <a:lnTo>
                    <a:pt x="202" y="8"/>
                  </a:lnTo>
                  <a:lnTo>
                    <a:pt x="209" y="6"/>
                  </a:lnTo>
                  <a:lnTo>
                    <a:pt x="215" y="6"/>
                  </a:lnTo>
                  <a:lnTo>
                    <a:pt x="221" y="4"/>
                  </a:lnTo>
                  <a:lnTo>
                    <a:pt x="228" y="2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10" y="2"/>
                  </a:lnTo>
                  <a:lnTo>
                    <a:pt x="316" y="4"/>
                  </a:lnTo>
                  <a:lnTo>
                    <a:pt x="324" y="6"/>
                  </a:lnTo>
                  <a:lnTo>
                    <a:pt x="329" y="6"/>
                  </a:lnTo>
                  <a:lnTo>
                    <a:pt x="335" y="8"/>
                  </a:lnTo>
                  <a:lnTo>
                    <a:pt x="343" y="10"/>
                  </a:lnTo>
                  <a:lnTo>
                    <a:pt x="348" y="12"/>
                  </a:lnTo>
                  <a:lnTo>
                    <a:pt x="354" y="14"/>
                  </a:lnTo>
                  <a:lnTo>
                    <a:pt x="362" y="16"/>
                  </a:lnTo>
                  <a:lnTo>
                    <a:pt x="367" y="18"/>
                  </a:lnTo>
                  <a:lnTo>
                    <a:pt x="373" y="21"/>
                  </a:lnTo>
                  <a:lnTo>
                    <a:pt x="384" y="27"/>
                  </a:lnTo>
                  <a:lnTo>
                    <a:pt x="396" y="33"/>
                  </a:lnTo>
                  <a:lnTo>
                    <a:pt x="407" y="38"/>
                  </a:lnTo>
                  <a:lnTo>
                    <a:pt x="419" y="46"/>
                  </a:lnTo>
                  <a:lnTo>
                    <a:pt x="428" y="52"/>
                  </a:lnTo>
                  <a:lnTo>
                    <a:pt x="440" y="61"/>
                  </a:lnTo>
                  <a:lnTo>
                    <a:pt x="449" y="69"/>
                  </a:lnTo>
                  <a:lnTo>
                    <a:pt x="459" y="78"/>
                  </a:lnTo>
                  <a:lnTo>
                    <a:pt x="468" y="86"/>
                  </a:lnTo>
                  <a:lnTo>
                    <a:pt x="476" y="97"/>
                  </a:lnTo>
                  <a:lnTo>
                    <a:pt x="483" y="107"/>
                  </a:lnTo>
                  <a:lnTo>
                    <a:pt x="491" y="118"/>
                  </a:lnTo>
                  <a:lnTo>
                    <a:pt x="497" y="128"/>
                  </a:lnTo>
                  <a:lnTo>
                    <a:pt x="504" y="139"/>
                  </a:lnTo>
                  <a:lnTo>
                    <a:pt x="510" y="151"/>
                  </a:lnTo>
                  <a:lnTo>
                    <a:pt x="516" y="162"/>
                  </a:lnTo>
                  <a:lnTo>
                    <a:pt x="519" y="173"/>
                  </a:lnTo>
                  <a:lnTo>
                    <a:pt x="525" y="187"/>
                  </a:lnTo>
                  <a:lnTo>
                    <a:pt x="525" y="192"/>
                  </a:lnTo>
                  <a:lnTo>
                    <a:pt x="527" y="198"/>
                  </a:lnTo>
                  <a:lnTo>
                    <a:pt x="531" y="206"/>
                  </a:lnTo>
                  <a:lnTo>
                    <a:pt x="533" y="213"/>
                  </a:lnTo>
                  <a:lnTo>
                    <a:pt x="533" y="219"/>
                  </a:lnTo>
                  <a:lnTo>
                    <a:pt x="533" y="225"/>
                  </a:lnTo>
                  <a:lnTo>
                    <a:pt x="535" y="232"/>
                  </a:lnTo>
                  <a:lnTo>
                    <a:pt x="537" y="240"/>
                  </a:lnTo>
                  <a:lnTo>
                    <a:pt x="537" y="246"/>
                  </a:lnTo>
                  <a:lnTo>
                    <a:pt x="537" y="253"/>
                  </a:lnTo>
                  <a:lnTo>
                    <a:pt x="537" y="259"/>
                  </a:lnTo>
                  <a:lnTo>
                    <a:pt x="538" y="268"/>
                  </a:lnTo>
                  <a:lnTo>
                    <a:pt x="537" y="274"/>
                  </a:lnTo>
                  <a:lnTo>
                    <a:pt x="537" y="280"/>
                  </a:lnTo>
                  <a:lnTo>
                    <a:pt x="537" y="287"/>
                  </a:lnTo>
                  <a:lnTo>
                    <a:pt x="537" y="293"/>
                  </a:lnTo>
                  <a:lnTo>
                    <a:pt x="535" y="301"/>
                  </a:lnTo>
                  <a:lnTo>
                    <a:pt x="533" y="308"/>
                  </a:lnTo>
                  <a:lnTo>
                    <a:pt x="533" y="314"/>
                  </a:lnTo>
                  <a:lnTo>
                    <a:pt x="533" y="322"/>
                  </a:lnTo>
                  <a:lnTo>
                    <a:pt x="531" y="327"/>
                  </a:lnTo>
                  <a:lnTo>
                    <a:pt x="527" y="333"/>
                  </a:lnTo>
                  <a:lnTo>
                    <a:pt x="525" y="339"/>
                  </a:lnTo>
                  <a:lnTo>
                    <a:pt x="525" y="346"/>
                  </a:lnTo>
                  <a:lnTo>
                    <a:pt x="521" y="352"/>
                  </a:lnTo>
                  <a:lnTo>
                    <a:pt x="519" y="360"/>
                  </a:lnTo>
                  <a:lnTo>
                    <a:pt x="518" y="365"/>
                  </a:lnTo>
                  <a:lnTo>
                    <a:pt x="516" y="371"/>
                  </a:lnTo>
                  <a:lnTo>
                    <a:pt x="510" y="383"/>
                  </a:lnTo>
                  <a:lnTo>
                    <a:pt x="504" y="394"/>
                  </a:lnTo>
                  <a:lnTo>
                    <a:pt x="497" y="405"/>
                  </a:lnTo>
                  <a:lnTo>
                    <a:pt x="491" y="417"/>
                  </a:lnTo>
                  <a:lnTo>
                    <a:pt x="483" y="426"/>
                  </a:lnTo>
                  <a:lnTo>
                    <a:pt x="476" y="438"/>
                  </a:lnTo>
                  <a:lnTo>
                    <a:pt x="468" y="445"/>
                  </a:lnTo>
                  <a:lnTo>
                    <a:pt x="459" y="457"/>
                  </a:lnTo>
                  <a:lnTo>
                    <a:pt x="449" y="464"/>
                  </a:lnTo>
                  <a:lnTo>
                    <a:pt x="440" y="472"/>
                  </a:lnTo>
                  <a:lnTo>
                    <a:pt x="428" y="480"/>
                  </a:lnTo>
                  <a:lnTo>
                    <a:pt x="419" y="489"/>
                  </a:lnTo>
                  <a:lnTo>
                    <a:pt x="407" y="495"/>
                  </a:lnTo>
                  <a:lnTo>
                    <a:pt x="396" y="500"/>
                  </a:lnTo>
                  <a:lnTo>
                    <a:pt x="384" y="506"/>
                  </a:lnTo>
                  <a:lnTo>
                    <a:pt x="373" y="514"/>
                  </a:lnTo>
                  <a:lnTo>
                    <a:pt x="367" y="516"/>
                  </a:lnTo>
                  <a:lnTo>
                    <a:pt x="362" y="518"/>
                  </a:lnTo>
                  <a:lnTo>
                    <a:pt x="354" y="519"/>
                  </a:lnTo>
                  <a:lnTo>
                    <a:pt x="348" y="521"/>
                  </a:lnTo>
                  <a:lnTo>
                    <a:pt x="343" y="523"/>
                  </a:lnTo>
                  <a:lnTo>
                    <a:pt x="335" y="525"/>
                  </a:lnTo>
                  <a:lnTo>
                    <a:pt x="329" y="527"/>
                  </a:lnTo>
                  <a:lnTo>
                    <a:pt x="324" y="529"/>
                  </a:lnTo>
                  <a:lnTo>
                    <a:pt x="316" y="529"/>
                  </a:lnTo>
                  <a:lnTo>
                    <a:pt x="310" y="531"/>
                  </a:lnTo>
                  <a:lnTo>
                    <a:pt x="303" y="533"/>
                  </a:lnTo>
                  <a:lnTo>
                    <a:pt x="297" y="533"/>
                  </a:lnTo>
                  <a:lnTo>
                    <a:pt x="289" y="533"/>
                  </a:lnTo>
                  <a:lnTo>
                    <a:pt x="284" y="535"/>
                  </a:lnTo>
                  <a:lnTo>
                    <a:pt x="276" y="535"/>
                  </a:lnTo>
                  <a:lnTo>
                    <a:pt x="270" y="535"/>
                  </a:lnTo>
                  <a:lnTo>
                    <a:pt x="270" y="53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1" name="Freeform 37"/>
            <p:cNvSpPr>
              <a:spLocks/>
            </p:cNvSpPr>
            <p:nvPr/>
          </p:nvSpPr>
          <p:spPr bwMode="auto">
            <a:xfrm>
              <a:off x="5519042" y="4430174"/>
              <a:ext cx="623118" cy="626003"/>
            </a:xfrm>
            <a:custGeom>
              <a:avLst/>
              <a:gdLst/>
              <a:ahLst/>
              <a:cxnLst>
                <a:cxn ang="0">
                  <a:pos x="192" y="429"/>
                </a:cxn>
                <a:cxn ang="0">
                  <a:pos x="160" y="424"/>
                </a:cxn>
                <a:cxn ang="0">
                  <a:pos x="130" y="414"/>
                </a:cxn>
                <a:cxn ang="0">
                  <a:pos x="101" y="399"/>
                </a:cxn>
                <a:cxn ang="0">
                  <a:pos x="76" y="382"/>
                </a:cxn>
                <a:cxn ang="0">
                  <a:pos x="55" y="361"/>
                </a:cxn>
                <a:cxn ang="0">
                  <a:pos x="35" y="336"/>
                </a:cxn>
                <a:cxn ang="0">
                  <a:pos x="19" y="308"/>
                </a:cxn>
                <a:cxn ang="0">
                  <a:pos x="8" y="279"/>
                </a:cxn>
                <a:cxn ang="0">
                  <a:pos x="0" y="249"/>
                </a:cxn>
                <a:cxn ang="0">
                  <a:pos x="0" y="218"/>
                </a:cxn>
                <a:cxn ang="0">
                  <a:pos x="0" y="184"/>
                </a:cxn>
                <a:cxn ang="0">
                  <a:pos x="8" y="152"/>
                </a:cxn>
                <a:cxn ang="0">
                  <a:pos x="19" y="121"/>
                </a:cxn>
                <a:cxn ang="0">
                  <a:pos x="35" y="95"/>
                </a:cxn>
                <a:cxn ang="0">
                  <a:pos x="55" y="70"/>
                </a:cxn>
                <a:cxn ang="0">
                  <a:pos x="76" y="47"/>
                </a:cxn>
                <a:cxn ang="0">
                  <a:pos x="101" y="28"/>
                </a:cxn>
                <a:cxn ang="0">
                  <a:pos x="130" y="15"/>
                </a:cxn>
                <a:cxn ang="0">
                  <a:pos x="160" y="5"/>
                </a:cxn>
                <a:cxn ang="0">
                  <a:pos x="192" y="0"/>
                </a:cxn>
                <a:cxn ang="0">
                  <a:pos x="227" y="0"/>
                </a:cxn>
                <a:cxn ang="0">
                  <a:pos x="259" y="1"/>
                </a:cxn>
                <a:cxn ang="0">
                  <a:pos x="289" y="11"/>
                </a:cxn>
                <a:cxn ang="0">
                  <a:pos x="316" y="24"/>
                </a:cxn>
                <a:cxn ang="0">
                  <a:pos x="343" y="41"/>
                </a:cxn>
                <a:cxn ang="0">
                  <a:pos x="367" y="62"/>
                </a:cxn>
                <a:cxn ang="0">
                  <a:pos x="388" y="85"/>
                </a:cxn>
                <a:cxn ang="0">
                  <a:pos x="403" y="112"/>
                </a:cxn>
                <a:cxn ang="0">
                  <a:pos x="417" y="140"/>
                </a:cxn>
                <a:cxn ang="0">
                  <a:pos x="426" y="173"/>
                </a:cxn>
                <a:cxn ang="0">
                  <a:pos x="430" y="205"/>
                </a:cxn>
                <a:cxn ang="0">
                  <a:pos x="430" y="237"/>
                </a:cxn>
                <a:cxn ang="0">
                  <a:pos x="422" y="270"/>
                </a:cxn>
                <a:cxn ang="0">
                  <a:pos x="413" y="300"/>
                </a:cxn>
                <a:cxn ang="0">
                  <a:pos x="400" y="327"/>
                </a:cxn>
                <a:cxn ang="0">
                  <a:pos x="381" y="353"/>
                </a:cxn>
                <a:cxn ang="0">
                  <a:pos x="360" y="374"/>
                </a:cxn>
                <a:cxn ang="0">
                  <a:pos x="335" y="395"/>
                </a:cxn>
                <a:cxn ang="0">
                  <a:pos x="306" y="408"/>
                </a:cxn>
                <a:cxn ang="0">
                  <a:pos x="278" y="422"/>
                </a:cxn>
                <a:cxn ang="0">
                  <a:pos x="248" y="427"/>
                </a:cxn>
                <a:cxn ang="0">
                  <a:pos x="215" y="433"/>
                </a:cxn>
              </a:cxnLst>
              <a:rect l="0" t="0" r="r" b="b"/>
              <a:pathLst>
                <a:path w="432" h="433">
                  <a:moveTo>
                    <a:pt x="215" y="433"/>
                  </a:moveTo>
                  <a:lnTo>
                    <a:pt x="204" y="431"/>
                  </a:lnTo>
                  <a:lnTo>
                    <a:pt x="192" y="429"/>
                  </a:lnTo>
                  <a:lnTo>
                    <a:pt x="181" y="427"/>
                  </a:lnTo>
                  <a:lnTo>
                    <a:pt x="171" y="427"/>
                  </a:lnTo>
                  <a:lnTo>
                    <a:pt x="160" y="424"/>
                  </a:lnTo>
                  <a:lnTo>
                    <a:pt x="151" y="422"/>
                  </a:lnTo>
                  <a:lnTo>
                    <a:pt x="139" y="418"/>
                  </a:lnTo>
                  <a:lnTo>
                    <a:pt x="130" y="414"/>
                  </a:lnTo>
                  <a:lnTo>
                    <a:pt x="120" y="408"/>
                  </a:lnTo>
                  <a:lnTo>
                    <a:pt x="111" y="404"/>
                  </a:lnTo>
                  <a:lnTo>
                    <a:pt x="101" y="399"/>
                  </a:lnTo>
                  <a:lnTo>
                    <a:pt x="94" y="395"/>
                  </a:lnTo>
                  <a:lnTo>
                    <a:pt x="84" y="387"/>
                  </a:lnTo>
                  <a:lnTo>
                    <a:pt x="76" y="382"/>
                  </a:lnTo>
                  <a:lnTo>
                    <a:pt x="71" y="374"/>
                  </a:lnTo>
                  <a:lnTo>
                    <a:pt x="63" y="368"/>
                  </a:lnTo>
                  <a:lnTo>
                    <a:pt x="55" y="361"/>
                  </a:lnTo>
                  <a:lnTo>
                    <a:pt x="48" y="353"/>
                  </a:lnTo>
                  <a:lnTo>
                    <a:pt x="42" y="344"/>
                  </a:lnTo>
                  <a:lnTo>
                    <a:pt x="35" y="336"/>
                  </a:lnTo>
                  <a:lnTo>
                    <a:pt x="29" y="327"/>
                  </a:lnTo>
                  <a:lnTo>
                    <a:pt x="25" y="317"/>
                  </a:lnTo>
                  <a:lnTo>
                    <a:pt x="19" y="308"/>
                  </a:lnTo>
                  <a:lnTo>
                    <a:pt x="16" y="300"/>
                  </a:lnTo>
                  <a:lnTo>
                    <a:pt x="12" y="289"/>
                  </a:lnTo>
                  <a:lnTo>
                    <a:pt x="8" y="279"/>
                  </a:lnTo>
                  <a:lnTo>
                    <a:pt x="6" y="270"/>
                  </a:lnTo>
                  <a:lnTo>
                    <a:pt x="4" y="260"/>
                  </a:lnTo>
                  <a:lnTo>
                    <a:pt x="0" y="249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8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4" y="173"/>
                  </a:lnTo>
                  <a:lnTo>
                    <a:pt x="6" y="161"/>
                  </a:lnTo>
                  <a:lnTo>
                    <a:pt x="8" y="152"/>
                  </a:lnTo>
                  <a:lnTo>
                    <a:pt x="12" y="140"/>
                  </a:lnTo>
                  <a:lnTo>
                    <a:pt x="16" y="131"/>
                  </a:lnTo>
                  <a:lnTo>
                    <a:pt x="19" y="121"/>
                  </a:lnTo>
                  <a:lnTo>
                    <a:pt x="25" y="112"/>
                  </a:lnTo>
                  <a:lnTo>
                    <a:pt x="29" y="102"/>
                  </a:lnTo>
                  <a:lnTo>
                    <a:pt x="35" y="95"/>
                  </a:lnTo>
                  <a:lnTo>
                    <a:pt x="42" y="85"/>
                  </a:lnTo>
                  <a:lnTo>
                    <a:pt x="48" y="77"/>
                  </a:lnTo>
                  <a:lnTo>
                    <a:pt x="55" y="70"/>
                  </a:lnTo>
                  <a:lnTo>
                    <a:pt x="63" y="62"/>
                  </a:lnTo>
                  <a:lnTo>
                    <a:pt x="71" y="55"/>
                  </a:lnTo>
                  <a:lnTo>
                    <a:pt x="76" y="47"/>
                  </a:lnTo>
                  <a:lnTo>
                    <a:pt x="84" y="41"/>
                  </a:lnTo>
                  <a:lnTo>
                    <a:pt x="94" y="36"/>
                  </a:lnTo>
                  <a:lnTo>
                    <a:pt x="101" y="28"/>
                  </a:lnTo>
                  <a:lnTo>
                    <a:pt x="111" y="24"/>
                  </a:lnTo>
                  <a:lnTo>
                    <a:pt x="120" y="19"/>
                  </a:lnTo>
                  <a:lnTo>
                    <a:pt x="130" y="15"/>
                  </a:lnTo>
                  <a:lnTo>
                    <a:pt x="139" y="11"/>
                  </a:lnTo>
                  <a:lnTo>
                    <a:pt x="151" y="7"/>
                  </a:lnTo>
                  <a:lnTo>
                    <a:pt x="160" y="5"/>
                  </a:lnTo>
                  <a:lnTo>
                    <a:pt x="171" y="1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7" y="0"/>
                  </a:lnTo>
                  <a:lnTo>
                    <a:pt x="236" y="0"/>
                  </a:lnTo>
                  <a:lnTo>
                    <a:pt x="248" y="0"/>
                  </a:lnTo>
                  <a:lnTo>
                    <a:pt x="259" y="1"/>
                  </a:lnTo>
                  <a:lnTo>
                    <a:pt x="268" y="5"/>
                  </a:lnTo>
                  <a:lnTo>
                    <a:pt x="278" y="7"/>
                  </a:lnTo>
                  <a:lnTo>
                    <a:pt x="289" y="11"/>
                  </a:lnTo>
                  <a:lnTo>
                    <a:pt x="299" y="15"/>
                  </a:lnTo>
                  <a:lnTo>
                    <a:pt x="306" y="19"/>
                  </a:lnTo>
                  <a:lnTo>
                    <a:pt x="316" y="24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3" y="41"/>
                  </a:lnTo>
                  <a:lnTo>
                    <a:pt x="352" y="47"/>
                  </a:lnTo>
                  <a:lnTo>
                    <a:pt x="360" y="55"/>
                  </a:lnTo>
                  <a:lnTo>
                    <a:pt x="367" y="62"/>
                  </a:lnTo>
                  <a:lnTo>
                    <a:pt x="373" y="70"/>
                  </a:lnTo>
                  <a:lnTo>
                    <a:pt x="381" y="77"/>
                  </a:lnTo>
                  <a:lnTo>
                    <a:pt x="388" y="85"/>
                  </a:lnTo>
                  <a:lnTo>
                    <a:pt x="394" y="95"/>
                  </a:lnTo>
                  <a:lnTo>
                    <a:pt x="400" y="102"/>
                  </a:lnTo>
                  <a:lnTo>
                    <a:pt x="403" y="112"/>
                  </a:lnTo>
                  <a:lnTo>
                    <a:pt x="407" y="121"/>
                  </a:lnTo>
                  <a:lnTo>
                    <a:pt x="413" y="131"/>
                  </a:lnTo>
                  <a:lnTo>
                    <a:pt x="417" y="140"/>
                  </a:lnTo>
                  <a:lnTo>
                    <a:pt x="421" y="152"/>
                  </a:lnTo>
                  <a:lnTo>
                    <a:pt x="422" y="161"/>
                  </a:lnTo>
                  <a:lnTo>
                    <a:pt x="426" y="173"/>
                  </a:lnTo>
                  <a:lnTo>
                    <a:pt x="428" y="184"/>
                  </a:lnTo>
                  <a:lnTo>
                    <a:pt x="430" y="193"/>
                  </a:lnTo>
                  <a:lnTo>
                    <a:pt x="430" y="205"/>
                  </a:lnTo>
                  <a:lnTo>
                    <a:pt x="432" y="218"/>
                  </a:lnTo>
                  <a:lnTo>
                    <a:pt x="430" y="228"/>
                  </a:lnTo>
                  <a:lnTo>
                    <a:pt x="430" y="237"/>
                  </a:lnTo>
                  <a:lnTo>
                    <a:pt x="428" y="249"/>
                  </a:lnTo>
                  <a:lnTo>
                    <a:pt x="426" y="260"/>
                  </a:lnTo>
                  <a:lnTo>
                    <a:pt x="422" y="270"/>
                  </a:lnTo>
                  <a:lnTo>
                    <a:pt x="421" y="279"/>
                  </a:lnTo>
                  <a:lnTo>
                    <a:pt x="417" y="289"/>
                  </a:lnTo>
                  <a:lnTo>
                    <a:pt x="413" y="300"/>
                  </a:lnTo>
                  <a:lnTo>
                    <a:pt x="407" y="308"/>
                  </a:lnTo>
                  <a:lnTo>
                    <a:pt x="403" y="317"/>
                  </a:lnTo>
                  <a:lnTo>
                    <a:pt x="400" y="327"/>
                  </a:lnTo>
                  <a:lnTo>
                    <a:pt x="394" y="336"/>
                  </a:lnTo>
                  <a:lnTo>
                    <a:pt x="388" y="344"/>
                  </a:lnTo>
                  <a:lnTo>
                    <a:pt x="381" y="353"/>
                  </a:lnTo>
                  <a:lnTo>
                    <a:pt x="373" y="361"/>
                  </a:lnTo>
                  <a:lnTo>
                    <a:pt x="367" y="368"/>
                  </a:lnTo>
                  <a:lnTo>
                    <a:pt x="360" y="374"/>
                  </a:lnTo>
                  <a:lnTo>
                    <a:pt x="352" y="382"/>
                  </a:lnTo>
                  <a:lnTo>
                    <a:pt x="343" y="387"/>
                  </a:lnTo>
                  <a:lnTo>
                    <a:pt x="335" y="395"/>
                  </a:lnTo>
                  <a:lnTo>
                    <a:pt x="325" y="399"/>
                  </a:lnTo>
                  <a:lnTo>
                    <a:pt x="316" y="404"/>
                  </a:lnTo>
                  <a:lnTo>
                    <a:pt x="306" y="408"/>
                  </a:lnTo>
                  <a:lnTo>
                    <a:pt x="299" y="414"/>
                  </a:lnTo>
                  <a:lnTo>
                    <a:pt x="289" y="418"/>
                  </a:lnTo>
                  <a:lnTo>
                    <a:pt x="278" y="422"/>
                  </a:lnTo>
                  <a:lnTo>
                    <a:pt x="268" y="424"/>
                  </a:lnTo>
                  <a:lnTo>
                    <a:pt x="259" y="427"/>
                  </a:lnTo>
                  <a:lnTo>
                    <a:pt x="248" y="427"/>
                  </a:lnTo>
                  <a:lnTo>
                    <a:pt x="236" y="429"/>
                  </a:lnTo>
                  <a:lnTo>
                    <a:pt x="227" y="431"/>
                  </a:lnTo>
                  <a:lnTo>
                    <a:pt x="215" y="433"/>
                  </a:lnTo>
                  <a:lnTo>
                    <a:pt x="215" y="4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2" name="Freeform 38"/>
            <p:cNvSpPr>
              <a:spLocks/>
            </p:cNvSpPr>
            <p:nvPr/>
          </p:nvSpPr>
          <p:spPr bwMode="auto">
            <a:xfrm>
              <a:off x="5221908" y="4845586"/>
              <a:ext cx="470224" cy="458685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93" y="176"/>
                </a:cxn>
                <a:cxn ang="0">
                  <a:pos x="272" y="0"/>
                </a:cxn>
                <a:cxn ang="0">
                  <a:pos x="325" y="36"/>
                </a:cxn>
                <a:cxn ang="0">
                  <a:pos x="137" y="237"/>
                </a:cxn>
                <a:cxn ang="0">
                  <a:pos x="137" y="317"/>
                </a:cxn>
                <a:cxn ang="0">
                  <a:pos x="46" y="256"/>
                </a:cxn>
                <a:cxn ang="0">
                  <a:pos x="0" y="155"/>
                </a:cxn>
                <a:cxn ang="0">
                  <a:pos x="0" y="155"/>
                </a:cxn>
              </a:cxnLst>
              <a:rect l="0" t="0" r="r" b="b"/>
              <a:pathLst>
                <a:path w="325" h="317">
                  <a:moveTo>
                    <a:pt x="0" y="155"/>
                  </a:moveTo>
                  <a:lnTo>
                    <a:pt x="93" y="176"/>
                  </a:lnTo>
                  <a:lnTo>
                    <a:pt x="272" y="0"/>
                  </a:lnTo>
                  <a:lnTo>
                    <a:pt x="325" y="36"/>
                  </a:lnTo>
                  <a:lnTo>
                    <a:pt x="137" y="237"/>
                  </a:lnTo>
                  <a:lnTo>
                    <a:pt x="137" y="317"/>
                  </a:lnTo>
                  <a:lnTo>
                    <a:pt x="46" y="256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3" name="Freeform 39"/>
            <p:cNvSpPr>
              <a:spLocks/>
            </p:cNvSpPr>
            <p:nvPr/>
          </p:nvSpPr>
          <p:spPr bwMode="auto">
            <a:xfrm>
              <a:off x="5853680" y="4891743"/>
              <a:ext cx="291366" cy="510611"/>
            </a:xfrm>
            <a:custGeom>
              <a:avLst/>
              <a:gdLst/>
              <a:ahLst/>
              <a:cxnLst>
                <a:cxn ang="0">
                  <a:pos x="10" y="348"/>
                </a:cxn>
                <a:cxn ang="0">
                  <a:pos x="55" y="272"/>
                </a:cxn>
                <a:cxn ang="0">
                  <a:pos x="0" y="26"/>
                </a:cxn>
                <a:cxn ang="0">
                  <a:pos x="59" y="0"/>
                </a:cxn>
                <a:cxn ang="0">
                  <a:pos x="133" y="264"/>
                </a:cxn>
                <a:cxn ang="0">
                  <a:pos x="202" y="308"/>
                </a:cxn>
                <a:cxn ang="0">
                  <a:pos x="103" y="353"/>
                </a:cxn>
                <a:cxn ang="0">
                  <a:pos x="10" y="348"/>
                </a:cxn>
                <a:cxn ang="0">
                  <a:pos x="10" y="348"/>
                </a:cxn>
              </a:cxnLst>
              <a:rect l="0" t="0" r="r" b="b"/>
              <a:pathLst>
                <a:path w="202" h="353">
                  <a:moveTo>
                    <a:pt x="10" y="348"/>
                  </a:moveTo>
                  <a:lnTo>
                    <a:pt x="55" y="272"/>
                  </a:lnTo>
                  <a:lnTo>
                    <a:pt x="0" y="26"/>
                  </a:lnTo>
                  <a:lnTo>
                    <a:pt x="59" y="0"/>
                  </a:lnTo>
                  <a:lnTo>
                    <a:pt x="133" y="264"/>
                  </a:lnTo>
                  <a:lnTo>
                    <a:pt x="202" y="308"/>
                  </a:lnTo>
                  <a:lnTo>
                    <a:pt x="103" y="353"/>
                  </a:lnTo>
                  <a:lnTo>
                    <a:pt x="10" y="348"/>
                  </a:lnTo>
                  <a:lnTo>
                    <a:pt x="1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4" name="Freeform 40"/>
            <p:cNvSpPr>
              <a:spLocks/>
            </p:cNvSpPr>
            <p:nvPr/>
          </p:nvSpPr>
          <p:spPr bwMode="auto">
            <a:xfrm>
              <a:off x="6000806" y="4730194"/>
              <a:ext cx="490417" cy="282711"/>
            </a:xfrm>
            <a:custGeom>
              <a:avLst/>
              <a:gdLst/>
              <a:ahLst/>
              <a:cxnLst>
                <a:cxn ang="0">
                  <a:pos x="299" y="195"/>
                </a:cxn>
                <a:cxn ang="0">
                  <a:pos x="249" y="123"/>
                </a:cxn>
                <a:cxn ang="0">
                  <a:pos x="0" y="80"/>
                </a:cxn>
                <a:cxn ang="0">
                  <a:pos x="0" y="15"/>
                </a:cxn>
                <a:cxn ang="0">
                  <a:pos x="272" y="51"/>
                </a:cxn>
                <a:cxn ang="0">
                  <a:pos x="331" y="0"/>
                </a:cxn>
                <a:cxn ang="0">
                  <a:pos x="340" y="114"/>
                </a:cxn>
                <a:cxn ang="0">
                  <a:pos x="299" y="195"/>
                </a:cxn>
                <a:cxn ang="0">
                  <a:pos x="299" y="195"/>
                </a:cxn>
              </a:cxnLst>
              <a:rect l="0" t="0" r="r" b="b"/>
              <a:pathLst>
                <a:path w="340" h="195">
                  <a:moveTo>
                    <a:pt x="299" y="195"/>
                  </a:moveTo>
                  <a:lnTo>
                    <a:pt x="249" y="123"/>
                  </a:lnTo>
                  <a:lnTo>
                    <a:pt x="0" y="80"/>
                  </a:lnTo>
                  <a:lnTo>
                    <a:pt x="0" y="15"/>
                  </a:lnTo>
                  <a:lnTo>
                    <a:pt x="272" y="51"/>
                  </a:lnTo>
                  <a:lnTo>
                    <a:pt x="331" y="0"/>
                  </a:lnTo>
                  <a:lnTo>
                    <a:pt x="340" y="114"/>
                  </a:lnTo>
                  <a:lnTo>
                    <a:pt x="299" y="195"/>
                  </a:lnTo>
                  <a:lnTo>
                    <a:pt x="299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5" name="Freeform 41"/>
            <p:cNvSpPr>
              <a:spLocks/>
            </p:cNvSpPr>
            <p:nvPr/>
          </p:nvSpPr>
          <p:spPr bwMode="auto">
            <a:xfrm>
              <a:off x="5112285" y="4496524"/>
              <a:ext cx="507726" cy="302905"/>
            </a:xfrm>
            <a:custGeom>
              <a:avLst/>
              <a:gdLst/>
              <a:ahLst/>
              <a:cxnLst>
                <a:cxn ang="0">
                  <a:pos x="15" y="211"/>
                </a:cxn>
                <a:cxn ang="0">
                  <a:pos x="82" y="141"/>
                </a:cxn>
                <a:cxn ang="0">
                  <a:pos x="329" y="186"/>
                </a:cxn>
                <a:cxn ang="0">
                  <a:pos x="354" y="126"/>
                </a:cxn>
                <a:cxn ang="0">
                  <a:pos x="86" y="67"/>
                </a:cxn>
                <a:cxn ang="0">
                  <a:pos x="38" y="0"/>
                </a:cxn>
                <a:cxn ang="0">
                  <a:pos x="0" y="101"/>
                </a:cxn>
                <a:cxn ang="0">
                  <a:pos x="15" y="211"/>
                </a:cxn>
                <a:cxn ang="0">
                  <a:pos x="15" y="211"/>
                </a:cxn>
              </a:cxnLst>
              <a:rect l="0" t="0" r="r" b="b"/>
              <a:pathLst>
                <a:path w="354" h="211">
                  <a:moveTo>
                    <a:pt x="15" y="211"/>
                  </a:moveTo>
                  <a:lnTo>
                    <a:pt x="82" y="141"/>
                  </a:lnTo>
                  <a:lnTo>
                    <a:pt x="329" y="186"/>
                  </a:lnTo>
                  <a:lnTo>
                    <a:pt x="354" y="126"/>
                  </a:lnTo>
                  <a:lnTo>
                    <a:pt x="86" y="67"/>
                  </a:lnTo>
                  <a:lnTo>
                    <a:pt x="38" y="0"/>
                  </a:lnTo>
                  <a:lnTo>
                    <a:pt x="0" y="10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6" name="Freeform 42"/>
            <p:cNvSpPr>
              <a:spLocks/>
            </p:cNvSpPr>
            <p:nvPr/>
          </p:nvSpPr>
          <p:spPr bwMode="auto">
            <a:xfrm>
              <a:off x="5415189" y="4086882"/>
              <a:ext cx="357716" cy="481763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93" y="101"/>
                </a:cxn>
                <a:cxn ang="0">
                  <a:pos x="185" y="335"/>
                </a:cxn>
                <a:cxn ang="0">
                  <a:pos x="247" y="323"/>
                </a:cxn>
                <a:cxn ang="0">
                  <a:pos x="156" y="74"/>
                </a:cxn>
                <a:cxn ang="0">
                  <a:pos x="215" y="0"/>
                </a:cxn>
                <a:cxn ang="0">
                  <a:pos x="84" y="9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47" h="335">
                  <a:moveTo>
                    <a:pt x="0" y="82"/>
                  </a:moveTo>
                  <a:lnTo>
                    <a:pt x="93" y="101"/>
                  </a:lnTo>
                  <a:lnTo>
                    <a:pt x="185" y="335"/>
                  </a:lnTo>
                  <a:lnTo>
                    <a:pt x="247" y="323"/>
                  </a:lnTo>
                  <a:lnTo>
                    <a:pt x="156" y="74"/>
                  </a:lnTo>
                  <a:lnTo>
                    <a:pt x="215" y="0"/>
                  </a:lnTo>
                  <a:lnTo>
                    <a:pt x="84" y="9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7" name="Freeform 43"/>
            <p:cNvSpPr>
              <a:spLocks/>
            </p:cNvSpPr>
            <p:nvPr/>
          </p:nvSpPr>
          <p:spPr bwMode="auto">
            <a:xfrm>
              <a:off x="5925801" y="4219583"/>
              <a:ext cx="458685" cy="470224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92" y="72"/>
                </a:cxn>
                <a:cxn ang="0">
                  <a:pos x="0" y="272"/>
                </a:cxn>
                <a:cxn ang="0">
                  <a:pos x="34" y="327"/>
                </a:cxn>
                <a:cxn ang="0">
                  <a:pos x="241" y="131"/>
                </a:cxn>
                <a:cxn ang="0">
                  <a:pos x="317" y="141"/>
                </a:cxn>
                <a:cxn ang="0">
                  <a:pos x="260" y="5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317" h="327">
                  <a:moveTo>
                    <a:pt x="186" y="0"/>
                  </a:moveTo>
                  <a:lnTo>
                    <a:pt x="192" y="72"/>
                  </a:lnTo>
                  <a:lnTo>
                    <a:pt x="0" y="272"/>
                  </a:lnTo>
                  <a:lnTo>
                    <a:pt x="34" y="327"/>
                  </a:lnTo>
                  <a:lnTo>
                    <a:pt x="241" y="131"/>
                  </a:lnTo>
                  <a:lnTo>
                    <a:pt x="317" y="141"/>
                  </a:lnTo>
                  <a:lnTo>
                    <a:pt x="260" y="5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8" name="Freeform 44"/>
            <p:cNvSpPr>
              <a:spLocks/>
            </p:cNvSpPr>
            <p:nvPr/>
          </p:nvSpPr>
          <p:spPr bwMode="auto">
            <a:xfrm>
              <a:off x="5617125" y="4510949"/>
              <a:ext cx="438491" cy="438490"/>
            </a:xfrm>
            <a:custGeom>
              <a:avLst/>
              <a:gdLst/>
              <a:ahLst/>
              <a:cxnLst>
                <a:cxn ang="0">
                  <a:pos x="141" y="302"/>
                </a:cxn>
                <a:cxn ang="0">
                  <a:pos x="125" y="302"/>
                </a:cxn>
                <a:cxn ang="0">
                  <a:pos x="110" y="298"/>
                </a:cxn>
                <a:cxn ang="0">
                  <a:pos x="97" y="292"/>
                </a:cxn>
                <a:cxn ang="0">
                  <a:pos x="83" y="287"/>
                </a:cxn>
                <a:cxn ang="0">
                  <a:pos x="70" y="279"/>
                </a:cxn>
                <a:cxn ang="0">
                  <a:pos x="53" y="268"/>
                </a:cxn>
                <a:cxn ang="0">
                  <a:pos x="32" y="247"/>
                </a:cxn>
                <a:cxn ang="0">
                  <a:pos x="21" y="230"/>
                </a:cxn>
                <a:cxn ang="0">
                  <a:pos x="13" y="216"/>
                </a:cxn>
                <a:cxn ang="0">
                  <a:pos x="7" y="203"/>
                </a:cxn>
                <a:cxn ang="0">
                  <a:pos x="4" y="190"/>
                </a:cxn>
                <a:cxn ang="0">
                  <a:pos x="0" y="174"/>
                </a:cxn>
                <a:cxn ang="0">
                  <a:pos x="0" y="159"/>
                </a:cxn>
                <a:cxn ang="0">
                  <a:pos x="0" y="144"/>
                </a:cxn>
                <a:cxn ang="0">
                  <a:pos x="0" y="127"/>
                </a:cxn>
                <a:cxn ang="0">
                  <a:pos x="4" y="114"/>
                </a:cxn>
                <a:cxn ang="0">
                  <a:pos x="7" y="100"/>
                </a:cxn>
                <a:cxn ang="0">
                  <a:pos x="13" y="85"/>
                </a:cxn>
                <a:cxn ang="0">
                  <a:pos x="21" y="72"/>
                </a:cxn>
                <a:cxn ang="0">
                  <a:pos x="32" y="55"/>
                </a:cxn>
                <a:cxn ang="0">
                  <a:pos x="53" y="34"/>
                </a:cxn>
                <a:cxn ang="0">
                  <a:pos x="70" y="20"/>
                </a:cxn>
                <a:cxn ang="0">
                  <a:pos x="83" y="15"/>
                </a:cxn>
                <a:cxn ang="0">
                  <a:pos x="97" y="9"/>
                </a:cxn>
                <a:cxn ang="0">
                  <a:pos x="110" y="3"/>
                </a:cxn>
                <a:cxn ang="0">
                  <a:pos x="125" y="0"/>
                </a:cxn>
                <a:cxn ang="0">
                  <a:pos x="141" y="0"/>
                </a:cxn>
                <a:cxn ang="0">
                  <a:pos x="156" y="0"/>
                </a:cxn>
                <a:cxn ang="0">
                  <a:pos x="171" y="0"/>
                </a:cxn>
                <a:cxn ang="0">
                  <a:pos x="186" y="3"/>
                </a:cxn>
                <a:cxn ang="0">
                  <a:pos x="199" y="9"/>
                </a:cxn>
                <a:cxn ang="0">
                  <a:pos x="213" y="15"/>
                </a:cxn>
                <a:cxn ang="0">
                  <a:pos x="226" y="20"/>
                </a:cxn>
                <a:cxn ang="0">
                  <a:pos x="245" y="34"/>
                </a:cxn>
                <a:cxn ang="0">
                  <a:pos x="266" y="55"/>
                </a:cxn>
                <a:cxn ang="0">
                  <a:pos x="277" y="72"/>
                </a:cxn>
                <a:cxn ang="0">
                  <a:pos x="285" y="85"/>
                </a:cxn>
                <a:cxn ang="0">
                  <a:pos x="291" y="100"/>
                </a:cxn>
                <a:cxn ang="0">
                  <a:pos x="296" y="114"/>
                </a:cxn>
                <a:cxn ang="0">
                  <a:pos x="298" y="127"/>
                </a:cxn>
                <a:cxn ang="0">
                  <a:pos x="300" y="144"/>
                </a:cxn>
                <a:cxn ang="0">
                  <a:pos x="300" y="159"/>
                </a:cxn>
                <a:cxn ang="0">
                  <a:pos x="298" y="174"/>
                </a:cxn>
                <a:cxn ang="0">
                  <a:pos x="296" y="190"/>
                </a:cxn>
                <a:cxn ang="0">
                  <a:pos x="291" y="203"/>
                </a:cxn>
                <a:cxn ang="0">
                  <a:pos x="285" y="216"/>
                </a:cxn>
                <a:cxn ang="0">
                  <a:pos x="277" y="230"/>
                </a:cxn>
                <a:cxn ang="0">
                  <a:pos x="266" y="247"/>
                </a:cxn>
                <a:cxn ang="0">
                  <a:pos x="245" y="268"/>
                </a:cxn>
                <a:cxn ang="0">
                  <a:pos x="226" y="279"/>
                </a:cxn>
                <a:cxn ang="0">
                  <a:pos x="213" y="287"/>
                </a:cxn>
                <a:cxn ang="0">
                  <a:pos x="199" y="292"/>
                </a:cxn>
                <a:cxn ang="0">
                  <a:pos x="186" y="298"/>
                </a:cxn>
                <a:cxn ang="0">
                  <a:pos x="171" y="302"/>
                </a:cxn>
                <a:cxn ang="0">
                  <a:pos x="156" y="302"/>
                </a:cxn>
                <a:cxn ang="0">
                  <a:pos x="150" y="304"/>
                </a:cxn>
              </a:cxnLst>
              <a:rect l="0" t="0" r="r" b="b"/>
              <a:pathLst>
                <a:path w="302" h="304">
                  <a:moveTo>
                    <a:pt x="150" y="304"/>
                  </a:moveTo>
                  <a:lnTo>
                    <a:pt x="141" y="302"/>
                  </a:lnTo>
                  <a:lnTo>
                    <a:pt x="133" y="302"/>
                  </a:lnTo>
                  <a:lnTo>
                    <a:pt x="125" y="302"/>
                  </a:lnTo>
                  <a:lnTo>
                    <a:pt x="118" y="300"/>
                  </a:lnTo>
                  <a:lnTo>
                    <a:pt x="110" y="298"/>
                  </a:lnTo>
                  <a:lnTo>
                    <a:pt x="104" y="296"/>
                  </a:lnTo>
                  <a:lnTo>
                    <a:pt x="97" y="292"/>
                  </a:lnTo>
                  <a:lnTo>
                    <a:pt x="91" y="290"/>
                  </a:lnTo>
                  <a:lnTo>
                    <a:pt x="83" y="287"/>
                  </a:lnTo>
                  <a:lnTo>
                    <a:pt x="78" y="283"/>
                  </a:lnTo>
                  <a:lnTo>
                    <a:pt x="70" y="279"/>
                  </a:lnTo>
                  <a:lnTo>
                    <a:pt x="64" y="275"/>
                  </a:lnTo>
                  <a:lnTo>
                    <a:pt x="53" y="268"/>
                  </a:lnTo>
                  <a:lnTo>
                    <a:pt x="44" y="258"/>
                  </a:lnTo>
                  <a:lnTo>
                    <a:pt x="32" y="247"/>
                  </a:lnTo>
                  <a:lnTo>
                    <a:pt x="23" y="235"/>
                  </a:lnTo>
                  <a:lnTo>
                    <a:pt x="21" y="230"/>
                  </a:lnTo>
                  <a:lnTo>
                    <a:pt x="17" y="224"/>
                  </a:lnTo>
                  <a:lnTo>
                    <a:pt x="13" y="216"/>
                  </a:lnTo>
                  <a:lnTo>
                    <a:pt x="11" y="211"/>
                  </a:lnTo>
                  <a:lnTo>
                    <a:pt x="7" y="203"/>
                  </a:lnTo>
                  <a:lnTo>
                    <a:pt x="5" y="195"/>
                  </a:lnTo>
                  <a:lnTo>
                    <a:pt x="4" y="190"/>
                  </a:lnTo>
                  <a:lnTo>
                    <a:pt x="2" y="182"/>
                  </a:lnTo>
                  <a:lnTo>
                    <a:pt x="0" y="174"/>
                  </a:lnTo>
                  <a:lnTo>
                    <a:pt x="0" y="167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4" y="114"/>
                  </a:lnTo>
                  <a:lnTo>
                    <a:pt x="5" y="106"/>
                  </a:lnTo>
                  <a:lnTo>
                    <a:pt x="7" y="100"/>
                  </a:lnTo>
                  <a:lnTo>
                    <a:pt x="11" y="93"/>
                  </a:lnTo>
                  <a:lnTo>
                    <a:pt x="13" y="85"/>
                  </a:lnTo>
                  <a:lnTo>
                    <a:pt x="17" y="79"/>
                  </a:lnTo>
                  <a:lnTo>
                    <a:pt x="21" y="72"/>
                  </a:lnTo>
                  <a:lnTo>
                    <a:pt x="23" y="66"/>
                  </a:lnTo>
                  <a:lnTo>
                    <a:pt x="32" y="55"/>
                  </a:lnTo>
                  <a:lnTo>
                    <a:pt x="44" y="45"/>
                  </a:lnTo>
                  <a:lnTo>
                    <a:pt x="53" y="34"/>
                  </a:lnTo>
                  <a:lnTo>
                    <a:pt x="64" y="26"/>
                  </a:lnTo>
                  <a:lnTo>
                    <a:pt x="70" y="20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91" y="11"/>
                  </a:lnTo>
                  <a:lnTo>
                    <a:pt x="97" y="9"/>
                  </a:lnTo>
                  <a:lnTo>
                    <a:pt x="104" y="5"/>
                  </a:lnTo>
                  <a:lnTo>
                    <a:pt x="110" y="3"/>
                  </a:lnTo>
                  <a:lnTo>
                    <a:pt x="118" y="1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9" y="1"/>
                  </a:lnTo>
                  <a:lnTo>
                    <a:pt x="186" y="3"/>
                  </a:lnTo>
                  <a:lnTo>
                    <a:pt x="192" y="5"/>
                  </a:lnTo>
                  <a:lnTo>
                    <a:pt x="199" y="9"/>
                  </a:lnTo>
                  <a:lnTo>
                    <a:pt x="207" y="11"/>
                  </a:lnTo>
                  <a:lnTo>
                    <a:pt x="213" y="15"/>
                  </a:lnTo>
                  <a:lnTo>
                    <a:pt x="220" y="17"/>
                  </a:lnTo>
                  <a:lnTo>
                    <a:pt x="226" y="20"/>
                  </a:lnTo>
                  <a:lnTo>
                    <a:pt x="234" y="26"/>
                  </a:lnTo>
                  <a:lnTo>
                    <a:pt x="245" y="34"/>
                  </a:lnTo>
                  <a:lnTo>
                    <a:pt x="256" y="45"/>
                  </a:lnTo>
                  <a:lnTo>
                    <a:pt x="266" y="55"/>
                  </a:lnTo>
                  <a:lnTo>
                    <a:pt x="274" y="66"/>
                  </a:lnTo>
                  <a:lnTo>
                    <a:pt x="277" y="72"/>
                  </a:lnTo>
                  <a:lnTo>
                    <a:pt x="281" y="79"/>
                  </a:lnTo>
                  <a:lnTo>
                    <a:pt x="285" y="85"/>
                  </a:lnTo>
                  <a:lnTo>
                    <a:pt x="289" y="93"/>
                  </a:lnTo>
                  <a:lnTo>
                    <a:pt x="291" y="100"/>
                  </a:lnTo>
                  <a:lnTo>
                    <a:pt x="293" y="106"/>
                  </a:lnTo>
                  <a:lnTo>
                    <a:pt x="296" y="114"/>
                  </a:lnTo>
                  <a:lnTo>
                    <a:pt x="298" y="121"/>
                  </a:lnTo>
                  <a:lnTo>
                    <a:pt x="298" y="127"/>
                  </a:lnTo>
                  <a:lnTo>
                    <a:pt x="300" y="135"/>
                  </a:lnTo>
                  <a:lnTo>
                    <a:pt x="300" y="144"/>
                  </a:lnTo>
                  <a:lnTo>
                    <a:pt x="302" y="152"/>
                  </a:lnTo>
                  <a:lnTo>
                    <a:pt x="300" y="159"/>
                  </a:lnTo>
                  <a:lnTo>
                    <a:pt x="300" y="167"/>
                  </a:lnTo>
                  <a:lnTo>
                    <a:pt x="298" y="174"/>
                  </a:lnTo>
                  <a:lnTo>
                    <a:pt x="298" y="182"/>
                  </a:lnTo>
                  <a:lnTo>
                    <a:pt x="296" y="190"/>
                  </a:lnTo>
                  <a:lnTo>
                    <a:pt x="293" y="195"/>
                  </a:lnTo>
                  <a:lnTo>
                    <a:pt x="291" y="203"/>
                  </a:lnTo>
                  <a:lnTo>
                    <a:pt x="289" y="211"/>
                  </a:lnTo>
                  <a:lnTo>
                    <a:pt x="285" y="216"/>
                  </a:lnTo>
                  <a:lnTo>
                    <a:pt x="281" y="224"/>
                  </a:lnTo>
                  <a:lnTo>
                    <a:pt x="277" y="230"/>
                  </a:lnTo>
                  <a:lnTo>
                    <a:pt x="274" y="235"/>
                  </a:lnTo>
                  <a:lnTo>
                    <a:pt x="266" y="247"/>
                  </a:lnTo>
                  <a:lnTo>
                    <a:pt x="256" y="258"/>
                  </a:lnTo>
                  <a:lnTo>
                    <a:pt x="245" y="268"/>
                  </a:lnTo>
                  <a:lnTo>
                    <a:pt x="234" y="275"/>
                  </a:lnTo>
                  <a:lnTo>
                    <a:pt x="226" y="279"/>
                  </a:lnTo>
                  <a:lnTo>
                    <a:pt x="220" y="283"/>
                  </a:lnTo>
                  <a:lnTo>
                    <a:pt x="213" y="287"/>
                  </a:lnTo>
                  <a:lnTo>
                    <a:pt x="207" y="290"/>
                  </a:lnTo>
                  <a:lnTo>
                    <a:pt x="199" y="292"/>
                  </a:lnTo>
                  <a:lnTo>
                    <a:pt x="192" y="296"/>
                  </a:lnTo>
                  <a:lnTo>
                    <a:pt x="186" y="298"/>
                  </a:lnTo>
                  <a:lnTo>
                    <a:pt x="179" y="300"/>
                  </a:lnTo>
                  <a:lnTo>
                    <a:pt x="171" y="302"/>
                  </a:lnTo>
                  <a:lnTo>
                    <a:pt x="163" y="302"/>
                  </a:lnTo>
                  <a:lnTo>
                    <a:pt x="156" y="302"/>
                  </a:lnTo>
                  <a:lnTo>
                    <a:pt x="150" y="304"/>
                  </a:lnTo>
                  <a:lnTo>
                    <a:pt x="150" y="30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69" name="Freeform 45"/>
            <p:cNvSpPr>
              <a:spLocks/>
            </p:cNvSpPr>
            <p:nvPr/>
          </p:nvSpPr>
          <p:spPr bwMode="auto">
            <a:xfrm>
              <a:off x="5715209" y="4606146"/>
              <a:ext cx="245209" cy="245209"/>
            </a:xfrm>
            <a:custGeom>
              <a:avLst/>
              <a:gdLst/>
              <a:ahLst/>
              <a:cxnLst>
                <a:cxn ang="0">
                  <a:pos x="52" y="143"/>
                </a:cxn>
                <a:cxn ang="0">
                  <a:pos x="61" y="149"/>
                </a:cxn>
                <a:cxn ang="0">
                  <a:pos x="75" y="168"/>
                </a:cxn>
                <a:cxn ang="0">
                  <a:pos x="84" y="171"/>
                </a:cxn>
                <a:cxn ang="0">
                  <a:pos x="101" y="152"/>
                </a:cxn>
                <a:cxn ang="0">
                  <a:pos x="114" y="149"/>
                </a:cxn>
                <a:cxn ang="0">
                  <a:pos x="135" y="154"/>
                </a:cxn>
                <a:cxn ang="0">
                  <a:pos x="143" y="150"/>
                </a:cxn>
                <a:cxn ang="0">
                  <a:pos x="143" y="122"/>
                </a:cxn>
                <a:cxn ang="0">
                  <a:pos x="149" y="112"/>
                </a:cxn>
                <a:cxn ang="0">
                  <a:pos x="170" y="99"/>
                </a:cxn>
                <a:cxn ang="0">
                  <a:pos x="171" y="91"/>
                </a:cxn>
                <a:cxn ang="0">
                  <a:pos x="151" y="72"/>
                </a:cxn>
                <a:cxn ang="0">
                  <a:pos x="149" y="61"/>
                </a:cxn>
                <a:cxn ang="0">
                  <a:pos x="154" y="36"/>
                </a:cxn>
                <a:cxn ang="0">
                  <a:pos x="151" y="27"/>
                </a:cxn>
                <a:cxn ang="0">
                  <a:pos x="124" y="31"/>
                </a:cxn>
                <a:cxn ang="0">
                  <a:pos x="113" y="25"/>
                </a:cxn>
                <a:cxn ang="0">
                  <a:pos x="101" y="4"/>
                </a:cxn>
                <a:cxn ang="0">
                  <a:pos x="92" y="0"/>
                </a:cxn>
                <a:cxn ang="0">
                  <a:pos x="73" y="21"/>
                </a:cxn>
                <a:cxn ang="0">
                  <a:pos x="61" y="25"/>
                </a:cxn>
                <a:cxn ang="0">
                  <a:pos x="38" y="19"/>
                </a:cxn>
                <a:cxn ang="0">
                  <a:pos x="29" y="23"/>
                </a:cxn>
                <a:cxn ang="0">
                  <a:pos x="33" y="52"/>
                </a:cxn>
                <a:cxn ang="0">
                  <a:pos x="25" y="63"/>
                </a:cxn>
                <a:cxn ang="0">
                  <a:pos x="4" y="74"/>
                </a:cxn>
                <a:cxn ang="0">
                  <a:pos x="0" y="82"/>
                </a:cxn>
                <a:cxn ang="0">
                  <a:pos x="23" y="101"/>
                </a:cxn>
                <a:cxn ang="0">
                  <a:pos x="27" y="112"/>
                </a:cxn>
                <a:cxn ang="0">
                  <a:pos x="21" y="133"/>
                </a:cxn>
                <a:cxn ang="0">
                  <a:pos x="23" y="145"/>
                </a:cxn>
                <a:cxn ang="0">
                  <a:pos x="33" y="145"/>
                </a:cxn>
              </a:cxnLst>
              <a:rect l="0" t="0" r="r" b="b"/>
              <a:pathLst>
                <a:path w="171" h="171">
                  <a:moveTo>
                    <a:pt x="33" y="145"/>
                  </a:moveTo>
                  <a:lnTo>
                    <a:pt x="52" y="143"/>
                  </a:lnTo>
                  <a:lnTo>
                    <a:pt x="57" y="145"/>
                  </a:lnTo>
                  <a:lnTo>
                    <a:pt x="61" y="149"/>
                  </a:lnTo>
                  <a:lnTo>
                    <a:pt x="73" y="166"/>
                  </a:lnTo>
                  <a:lnTo>
                    <a:pt x="75" y="168"/>
                  </a:lnTo>
                  <a:lnTo>
                    <a:pt x="76" y="171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101" y="152"/>
                  </a:lnTo>
                  <a:lnTo>
                    <a:pt x="107" y="149"/>
                  </a:lnTo>
                  <a:lnTo>
                    <a:pt x="114" y="149"/>
                  </a:lnTo>
                  <a:lnTo>
                    <a:pt x="132" y="154"/>
                  </a:lnTo>
                  <a:lnTo>
                    <a:pt x="135" y="154"/>
                  </a:lnTo>
                  <a:lnTo>
                    <a:pt x="137" y="154"/>
                  </a:lnTo>
                  <a:lnTo>
                    <a:pt x="143" y="150"/>
                  </a:lnTo>
                  <a:lnTo>
                    <a:pt x="147" y="143"/>
                  </a:lnTo>
                  <a:lnTo>
                    <a:pt x="143" y="122"/>
                  </a:lnTo>
                  <a:lnTo>
                    <a:pt x="143" y="116"/>
                  </a:lnTo>
                  <a:lnTo>
                    <a:pt x="149" y="112"/>
                  </a:lnTo>
                  <a:lnTo>
                    <a:pt x="168" y="101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171" y="91"/>
                  </a:lnTo>
                  <a:lnTo>
                    <a:pt x="170" y="84"/>
                  </a:lnTo>
                  <a:lnTo>
                    <a:pt x="151" y="72"/>
                  </a:lnTo>
                  <a:lnTo>
                    <a:pt x="147" y="67"/>
                  </a:lnTo>
                  <a:lnTo>
                    <a:pt x="149" y="61"/>
                  </a:lnTo>
                  <a:lnTo>
                    <a:pt x="152" y="38"/>
                  </a:lnTo>
                  <a:lnTo>
                    <a:pt x="154" y="36"/>
                  </a:lnTo>
                  <a:lnTo>
                    <a:pt x="156" y="34"/>
                  </a:lnTo>
                  <a:lnTo>
                    <a:pt x="151" y="27"/>
                  </a:lnTo>
                  <a:lnTo>
                    <a:pt x="143" y="27"/>
                  </a:lnTo>
                  <a:lnTo>
                    <a:pt x="124" y="31"/>
                  </a:lnTo>
                  <a:lnTo>
                    <a:pt x="116" y="27"/>
                  </a:lnTo>
                  <a:lnTo>
                    <a:pt x="113" y="25"/>
                  </a:lnTo>
                  <a:lnTo>
                    <a:pt x="101" y="8"/>
                  </a:lnTo>
                  <a:lnTo>
                    <a:pt x="101" y="4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6" y="4"/>
                  </a:lnTo>
                  <a:lnTo>
                    <a:pt x="73" y="21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29" y="23"/>
                  </a:lnTo>
                  <a:lnTo>
                    <a:pt x="27" y="31"/>
                  </a:lnTo>
                  <a:lnTo>
                    <a:pt x="33" y="52"/>
                  </a:lnTo>
                  <a:lnTo>
                    <a:pt x="29" y="57"/>
                  </a:lnTo>
                  <a:lnTo>
                    <a:pt x="25" y="63"/>
                  </a:lnTo>
                  <a:lnTo>
                    <a:pt x="6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0" y="82"/>
                  </a:lnTo>
                  <a:lnTo>
                    <a:pt x="6" y="88"/>
                  </a:lnTo>
                  <a:lnTo>
                    <a:pt x="23" y="101"/>
                  </a:lnTo>
                  <a:lnTo>
                    <a:pt x="27" y="107"/>
                  </a:lnTo>
                  <a:lnTo>
                    <a:pt x="27" y="11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7"/>
                  </a:lnTo>
                  <a:lnTo>
                    <a:pt x="23" y="145"/>
                  </a:lnTo>
                  <a:lnTo>
                    <a:pt x="33" y="145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0" name="Freeform 46"/>
            <p:cNvSpPr>
              <a:spLocks/>
            </p:cNvSpPr>
            <p:nvPr/>
          </p:nvSpPr>
          <p:spPr bwMode="auto">
            <a:xfrm>
              <a:off x="5767135" y="4643650"/>
              <a:ext cx="150010" cy="152896"/>
            </a:xfrm>
            <a:custGeom>
              <a:avLst/>
              <a:gdLst/>
              <a:ahLst/>
              <a:cxnLst>
                <a:cxn ang="0">
                  <a:pos x="54" y="106"/>
                </a:cxn>
                <a:cxn ang="0">
                  <a:pos x="42" y="104"/>
                </a:cxn>
                <a:cxn ang="0">
                  <a:pos x="31" y="101"/>
                </a:cxn>
                <a:cxn ang="0">
                  <a:pos x="21" y="95"/>
                </a:cxn>
                <a:cxn ang="0">
                  <a:pos x="16" y="89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0" y="44"/>
                </a:cxn>
                <a:cxn ang="0">
                  <a:pos x="4" y="32"/>
                </a:cxn>
                <a:cxn ang="0">
                  <a:pos x="8" y="23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73" y="4"/>
                </a:cxn>
                <a:cxn ang="0">
                  <a:pos x="82" y="9"/>
                </a:cxn>
                <a:cxn ang="0">
                  <a:pos x="90" y="15"/>
                </a:cxn>
                <a:cxn ang="0">
                  <a:pos x="96" y="23"/>
                </a:cxn>
                <a:cxn ang="0">
                  <a:pos x="101" y="32"/>
                </a:cxn>
                <a:cxn ang="0">
                  <a:pos x="103" y="44"/>
                </a:cxn>
                <a:cxn ang="0">
                  <a:pos x="105" y="55"/>
                </a:cxn>
                <a:cxn ang="0">
                  <a:pos x="103" y="64"/>
                </a:cxn>
                <a:cxn ang="0">
                  <a:pos x="101" y="74"/>
                </a:cxn>
                <a:cxn ang="0">
                  <a:pos x="96" y="82"/>
                </a:cxn>
                <a:cxn ang="0">
                  <a:pos x="90" y="89"/>
                </a:cxn>
                <a:cxn ang="0">
                  <a:pos x="82" y="95"/>
                </a:cxn>
                <a:cxn ang="0">
                  <a:pos x="73" y="101"/>
                </a:cxn>
                <a:cxn ang="0">
                  <a:pos x="63" y="104"/>
                </a:cxn>
                <a:cxn ang="0">
                  <a:pos x="54" y="106"/>
                </a:cxn>
                <a:cxn ang="0">
                  <a:pos x="54" y="106"/>
                </a:cxn>
              </a:cxnLst>
              <a:rect l="0" t="0" r="r" b="b"/>
              <a:pathLst>
                <a:path w="105" h="106">
                  <a:moveTo>
                    <a:pt x="54" y="106"/>
                  </a:moveTo>
                  <a:lnTo>
                    <a:pt x="42" y="104"/>
                  </a:lnTo>
                  <a:lnTo>
                    <a:pt x="31" y="101"/>
                  </a:lnTo>
                  <a:lnTo>
                    <a:pt x="21" y="95"/>
                  </a:lnTo>
                  <a:lnTo>
                    <a:pt x="16" y="89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73" y="4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6" y="23"/>
                  </a:lnTo>
                  <a:lnTo>
                    <a:pt x="101" y="32"/>
                  </a:lnTo>
                  <a:lnTo>
                    <a:pt x="103" y="44"/>
                  </a:lnTo>
                  <a:lnTo>
                    <a:pt x="105" y="55"/>
                  </a:lnTo>
                  <a:lnTo>
                    <a:pt x="103" y="64"/>
                  </a:lnTo>
                  <a:lnTo>
                    <a:pt x="101" y="74"/>
                  </a:lnTo>
                  <a:lnTo>
                    <a:pt x="96" y="82"/>
                  </a:lnTo>
                  <a:lnTo>
                    <a:pt x="90" y="89"/>
                  </a:lnTo>
                  <a:lnTo>
                    <a:pt x="82" y="95"/>
                  </a:lnTo>
                  <a:lnTo>
                    <a:pt x="73" y="101"/>
                  </a:lnTo>
                  <a:lnTo>
                    <a:pt x="63" y="104"/>
                  </a:lnTo>
                  <a:lnTo>
                    <a:pt x="54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2" name="Freeform 48"/>
            <p:cNvSpPr>
              <a:spLocks/>
            </p:cNvSpPr>
            <p:nvPr/>
          </p:nvSpPr>
          <p:spPr bwMode="auto">
            <a:xfrm>
              <a:off x="6447950" y="5503321"/>
              <a:ext cx="651966" cy="36060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241"/>
                </a:cxn>
                <a:cxn ang="0">
                  <a:pos x="453" y="249"/>
                </a:cxn>
                <a:cxn ang="0">
                  <a:pos x="396" y="4"/>
                </a:cxn>
                <a:cxn ang="0">
                  <a:pos x="63" y="0"/>
                </a:cxn>
                <a:cxn ang="0">
                  <a:pos x="63" y="0"/>
                </a:cxn>
              </a:cxnLst>
              <a:rect l="0" t="0" r="r" b="b"/>
              <a:pathLst>
                <a:path w="453" h="249">
                  <a:moveTo>
                    <a:pt x="63" y="0"/>
                  </a:moveTo>
                  <a:lnTo>
                    <a:pt x="0" y="241"/>
                  </a:lnTo>
                  <a:lnTo>
                    <a:pt x="453" y="249"/>
                  </a:lnTo>
                  <a:lnTo>
                    <a:pt x="396" y="4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3" name="Freeform 49"/>
            <p:cNvSpPr>
              <a:spLocks/>
            </p:cNvSpPr>
            <p:nvPr/>
          </p:nvSpPr>
          <p:spPr bwMode="auto">
            <a:xfrm>
              <a:off x="6491223" y="5650445"/>
              <a:ext cx="513496" cy="184627"/>
            </a:xfrm>
            <a:custGeom>
              <a:avLst/>
              <a:gdLst/>
              <a:ahLst/>
              <a:cxnLst>
                <a:cxn ang="0">
                  <a:pos x="348" y="127"/>
                </a:cxn>
                <a:cxn ang="0">
                  <a:pos x="328" y="127"/>
                </a:cxn>
                <a:cxn ang="0">
                  <a:pos x="309" y="127"/>
                </a:cxn>
                <a:cxn ang="0">
                  <a:pos x="288" y="127"/>
                </a:cxn>
                <a:cxn ang="0">
                  <a:pos x="267" y="127"/>
                </a:cxn>
                <a:cxn ang="0">
                  <a:pos x="244" y="127"/>
                </a:cxn>
                <a:cxn ang="0">
                  <a:pos x="219" y="127"/>
                </a:cxn>
                <a:cxn ang="0">
                  <a:pos x="196" y="127"/>
                </a:cxn>
                <a:cxn ang="0">
                  <a:pos x="179" y="127"/>
                </a:cxn>
                <a:cxn ang="0">
                  <a:pos x="166" y="127"/>
                </a:cxn>
                <a:cxn ang="0">
                  <a:pos x="147" y="127"/>
                </a:cxn>
                <a:cxn ang="0">
                  <a:pos x="124" y="127"/>
                </a:cxn>
                <a:cxn ang="0">
                  <a:pos x="99" y="127"/>
                </a:cxn>
                <a:cxn ang="0">
                  <a:pos x="77" y="127"/>
                </a:cxn>
                <a:cxn ang="0">
                  <a:pos x="52" y="127"/>
                </a:cxn>
                <a:cxn ang="0">
                  <a:pos x="31" y="127"/>
                </a:cxn>
                <a:cxn ang="0">
                  <a:pos x="10" y="127"/>
                </a:cxn>
                <a:cxn ang="0">
                  <a:pos x="0" y="117"/>
                </a:cxn>
                <a:cxn ang="0">
                  <a:pos x="6" y="104"/>
                </a:cxn>
                <a:cxn ang="0">
                  <a:pos x="18" y="85"/>
                </a:cxn>
                <a:cxn ang="0">
                  <a:pos x="35" y="62"/>
                </a:cxn>
                <a:cxn ang="0">
                  <a:pos x="56" y="41"/>
                </a:cxn>
                <a:cxn ang="0">
                  <a:pos x="73" y="28"/>
                </a:cxn>
                <a:cxn ang="0">
                  <a:pos x="84" y="20"/>
                </a:cxn>
                <a:cxn ang="0">
                  <a:pos x="97" y="15"/>
                </a:cxn>
                <a:cxn ang="0">
                  <a:pos x="111" y="9"/>
                </a:cxn>
                <a:cxn ang="0">
                  <a:pos x="126" y="3"/>
                </a:cxn>
                <a:cxn ang="0">
                  <a:pos x="139" y="0"/>
                </a:cxn>
                <a:cxn ang="0">
                  <a:pos x="154" y="0"/>
                </a:cxn>
                <a:cxn ang="0">
                  <a:pos x="170" y="0"/>
                </a:cxn>
                <a:cxn ang="0">
                  <a:pos x="185" y="0"/>
                </a:cxn>
                <a:cxn ang="0">
                  <a:pos x="198" y="0"/>
                </a:cxn>
                <a:cxn ang="0">
                  <a:pos x="213" y="1"/>
                </a:cxn>
                <a:cxn ang="0">
                  <a:pos x="229" y="5"/>
                </a:cxn>
                <a:cxn ang="0">
                  <a:pos x="242" y="9"/>
                </a:cxn>
                <a:cxn ang="0">
                  <a:pos x="255" y="15"/>
                </a:cxn>
                <a:cxn ang="0">
                  <a:pos x="269" y="22"/>
                </a:cxn>
                <a:cxn ang="0">
                  <a:pos x="282" y="30"/>
                </a:cxn>
                <a:cxn ang="0">
                  <a:pos x="299" y="43"/>
                </a:cxn>
                <a:cxn ang="0">
                  <a:pos x="320" y="64"/>
                </a:cxn>
                <a:cxn ang="0">
                  <a:pos x="335" y="87"/>
                </a:cxn>
                <a:cxn ang="0">
                  <a:pos x="347" y="106"/>
                </a:cxn>
                <a:cxn ang="0">
                  <a:pos x="352" y="121"/>
                </a:cxn>
                <a:cxn ang="0">
                  <a:pos x="356" y="129"/>
                </a:cxn>
              </a:cxnLst>
              <a:rect l="0" t="0" r="r" b="b"/>
              <a:pathLst>
                <a:path w="356" h="129">
                  <a:moveTo>
                    <a:pt x="356" y="129"/>
                  </a:moveTo>
                  <a:lnTo>
                    <a:pt x="348" y="127"/>
                  </a:lnTo>
                  <a:lnTo>
                    <a:pt x="339" y="127"/>
                  </a:lnTo>
                  <a:lnTo>
                    <a:pt x="328" y="127"/>
                  </a:lnTo>
                  <a:lnTo>
                    <a:pt x="320" y="127"/>
                  </a:lnTo>
                  <a:lnTo>
                    <a:pt x="309" y="127"/>
                  </a:lnTo>
                  <a:lnTo>
                    <a:pt x="299" y="127"/>
                  </a:lnTo>
                  <a:lnTo>
                    <a:pt x="288" y="127"/>
                  </a:lnTo>
                  <a:lnTo>
                    <a:pt x="278" y="127"/>
                  </a:lnTo>
                  <a:lnTo>
                    <a:pt x="267" y="127"/>
                  </a:lnTo>
                  <a:lnTo>
                    <a:pt x="255" y="127"/>
                  </a:lnTo>
                  <a:lnTo>
                    <a:pt x="244" y="127"/>
                  </a:lnTo>
                  <a:lnTo>
                    <a:pt x="232" y="127"/>
                  </a:lnTo>
                  <a:lnTo>
                    <a:pt x="219" y="127"/>
                  </a:lnTo>
                  <a:lnTo>
                    <a:pt x="208" y="127"/>
                  </a:lnTo>
                  <a:lnTo>
                    <a:pt x="196" y="127"/>
                  </a:lnTo>
                  <a:lnTo>
                    <a:pt x="185" y="127"/>
                  </a:lnTo>
                  <a:lnTo>
                    <a:pt x="179" y="127"/>
                  </a:lnTo>
                  <a:lnTo>
                    <a:pt x="174" y="127"/>
                  </a:lnTo>
                  <a:lnTo>
                    <a:pt x="166" y="127"/>
                  </a:lnTo>
                  <a:lnTo>
                    <a:pt x="160" y="127"/>
                  </a:lnTo>
                  <a:lnTo>
                    <a:pt x="147" y="127"/>
                  </a:lnTo>
                  <a:lnTo>
                    <a:pt x="135" y="127"/>
                  </a:lnTo>
                  <a:lnTo>
                    <a:pt x="124" y="127"/>
                  </a:lnTo>
                  <a:lnTo>
                    <a:pt x="113" y="127"/>
                  </a:lnTo>
                  <a:lnTo>
                    <a:pt x="99" y="127"/>
                  </a:lnTo>
                  <a:lnTo>
                    <a:pt x="90" y="127"/>
                  </a:lnTo>
                  <a:lnTo>
                    <a:pt x="77" y="127"/>
                  </a:lnTo>
                  <a:lnTo>
                    <a:pt x="65" y="127"/>
                  </a:lnTo>
                  <a:lnTo>
                    <a:pt x="52" y="127"/>
                  </a:lnTo>
                  <a:lnTo>
                    <a:pt x="42" y="127"/>
                  </a:lnTo>
                  <a:lnTo>
                    <a:pt x="31" y="127"/>
                  </a:lnTo>
                  <a:lnTo>
                    <a:pt x="21" y="127"/>
                  </a:lnTo>
                  <a:lnTo>
                    <a:pt x="10" y="127"/>
                  </a:lnTo>
                  <a:lnTo>
                    <a:pt x="0" y="127"/>
                  </a:lnTo>
                  <a:lnTo>
                    <a:pt x="0" y="117"/>
                  </a:lnTo>
                  <a:lnTo>
                    <a:pt x="4" y="112"/>
                  </a:lnTo>
                  <a:lnTo>
                    <a:pt x="6" y="104"/>
                  </a:lnTo>
                  <a:lnTo>
                    <a:pt x="10" y="98"/>
                  </a:lnTo>
                  <a:lnTo>
                    <a:pt x="18" y="85"/>
                  </a:lnTo>
                  <a:lnTo>
                    <a:pt x="27" y="74"/>
                  </a:lnTo>
                  <a:lnTo>
                    <a:pt x="35" y="62"/>
                  </a:lnTo>
                  <a:lnTo>
                    <a:pt x="44" y="53"/>
                  </a:lnTo>
                  <a:lnTo>
                    <a:pt x="56" y="41"/>
                  </a:lnTo>
                  <a:lnTo>
                    <a:pt x="67" y="34"/>
                  </a:lnTo>
                  <a:lnTo>
                    <a:pt x="73" y="28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92" y="19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11" y="9"/>
                  </a:lnTo>
                  <a:lnTo>
                    <a:pt x="118" y="7"/>
                  </a:lnTo>
                  <a:lnTo>
                    <a:pt x="126" y="3"/>
                  </a:lnTo>
                  <a:lnTo>
                    <a:pt x="134" y="3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3" y="1"/>
                  </a:lnTo>
                  <a:lnTo>
                    <a:pt x="221" y="3"/>
                  </a:lnTo>
                  <a:lnTo>
                    <a:pt x="229" y="5"/>
                  </a:lnTo>
                  <a:lnTo>
                    <a:pt x="236" y="9"/>
                  </a:lnTo>
                  <a:lnTo>
                    <a:pt x="242" y="9"/>
                  </a:lnTo>
                  <a:lnTo>
                    <a:pt x="250" y="13"/>
                  </a:lnTo>
                  <a:lnTo>
                    <a:pt x="255" y="15"/>
                  </a:lnTo>
                  <a:lnTo>
                    <a:pt x="263" y="19"/>
                  </a:lnTo>
                  <a:lnTo>
                    <a:pt x="269" y="22"/>
                  </a:lnTo>
                  <a:lnTo>
                    <a:pt x="276" y="26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9" y="43"/>
                  </a:lnTo>
                  <a:lnTo>
                    <a:pt x="310" y="53"/>
                  </a:lnTo>
                  <a:lnTo>
                    <a:pt x="320" y="64"/>
                  </a:lnTo>
                  <a:lnTo>
                    <a:pt x="329" y="76"/>
                  </a:lnTo>
                  <a:lnTo>
                    <a:pt x="335" y="87"/>
                  </a:lnTo>
                  <a:lnTo>
                    <a:pt x="345" y="100"/>
                  </a:lnTo>
                  <a:lnTo>
                    <a:pt x="347" y="106"/>
                  </a:lnTo>
                  <a:lnTo>
                    <a:pt x="350" y="114"/>
                  </a:lnTo>
                  <a:lnTo>
                    <a:pt x="352" y="121"/>
                  </a:lnTo>
                  <a:lnTo>
                    <a:pt x="356" y="129"/>
                  </a:lnTo>
                  <a:lnTo>
                    <a:pt x="356" y="129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4" name="Freeform 50"/>
            <p:cNvSpPr>
              <a:spLocks/>
            </p:cNvSpPr>
            <p:nvPr/>
          </p:nvSpPr>
          <p:spPr bwMode="auto">
            <a:xfrm>
              <a:off x="6623924" y="5725450"/>
              <a:ext cx="308675" cy="112508"/>
            </a:xfrm>
            <a:custGeom>
              <a:avLst/>
              <a:gdLst/>
              <a:ahLst/>
              <a:cxnLst>
                <a:cxn ang="0">
                  <a:pos x="213" y="78"/>
                </a:cxn>
                <a:cxn ang="0">
                  <a:pos x="201" y="76"/>
                </a:cxn>
                <a:cxn ang="0">
                  <a:pos x="190" y="76"/>
                </a:cxn>
                <a:cxn ang="0">
                  <a:pos x="182" y="76"/>
                </a:cxn>
                <a:cxn ang="0">
                  <a:pos x="176" y="76"/>
                </a:cxn>
                <a:cxn ang="0">
                  <a:pos x="171" y="76"/>
                </a:cxn>
                <a:cxn ang="0">
                  <a:pos x="165" y="76"/>
                </a:cxn>
                <a:cxn ang="0">
                  <a:pos x="157" y="76"/>
                </a:cxn>
                <a:cxn ang="0">
                  <a:pos x="150" y="76"/>
                </a:cxn>
                <a:cxn ang="0">
                  <a:pos x="144" y="76"/>
                </a:cxn>
                <a:cxn ang="0">
                  <a:pos x="137" y="76"/>
                </a:cxn>
                <a:cxn ang="0">
                  <a:pos x="131" y="76"/>
                </a:cxn>
                <a:cxn ang="0">
                  <a:pos x="123" y="76"/>
                </a:cxn>
                <a:cxn ang="0">
                  <a:pos x="116" y="76"/>
                </a:cxn>
                <a:cxn ang="0">
                  <a:pos x="110" y="76"/>
                </a:cxn>
                <a:cxn ang="0">
                  <a:pos x="102" y="76"/>
                </a:cxn>
                <a:cxn ang="0">
                  <a:pos x="95" y="76"/>
                </a:cxn>
                <a:cxn ang="0">
                  <a:pos x="87" y="76"/>
                </a:cxn>
                <a:cxn ang="0">
                  <a:pos x="80" y="76"/>
                </a:cxn>
                <a:cxn ang="0">
                  <a:pos x="74" y="76"/>
                </a:cxn>
                <a:cxn ang="0">
                  <a:pos x="66" y="76"/>
                </a:cxn>
                <a:cxn ang="0">
                  <a:pos x="59" y="76"/>
                </a:cxn>
                <a:cxn ang="0">
                  <a:pos x="53" y="76"/>
                </a:cxn>
                <a:cxn ang="0">
                  <a:pos x="45" y="76"/>
                </a:cxn>
                <a:cxn ang="0">
                  <a:pos x="38" y="76"/>
                </a:cxn>
                <a:cxn ang="0">
                  <a:pos x="30" y="76"/>
                </a:cxn>
                <a:cxn ang="0">
                  <a:pos x="24" y="76"/>
                </a:cxn>
                <a:cxn ang="0">
                  <a:pos x="11" y="76"/>
                </a:cxn>
                <a:cxn ang="0">
                  <a:pos x="0" y="76"/>
                </a:cxn>
                <a:cxn ang="0">
                  <a:pos x="2" y="66"/>
                </a:cxn>
                <a:cxn ang="0">
                  <a:pos x="5" y="59"/>
                </a:cxn>
                <a:cxn ang="0">
                  <a:pos x="9" y="51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2" y="26"/>
                </a:cxn>
                <a:cxn ang="0">
                  <a:pos x="40" y="23"/>
                </a:cxn>
                <a:cxn ang="0">
                  <a:pos x="45" y="17"/>
                </a:cxn>
                <a:cxn ang="0">
                  <a:pos x="53" y="11"/>
                </a:cxn>
                <a:cxn ang="0">
                  <a:pos x="60" y="7"/>
                </a:cxn>
                <a:cxn ang="0">
                  <a:pos x="68" y="5"/>
                </a:cxn>
                <a:cxn ang="0">
                  <a:pos x="76" y="2"/>
                </a:cxn>
                <a:cxn ang="0">
                  <a:pos x="85" y="2"/>
                </a:cxn>
                <a:cxn ang="0">
                  <a:pos x="95" y="0"/>
                </a:cxn>
                <a:cxn ang="0">
                  <a:pos x="104" y="0"/>
                </a:cxn>
                <a:cxn ang="0">
                  <a:pos x="114" y="0"/>
                </a:cxn>
                <a:cxn ang="0">
                  <a:pos x="121" y="2"/>
                </a:cxn>
                <a:cxn ang="0">
                  <a:pos x="131" y="2"/>
                </a:cxn>
                <a:cxn ang="0">
                  <a:pos x="138" y="5"/>
                </a:cxn>
                <a:cxn ang="0">
                  <a:pos x="148" y="7"/>
                </a:cxn>
                <a:cxn ang="0">
                  <a:pos x="156" y="11"/>
                </a:cxn>
                <a:cxn ang="0">
                  <a:pos x="161" y="17"/>
                </a:cxn>
                <a:cxn ang="0">
                  <a:pos x="171" y="23"/>
                </a:cxn>
                <a:cxn ang="0">
                  <a:pos x="176" y="26"/>
                </a:cxn>
                <a:cxn ang="0">
                  <a:pos x="182" y="32"/>
                </a:cxn>
                <a:cxn ang="0">
                  <a:pos x="188" y="40"/>
                </a:cxn>
                <a:cxn ang="0">
                  <a:pos x="195" y="45"/>
                </a:cxn>
                <a:cxn ang="0">
                  <a:pos x="199" y="53"/>
                </a:cxn>
                <a:cxn ang="0">
                  <a:pos x="205" y="61"/>
                </a:cxn>
                <a:cxn ang="0">
                  <a:pos x="207" y="68"/>
                </a:cxn>
                <a:cxn ang="0">
                  <a:pos x="213" y="78"/>
                </a:cxn>
                <a:cxn ang="0">
                  <a:pos x="213" y="78"/>
                </a:cxn>
              </a:cxnLst>
              <a:rect l="0" t="0" r="r" b="b"/>
              <a:pathLst>
                <a:path w="213" h="78">
                  <a:moveTo>
                    <a:pt x="213" y="78"/>
                  </a:moveTo>
                  <a:lnTo>
                    <a:pt x="201" y="76"/>
                  </a:lnTo>
                  <a:lnTo>
                    <a:pt x="190" y="76"/>
                  </a:lnTo>
                  <a:lnTo>
                    <a:pt x="182" y="76"/>
                  </a:lnTo>
                  <a:lnTo>
                    <a:pt x="176" y="76"/>
                  </a:lnTo>
                  <a:lnTo>
                    <a:pt x="171" y="76"/>
                  </a:lnTo>
                  <a:lnTo>
                    <a:pt x="165" y="76"/>
                  </a:lnTo>
                  <a:lnTo>
                    <a:pt x="157" y="76"/>
                  </a:lnTo>
                  <a:lnTo>
                    <a:pt x="150" y="76"/>
                  </a:lnTo>
                  <a:lnTo>
                    <a:pt x="144" y="76"/>
                  </a:lnTo>
                  <a:lnTo>
                    <a:pt x="137" y="76"/>
                  </a:lnTo>
                  <a:lnTo>
                    <a:pt x="131" y="76"/>
                  </a:lnTo>
                  <a:lnTo>
                    <a:pt x="123" y="76"/>
                  </a:lnTo>
                  <a:lnTo>
                    <a:pt x="116" y="76"/>
                  </a:lnTo>
                  <a:lnTo>
                    <a:pt x="110" y="76"/>
                  </a:lnTo>
                  <a:lnTo>
                    <a:pt x="102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66" y="76"/>
                  </a:lnTo>
                  <a:lnTo>
                    <a:pt x="59" y="76"/>
                  </a:lnTo>
                  <a:lnTo>
                    <a:pt x="53" y="76"/>
                  </a:lnTo>
                  <a:lnTo>
                    <a:pt x="45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6"/>
                  </a:lnTo>
                  <a:lnTo>
                    <a:pt x="11" y="76"/>
                  </a:lnTo>
                  <a:lnTo>
                    <a:pt x="0" y="76"/>
                  </a:lnTo>
                  <a:lnTo>
                    <a:pt x="2" y="66"/>
                  </a:lnTo>
                  <a:lnTo>
                    <a:pt x="5" y="59"/>
                  </a:lnTo>
                  <a:lnTo>
                    <a:pt x="9" y="51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2" y="26"/>
                  </a:lnTo>
                  <a:lnTo>
                    <a:pt x="40" y="23"/>
                  </a:lnTo>
                  <a:lnTo>
                    <a:pt x="45" y="17"/>
                  </a:lnTo>
                  <a:lnTo>
                    <a:pt x="53" y="11"/>
                  </a:lnTo>
                  <a:lnTo>
                    <a:pt x="60" y="7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5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1" y="2"/>
                  </a:lnTo>
                  <a:lnTo>
                    <a:pt x="131" y="2"/>
                  </a:lnTo>
                  <a:lnTo>
                    <a:pt x="138" y="5"/>
                  </a:lnTo>
                  <a:lnTo>
                    <a:pt x="148" y="7"/>
                  </a:lnTo>
                  <a:lnTo>
                    <a:pt x="156" y="11"/>
                  </a:lnTo>
                  <a:lnTo>
                    <a:pt x="161" y="17"/>
                  </a:lnTo>
                  <a:lnTo>
                    <a:pt x="171" y="23"/>
                  </a:lnTo>
                  <a:lnTo>
                    <a:pt x="176" y="26"/>
                  </a:lnTo>
                  <a:lnTo>
                    <a:pt x="182" y="32"/>
                  </a:lnTo>
                  <a:lnTo>
                    <a:pt x="188" y="40"/>
                  </a:lnTo>
                  <a:lnTo>
                    <a:pt x="195" y="45"/>
                  </a:lnTo>
                  <a:lnTo>
                    <a:pt x="199" y="53"/>
                  </a:lnTo>
                  <a:lnTo>
                    <a:pt x="205" y="61"/>
                  </a:lnTo>
                  <a:lnTo>
                    <a:pt x="207" y="68"/>
                  </a:lnTo>
                  <a:lnTo>
                    <a:pt x="213" y="78"/>
                  </a:lnTo>
                  <a:lnTo>
                    <a:pt x="213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5" name="Freeform 51"/>
            <p:cNvSpPr>
              <a:spLocks/>
            </p:cNvSpPr>
            <p:nvPr/>
          </p:nvSpPr>
          <p:spPr bwMode="auto">
            <a:xfrm>
              <a:off x="6785473" y="5552362"/>
              <a:ext cx="152896" cy="23367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76" y="8"/>
                </a:cxn>
                <a:cxn ang="0">
                  <a:pos x="104" y="0"/>
                </a:cxn>
                <a:cxn ang="0">
                  <a:pos x="55" y="164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4" h="164">
                  <a:moveTo>
                    <a:pt x="0" y="150"/>
                  </a:moveTo>
                  <a:lnTo>
                    <a:pt x="76" y="8"/>
                  </a:lnTo>
                  <a:lnTo>
                    <a:pt x="104" y="0"/>
                  </a:lnTo>
                  <a:lnTo>
                    <a:pt x="55" y="164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6" name="Freeform 52"/>
            <p:cNvSpPr>
              <a:spLocks/>
            </p:cNvSpPr>
            <p:nvPr/>
          </p:nvSpPr>
          <p:spPr bwMode="auto">
            <a:xfrm>
              <a:off x="6655656" y="5777377"/>
              <a:ext cx="184628" cy="63466"/>
            </a:xfrm>
            <a:custGeom>
              <a:avLst/>
              <a:gdLst/>
              <a:ahLst/>
              <a:cxnLst>
                <a:cxn ang="0">
                  <a:pos x="129" y="46"/>
                </a:cxn>
                <a:cxn ang="0">
                  <a:pos x="121" y="46"/>
                </a:cxn>
                <a:cxn ang="0">
                  <a:pos x="114" y="46"/>
                </a:cxn>
                <a:cxn ang="0">
                  <a:pos x="106" y="44"/>
                </a:cxn>
                <a:cxn ang="0">
                  <a:pos x="98" y="44"/>
                </a:cxn>
                <a:cxn ang="0">
                  <a:pos x="89" y="44"/>
                </a:cxn>
                <a:cxn ang="0">
                  <a:pos x="81" y="44"/>
                </a:cxn>
                <a:cxn ang="0">
                  <a:pos x="74" y="44"/>
                </a:cxn>
                <a:cxn ang="0">
                  <a:pos x="66" y="44"/>
                </a:cxn>
                <a:cxn ang="0">
                  <a:pos x="57" y="44"/>
                </a:cxn>
                <a:cxn ang="0">
                  <a:pos x="47" y="44"/>
                </a:cxn>
                <a:cxn ang="0">
                  <a:pos x="38" y="44"/>
                </a:cxn>
                <a:cxn ang="0">
                  <a:pos x="30" y="44"/>
                </a:cxn>
                <a:cxn ang="0">
                  <a:pos x="20" y="44"/>
                </a:cxn>
                <a:cxn ang="0">
                  <a:pos x="15" y="44"/>
                </a:cxn>
                <a:cxn ang="0">
                  <a:pos x="5" y="44"/>
                </a:cxn>
                <a:cxn ang="0">
                  <a:pos x="0" y="44"/>
                </a:cxn>
                <a:cxn ang="0">
                  <a:pos x="3" y="34"/>
                </a:cxn>
                <a:cxn ang="0">
                  <a:pos x="9" y="25"/>
                </a:cxn>
                <a:cxn ang="0">
                  <a:pos x="15" y="17"/>
                </a:cxn>
                <a:cxn ang="0">
                  <a:pos x="24" y="11"/>
                </a:cxn>
                <a:cxn ang="0">
                  <a:pos x="32" y="6"/>
                </a:cxn>
                <a:cxn ang="0">
                  <a:pos x="41" y="2"/>
                </a:cxn>
                <a:cxn ang="0">
                  <a:pos x="53" y="0"/>
                </a:cxn>
                <a:cxn ang="0">
                  <a:pos x="64" y="0"/>
                </a:cxn>
                <a:cxn ang="0">
                  <a:pos x="74" y="0"/>
                </a:cxn>
                <a:cxn ang="0">
                  <a:pos x="83" y="2"/>
                </a:cxn>
                <a:cxn ang="0">
                  <a:pos x="93" y="6"/>
                </a:cxn>
                <a:cxn ang="0">
                  <a:pos x="104" y="11"/>
                </a:cxn>
                <a:cxn ang="0">
                  <a:pos x="110" y="17"/>
                </a:cxn>
                <a:cxn ang="0">
                  <a:pos x="117" y="25"/>
                </a:cxn>
                <a:cxn ang="0">
                  <a:pos x="123" y="34"/>
                </a:cxn>
                <a:cxn ang="0">
                  <a:pos x="129" y="46"/>
                </a:cxn>
                <a:cxn ang="0">
                  <a:pos x="129" y="46"/>
                </a:cxn>
              </a:cxnLst>
              <a:rect l="0" t="0" r="r" b="b"/>
              <a:pathLst>
                <a:path w="129" h="46">
                  <a:moveTo>
                    <a:pt x="129" y="46"/>
                  </a:moveTo>
                  <a:lnTo>
                    <a:pt x="121" y="46"/>
                  </a:lnTo>
                  <a:lnTo>
                    <a:pt x="114" y="46"/>
                  </a:lnTo>
                  <a:lnTo>
                    <a:pt x="106" y="44"/>
                  </a:lnTo>
                  <a:lnTo>
                    <a:pt x="98" y="44"/>
                  </a:lnTo>
                  <a:lnTo>
                    <a:pt x="89" y="44"/>
                  </a:lnTo>
                  <a:lnTo>
                    <a:pt x="81" y="44"/>
                  </a:lnTo>
                  <a:lnTo>
                    <a:pt x="74" y="44"/>
                  </a:lnTo>
                  <a:lnTo>
                    <a:pt x="66" y="44"/>
                  </a:lnTo>
                  <a:lnTo>
                    <a:pt x="57" y="44"/>
                  </a:lnTo>
                  <a:lnTo>
                    <a:pt x="47" y="44"/>
                  </a:lnTo>
                  <a:lnTo>
                    <a:pt x="38" y="44"/>
                  </a:lnTo>
                  <a:lnTo>
                    <a:pt x="30" y="44"/>
                  </a:lnTo>
                  <a:lnTo>
                    <a:pt x="20" y="44"/>
                  </a:lnTo>
                  <a:lnTo>
                    <a:pt x="15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3" y="34"/>
                  </a:lnTo>
                  <a:lnTo>
                    <a:pt x="9" y="25"/>
                  </a:lnTo>
                  <a:lnTo>
                    <a:pt x="15" y="17"/>
                  </a:lnTo>
                  <a:lnTo>
                    <a:pt x="24" y="11"/>
                  </a:lnTo>
                  <a:lnTo>
                    <a:pt x="32" y="6"/>
                  </a:lnTo>
                  <a:lnTo>
                    <a:pt x="41" y="2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3" y="2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10" y="17"/>
                  </a:lnTo>
                  <a:lnTo>
                    <a:pt x="117" y="25"/>
                  </a:lnTo>
                  <a:lnTo>
                    <a:pt x="123" y="34"/>
                  </a:lnTo>
                  <a:lnTo>
                    <a:pt x="129" y="46"/>
                  </a:lnTo>
                  <a:lnTo>
                    <a:pt x="129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7" name="Freeform 53"/>
            <p:cNvSpPr>
              <a:spLocks/>
            </p:cNvSpPr>
            <p:nvPr/>
          </p:nvSpPr>
          <p:spPr bwMode="auto">
            <a:xfrm>
              <a:off x="5334414" y="5344656"/>
              <a:ext cx="2951158" cy="706778"/>
            </a:xfrm>
            <a:custGeom>
              <a:avLst/>
              <a:gdLst/>
              <a:ahLst/>
              <a:cxnLst>
                <a:cxn ang="0">
                  <a:pos x="131" y="53"/>
                </a:cxn>
                <a:cxn ang="0">
                  <a:pos x="732" y="418"/>
                </a:cxn>
                <a:cxn ang="0">
                  <a:pos x="1268" y="387"/>
                </a:cxn>
                <a:cxn ang="0">
                  <a:pos x="2042" y="20"/>
                </a:cxn>
                <a:cxn ang="0">
                  <a:pos x="2048" y="57"/>
                </a:cxn>
                <a:cxn ang="0">
                  <a:pos x="1350" y="488"/>
                </a:cxn>
                <a:cxn ang="0">
                  <a:pos x="624" y="481"/>
                </a:cxn>
                <a:cxn ang="0">
                  <a:pos x="0" y="0"/>
                </a:cxn>
                <a:cxn ang="0">
                  <a:pos x="131" y="53"/>
                </a:cxn>
                <a:cxn ang="0">
                  <a:pos x="131" y="53"/>
                </a:cxn>
              </a:cxnLst>
              <a:rect l="0" t="0" r="r" b="b"/>
              <a:pathLst>
                <a:path w="2048" h="488">
                  <a:moveTo>
                    <a:pt x="131" y="53"/>
                  </a:moveTo>
                  <a:lnTo>
                    <a:pt x="732" y="418"/>
                  </a:lnTo>
                  <a:lnTo>
                    <a:pt x="1268" y="387"/>
                  </a:lnTo>
                  <a:lnTo>
                    <a:pt x="2042" y="20"/>
                  </a:lnTo>
                  <a:lnTo>
                    <a:pt x="2048" y="57"/>
                  </a:lnTo>
                  <a:lnTo>
                    <a:pt x="1350" y="488"/>
                  </a:lnTo>
                  <a:lnTo>
                    <a:pt x="624" y="481"/>
                  </a:lnTo>
                  <a:lnTo>
                    <a:pt x="0" y="0"/>
                  </a:lnTo>
                  <a:lnTo>
                    <a:pt x="131" y="53"/>
                  </a:lnTo>
                  <a:lnTo>
                    <a:pt x="13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79" name="Freeform 55"/>
            <p:cNvSpPr>
              <a:spLocks/>
            </p:cNvSpPr>
            <p:nvPr/>
          </p:nvSpPr>
          <p:spPr bwMode="auto">
            <a:xfrm>
              <a:off x="6121967" y="5549478"/>
              <a:ext cx="216361" cy="216361"/>
            </a:xfrm>
            <a:custGeom>
              <a:avLst/>
              <a:gdLst/>
              <a:ahLst/>
              <a:cxnLst>
                <a:cxn ang="0">
                  <a:pos x="76" y="150"/>
                </a:cxn>
                <a:cxn ang="0">
                  <a:pos x="83" y="149"/>
                </a:cxn>
                <a:cxn ang="0">
                  <a:pos x="89" y="149"/>
                </a:cxn>
                <a:cxn ang="0">
                  <a:pos x="97" y="147"/>
                </a:cxn>
                <a:cxn ang="0">
                  <a:pos x="102" y="143"/>
                </a:cxn>
                <a:cxn ang="0">
                  <a:pos x="110" y="141"/>
                </a:cxn>
                <a:cxn ang="0">
                  <a:pos x="116" y="137"/>
                </a:cxn>
                <a:cxn ang="0">
                  <a:pos x="121" y="131"/>
                </a:cxn>
                <a:cxn ang="0">
                  <a:pos x="127" y="128"/>
                </a:cxn>
                <a:cxn ang="0">
                  <a:pos x="131" y="122"/>
                </a:cxn>
                <a:cxn ang="0">
                  <a:pos x="135" y="116"/>
                </a:cxn>
                <a:cxn ang="0">
                  <a:pos x="138" y="109"/>
                </a:cxn>
                <a:cxn ang="0">
                  <a:pos x="142" y="103"/>
                </a:cxn>
                <a:cxn ang="0">
                  <a:pos x="144" y="95"/>
                </a:cxn>
                <a:cxn ang="0">
                  <a:pos x="146" y="90"/>
                </a:cxn>
                <a:cxn ang="0">
                  <a:pos x="148" y="82"/>
                </a:cxn>
                <a:cxn ang="0">
                  <a:pos x="150" y="74"/>
                </a:cxn>
                <a:cxn ang="0">
                  <a:pos x="148" y="67"/>
                </a:cxn>
                <a:cxn ang="0">
                  <a:pos x="146" y="57"/>
                </a:cxn>
                <a:cxn ang="0">
                  <a:pos x="144" y="52"/>
                </a:cxn>
                <a:cxn ang="0">
                  <a:pos x="142" y="44"/>
                </a:cxn>
                <a:cxn ang="0">
                  <a:pos x="135" y="31"/>
                </a:cxn>
                <a:cxn ang="0">
                  <a:pos x="127" y="21"/>
                </a:cxn>
                <a:cxn ang="0">
                  <a:pos x="121" y="15"/>
                </a:cxn>
                <a:cxn ang="0">
                  <a:pos x="116" y="12"/>
                </a:cxn>
                <a:cxn ang="0">
                  <a:pos x="110" y="8"/>
                </a:cxn>
                <a:cxn ang="0">
                  <a:pos x="102" y="6"/>
                </a:cxn>
                <a:cxn ang="0">
                  <a:pos x="97" y="2"/>
                </a:cxn>
                <a:cxn ang="0">
                  <a:pos x="89" y="0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66" y="0"/>
                </a:cxn>
                <a:cxn ang="0">
                  <a:pos x="59" y="0"/>
                </a:cxn>
                <a:cxn ang="0">
                  <a:pos x="51" y="2"/>
                </a:cxn>
                <a:cxn ang="0">
                  <a:pos x="45" y="6"/>
                </a:cxn>
                <a:cxn ang="0">
                  <a:pos x="32" y="12"/>
                </a:cxn>
                <a:cxn ang="0">
                  <a:pos x="22" y="21"/>
                </a:cxn>
                <a:cxn ang="0">
                  <a:pos x="11" y="31"/>
                </a:cxn>
                <a:cxn ang="0">
                  <a:pos x="5" y="44"/>
                </a:cxn>
                <a:cxn ang="0">
                  <a:pos x="3" y="52"/>
                </a:cxn>
                <a:cxn ang="0">
                  <a:pos x="2" y="57"/>
                </a:cxn>
                <a:cxn ang="0">
                  <a:pos x="0" y="67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2" y="90"/>
                </a:cxn>
                <a:cxn ang="0">
                  <a:pos x="3" y="95"/>
                </a:cxn>
                <a:cxn ang="0">
                  <a:pos x="5" y="103"/>
                </a:cxn>
                <a:cxn ang="0">
                  <a:pos x="9" y="109"/>
                </a:cxn>
                <a:cxn ang="0">
                  <a:pos x="11" y="116"/>
                </a:cxn>
                <a:cxn ang="0">
                  <a:pos x="17" y="122"/>
                </a:cxn>
                <a:cxn ang="0">
                  <a:pos x="22" y="128"/>
                </a:cxn>
                <a:cxn ang="0">
                  <a:pos x="32" y="137"/>
                </a:cxn>
                <a:cxn ang="0">
                  <a:pos x="45" y="143"/>
                </a:cxn>
                <a:cxn ang="0">
                  <a:pos x="51" y="147"/>
                </a:cxn>
                <a:cxn ang="0">
                  <a:pos x="59" y="149"/>
                </a:cxn>
                <a:cxn ang="0">
                  <a:pos x="66" y="149"/>
                </a:cxn>
                <a:cxn ang="0">
                  <a:pos x="76" y="150"/>
                </a:cxn>
                <a:cxn ang="0">
                  <a:pos x="76" y="150"/>
                </a:cxn>
              </a:cxnLst>
              <a:rect l="0" t="0" r="r" b="b"/>
              <a:pathLst>
                <a:path w="150" h="150">
                  <a:moveTo>
                    <a:pt x="76" y="150"/>
                  </a:moveTo>
                  <a:lnTo>
                    <a:pt x="83" y="149"/>
                  </a:lnTo>
                  <a:lnTo>
                    <a:pt x="89" y="149"/>
                  </a:lnTo>
                  <a:lnTo>
                    <a:pt x="97" y="147"/>
                  </a:lnTo>
                  <a:lnTo>
                    <a:pt x="102" y="143"/>
                  </a:lnTo>
                  <a:lnTo>
                    <a:pt x="110" y="141"/>
                  </a:lnTo>
                  <a:lnTo>
                    <a:pt x="116" y="137"/>
                  </a:lnTo>
                  <a:lnTo>
                    <a:pt x="121" y="131"/>
                  </a:lnTo>
                  <a:lnTo>
                    <a:pt x="127" y="128"/>
                  </a:lnTo>
                  <a:lnTo>
                    <a:pt x="131" y="122"/>
                  </a:lnTo>
                  <a:lnTo>
                    <a:pt x="135" y="116"/>
                  </a:lnTo>
                  <a:lnTo>
                    <a:pt x="138" y="109"/>
                  </a:lnTo>
                  <a:lnTo>
                    <a:pt x="142" y="103"/>
                  </a:lnTo>
                  <a:lnTo>
                    <a:pt x="144" y="95"/>
                  </a:lnTo>
                  <a:lnTo>
                    <a:pt x="146" y="90"/>
                  </a:lnTo>
                  <a:lnTo>
                    <a:pt x="148" y="82"/>
                  </a:lnTo>
                  <a:lnTo>
                    <a:pt x="150" y="74"/>
                  </a:lnTo>
                  <a:lnTo>
                    <a:pt x="148" y="67"/>
                  </a:lnTo>
                  <a:lnTo>
                    <a:pt x="146" y="57"/>
                  </a:lnTo>
                  <a:lnTo>
                    <a:pt x="144" y="52"/>
                  </a:lnTo>
                  <a:lnTo>
                    <a:pt x="142" y="44"/>
                  </a:lnTo>
                  <a:lnTo>
                    <a:pt x="135" y="31"/>
                  </a:lnTo>
                  <a:lnTo>
                    <a:pt x="127" y="21"/>
                  </a:lnTo>
                  <a:lnTo>
                    <a:pt x="121" y="15"/>
                  </a:lnTo>
                  <a:lnTo>
                    <a:pt x="116" y="12"/>
                  </a:lnTo>
                  <a:lnTo>
                    <a:pt x="110" y="8"/>
                  </a:lnTo>
                  <a:lnTo>
                    <a:pt x="102" y="6"/>
                  </a:lnTo>
                  <a:lnTo>
                    <a:pt x="97" y="2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6"/>
                  </a:lnTo>
                  <a:lnTo>
                    <a:pt x="32" y="12"/>
                  </a:lnTo>
                  <a:lnTo>
                    <a:pt x="22" y="21"/>
                  </a:lnTo>
                  <a:lnTo>
                    <a:pt x="11" y="31"/>
                  </a:lnTo>
                  <a:lnTo>
                    <a:pt x="5" y="44"/>
                  </a:lnTo>
                  <a:lnTo>
                    <a:pt x="3" y="5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3" y="95"/>
                  </a:lnTo>
                  <a:lnTo>
                    <a:pt x="5" y="103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32" y="137"/>
                  </a:lnTo>
                  <a:lnTo>
                    <a:pt x="45" y="143"/>
                  </a:lnTo>
                  <a:lnTo>
                    <a:pt x="51" y="147"/>
                  </a:lnTo>
                  <a:lnTo>
                    <a:pt x="59" y="149"/>
                  </a:lnTo>
                  <a:lnTo>
                    <a:pt x="66" y="149"/>
                  </a:lnTo>
                  <a:lnTo>
                    <a:pt x="76" y="150"/>
                  </a:lnTo>
                  <a:lnTo>
                    <a:pt x="76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80" name="Freeform 56"/>
            <p:cNvSpPr>
              <a:spLocks/>
            </p:cNvSpPr>
            <p:nvPr/>
          </p:nvSpPr>
          <p:spPr bwMode="auto">
            <a:xfrm>
              <a:off x="6153699" y="5563901"/>
              <a:ext cx="138471" cy="147126"/>
            </a:xfrm>
            <a:custGeom>
              <a:avLst/>
              <a:gdLst/>
              <a:ahLst/>
              <a:cxnLst>
                <a:cxn ang="0">
                  <a:pos x="47" y="100"/>
                </a:cxn>
                <a:cxn ang="0">
                  <a:pos x="57" y="98"/>
                </a:cxn>
                <a:cxn ang="0">
                  <a:pos x="66" y="97"/>
                </a:cxn>
                <a:cxn ang="0">
                  <a:pos x="74" y="91"/>
                </a:cxn>
                <a:cxn ang="0">
                  <a:pos x="81" y="85"/>
                </a:cxn>
                <a:cxn ang="0">
                  <a:pos x="89" y="78"/>
                </a:cxn>
                <a:cxn ang="0">
                  <a:pos x="93" y="68"/>
                </a:cxn>
                <a:cxn ang="0">
                  <a:pos x="95" y="59"/>
                </a:cxn>
                <a:cxn ang="0">
                  <a:pos x="97" y="49"/>
                </a:cxn>
                <a:cxn ang="0">
                  <a:pos x="95" y="40"/>
                </a:cxn>
                <a:cxn ang="0">
                  <a:pos x="93" y="30"/>
                </a:cxn>
                <a:cxn ang="0">
                  <a:pos x="89" y="21"/>
                </a:cxn>
                <a:cxn ang="0">
                  <a:pos x="81" y="13"/>
                </a:cxn>
                <a:cxn ang="0">
                  <a:pos x="74" y="7"/>
                </a:cxn>
                <a:cxn ang="0">
                  <a:pos x="66" y="3"/>
                </a:cxn>
                <a:cxn ang="0">
                  <a:pos x="57" y="0"/>
                </a:cxn>
                <a:cxn ang="0">
                  <a:pos x="47" y="0"/>
                </a:cxn>
                <a:cxn ang="0">
                  <a:pos x="38" y="0"/>
                </a:cxn>
                <a:cxn ang="0">
                  <a:pos x="28" y="3"/>
                </a:cxn>
                <a:cxn ang="0">
                  <a:pos x="19" y="7"/>
                </a:cxn>
                <a:cxn ang="0">
                  <a:pos x="13" y="13"/>
                </a:cxn>
                <a:cxn ang="0">
                  <a:pos x="5" y="21"/>
                </a:cxn>
                <a:cxn ang="0">
                  <a:pos x="1" y="30"/>
                </a:cxn>
                <a:cxn ang="0">
                  <a:pos x="0" y="40"/>
                </a:cxn>
                <a:cxn ang="0">
                  <a:pos x="0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5" y="78"/>
                </a:cxn>
                <a:cxn ang="0">
                  <a:pos x="13" y="85"/>
                </a:cxn>
                <a:cxn ang="0">
                  <a:pos x="19" y="91"/>
                </a:cxn>
                <a:cxn ang="0">
                  <a:pos x="28" y="97"/>
                </a:cxn>
                <a:cxn ang="0">
                  <a:pos x="38" y="98"/>
                </a:cxn>
                <a:cxn ang="0">
                  <a:pos x="47" y="100"/>
                </a:cxn>
                <a:cxn ang="0">
                  <a:pos x="47" y="100"/>
                </a:cxn>
              </a:cxnLst>
              <a:rect l="0" t="0" r="r" b="b"/>
              <a:pathLst>
                <a:path w="97" h="100">
                  <a:moveTo>
                    <a:pt x="47" y="100"/>
                  </a:moveTo>
                  <a:lnTo>
                    <a:pt x="57" y="98"/>
                  </a:lnTo>
                  <a:lnTo>
                    <a:pt x="66" y="97"/>
                  </a:lnTo>
                  <a:lnTo>
                    <a:pt x="74" y="91"/>
                  </a:lnTo>
                  <a:lnTo>
                    <a:pt x="81" y="85"/>
                  </a:lnTo>
                  <a:lnTo>
                    <a:pt x="89" y="78"/>
                  </a:lnTo>
                  <a:lnTo>
                    <a:pt x="93" y="68"/>
                  </a:lnTo>
                  <a:lnTo>
                    <a:pt x="95" y="59"/>
                  </a:lnTo>
                  <a:lnTo>
                    <a:pt x="97" y="49"/>
                  </a:lnTo>
                  <a:lnTo>
                    <a:pt x="95" y="40"/>
                  </a:lnTo>
                  <a:lnTo>
                    <a:pt x="93" y="30"/>
                  </a:lnTo>
                  <a:lnTo>
                    <a:pt x="89" y="21"/>
                  </a:lnTo>
                  <a:lnTo>
                    <a:pt x="81" y="13"/>
                  </a:lnTo>
                  <a:lnTo>
                    <a:pt x="74" y="7"/>
                  </a:lnTo>
                  <a:lnTo>
                    <a:pt x="66" y="3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8" y="3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5" y="78"/>
                  </a:lnTo>
                  <a:lnTo>
                    <a:pt x="13" y="85"/>
                  </a:lnTo>
                  <a:lnTo>
                    <a:pt x="19" y="91"/>
                  </a:lnTo>
                  <a:lnTo>
                    <a:pt x="28" y="97"/>
                  </a:lnTo>
                  <a:lnTo>
                    <a:pt x="38" y="98"/>
                  </a:lnTo>
                  <a:lnTo>
                    <a:pt x="47" y="100"/>
                  </a:lnTo>
                  <a:lnTo>
                    <a:pt x="47" y="1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96" name="Freeform 72"/>
            <p:cNvSpPr>
              <a:spLocks/>
            </p:cNvSpPr>
            <p:nvPr/>
          </p:nvSpPr>
          <p:spPr bwMode="auto">
            <a:xfrm>
              <a:off x="7639376" y="4634994"/>
              <a:ext cx="124048" cy="126931"/>
            </a:xfrm>
            <a:custGeom>
              <a:avLst/>
              <a:gdLst/>
              <a:ahLst/>
              <a:cxnLst>
                <a:cxn ang="0">
                  <a:pos x="42" y="88"/>
                </a:cxn>
                <a:cxn ang="0">
                  <a:pos x="50" y="84"/>
                </a:cxn>
                <a:cxn ang="0">
                  <a:pos x="59" y="82"/>
                </a:cxn>
                <a:cxn ang="0">
                  <a:pos x="67" y="78"/>
                </a:cxn>
                <a:cxn ang="0">
                  <a:pos x="74" y="72"/>
                </a:cxn>
                <a:cxn ang="0">
                  <a:pos x="78" y="67"/>
                </a:cxn>
                <a:cxn ang="0">
                  <a:pos x="84" y="59"/>
                </a:cxn>
                <a:cxn ang="0">
                  <a:pos x="86" y="50"/>
                </a:cxn>
                <a:cxn ang="0">
                  <a:pos x="86" y="42"/>
                </a:cxn>
                <a:cxn ang="0">
                  <a:pos x="86" y="32"/>
                </a:cxn>
                <a:cxn ang="0">
                  <a:pos x="84" y="25"/>
                </a:cxn>
                <a:cxn ang="0">
                  <a:pos x="78" y="17"/>
                </a:cxn>
                <a:cxn ang="0">
                  <a:pos x="74" y="12"/>
                </a:cxn>
                <a:cxn ang="0">
                  <a:pos x="67" y="6"/>
                </a:cxn>
                <a:cxn ang="0">
                  <a:pos x="59" y="2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3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2" y="12"/>
                </a:cxn>
                <a:cxn ang="0">
                  <a:pos x="6" y="17"/>
                </a:cxn>
                <a:cxn ang="0">
                  <a:pos x="2" y="25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67"/>
                </a:cxn>
                <a:cxn ang="0">
                  <a:pos x="12" y="72"/>
                </a:cxn>
                <a:cxn ang="0">
                  <a:pos x="17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2" y="88"/>
                </a:cxn>
                <a:cxn ang="0">
                  <a:pos x="42" y="88"/>
                </a:cxn>
              </a:cxnLst>
              <a:rect l="0" t="0" r="r" b="b"/>
              <a:pathLst>
                <a:path w="86" h="88">
                  <a:moveTo>
                    <a:pt x="42" y="88"/>
                  </a:moveTo>
                  <a:lnTo>
                    <a:pt x="50" y="84"/>
                  </a:lnTo>
                  <a:lnTo>
                    <a:pt x="59" y="82"/>
                  </a:lnTo>
                  <a:lnTo>
                    <a:pt x="67" y="78"/>
                  </a:lnTo>
                  <a:lnTo>
                    <a:pt x="74" y="72"/>
                  </a:lnTo>
                  <a:lnTo>
                    <a:pt x="78" y="67"/>
                  </a:lnTo>
                  <a:lnTo>
                    <a:pt x="84" y="59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6" y="32"/>
                  </a:lnTo>
                  <a:lnTo>
                    <a:pt x="84" y="25"/>
                  </a:lnTo>
                  <a:lnTo>
                    <a:pt x="78" y="17"/>
                  </a:lnTo>
                  <a:lnTo>
                    <a:pt x="74" y="12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67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2" y="88"/>
                  </a:lnTo>
                  <a:lnTo>
                    <a:pt x="42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97" name="Freeform 73"/>
            <p:cNvSpPr>
              <a:spLocks/>
            </p:cNvSpPr>
            <p:nvPr/>
          </p:nvSpPr>
          <p:spPr bwMode="auto">
            <a:xfrm>
              <a:off x="5795983" y="4660959"/>
              <a:ext cx="89430" cy="89430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18" y="59"/>
                </a:cxn>
                <a:cxn ang="0">
                  <a:pos x="10" y="53"/>
                </a:cxn>
                <a:cxn ang="0">
                  <a:pos x="2" y="42"/>
                </a:cxn>
                <a:cxn ang="0">
                  <a:pos x="0" y="33"/>
                </a:cxn>
                <a:cxn ang="0">
                  <a:pos x="2" y="19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4"/>
                </a:cxn>
                <a:cxn ang="0">
                  <a:pos x="46" y="6"/>
                </a:cxn>
                <a:cxn ang="0">
                  <a:pos x="52" y="10"/>
                </a:cxn>
                <a:cxn ang="0">
                  <a:pos x="57" y="19"/>
                </a:cxn>
                <a:cxn ang="0">
                  <a:pos x="61" y="33"/>
                </a:cxn>
                <a:cxn ang="0">
                  <a:pos x="57" y="42"/>
                </a:cxn>
                <a:cxn ang="0">
                  <a:pos x="52" y="53"/>
                </a:cxn>
                <a:cxn ang="0">
                  <a:pos x="46" y="55"/>
                </a:cxn>
                <a:cxn ang="0">
                  <a:pos x="42" y="59"/>
                </a:cxn>
                <a:cxn ang="0">
                  <a:pos x="37" y="61"/>
                </a:cxn>
                <a:cxn ang="0">
                  <a:pos x="31" y="63"/>
                </a:cxn>
                <a:cxn ang="0">
                  <a:pos x="31" y="63"/>
                </a:cxn>
              </a:cxnLst>
              <a:rect l="0" t="0" r="r" b="b"/>
              <a:pathLst>
                <a:path w="61" h="63">
                  <a:moveTo>
                    <a:pt x="31" y="63"/>
                  </a:moveTo>
                  <a:lnTo>
                    <a:pt x="18" y="59"/>
                  </a:lnTo>
                  <a:lnTo>
                    <a:pt x="10" y="53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4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7" y="19"/>
                  </a:lnTo>
                  <a:lnTo>
                    <a:pt x="61" y="33"/>
                  </a:lnTo>
                  <a:lnTo>
                    <a:pt x="57" y="42"/>
                  </a:lnTo>
                  <a:lnTo>
                    <a:pt x="52" y="53"/>
                  </a:lnTo>
                  <a:lnTo>
                    <a:pt x="46" y="55"/>
                  </a:lnTo>
                  <a:lnTo>
                    <a:pt x="42" y="59"/>
                  </a:lnTo>
                  <a:lnTo>
                    <a:pt x="37" y="61"/>
                  </a:lnTo>
                  <a:lnTo>
                    <a:pt x="31" y="63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00" name="Freeform 76"/>
            <p:cNvSpPr>
              <a:spLocks/>
            </p:cNvSpPr>
            <p:nvPr/>
          </p:nvSpPr>
          <p:spPr bwMode="auto">
            <a:xfrm>
              <a:off x="5054589" y="4029186"/>
              <a:ext cx="1468367" cy="1474136"/>
            </a:xfrm>
            <a:custGeom>
              <a:avLst/>
              <a:gdLst/>
              <a:ahLst/>
              <a:cxnLst>
                <a:cxn ang="0">
                  <a:pos x="616" y="932"/>
                </a:cxn>
                <a:cxn ang="0">
                  <a:pos x="709" y="899"/>
                </a:cxn>
                <a:cxn ang="0">
                  <a:pos x="791" y="850"/>
                </a:cxn>
                <a:cxn ang="0">
                  <a:pos x="861" y="783"/>
                </a:cxn>
                <a:cxn ang="0">
                  <a:pos x="917" y="705"/>
                </a:cxn>
                <a:cxn ang="0">
                  <a:pos x="955" y="614"/>
                </a:cxn>
                <a:cxn ang="0">
                  <a:pos x="972" y="517"/>
                </a:cxn>
                <a:cxn ang="0">
                  <a:pos x="966" y="428"/>
                </a:cxn>
                <a:cxn ang="0">
                  <a:pos x="947" y="350"/>
                </a:cxn>
                <a:cxn ang="0">
                  <a:pos x="915" y="276"/>
                </a:cxn>
                <a:cxn ang="0">
                  <a:pos x="871" y="211"/>
                </a:cxn>
                <a:cxn ang="0">
                  <a:pos x="814" y="154"/>
                </a:cxn>
                <a:cxn ang="0">
                  <a:pos x="751" y="108"/>
                </a:cxn>
                <a:cxn ang="0">
                  <a:pos x="679" y="74"/>
                </a:cxn>
                <a:cxn ang="0">
                  <a:pos x="683" y="30"/>
                </a:cxn>
                <a:cxn ang="0">
                  <a:pos x="763" y="68"/>
                </a:cxn>
                <a:cxn ang="0">
                  <a:pos x="835" y="118"/>
                </a:cxn>
                <a:cxn ang="0">
                  <a:pos x="898" y="181"/>
                </a:cxn>
                <a:cxn ang="0">
                  <a:pos x="949" y="255"/>
                </a:cxn>
                <a:cxn ang="0">
                  <a:pos x="987" y="336"/>
                </a:cxn>
                <a:cxn ang="0">
                  <a:pos x="1012" y="426"/>
                </a:cxn>
                <a:cxn ang="0">
                  <a:pos x="1017" y="525"/>
                </a:cxn>
                <a:cxn ang="0">
                  <a:pos x="1000" y="637"/>
                </a:cxn>
                <a:cxn ang="0">
                  <a:pos x="960" y="741"/>
                </a:cxn>
                <a:cxn ang="0">
                  <a:pos x="899" y="835"/>
                </a:cxn>
                <a:cxn ang="0">
                  <a:pos x="820" y="911"/>
                </a:cxn>
                <a:cxn ang="0">
                  <a:pos x="728" y="970"/>
                </a:cxn>
                <a:cxn ang="0">
                  <a:pos x="622" y="1008"/>
                </a:cxn>
                <a:cxn ang="0">
                  <a:pos x="508" y="1023"/>
                </a:cxn>
                <a:cxn ang="0">
                  <a:pos x="390" y="1008"/>
                </a:cxn>
                <a:cxn ang="0">
                  <a:pos x="285" y="970"/>
                </a:cxn>
                <a:cxn ang="0">
                  <a:pos x="192" y="911"/>
                </a:cxn>
                <a:cxn ang="0">
                  <a:pos x="114" y="835"/>
                </a:cxn>
                <a:cxn ang="0">
                  <a:pos x="51" y="741"/>
                </a:cxn>
                <a:cxn ang="0">
                  <a:pos x="13" y="637"/>
                </a:cxn>
                <a:cxn ang="0">
                  <a:pos x="0" y="525"/>
                </a:cxn>
                <a:cxn ang="0">
                  <a:pos x="10" y="407"/>
                </a:cxn>
                <a:cxn ang="0">
                  <a:pos x="42" y="300"/>
                </a:cxn>
                <a:cxn ang="0">
                  <a:pos x="99" y="203"/>
                </a:cxn>
                <a:cxn ang="0">
                  <a:pos x="173" y="122"/>
                </a:cxn>
                <a:cxn ang="0">
                  <a:pos x="264" y="61"/>
                </a:cxn>
                <a:cxn ang="0">
                  <a:pos x="367" y="17"/>
                </a:cxn>
                <a:cxn ang="0">
                  <a:pos x="481" y="0"/>
                </a:cxn>
                <a:cxn ang="0">
                  <a:pos x="559" y="2"/>
                </a:cxn>
                <a:cxn ang="0">
                  <a:pos x="622" y="13"/>
                </a:cxn>
                <a:cxn ang="0">
                  <a:pos x="559" y="48"/>
                </a:cxn>
                <a:cxn ang="0">
                  <a:pos x="458" y="51"/>
                </a:cxn>
                <a:cxn ang="0">
                  <a:pos x="361" y="76"/>
                </a:cxn>
                <a:cxn ang="0">
                  <a:pos x="278" y="122"/>
                </a:cxn>
                <a:cxn ang="0">
                  <a:pos x="204" y="184"/>
                </a:cxn>
                <a:cxn ang="0">
                  <a:pos x="145" y="260"/>
                </a:cxn>
                <a:cxn ang="0">
                  <a:pos x="103" y="350"/>
                </a:cxn>
                <a:cxn ang="0">
                  <a:pos x="84" y="449"/>
                </a:cxn>
                <a:cxn ang="0">
                  <a:pos x="84" y="549"/>
                </a:cxn>
                <a:cxn ang="0">
                  <a:pos x="107" y="644"/>
                </a:cxn>
                <a:cxn ang="0">
                  <a:pos x="150" y="732"/>
                </a:cxn>
                <a:cxn ang="0">
                  <a:pos x="213" y="808"/>
                </a:cxn>
                <a:cxn ang="0">
                  <a:pos x="285" y="867"/>
                </a:cxn>
                <a:cxn ang="0">
                  <a:pos x="373" y="913"/>
                </a:cxn>
                <a:cxn ang="0">
                  <a:pos x="470" y="935"/>
                </a:cxn>
              </a:cxnLst>
              <a:rect l="0" t="0" r="r" b="b"/>
              <a:pathLst>
                <a:path w="1019" h="1023">
                  <a:moveTo>
                    <a:pt x="527" y="941"/>
                  </a:moveTo>
                  <a:lnTo>
                    <a:pt x="538" y="939"/>
                  </a:lnTo>
                  <a:lnTo>
                    <a:pt x="550" y="939"/>
                  </a:lnTo>
                  <a:lnTo>
                    <a:pt x="559" y="937"/>
                  </a:lnTo>
                  <a:lnTo>
                    <a:pt x="571" y="937"/>
                  </a:lnTo>
                  <a:lnTo>
                    <a:pt x="582" y="935"/>
                  </a:lnTo>
                  <a:lnTo>
                    <a:pt x="593" y="933"/>
                  </a:lnTo>
                  <a:lnTo>
                    <a:pt x="605" y="932"/>
                  </a:lnTo>
                  <a:lnTo>
                    <a:pt x="616" y="932"/>
                  </a:lnTo>
                  <a:lnTo>
                    <a:pt x="626" y="928"/>
                  </a:lnTo>
                  <a:lnTo>
                    <a:pt x="637" y="926"/>
                  </a:lnTo>
                  <a:lnTo>
                    <a:pt x="647" y="922"/>
                  </a:lnTo>
                  <a:lnTo>
                    <a:pt x="658" y="920"/>
                  </a:lnTo>
                  <a:lnTo>
                    <a:pt x="668" y="914"/>
                  </a:lnTo>
                  <a:lnTo>
                    <a:pt x="679" y="913"/>
                  </a:lnTo>
                  <a:lnTo>
                    <a:pt x="688" y="909"/>
                  </a:lnTo>
                  <a:lnTo>
                    <a:pt x="700" y="905"/>
                  </a:lnTo>
                  <a:lnTo>
                    <a:pt x="709" y="899"/>
                  </a:lnTo>
                  <a:lnTo>
                    <a:pt x="719" y="895"/>
                  </a:lnTo>
                  <a:lnTo>
                    <a:pt x="728" y="890"/>
                  </a:lnTo>
                  <a:lnTo>
                    <a:pt x="738" y="886"/>
                  </a:lnTo>
                  <a:lnTo>
                    <a:pt x="747" y="878"/>
                  </a:lnTo>
                  <a:lnTo>
                    <a:pt x="757" y="875"/>
                  </a:lnTo>
                  <a:lnTo>
                    <a:pt x="764" y="867"/>
                  </a:lnTo>
                  <a:lnTo>
                    <a:pt x="774" y="863"/>
                  </a:lnTo>
                  <a:lnTo>
                    <a:pt x="782" y="855"/>
                  </a:lnTo>
                  <a:lnTo>
                    <a:pt x="791" y="850"/>
                  </a:lnTo>
                  <a:lnTo>
                    <a:pt x="799" y="842"/>
                  </a:lnTo>
                  <a:lnTo>
                    <a:pt x="808" y="836"/>
                  </a:lnTo>
                  <a:lnTo>
                    <a:pt x="816" y="829"/>
                  </a:lnTo>
                  <a:lnTo>
                    <a:pt x="825" y="823"/>
                  </a:lnTo>
                  <a:lnTo>
                    <a:pt x="833" y="816"/>
                  </a:lnTo>
                  <a:lnTo>
                    <a:pt x="842" y="808"/>
                  </a:lnTo>
                  <a:lnTo>
                    <a:pt x="848" y="800"/>
                  </a:lnTo>
                  <a:lnTo>
                    <a:pt x="856" y="791"/>
                  </a:lnTo>
                  <a:lnTo>
                    <a:pt x="861" y="783"/>
                  </a:lnTo>
                  <a:lnTo>
                    <a:pt x="869" y="776"/>
                  </a:lnTo>
                  <a:lnTo>
                    <a:pt x="875" y="766"/>
                  </a:lnTo>
                  <a:lnTo>
                    <a:pt x="882" y="759"/>
                  </a:lnTo>
                  <a:lnTo>
                    <a:pt x="888" y="749"/>
                  </a:lnTo>
                  <a:lnTo>
                    <a:pt x="896" y="741"/>
                  </a:lnTo>
                  <a:lnTo>
                    <a:pt x="899" y="732"/>
                  </a:lnTo>
                  <a:lnTo>
                    <a:pt x="905" y="722"/>
                  </a:lnTo>
                  <a:lnTo>
                    <a:pt x="911" y="713"/>
                  </a:lnTo>
                  <a:lnTo>
                    <a:pt x="917" y="705"/>
                  </a:lnTo>
                  <a:lnTo>
                    <a:pt x="922" y="694"/>
                  </a:lnTo>
                  <a:lnTo>
                    <a:pt x="926" y="684"/>
                  </a:lnTo>
                  <a:lnTo>
                    <a:pt x="932" y="677"/>
                  </a:lnTo>
                  <a:lnTo>
                    <a:pt x="938" y="667"/>
                  </a:lnTo>
                  <a:lnTo>
                    <a:pt x="939" y="656"/>
                  </a:lnTo>
                  <a:lnTo>
                    <a:pt x="943" y="644"/>
                  </a:lnTo>
                  <a:lnTo>
                    <a:pt x="947" y="635"/>
                  </a:lnTo>
                  <a:lnTo>
                    <a:pt x="951" y="625"/>
                  </a:lnTo>
                  <a:lnTo>
                    <a:pt x="955" y="614"/>
                  </a:lnTo>
                  <a:lnTo>
                    <a:pt x="957" y="605"/>
                  </a:lnTo>
                  <a:lnTo>
                    <a:pt x="960" y="593"/>
                  </a:lnTo>
                  <a:lnTo>
                    <a:pt x="962" y="584"/>
                  </a:lnTo>
                  <a:lnTo>
                    <a:pt x="964" y="572"/>
                  </a:lnTo>
                  <a:lnTo>
                    <a:pt x="966" y="561"/>
                  </a:lnTo>
                  <a:lnTo>
                    <a:pt x="966" y="549"/>
                  </a:lnTo>
                  <a:lnTo>
                    <a:pt x="968" y="538"/>
                  </a:lnTo>
                  <a:lnTo>
                    <a:pt x="970" y="527"/>
                  </a:lnTo>
                  <a:lnTo>
                    <a:pt x="972" y="517"/>
                  </a:lnTo>
                  <a:lnTo>
                    <a:pt x="972" y="506"/>
                  </a:lnTo>
                  <a:lnTo>
                    <a:pt x="972" y="496"/>
                  </a:lnTo>
                  <a:lnTo>
                    <a:pt x="972" y="485"/>
                  </a:lnTo>
                  <a:lnTo>
                    <a:pt x="972" y="475"/>
                  </a:lnTo>
                  <a:lnTo>
                    <a:pt x="970" y="466"/>
                  </a:lnTo>
                  <a:lnTo>
                    <a:pt x="970" y="456"/>
                  </a:lnTo>
                  <a:lnTo>
                    <a:pt x="968" y="447"/>
                  </a:lnTo>
                  <a:lnTo>
                    <a:pt x="968" y="437"/>
                  </a:lnTo>
                  <a:lnTo>
                    <a:pt x="966" y="428"/>
                  </a:lnTo>
                  <a:lnTo>
                    <a:pt x="966" y="420"/>
                  </a:lnTo>
                  <a:lnTo>
                    <a:pt x="962" y="409"/>
                  </a:lnTo>
                  <a:lnTo>
                    <a:pt x="960" y="401"/>
                  </a:lnTo>
                  <a:lnTo>
                    <a:pt x="958" y="392"/>
                  </a:lnTo>
                  <a:lnTo>
                    <a:pt x="957" y="384"/>
                  </a:lnTo>
                  <a:lnTo>
                    <a:pt x="955" y="375"/>
                  </a:lnTo>
                  <a:lnTo>
                    <a:pt x="951" y="367"/>
                  </a:lnTo>
                  <a:lnTo>
                    <a:pt x="949" y="357"/>
                  </a:lnTo>
                  <a:lnTo>
                    <a:pt x="947" y="350"/>
                  </a:lnTo>
                  <a:lnTo>
                    <a:pt x="943" y="340"/>
                  </a:lnTo>
                  <a:lnTo>
                    <a:pt x="939" y="333"/>
                  </a:lnTo>
                  <a:lnTo>
                    <a:pt x="938" y="323"/>
                  </a:lnTo>
                  <a:lnTo>
                    <a:pt x="934" y="316"/>
                  </a:lnTo>
                  <a:lnTo>
                    <a:pt x="928" y="306"/>
                  </a:lnTo>
                  <a:lnTo>
                    <a:pt x="926" y="298"/>
                  </a:lnTo>
                  <a:lnTo>
                    <a:pt x="922" y="291"/>
                  </a:lnTo>
                  <a:lnTo>
                    <a:pt x="919" y="283"/>
                  </a:lnTo>
                  <a:lnTo>
                    <a:pt x="915" y="276"/>
                  </a:lnTo>
                  <a:lnTo>
                    <a:pt x="909" y="268"/>
                  </a:lnTo>
                  <a:lnTo>
                    <a:pt x="905" y="260"/>
                  </a:lnTo>
                  <a:lnTo>
                    <a:pt x="901" y="253"/>
                  </a:lnTo>
                  <a:lnTo>
                    <a:pt x="896" y="245"/>
                  </a:lnTo>
                  <a:lnTo>
                    <a:pt x="892" y="240"/>
                  </a:lnTo>
                  <a:lnTo>
                    <a:pt x="886" y="232"/>
                  </a:lnTo>
                  <a:lnTo>
                    <a:pt x="882" y="226"/>
                  </a:lnTo>
                  <a:lnTo>
                    <a:pt x="875" y="217"/>
                  </a:lnTo>
                  <a:lnTo>
                    <a:pt x="871" y="211"/>
                  </a:lnTo>
                  <a:lnTo>
                    <a:pt x="863" y="203"/>
                  </a:lnTo>
                  <a:lnTo>
                    <a:pt x="860" y="196"/>
                  </a:lnTo>
                  <a:lnTo>
                    <a:pt x="852" y="190"/>
                  </a:lnTo>
                  <a:lnTo>
                    <a:pt x="846" y="184"/>
                  </a:lnTo>
                  <a:lnTo>
                    <a:pt x="841" y="177"/>
                  </a:lnTo>
                  <a:lnTo>
                    <a:pt x="835" y="171"/>
                  </a:lnTo>
                  <a:lnTo>
                    <a:pt x="827" y="165"/>
                  </a:lnTo>
                  <a:lnTo>
                    <a:pt x="822" y="160"/>
                  </a:lnTo>
                  <a:lnTo>
                    <a:pt x="814" y="154"/>
                  </a:lnTo>
                  <a:lnTo>
                    <a:pt x="808" y="148"/>
                  </a:lnTo>
                  <a:lnTo>
                    <a:pt x="803" y="143"/>
                  </a:lnTo>
                  <a:lnTo>
                    <a:pt x="795" y="137"/>
                  </a:lnTo>
                  <a:lnTo>
                    <a:pt x="787" y="131"/>
                  </a:lnTo>
                  <a:lnTo>
                    <a:pt x="782" y="127"/>
                  </a:lnTo>
                  <a:lnTo>
                    <a:pt x="774" y="122"/>
                  </a:lnTo>
                  <a:lnTo>
                    <a:pt x="766" y="116"/>
                  </a:lnTo>
                  <a:lnTo>
                    <a:pt x="759" y="110"/>
                  </a:lnTo>
                  <a:lnTo>
                    <a:pt x="751" y="108"/>
                  </a:lnTo>
                  <a:lnTo>
                    <a:pt x="744" y="103"/>
                  </a:lnTo>
                  <a:lnTo>
                    <a:pt x="736" y="99"/>
                  </a:lnTo>
                  <a:lnTo>
                    <a:pt x="728" y="95"/>
                  </a:lnTo>
                  <a:lnTo>
                    <a:pt x="721" y="91"/>
                  </a:lnTo>
                  <a:lnTo>
                    <a:pt x="711" y="87"/>
                  </a:lnTo>
                  <a:lnTo>
                    <a:pt x="706" y="84"/>
                  </a:lnTo>
                  <a:lnTo>
                    <a:pt x="696" y="80"/>
                  </a:lnTo>
                  <a:lnTo>
                    <a:pt x="688" y="78"/>
                  </a:lnTo>
                  <a:lnTo>
                    <a:pt x="679" y="74"/>
                  </a:lnTo>
                  <a:lnTo>
                    <a:pt x="671" y="70"/>
                  </a:lnTo>
                  <a:lnTo>
                    <a:pt x="664" y="68"/>
                  </a:lnTo>
                  <a:lnTo>
                    <a:pt x="656" y="68"/>
                  </a:lnTo>
                  <a:lnTo>
                    <a:pt x="656" y="55"/>
                  </a:lnTo>
                  <a:lnTo>
                    <a:pt x="658" y="44"/>
                  </a:lnTo>
                  <a:lnTo>
                    <a:pt x="662" y="32"/>
                  </a:lnTo>
                  <a:lnTo>
                    <a:pt x="664" y="25"/>
                  </a:lnTo>
                  <a:lnTo>
                    <a:pt x="673" y="27"/>
                  </a:lnTo>
                  <a:lnTo>
                    <a:pt x="683" y="30"/>
                  </a:lnTo>
                  <a:lnTo>
                    <a:pt x="690" y="34"/>
                  </a:lnTo>
                  <a:lnTo>
                    <a:pt x="700" y="38"/>
                  </a:lnTo>
                  <a:lnTo>
                    <a:pt x="709" y="42"/>
                  </a:lnTo>
                  <a:lnTo>
                    <a:pt x="719" y="44"/>
                  </a:lnTo>
                  <a:lnTo>
                    <a:pt x="728" y="49"/>
                  </a:lnTo>
                  <a:lnTo>
                    <a:pt x="736" y="55"/>
                  </a:lnTo>
                  <a:lnTo>
                    <a:pt x="745" y="59"/>
                  </a:lnTo>
                  <a:lnTo>
                    <a:pt x="753" y="63"/>
                  </a:lnTo>
                  <a:lnTo>
                    <a:pt x="763" y="68"/>
                  </a:lnTo>
                  <a:lnTo>
                    <a:pt x="770" y="72"/>
                  </a:lnTo>
                  <a:lnTo>
                    <a:pt x="780" y="78"/>
                  </a:lnTo>
                  <a:lnTo>
                    <a:pt x="787" y="84"/>
                  </a:lnTo>
                  <a:lnTo>
                    <a:pt x="797" y="87"/>
                  </a:lnTo>
                  <a:lnTo>
                    <a:pt x="804" y="95"/>
                  </a:lnTo>
                  <a:lnTo>
                    <a:pt x="812" y="99"/>
                  </a:lnTo>
                  <a:lnTo>
                    <a:pt x="820" y="105"/>
                  </a:lnTo>
                  <a:lnTo>
                    <a:pt x="827" y="110"/>
                  </a:lnTo>
                  <a:lnTo>
                    <a:pt x="835" y="118"/>
                  </a:lnTo>
                  <a:lnTo>
                    <a:pt x="842" y="125"/>
                  </a:lnTo>
                  <a:lnTo>
                    <a:pt x="850" y="131"/>
                  </a:lnTo>
                  <a:lnTo>
                    <a:pt x="856" y="139"/>
                  </a:lnTo>
                  <a:lnTo>
                    <a:pt x="865" y="144"/>
                  </a:lnTo>
                  <a:lnTo>
                    <a:pt x="871" y="152"/>
                  </a:lnTo>
                  <a:lnTo>
                    <a:pt x="879" y="160"/>
                  </a:lnTo>
                  <a:lnTo>
                    <a:pt x="884" y="165"/>
                  </a:lnTo>
                  <a:lnTo>
                    <a:pt x="892" y="173"/>
                  </a:lnTo>
                  <a:lnTo>
                    <a:pt x="898" y="181"/>
                  </a:lnTo>
                  <a:lnTo>
                    <a:pt x="905" y="188"/>
                  </a:lnTo>
                  <a:lnTo>
                    <a:pt x="911" y="196"/>
                  </a:lnTo>
                  <a:lnTo>
                    <a:pt x="919" y="205"/>
                  </a:lnTo>
                  <a:lnTo>
                    <a:pt x="922" y="213"/>
                  </a:lnTo>
                  <a:lnTo>
                    <a:pt x="928" y="221"/>
                  </a:lnTo>
                  <a:lnTo>
                    <a:pt x="934" y="228"/>
                  </a:lnTo>
                  <a:lnTo>
                    <a:pt x="939" y="238"/>
                  </a:lnTo>
                  <a:lnTo>
                    <a:pt x="943" y="245"/>
                  </a:lnTo>
                  <a:lnTo>
                    <a:pt x="949" y="255"/>
                  </a:lnTo>
                  <a:lnTo>
                    <a:pt x="955" y="262"/>
                  </a:lnTo>
                  <a:lnTo>
                    <a:pt x="960" y="274"/>
                  </a:lnTo>
                  <a:lnTo>
                    <a:pt x="962" y="281"/>
                  </a:lnTo>
                  <a:lnTo>
                    <a:pt x="968" y="291"/>
                  </a:lnTo>
                  <a:lnTo>
                    <a:pt x="972" y="298"/>
                  </a:lnTo>
                  <a:lnTo>
                    <a:pt x="977" y="308"/>
                  </a:lnTo>
                  <a:lnTo>
                    <a:pt x="979" y="317"/>
                  </a:lnTo>
                  <a:lnTo>
                    <a:pt x="983" y="327"/>
                  </a:lnTo>
                  <a:lnTo>
                    <a:pt x="987" y="336"/>
                  </a:lnTo>
                  <a:lnTo>
                    <a:pt x="991" y="348"/>
                  </a:lnTo>
                  <a:lnTo>
                    <a:pt x="995" y="357"/>
                  </a:lnTo>
                  <a:lnTo>
                    <a:pt x="996" y="367"/>
                  </a:lnTo>
                  <a:lnTo>
                    <a:pt x="998" y="375"/>
                  </a:lnTo>
                  <a:lnTo>
                    <a:pt x="1002" y="386"/>
                  </a:lnTo>
                  <a:lnTo>
                    <a:pt x="1004" y="395"/>
                  </a:lnTo>
                  <a:lnTo>
                    <a:pt x="1006" y="407"/>
                  </a:lnTo>
                  <a:lnTo>
                    <a:pt x="1008" y="416"/>
                  </a:lnTo>
                  <a:lnTo>
                    <a:pt x="1012" y="426"/>
                  </a:lnTo>
                  <a:lnTo>
                    <a:pt x="1012" y="437"/>
                  </a:lnTo>
                  <a:lnTo>
                    <a:pt x="1014" y="447"/>
                  </a:lnTo>
                  <a:lnTo>
                    <a:pt x="1014" y="458"/>
                  </a:lnTo>
                  <a:lnTo>
                    <a:pt x="1017" y="468"/>
                  </a:lnTo>
                  <a:lnTo>
                    <a:pt x="1017" y="479"/>
                  </a:lnTo>
                  <a:lnTo>
                    <a:pt x="1017" y="490"/>
                  </a:lnTo>
                  <a:lnTo>
                    <a:pt x="1017" y="500"/>
                  </a:lnTo>
                  <a:lnTo>
                    <a:pt x="1019" y="511"/>
                  </a:lnTo>
                  <a:lnTo>
                    <a:pt x="1017" y="525"/>
                  </a:lnTo>
                  <a:lnTo>
                    <a:pt x="1017" y="536"/>
                  </a:lnTo>
                  <a:lnTo>
                    <a:pt x="1017" y="549"/>
                  </a:lnTo>
                  <a:lnTo>
                    <a:pt x="1015" y="561"/>
                  </a:lnTo>
                  <a:lnTo>
                    <a:pt x="1014" y="574"/>
                  </a:lnTo>
                  <a:lnTo>
                    <a:pt x="1012" y="587"/>
                  </a:lnTo>
                  <a:lnTo>
                    <a:pt x="1008" y="599"/>
                  </a:lnTo>
                  <a:lnTo>
                    <a:pt x="1008" y="614"/>
                  </a:lnTo>
                  <a:lnTo>
                    <a:pt x="1004" y="625"/>
                  </a:lnTo>
                  <a:lnTo>
                    <a:pt x="1000" y="637"/>
                  </a:lnTo>
                  <a:lnTo>
                    <a:pt x="996" y="648"/>
                  </a:lnTo>
                  <a:lnTo>
                    <a:pt x="995" y="662"/>
                  </a:lnTo>
                  <a:lnTo>
                    <a:pt x="989" y="673"/>
                  </a:lnTo>
                  <a:lnTo>
                    <a:pt x="985" y="684"/>
                  </a:lnTo>
                  <a:lnTo>
                    <a:pt x="981" y="696"/>
                  </a:lnTo>
                  <a:lnTo>
                    <a:pt x="977" y="709"/>
                  </a:lnTo>
                  <a:lnTo>
                    <a:pt x="972" y="719"/>
                  </a:lnTo>
                  <a:lnTo>
                    <a:pt x="966" y="730"/>
                  </a:lnTo>
                  <a:lnTo>
                    <a:pt x="960" y="741"/>
                  </a:lnTo>
                  <a:lnTo>
                    <a:pt x="955" y="753"/>
                  </a:lnTo>
                  <a:lnTo>
                    <a:pt x="949" y="762"/>
                  </a:lnTo>
                  <a:lnTo>
                    <a:pt x="943" y="774"/>
                  </a:lnTo>
                  <a:lnTo>
                    <a:pt x="936" y="783"/>
                  </a:lnTo>
                  <a:lnTo>
                    <a:pt x="930" y="795"/>
                  </a:lnTo>
                  <a:lnTo>
                    <a:pt x="922" y="804"/>
                  </a:lnTo>
                  <a:lnTo>
                    <a:pt x="915" y="814"/>
                  </a:lnTo>
                  <a:lnTo>
                    <a:pt x="907" y="823"/>
                  </a:lnTo>
                  <a:lnTo>
                    <a:pt x="899" y="835"/>
                  </a:lnTo>
                  <a:lnTo>
                    <a:pt x="892" y="842"/>
                  </a:lnTo>
                  <a:lnTo>
                    <a:pt x="884" y="852"/>
                  </a:lnTo>
                  <a:lnTo>
                    <a:pt x="877" y="861"/>
                  </a:lnTo>
                  <a:lnTo>
                    <a:pt x="869" y="871"/>
                  </a:lnTo>
                  <a:lnTo>
                    <a:pt x="858" y="880"/>
                  </a:lnTo>
                  <a:lnTo>
                    <a:pt x="848" y="888"/>
                  </a:lnTo>
                  <a:lnTo>
                    <a:pt x="841" y="895"/>
                  </a:lnTo>
                  <a:lnTo>
                    <a:pt x="831" y="903"/>
                  </a:lnTo>
                  <a:lnTo>
                    <a:pt x="820" y="911"/>
                  </a:lnTo>
                  <a:lnTo>
                    <a:pt x="810" y="918"/>
                  </a:lnTo>
                  <a:lnTo>
                    <a:pt x="801" y="926"/>
                  </a:lnTo>
                  <a:lnTo>
                    <a:pt x="791" y="933"/>
                  </a:lnTo>
                  <a:lnTo>
                    <a:pt x="780" y="939"/>
                  </a:lnTo>
                  <a:lnTo>
                    <a:pt x="770" y="947"/>
                  </a:lnTo>
                  <a:lnTo>
                    <a:pt x="759" y="952"/>
                  </a:lnTo>
                  <a:lnTo>
                    <a:pt x="749" y="958"/>
                  </a:lnTo>
                  <a:lnTo>
                    <a:pt x="738" y="964"/>
                  </a:lnTo>
                  <a:lnTo>
                    <a:pt x="728" y="970"/>
                  </a:lnTo>
                  <a:lnTo>
                    <a:pt x="717" y="975"/>
                  </a:lnTo>
                  <a:lnTo>
                    <a:pt x="706" y="981"/>
                  </a:lnTo>
                  <a:lnTo>
                    <a:pt x="694" y="985"/>
                  </a:lnTo>
                  <a:lnTo>
                    <a:pt x="683" y="990"/>
                  </a:lnTo>
                  <a:lnTo>
                    <a:pt x="669" y="992"/>
                  </a:lnTo>
                  <a:lnTo>
                    <a:pt x="658" y="998"/>
                  </a:lnTo>
                  <a:lnTo>
                    <a:pt x="645" y="1000"/>
                  </a:lnTo>
                  <a:lnTo>
                    <a:pt x="633" y="1004"/>
                  </a:lnTo>
                  <a:lnTo>
                    <a:pt x="622" y="1008"/>
                  </a:lnTo>
                  <a:lnTo>
                    <a:pt x="610" y="1011"/>
                  </a:lnTo>
                  <a:lnTo>
                    <a:pt x="597" y="1011"/>
                  </a:lnTo>
                  <a:lnTo>
                    <a:pt x="584" y="1015"/>
                  </a:lnTo>
                  <a:lnTo>
                    <a:pt x="571" y="1017"/>
                  </a:lnTo>
                  <a:lnTo>
                    <a:pt x="559" y="1019"/>
                  </a:lnTo>
                  <a:lnTo>
                    <a:pt x="546" y="1021"/>
                  </a:lnTo>
                  <a:lnTo>
                    <a:pt x="533" y="1021"/>
                  </a:lnTo>
                  <a:lnTo>
                    <a:pt x="521" y="1021"/>
                  </a:lnTo>
                  <a:lnTo>
                    <a:pt x="508" y="1023"/>
                  </a:lnTo>
                  <a:lnTo>
                    <a:pt x="494" y="1021"/>
                  </a:lnTo>
                  <a:lnTo>
                    <a:pt x="481" y="1021"/>
                  </a:lnTo>
                  <a:lnTo>
                    <a:pt x="468" y="1021"/>
                  </a:lnTo>
                  <a:lnTo>
                    <a:pt x="455" y="1019"/>
                  </a:lnTo>
                  <a:lnTo>
                    <a:pt x="441" y="1017"/>
                  </a:lnTo>
                  <a:lnTo>
                    <a:pt x="428" y="1015"/>
                  </a:lnTo>
                  <a:lnTo>
                    <a:pt x="415" y="1011"/>
                  </a:lnTo>
                  <a:lnTo>
                    <a:pt x="405" y="1011"/>
                  </a:lnTo>
                  <a:lnTo>
                    <a:pt x="390" y="1008"/>
                  </a:lnTo>
                  <a:lnTo>
                    <a:pt x="378" y="1004"/>
                  </a:lnTo>
                  <a:lnTo>
                    <a:pt x="367" y="1000"/>
                  </a:lnTo>
                  <a:lnTo>
                    <a:pt x="356" y="998"/>
                  </a:lnTo>
                  <a:lnTo>
                    <a:pt x="342" y="992"/>
                  </a:lnTo>
                  <a:lnTo>
                    <a:pt x="331" y="990"/>
                  </a:lnTo>
                  <a:lnTo>
                    <a:pt x="320" y="985"/>
                  </a:lnTo>
                  <a:lnTo>
                    <a:pt x="310" y="981"/>
                  </a:lnTo>
                  <a:lnTo>
                    <a:pt x="297" y="975"/>
                  </a:lnTo>
                  <a:lnTo>
                    <a:pt x="285" y="970"/>
                  </a:lnTo>
                  <a:lnTo>
                    <a:pt x="274" y="964"/>
                  </a:lnTo>
                  <a:lnTo>
                    <a:pt x="264" y="958"/>
                  </a:lnTo>
                  <a:lnTo>
                    <a:pt x="253" y="952"/>
                  </a:lnTo>
                  <a:lnTo>
                    <a:pt x="243" y="947"/>
                  </a:lnTo>
                  <a:lnTo>
                    <a:pt x="232" y="939"/>
                  </a:lnTo>
                  <a:lnTo>
                    <a:pt x="223" y="933"/>
                  </a:lnTo>
                  <a:lnTo>
                    <a:pt x="213" y="926"/>
                  </a:lnTo>
                  <a:lnTo>
                    <a:pt x="202" y="918"/>
                  </a:lnTo>
                  <a:lnTo>
                    <a:pt x="192" y="911"/>
                  </a:lnTo>
                  <a:lnTo>
                    <a:pt x="183" y="903"/>
                  </a:lnTo>
                  <a:lnTo>
                    <a:pt x="173" y="895"/>
                  </a:lnTo>
                  <a:lnTo>
                    <a:pt x="166" y="888"/>
                  </a:lnTo>
                  <a:lnTo>
                    <a:pt x="156" y="880"/>
                  </a:lnTo>
                  <a:lnTo>
                    <a:pt x="148" y="871"/>
                  </a:lnTo>
                  <a:lnTo>
                    <a:pt x="137" y="861"/>
                  </a:lnTo>
                  <a:lnTo>
                    <a:pt x="129" y="852"/>
                  </a:lnTo>
                  <a:lnTo>
                    <a:pt x="122" y="842"/>
                  </a:lnTo>
                  <a:lnTo>
                    <a:pt x="114" y="835"/>
                  </a:lnTo>
                  <a:lnTo>
                    <a:pt x="107" y="823"/>
                  </a:lnTo>
                  <a:lnTo>
                    <a:pt x="99" y="814"/>
                  </a:lnTo>
                  <a:lnTo>
                    <a:pt x="91" y="804"/>
                  </a:lnTo>
                  <a:lnTo>
                    <a:pt x="86" y="795"/>
                  </a:lnTo>
                  <a:lnTo>
                    <a:pt x="78" y="783"/>
                  </a:lnTo>
                  <a:lnTo>
                    <a:pt x="72" y="774"/>
                  </a:lnTo>
                  <a:lnTo>
                    <a:pt x="65" y="762"/>
                  </a:lnTo>
                  <a:lnTo>
                    <a:pt x="59" y="753"/>
                  </a:lnTo>
                  <a:lnTo>
                    <a:pt x="51" y="741"/>
                  </a:lnTo>
                  <a:lnTo>
                    <a:pt x="48" y="730"/>
                  </a:lnTo>
                  <a:lnTo>
                    <a:pt x="42" y="719"/>
                  </a:lnTo>
                  <a:lnTo>
                    <a:pt x="38" y="709"/>
                  </a:lnTo>
                  <a:lnTo>
                    <a:pt x="32" y="696"/>
                  </a:lnTo>
                  <a:lnTo>
                    <a:pt x="29" y="684"/>
                  </a:lnTo>
                  <a:lnTo>
                    <a:pt x="25" y="673"/>
                  </a:lnTo>
                  <a:lnTo>
                    <a:pt x="21" y="662"/>
                  </a:lnTo>
                  <a:lnTo>
                    <a:pt x="17" y="648"/>
                  </a:lnTo>
                  <a:lnTo>
                    <a:pt x="13" y="637"/>
                  </a:lnTo>
                  <a:lnTo>
                    <a:pt x="11" y="625"/>
                  </a:lnTo>
                  <a:lnTo>
                    <a:pt x="10" y="614"/>
                  </a:lnTo>
                  <a:lnTo>
                    <a:pt x="6" y="599"/>
                  </a:lnTo>
                  <a:lnTo>
                    <a:pt x="4" y="587"/>
                  </a:lnTo>
                  <a:lnTo>
                    <a:pt x="2" y="574"/>
                  </a:lnTo>
                  <a:lnTo>
                    <a:pt x="2" y="561"/>
                  </a:lnTo>
                  <a:lnTo>
                    <a:pt x="0" y="549"/>
                  </a:lnTo>
                  <a:lnTo>
                    <a:pt x="0" y="536"/>
                  </a:lnTo>
                  <a:lnTo>
                    <a:pt x="0" y="525"/>
                  </a:lnTo>
                  <a:lnTo>
                    <a:pt x="0" y="511"/>
                  </a:lnTo>
                  <a:lnTo>
                    <a:pt x="0" y="498"/>
                  </a:lnTo>
                  <a:lnTo>
                    <a:pt x="0" y="485"/>
                  </a:lnTo>
                  <a:lnTo>
                    <a:pt x="0" y="470"/>
                  </a:lnTo>
                  <a:lnTo>
                    <a:pt x="2" y="458"/>
                  </a:lnTo>
                  <a:lnTo>
                    <a:pt x="2" y="445"/>
                  </a:lnTo>
                  <a:lnTo>
                    <a:pt x="4" y="432"/>
                  </a:lnTo>
                  <a:lnTo>
                    <a:pt x="6" y="418"/>
                  </a:lnTo>
                  <a:lnTo>
                    <a:pt x="10" y="407"/>
                  </a:lnTo>
                  <a:lnTo>
                    <a:pt x="11" y="394"/>
                  </a:lnTo>
                  <a:lnTo>
                    <a:pt x="13" y="382"/>
                  </a:lnTo>
                  <a:lnTo>
                    <a:pt x="17" y="369"/>
                  </a:lnTo>
                  <a:lnTo>
                    <a:pt x="21" y="357"/>
                  </a:lnTo>
                  <a:lnTo>
                    <a:pt x="25" y="346"/>
                  </a:lnTo>
                  <a:lnTo>
                    <a:pt x="29" y="335"/>
                  </a:lnTo>
                  <a:lnTo>
                    <a:pt x="32" y="323"/>
                  </a:lnTo>
                  <a:lnTo>
                    <a:pt x="38" y="312"/>
                  </a:lnTo>
                  <a:lnTo>
                    <a:pt x="42" y="300"/>
                  </a:lnTo>
                  <a:lnTo>
                    <a:pt x="48" y="289"/>
                  </a:lnTo>
                  <a:lnTo>
                    <a:pt x="51" y="278"/>
                  </a:lnTo>
                  <a:lnTo>
                    <a:pt x="59" y="266"/>
                  </a:lnTo>
                  <a:lnTo>
                    <a:pt x="65" y="255"/>
                  </a:lnTo>
                  <a:lnTo>
                    <a:pt x="72" y="245"/>
                  </a:lnTo>
                  <a:lnTo>
                    <a:pt x="78" y="234"/>
                  </a:lnTo>
                  <a:lnTo>
                    <a:pt x="86" y="224"/>
                  </a:lnTo>
                  <a:lnTo>
                    <a:pt x="91" y="215"/>
                  </a:lnTo>
                  <a:lnTo>
                    <a:pt x="99" y="203"/>
                  </a:lnTo>
                  <a:lnTo>
                    <a:pt x="107" y="194"/>
                  </a:lnTo>
                  <a:lnTo>
                    <a:pt x="114" y="184"/>
                  </a:lnTo>
                  <a:lnTo>
                    <a:pt x="122" y="175"/>
                  </a:lnTo>
                  <a:lnTo>
                    <a:pt x="129" y="167"/>
                  </a:lnTo>
                  <a:lnTo>
                    <a:pt x="137" y="158"/>
                  </a:lnTo>
                  <a:lnTo>
                    <a:pt x="148" y="150"/>
                  </a:lnTo>
                  <a:lnTo>
                    <a:pt x="156" y="139"/>
                  </a:lnTo>
                  <a:lnTo>
                    <a:pt x="166" y="131"/>
                  </a:lnTo>
                  <a:lnTo>
                    <a:pt x="173" y="122"/>
                  </a:lnTo>
                  <a:lnTo>
                    <a:pt x="183" y="116"/>
                  </a:lnTo>
                  <a:lnTo>
                    <a:pt x="192" y="108"/>
                  </a:lnTo>
                  <a:lnTo>
                    <a:pt x="202" y="99"/>
                  </a:lnTo>
                  <a:lnTo>
                    <a:pt x="213" y="93"/>
                  </a:lnTo>
                  <a:lnTo>
                    <a:pt x="223" y="86"/>
                  </a:lnTo>
                  <a:lnTo>
                    <a:pt x="232" y="80"/>
                  </a:lnTo>
                  <a:lnTo>
                    <a:pt x="243" y="72"/>
                  </a:lnTo>
                  <a:lnTo>
                    <a:pt x="253" y="65"/>
                  </a:lnTo>
                  <a:lnTo>
                    <a:pt x="264" y="61"/>
                  </a:lnTo>
                  <a:lnTo>
                    <a:pt x="274" y="53"/>
                  </a:lnTo>
                  <a:lnTo>
                    <a:pt x="285" y="49"/>
                  </a:lnTo>
                  <a:lnTo>
                    <a:pt x="297" y="44"/>
                  </a:lnTo>
                  <a:lnTo>
                    <a:pt x="310" y="40"/>
                  </a:lnTo>
                  <a:lnTo>
                    <a:pt x="320" y="34"/>
                  </a:lnTo>
                  <a:lnTo>
                    <a:pt x="331" y="30"/>
                  </a:lnTo>
                  <a:lnTo>
                    <a:pt x="342" y="25"/>
                  </a:lnTo>
                  <a:lnTo>
                    <a:pt x="356" y="21"/>
                  </a:lnTo>
                  <a:lnTo>
                    <a:pt x="367" y="17"/>
                  </a:lnTo>
                  <a:lnTo>
                    <a:pt x="378" y="13"/>
                  </a:lnTo>
                  <a:lnTo>
                    <a:pt x="390" y="11"/>
                  </a:lnTo>
                  <a:lnTo>
                    <a:pt x="405" y="9"/>
                  </a:lnTo>
                  <a:lnTo>
                    <a:pt x="415" y="6"/>
                  </a:lnTo>
                  <a:lnTo>
                    <a:pt x="428" y="4"/>
                  </a:lnTo>
                  <a:lnTo>
                    <a:pt x="441" y="2"/>
                  </a:lnTo>
                  <a:lnTo>
                    <a:pt x="455" y="2"/>
                  </a:lnTo>
                  <a:lnTo>
                    <a:pt x="468" y="0"/>
                  </a:lnTo>
                  <a:lnTo>
                    <a:pt x="481" y="0"/>
                  </a:lnTo>
                  <a:lnTo>
                    <a:pt x="494" y="0"/>
                  </a:lnTo>
                  <a:lnTo>
                    <a:pt x="508" y="0"/>
                  </a:lnTo>
                  <a:lnTo>
                    <a:pt x="515" y="0"/>
                  </a:lnTo>
                  <a:lnTo>
                    <a:pt x="521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4" y="0"/>
                  </a:lnTo>
                  <a:lnTo>
                    <a:pt x="552" y="2"/>
                  </a:lnTo>
                  <a:lnTo>
                    <a:pt x="559" y="2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80" y="4"/>
                  </a:lnTo>
                  <a:lnTo>
                    <a:pt x="588" y="6"/>
                  </a:lnTo>
                  <a:lnTo>
                    <a:pt x="593" y="8"/>
                  </a:lnTo>
                  <a:lnTo>
                    <a:pt x="601" y="8"/>
                  </a:lnTo>
                  <a:lnTo>
                    <a:pt x="609" y="9"/>
                  </a:lnTo>
                  <a:lnTo>
                    <a:pt x="614" y="11"/>
                  </a:lnTo>
                  <a:lnTo>
                    <a:pt x="622" y="13"/>
                  </a:lnTo>
                  <a:lnTo>
                    <a:pt x="620" y="23"/>
                  </a:lnTo>
                  <a:lnTo>
                    <a:pt x="618" y="32"/>
                  </a:lnTo>
                  <a:lnTo>
                    <a:pt x="616" y="44"/>
                  </a:lnTo>
                  <a:lnTo>
                    <a:pt x="614" y="55"/>
                  </a:lnTo>
                  <a:lnTo>
                    <a:pt x="603" y="53"/>
                  </a:lnTo>
                  <a:lnTo>
                    <a:pt x="593" y="53"/>
                  </a:lnTo>
                  <a:lnTo>
                    <a:pt x="582" y="51"/>
                  </a:lnTo>
                  <a:lnTo>
                    <a:pt x="571" y="49"/>
                  </a:lnTo>
                  <a:lnTo>
                    <a:pt x="559" y="48"/>
                  </a:lnTo>
                  <a:lnTo>
                    <a:pt x="550" y="48"/>
                  </a:lnTo>
                  <a:lnTo>
                    <a:pt x="538" y="48"/>
                  </a:lnTo>
                  <a:lnTo>
                    <a:pt x="527" y="48"/>
                  </a:lnTo>
                  <a:lnTo>
                    <a:pt x="515" y="48"/>
                  </a:lnTo>
                  <a:lnTo>
                    <a:pt x="504" y="48"/>
                  </a:lnTo>
                  <a:lnTo>
                    <a:pt x="493" y="48"/>
                  </a:lnTo>
                  <a:lnTo>
                    <a:pt x="481" y="48"/>
                  </a:lnTo>
                  <a:lnTo>
                    <a:pt x="470" y="48"/>
                  </a:lnTo>
                  <a:lnTo>
                    <a:pt x="458" y="51"/>
                  </a:lnTo>
                  <a:lnTo>
                    <a:pt x="447" y="51"/>
                  </a:lnTo>
                  <a:lnTo>
                    <a:pt x="436" y="55"/>
                  </a:lnTo>
                  <a:lnTo>
                    <a:pt x="424" y="57"/>
                  </a:lnTo>
                  <a:lnTo>
                    <a:pt x="415" y="59"/>
                  </a:lnTo>
                  <a:lnTo>
                    <a:pt x="403" y="63"/>
                  </a:lnTo>
                  <a:lnTo>
                    <a:pt x="394" y="67"/>
                  </a:lnTo>
                  <a:lnTo>
                    <a:pt x="382" y="68"/>
                  </a:lnTo>
                  <a:lnTo>
                    <a:pt x="373" y="72"/>
                  </a:lnTo>
                  <a:lnTo>
                    <a:pt x="361" y="76"/>
                  </a:lnTo>
                  <a:lnTo>
                    <a:pt x="352" y="82"/>
                  </a:lnTo>
                  <a:lnTo>
                    <a:pt x="342" y="86"/>
                  </a:lnTo>
                  <a:lnTo>
                    <a:pt x="333" y="89"/>
                  </a:lnTo>
                  <a:lnTo>
                    <a:pt x="323" y="93"/>
                  </a:lnTo>
                  <a:lnTo>
                    <a:pt x="314" y="99"/>
                  </a:lnTo>
                  <a:lnTo>
                    <a:pt x="304" y="105"/>
                  </a:lnTo>
                  <a:lnTo>
                    <a:pt x="295" y="110"/>
                  </a:lnTo>
                  <a:lnTo>
                    <a:pt x="285" y="116"/>
                  </a:lnTo>
                  <a:lnTo>
                    <a:pt x="278" y="122"/>
                  </a:lnTo>
                  <a:lnTo>
                    <a:pt x="266" y="127"/>
                  </a:lnTo>
                  <a:lnTo>
                    <a:pt x="259" y="133"/>
                  </a:lnTo>
                  <a:lnTo>
                    <a:pt x="249" y="141"/>
                  </a:lnTo>
                  <a:lnTo>
                    <a:pt x="243" y="148"/>
                  </a:lnTo>
                  <a:lnTo>
                    <a:pt x="234" y="156"/>
                  </a:lnTo>
                  <a:lnTo>
                    <a:pt x="226" y="163"/>
                  </a:lnTo>
                  <a:lnTo>
                    <a:pt x="219" y="171"/>
                  </a:lnTo>
                  <a:lnTo>
                    <a:pt x="213" y="179"/>
                  </a:lnTo>
                  <a:lnTo>
                    <a:pt x="204" y="184"/>
                  </a:lnTo>
                  <a:lnTo>
                    <a:pt x="196" y="192"/>
                  </a:lnTo>
                  <a:lnTo>
                    <a:pt x="190" y="200"/>
                  </a:lnTo>
                  <a:lnTo>
                    <a:pt x="183" y="209"/>
                  </a:lnTo>
                  <a:lnTo>
                    <a:pt x="175" y="217"/>
                  </a:lnTo>
                  <a:lnTo>
                    <a:pt x="169" y="226"/>
                  </a:lnTo>
                  <a:lnTo>
                    <a:pt x="164" y="234"/>
                  </a:lnTo>
                  <a:lnTo>
                    <a:pt x="158" y="243"/>
                  </a:lnTo>
                  <a:lnTo>
                    <a:pt x="150" y="251"/>
                  </a:lnTo>
                  <a:lnTo>
                    <a:pt x="145" y="260"/>
                  </a:lnTo>
                  <a:lnTo>
                    <a:pt x="139" y="270"/>
                  </a:lnTo>
                  <a:lnTo>
                    <a:pt x="135" y="279"/>
                  </a:lnTo>
                  <a:lnTo>
                    <a:pt x="129" y="289"/>
                  </a:lnTo>
                  <a:lnTo>
                    <a:pt x="124" y="300"/>
                  </a:lnTo>
                  <a:lnTo>
                    <a:pt x="120" y="310"/>
                  </a:lnTo>
                  <a:lnTo>
                    <a:pt x="116" y="321"/>
                  </a:lnTo>
                  <a:lnTo>
                    <a:pt x="112" y="329"/>
                  </a:lnTo>
                  <a:lnTo>
                    <a:pt x="107" y="340"/>
                  </a:lnTo>
                  <a:lnTo>
                    <a:pt x="103" y="350"/>
                  </a:lnTo>
                  <a:lnTo>
                    <a:pt x="101" y="361"/>
                  </a:lnTo>
                  <a:lnTo>
                    <a:pt x="97" y="371"/>
                  </a:lnTo>
                  <a:lnTo>
                    <a:pt x="93" y="382"/>
                  </a:lnTo>
                  <a:lnTo>
                    <a:pt x="91" y="392"/>
                  </a:lnTo>
                  <a:lnTo>
                    <a:pt x="89" y="403"/>
                  </a:lnTo>
                  <a:lnTo>
                    <a:pt x="86" y="414"/>
                  </a:lnTo>
                  <a:lnTo>
                    <a:pt x="86" y="426"/>
                  </a:lnTo>
                  <a:lnTo>
                    <a:pt x="84" y="437"/>
                  </a:lnTo>
                  <a:lnTo>
                    <a:pt x="84" y="449"/>
                  </a:lnTo>
                  <a:lnTo>
                    <a:pt x="82" y="460"/>
                  </a:lnTo>
                  <a:lnTo>
                    <a:pt x="82" y="471"/>
                  </a:lnTo>
                  <a:lnTo>
                    <a:pt x="82" y="483"/>
                  </a:lnTo>
                  <a:lnTo>
                    <a:pt x="82" y="496"/>
                  </a:lnTo>
                  <a:lnTo>
                    <a:pt x="82" y="506"/>
                  </a:lnTo>
                  <a:lnTo>
                    <a:pt x="82" y="517"/>
                  </a:lnTo>
                  <a:lnTo>
                    <a:pt x="82" y="527"/>
                  </a:lnTo>
                  <a:lnTo>
                    <a:pt x="84" y="538"/>
                  </a:lnTo>
                  <a:lnTo>
                    <a:pt x="84" y="549"/>
                  </a:lnTo>
                  <a:lnTo>
                    <a:pt x="86" y="561"/>
                  </a:lnTo>
                  <a:lnTo>
                    <a:pt x="86" y="572"/>
                  </a:lnTo>
                  <a:lnTo>
                    <a:pt x="89" y="584"/>
                  </a:lnTo>
                  <a:lnTo>
                    <a:pt x="91" y="593"/>
                  </a:lnTo>
                  <a:lnTo>
                    <a:pt x="93" y="605"/>
                  </a:lnTo>
                  <a:lnTo>
                    <a:pt x="97" y="614"/>
                  </a:lnTo>
                  <a:lnTo>
                    <a:pt x="101" y="625"/>
                  </a:lnTo>
                  <a:lnTo>
                    <a:pt x="103" y="635"/>
                  </a:lnTo>
                  <a:lnTo>
                    <a:pt x="107" y="644"/>
                  </a:lnTo>
                  <a:lnTo>
                    <a:pt x="112" y="656"/>
                  </a:lnTo>
                  <a:lnTo>
                    <a:pt x="116" y="667"/>
                  </a:lnTo>
                  <a:lnTo>
                    <a:pt x="120" y="677"/>
                  </a:lnTo>
                  <a:lnTo>
                    <a:pt x="124" y="684"/>
                  </a:lnTo>
                  <a:lnTo>
                    <a:pt x="129" y="694"/>
                  </a:lnTo>
                  <a:lnTo>
                    <a:pt x="135" y="705"/>
                  </a:lnTo>
                  <a:lnTo>
                    <a:pt x="139" y="713"/>
                  </a:lnTo>
                  <a:lnTo>
                    <a:pt x="145" y="722"/>
                  </a:lnTo>
                  <a:lnTo>
                    <a:pt x="150" y="732"/>
                  </a:lnTo>
                  <a:lnTo>
                    <a:pt x="158" y="741"/>
                  </a:lnTo>
                  <a:lnTo>
                    <a:pt x="164" y="749"/>
                  </a:lnTo>
                  <a:lnTo>
                    <a:pt x="169" y="759"/>
                  </a:lnTo>
                  <a:lnTo>
                    <a:pt x="175" y="766"/>
                  </a:lnTo>
                  <a:lnTo>
                    <a:pt x="183" y="776"/>
                  </a:lnTo>
                  <a:lnTo>
                    <a:pt x="190" y="783"/>
                  </a:lnTo>
                  <a:lnTo>
                    <a:pt x="196" y="791"/>
                  </a:lnTo>
                  <a:lnTo>
                    <a:pt x="204" y="800"/>
                  </a:lnTo>
                  <a:lnTo>
                    <a:pt x="213" y="808"/>
                  </a:lnTo>
                  <a:lnTo>
                    <a:pt x="219" y="816"/>
                  </a:lnTo>
                  <a:lnTo>
                    <a:pt x="226" y="823"/>
                  </a:lnTo>
                  <a:lnTo>
                    <a:pt x="234" y="829"/>
                  </a:lnTo>
                  <a:lnTo>
                    <a:pt x="243" y="836"/>
                  </a:lnTo>
                  <a:lnTo>
                    <a:pt x="249" y="842"/>
                  </a:lnTo>
                  <a:lnTo>
                    <a:pt x="259" y="850"/>
                  </a:lnTo>
                  <a:lnTo>
                    <a:pt x="266" y="855"/>
                  </a:lnTo>
                  <a:lnTo>
                    <a:pt x="278" y="863"/>
                  </a:lnTo>
                  <a:lnTo>
                    <a:pt x="285" y="867"/>
                  </a:lnTo>
                  <a:lnTo>
                    <a:pt x="295" y="875"/>
                  </a:lnTo>
                  <a:lnTo>
                    <a:pt x="304" y="878"/>
                  </a:lnTo>
                  <a:lnTo>
                    <a:pt x="314" y="886"/>
                  </a:lnTo>
                  <a:lnTo>
                    <a:pt x="323" y="890"/>
                  </a:lnTo>
                  <a:lnTo>
                    <a:pt x="333" y="895"/>
                  </a:lnTo>
                  <a:lnTo>
                    <a:pt x="342" y="899"/>
                  </a:lnTo>
                  <a:lnTo>
                    <a:pt x="352" y="905"/>
                  </a:lnTo>
                  <a:lnTo>
                    <a:pt x="361" y="909"/>
                  </a:lnTo>
                  <a:lnTo>
                    <a:pt x="373" y="913"/>
                  </a:lnTo>
                  <a:lnTo>
                    <a:pt x="382" y="914"/>
                  </a:lnTo>
                  <a:lnTo>
                    <a:pt x="394" y="920"/>
                  </a:lnTo>
                  <a:lnTo>
                    <a:pt x="403" y="922"/>
                  </a:lnTo>
                  <a:lnTo>
                    <a:pt x="415" y="926"/>
                  </a:lnTo>
                  <a:lnTo>
                    <a:pt x="424" y="928"/>
                  </a:lnTo>
                  <a:lnTo>
                    <a:pt x="436" y="932"/>
                  </a:lnTo>
                  <a:lnTo>
                    <a:pt x="447" y="932"/>
                  </a:lnTo>
                  <a:lnTo>
                    <a:pt x="458" y="933"/>
                  </a:lnTo>
                  <a:lnTo>
                    <a:pt x="470" y="935"/>
                  </a:lnTo>
                  <a:lnTo>
                    <a:pt x="481" y="937"/>
                  </a:lnTo>
                  <a:lnTo>
                    <a:pt x="493" y="937"/>
                  </a:lnTo>
                  <a:lnTo>
                    <a:pt x="504" y="939"/>
                  </a:lnTo>
                  <a:lnTo>
                    <a:pt x="515" y="939"/>
                  </a:lnTo>
                  <a:lnTo>
                    <a:pt x="527" y="941"/>
                  </a:lnTo>
                  <a:lnTo>
                    <a:pt x="527" y="9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01" name="Freeform 77"/>
            <p:cNvSpPr>
              <a:spLocks/>
            </p:cNvSpPr>
            <p:nvPr/>
          </p:nvSpPr>
          <p:spPr bwMode="auto">
            <a:xfrm>
              <a:off x="5931570" y="4049380"/>
              <a:ext cx="83660" cy="7789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5" y="12"/>
                </a:cxn>
                <a:cxn ang="0">
                  <a:pos x="59" y="40"/>
                </a:cxn>
                <a:cxn ang="0">
                  <a:pos x="47" y="55"/>
                </a:cxn>
                <a:cxn ang="0">
                  <a:pos x="5" y="42"/>
                </a:cxn>
                <a:cxn ang="0">
                  <a:pos x="0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59" h="55">
                  <a:moveTo>
                    <a:pt x="13" y="0"/>
                  </a:moveTo>
                  <a:lnTo>
                    <a:pt x="55" y="12"/>
                  </a:lnTo>
                  <a:lnTo>
                    <a:pt x="59" y="40"/>
                  </a:lnTo>
                  <a:lnTo>
                    <a:pt x="47" y="55"/>
                  </a:lnTo>
                  <a:lnTo>
                    <a:pt x="5" y="42"/>
                  </a:lnTo>
                  <a:lnTo>
                    <a:pt x="0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4" name="Group 206"/>
          <p:cNvGrpSpPr/>
          <p:nvPr/>
        </p:nvGrpSpPr>
        <p:grpSpPr>
          <a:xfrm>
            <a:off x="3857620" y="3224210"/>
            <a:ext cx="735016" cy="454013"/>
            <a:chOff x="4929190" y="3714752"/>
            <a:chExt cx="3857652" cy="2382839"/>
          </a:xfrm>
        </p:grpSpPr>
        <p:sp>
          <p:nvSpPr>
            <p:cNvPr id="208" name="Rectangle 207"/>
            <p:cNvSpPr/>
            <p:nvPr/>
          </p:nvSpPr>
          <p:spPr>
            <a:xfrm>
              <a:off x="4929190" y="3714752"/>
              <a:ext cx="3857652" cy="23367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Freeform 15"/>
            <p:cNvSpPr>
              <a:spLocks/>
            </p:cNvSpPr>
            <p:nvPr/>
          </p:nvSpPr>
          <p:spPr bwMode="auto">
            <a:xfrm>
              <a:off x="6295056" y="5445625"/>
              <a:ext cx="969295" cy="651966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433"/>
                </a:cxn>
                <a:cxn ang="0">
                  <a:pos x="672" y="450"/>
                </a:cxn>
                <a:cxn ang="0">
                  <a:pos x="569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672" h="450">
                  <a:moveTo>
                    <a:pt x="124" y="0"/>
                  </a:moveTo>
                  <a:lnTo>
                    <a:pt x="0" y="433"/>
                  </a:lnTo>
                  <a:lnTo>
                    <a:pt x="672" y="450"/>
                  </a:lnTo>
                  <a:lnTo>
                    <a:pt x="569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0" name="Freeform 17"/>
            <p:cNvSpPr>
              <a:spLocks/>
            </p:cNvSpPr>
            <p:nvPr/>
          </p:nvSpPr>
          <p:spPr bwMode="auto">
            <a:xfrm>
              <a:off x="6918174" y="3899370"/>
              <a:ext cx="1702036" cy="1710690"/>
            </a:xfrm>
            <a:custGeom>
              <a:avLst/>
              <a:gdLst/>
              <a:ahLst/>
              <a:cxnLst>
                <a:cxn ang="0">
                  <a:pos x="650" y="1182"/>
                </a:cxn>
                <a:cxn ang="0">
                  <a:pos x="723" y="1167"/>
                </a:cxn>
                <a:cxn ang="0">
                  <a:pos x="793" y="1148"/>
                </a:cxn>
                <a:cxn ang="0">
                  <a:pos x="858" y="1119"/>
                </a:cxn>
                <a:cxn ang="0">
                  <a:pos x="920" y="1083"/>
                </a:cxn>
                <a:cxn ang="0">
                  <a:pos x="976" y="1038"/>
                </a:cxn>
                <a:cxn ang="0">
                  <a:pos x="1027" y="990"/>
                </a:cxn>
                <a:cxn ang="0">
                  <a:pos x="1071" y="933"/>
                </a:cxn>
                <a:cxn ang="0">
                  <a:pos x="1111" y="874"/>
                </a:cxn>
                <a:cxn ang="0">
                  <a:pos x="1139" y="808"/>
                </a:cxn>
                <a:cxn ang="0">
                  <a:pos x="1162" y="739"/>
                </a:cxn>
                <a:cxn ang="0">
                  <a:pos x="1175" y="667"/>
                </a:cxn>
                <a:cxn ang="0">
                  <a:pos x="1181" y="593"/>
                </a:cxn>
                <a:cxn ang="0">
                  <a:pos x="1175" y="517"/>
                </a:cxn>
                <a:cxn ang="0">
                  <a:pos x="1162" y="444"/>
                </a:cxn>
                <a:cxn ang="0">
                  <a:pos x="1139" y="374"/>
                </a:cxn>
                <a:cxn ang="0">
                  <a:pos x="1111" y="310"/>
                </a:cxn>
                <a:cxn ang="0">
                  <a:pos x="1071" y="249"/>
                </a:cxn>
                <a:cxn ang="0">
                  <a:pos x="1027" y="194"/>
                </a:cxn>
                <a:cxn ang="0">
                  <a:pos x="976" y="142"/>
                </a:cxn>
                <a:cxn ang="0">
                  <a:pos x="920" y="100"/>
                </a:cxn>
                <a:cxn ang="0">
                  <a:pos x="858" y="62"/>
                </a:cxn>
                <a:cxn ang="0">
                  <a:pos x="793" y="34"/>
                </a:cxn>
                <a:cxn ang="0">
                  <a:pos x="723" y="13"/>
                </a:cxn>
                <a:cxn ang="0">
                  <a:pos x="650" y="2"/>
                </a:cxn>
                <a:cxn ang="0">
                  <a:pos x="574" y="0"/>
                </a:cxn>
                <a:cxn ang="0">
                  <a:pos x="500" y="5"/>
                </a:cxn>
                <a:cxn ang="0">
                  <a:pos x="428" y="21"/>
                </a:cxn>
                <a:cxn ang="0">
                  <a:pos x="359" y="45"/>
                </a:cxn>
                <a:cxn ang="0">
                  <a:pos x="295" y="76"/>
                </a:cxn>
                <a:cxn ang="0">
                  <a:pos x="236" y="116"/>
                </a:cxn>
                <a:cxn ang="0">
                  <a:pos x="183" y="163"/>
                </a:cxn>
                <a:cxn ang="0">
                  <a:pos x="133" y="214"/>
                </a:cxn>
                <a:cxn ang="0">
                  <a:pos x="91" y="271"/>
                </a:cxn>
                <a:cxn ang="0">
                  <a:pos x="55" y="334"/>
                </a:cxn>
                <a:cxn ang="0">
                  <a:pos x="29" y="403"/>
                </a:cxn>
                <a:cxn ang="0">
                  <a:pos x="12" y="473"/>
                </a:cxn>
                <a:cxn ang="0">
                  <a:pos x="0" y="547"/>
                </a:cxn>
                <a:cxn ang="0">
                  <a:pos x="0" y="623"/>
                </a:cxn>
                <a:cxn ang="0">
                  <a:pos x="8" y="695"/>
                </a:cxn>
                <a:cxn ang="0">
                  <a:pos x="25" y="768"/>
                </a:cxn>
                <a:cxn ang="0">
                  <a:pos x="51" y="834"/>
                </a:cxn>
                <a:cxn ang="0">
                  <a:pos x="84" y="897"/>
                </a:cxn>
                <a:cxn ang="0">
                  <a:pos x="124" y="956"/>
                </a:cxn>
                <a:cxn ang="0">
                  <a:pos x="173" y="1011"/>
                </a:cxn>
                <a:cxn ang="0">
                  <a:pos x="224" y="1057"/>
                </a:cxn>
                <a:cxn ang="0">
                  <a:pos x="282" y="1098"/>
                </a:cxn>
                <a:cxn ang="0">
                  <a:pos x="346" y="1131"/>
                </a:cxn>
                <a:cxn ang="0">
                  <a:pos x="415" y="1157"/>
                </a:cxn>
                <a:cxn ang="0">
                  <a:pos x="485" y="1175"/>
                </a:cxn>
                <a:cxn ang="0">
                  <a:pos x="561" y="1184"/>
                </a:cxn>
              </a:cxnLst>
              <a:rect l="0" t="0" r="r" b="b"/>
              <a:pathLst>
                <a:path w="1181" h="1184">
                  <a:moveTo>
                    <a:pt x="591" y="1184"/>
                  </a:moveTo>
                  <a:lnTo>
                    <a:pt x="605" y="1184"/>
                  </a:lnTo>
                  <a:lnTo>
                    <a:pt x="620" y="1184"/>
                  </a:lnTo>
                  <a:lnTo>
                    <a:pt x="635" y="1182"/>
                  </a:lnTo>
                  <a:lnTo>
                    <a:pt x="650" y="1182"/>
                  </a:lnTo>
                  <a:lnTo>
                    <a:pt x="664" y="1178"/>
                  </a:lnTo>
                  <a:lnTo>
                    <a:pt x="679" y="1176"/>
                  </a:lnTo>
                  <a:lnTo>
                    <a:pt x="694" y="1175"/>
                  </a:lnTo>
                  <a:lnTo>
                    <a:pt x="709" y="1173"/>
                  </a:lnTo>
                  <a:lnTo>
                    <a:pt x="723" y="1167"/>
                  </a:lnTo>
                  <a:lnTo>
                    <a:pt x="736" y="1165"/>
                  </a:lnTo>
                  <a:lnTo>
                    <a:pt x="749" y="1161"/>
                  </a:lnTo>
                  <a:lnTo>
                    <a:pt x="765" y="1157"/>
                  </a:lnTo>
                  <a:lnTo>
                    <a:pt x="778" y="1152"/>
                  </a:lnTo>
                  <a:lnTo>
                    <a:pt x="793" y="1148"/>
                  </a:lnTo>
                  <a:lnTo>
                    <a:pt x="806" y="1142"/>
                  </a:lnTo>
                  <a:lnTo>
                    <a:pt x="820" y="1138"/>
                  </a:lnTo>
                  <a:lnTo>
                    <a:pt x="833" y="1131"/>
                  </a:lnTo>
                  <a:lnTo>
                    <a:pt x="844" y="1125"/>
                  </a:lnTo>
                  <a:lnTo>
                    <a:pt x="858" y="1119"/>
                  </a:lnTo>
                  <a:lnTo>
                    <a:pt x="871" y="1114"/>
                  </a:lnTo>
                  <a:lnTo>
                    <a:pt x="882" y="1104"/>
                  </a:lnTo>
                  <a:lnTo>
                    <a:pt x="896" y="1098"/>
                  </a:lnTo>
                  <a:lnTo>
                    <a:pt x="907" y="1089"/>
                  </a:lnTo>
                  <a:lnTo>
                    <a:pt x="920" y="1083"/>
                  </a:lnTo>
                  <a:lnTo>
                    <a:pt x="930" y="1074"/>
                  </a:lnTo>
                  <a:lnTo>
                    <a:pt x="941" y="1066"/>
                  </a:lnTo>
                  <a:lnTo>
                    <a:pt x="953" y="1057"/>
                  </a:lnTo>
                  <a:lnTo>
                    <a:pt x="964" y="1049"/>
                  </a:lnTo>
                  <a:lnTo>
                    <a:pt x="976" y="1038"/>
                  </a:lnTo>
                  <a:lnTo>
                    <a:pt x="987" y="1030"/>
                  </a:lnTo>
                  <a:lnTo>
                    <a:pt x="996" y="1021"/>
                  </a:lnTo>
                  <a:lnTo>
                    <a:pt x="1008" y="1011"/>
                  </a:lnTo>
                  <a:lnTo>
                    <a:pt x="1017" y="1000"/>
                  </a:lnTo>
                  <a:lnTo>
                    <a:pt x="1027" y="990"/>
                  </a:lnTo>
                  <a:lnTo>
                    <a:pt x="1036" y="979"/>
                  </a:lnTo>
                  <a:lnTo>
                    <a:pt x="1046" y="967"/>
                  </a:lnTo>
                  <a:lnTo>
                    <a:pt x="1054" y="956"/>
                  </a:lnTo>
                  <a:lnTo>
                    <a:pt x="1063" y="944"/>
                  </a:lnTo>
                  <a:lnTo>
                    <a:pt x="1071" y="933"/>
                  </a:lnTo>
                  <a:lnTo>
                    <a:pt x="1080" y="924"/>
                  </a:lnTo>
                  <a:lnTo>
                    <a:pt x="1088" y="910"/>
                  </a:lnTo>
                  <a:lnTo>
                    <a:pt x="1095" y="897"/>
                  </a:lnTo>
                  <a:lnTo>
                    <a:pt x="1101" y="886"/>
                  </a:lnTo>
                  <a:lnTo>
                    <a:pt x="1111" y="874"/>
                  </a:lnTo>
                  <a:lnTo>
                    <a:pt x="1116" y="861"/>
                  </a:lnTo>
                  <a:lnTo>
                    <a:pt x="1122" y="848"/>
                  </a:lnTo>
                  <a:lnTo>
                    <a:pt x="1128" y="834"/>
                  </a:lnTo>
                  <a:lnTo>
                    <a:pt x="1135" y="823"/>
                  </a:lnTo>
                  <a:lnTo>
                    <a:pt x="1139" y="808"/>
                  </a:lnTo>
                  <a:lnTo>
                    <a:pt x="1145" y="794"/>
                  </a:lnTo>
                  <a:lnTo>
                    <a:pt x="1149" y="781"/>
                  </a:lnTo>
                  <a:lnTo>
                    <a:pt x="1154" y="768"/>
                  </a:lnTo>
                  <a:lnTo>
                    <a:pt x="1158" y="752"/>
                  </a:lnTo>
                  <a:lnTo>
                    <a:pt x="1162" y="739"/>
                  </a:lnTo>
                  <a:lnTo>
                    <a:pt x="1164" y="726"/>
                  </a:lnTo>
                  <a:lnTo>
                    <a:pt x="1170" y="711"/>
                  </a:lnTo>
                  <a:lnTo>
                    <a:pt x="1171" y="695"/>
                  </a:lnTo>
                  <a:lnTo>
                    <a:pt x="1173" y="682"/>
                  </a:lnTo>
                  <a:lnTo>
                    <a:pt x="1175" y="667"/>
                  </a:lnTo>
                  <a:lnTo>
                    <a:pt x="1179" y="654"/>
                  </a:lnTo>
                  <a:lnTo>
                    <a:pt x="1179" y="637"/>
                  </a:lnTo>
                  <a:lnTo>
                    <a:pt x="1181" y="623"/>
                  </a:lnTo>
                  <a:lnTo>
                    <a:pt x="1181" y="608"/>
                  </a:lnTo>
                  <a:lnTo>
                    <a:pt x="1181" y="593"/>
                  </a:lnTo>
                  <a:lnTo>
                    <a:pt x="1181" y="578"/>
                  </a:lnTo>
                  <a:lnTo>
                    <a:pt x="1181" y="562"/>
                  </a:lnTo>
                  <a:lnTo>
                    <a:pt x="1179" y="547"/>
                  </a:lnTo>
                  <a:lnTo>
                    <a:pt x="1179" y="532"/>
                  </a:lnTo>
                  <a:lnTo>
                    <a:pt x="1175" y="517"/>
                  </a:lnTo>
                  <a:lnTo>
                    <a:pt x="1173" y="502"/>
                  </a:lnTo>
                  <a:lnTo>
                    <a:pt x="1171" y="486"/>
                  </a:lnTo>
                  <a:lnTo>
                    <a:pt x="1170" y="473"/>
                  </a:lnTo>
                  <a:lnTo>
                    <a:pt x="1164" y="458"/>
                  </a:lnTo>
                  <a:lnTo>
                    <a:pt x="1162" y="444"/>
                  </a:lnTo>
                  <a:lnTo>
                    <a:pt x="1158" y="429"/>
                  </a:lnTo>
                  <a:lnTo>
                    <a:pt x="1154" y="416"/>
                  </a:lnTo>
                  <a:lnTo>
                    <a:pt x="1149" y="403"/>
                  </a:lnTo>
                  <a:lnTo>
                    <a:pt x="1145" y="389"/>
                  </a:lnTo>
                  <a:lnTo>
                    <a:pt x="1139" y="374"/>
                  </a:lnTo>
                  <a:lnTo>
                    <a:pt x="1135" y="363"/>
                  </a:lnTo>
                  <a:lnTo>
                    <a:pt x="1128" y="349"/>
                  </a:lnTo>
                  <a:lnTo>
                    <a:pt x="1122" y="334"/>
                  </a:lnTo>
                  <a:lnTo>
                    <a:pt x="1116" y="323"/>
                  </a:lnTo>
                  <a:lnTo>
                    <a:pt x="1111" y="310"/>
                  </a:lnTo>
                  <a:lnTo>
                    <a:pt x="1101" y="296"/>
                  </a:lnTo>
                  <a:lnTo>
                    <a:pt x="1095" y="285"/>
                  </a:lnTo>
                  <a:lnTo>
                    <a:pt x="1088" y="271"/>
                  </a:lnTo>
                  <a:lnTo>
                    <a:pt x="1080" y="260"/>
                  </a:lnTo>
                  <a:lnTo>
                    <a:pt x="1071" y="249"/>
                  </a:lnTo>
                  <a:lnTo>
                    <a:pt x="1063" y="237"/>
                  </a:lnTo>
                  <a:lnTo>
                    <a:pt x="1054" y="226"/>
                  </a:lnTo>
                  <a:lnTo>
                    <a:pt x="1046" y="214"/>
                  </a:lnTo>
                  <a:lnTo>
                    <a:pt x="1036" y="203"/>
                  </a:lnTo>
                  <a:lnTo>
                    <a:pt x="1027" y="194"/>
                  </a:lnTo>
                  <a:lnTo>
                    <a:pt x="1017" y="182"/>
                  </a:lnTo>
                  <a:lnTo>
                    <a:pt x="1008" y="175"/>
                  </a:lnTo>
                  <a:lnTo>
                    <a:pt x="996" y="163"/>
                  </a:lnTo>
                  <a:lnTo>
                    <a:pt x="987" y="154"/>
                  </a:lnTo>
                  <a:lnTo>
                    <a:pt x="976" y="142"/>
                  </a:lnTo>
                  <a:lnTo>
                    <a:pt x="964" y="135"/>
                  </a:lnTo>
                  <a:lnTo>
                    <a:pt x="953" y="125"/>
                  </a:lnTo>
                  <a:lnTo>
                    <a:pt x="941" y="116"/>
                  </a:lnTo>
                  <a:lnTo>
                    <a:pt x="930" y="108"/>
                  </a:lnTo>
                  <a:lnTo>
                    <a:pt x="920" y="100"/>
                  </a:lnTo>
                  <a:lnTo>
                    <a:pt x="907" y="91"/>
                  </a:lnTo>
                  <a:lnTo>
                    <a:pt x="896" y="83"/>
                  </a:lnTo>
                  <a:lnTo>
                    <a:pt x="882" y="76"/>
                  </a:lnTo>
                  <a:lnTo>
                    <a:pt x="871" y="70"/>
                  </a:lnTo>
                  <a:lnTo>
                    <a:pt x="858" y="62"/>
                  </a:lnTo>
                  <a:lnTo>
                    <a:pt x="844" y="57"/>
                  </a:lnTo>
                  <a:lnTo>
                    <a:pt x="833" y="51"/>
                  </a:lnTo>
                  <a:lnTo>
                    <a:pt x="820" y="45"/>
                  </a:lnTo>
                  <a:lnTo>
                    <a:pt x="806" y="40"/>
                  </a:lnTo>
                  <a:lnTo>
                    <a:pt x="793" y="34"/>
                  </a:lnTo>
                  <a:lnTo>
                    <a:pt x="778" y="28"/>
                  </a:lnTo>
                  <a:lnTo>
                    <a:pt x="765" y="24"/>
                  </a:lnTo>
                  <a:lnTo>
                    <a:pt x="749" y="21"/>
                  </a:lnTo>
                  <a:lnTo>
                    <a:pt x="736" y="17"/>
                  </a:lnTo>
                  <a:lnTo>
                    <a:pt x="723" y="13"/>
                  </a:lnTo>
                  <a:lnTo>
                    <a:pt x="709" y="11"/>
                  </a:lnTo>
                  <a:lnTo>
                    <a:pt x="694" y="7"/>
                  </a:lnTo>
                  <a:lnTo>
                    <a:pt x="679" y="5"/>
                  </a:lnTo>
                  <a:lnTo>
                    <a:pt x="664" y="3"/>
                  </a:lnTo>
                  <a:lnTo>
                    <a:pt x="650" y="2"/>
                  </a:lnTo>
                  <a:lnTo>
                    <a:pt x="635" y="0"/>
                  </a:lnTo>
                  <a:lnTo>
                    <a:pt x="620" y="0"/>
                  </a:lnTo>
                  <a:lnTo>
                    <a:pt x="605" y="0"/>
                  </a:lnTo>
                  <a:lnTo>
                    <a:pt x="591" y="0"/>
                  </a:lnTo>
                  <a:lnTo>
                    <a:pt x="574" y="0"/>
                  </a:lnTo>
                  <a:lnTo>
                    <a:pt x="561" y="0"/>
                  </a:lnTo>
                  <a:lnTo>
                    <a:pt x="544" y="0"/>
                  </a:lnTo>
                  <a:lnTo>
                    <a:pt x="529" y="2"/>
                  </a:lnTo>
                  <a:lnTo>
                    <a:pt x="514" y="3"/>
                  </a:lnTo>
                  <a:lnTo>
                    <a:pt x="500" y="5"/>
                  </a:lnTo>
                  <a:lnTo>
                    <a:pt x="485" y="7"/>
                  </a:lnTo>
                  <a:lnTo>
                    <a:pt x="472" y="11"/>
                  </a:lnTo>
                  <a:lnTo>
                    <a:pt x="456" y="13"/>
                  </a:lnTo>
                  <a:lnTo>
                    <a:pt x="441" y="17"/>
                  </a:lnTo>
                  <a:lnTo>
                    <a:pt x="428" y="21"/>
                  </a:lnTo>
                  <a:lnTo>
                    <a:pt x="415" y="24"/>
                  </a:lnTo>
                  <a:lnTo>
                    <a:pt x="399" y="28"/>
                  </a:lnTo>
                  <a:lnTo>
                    <a:pt x="386" y="34"/>
                  </a:lnTo>
                  <a:lnTo>
                    <a:pt x="373" y="40"/>
                  </a:lnTo>
                  <a:lnTo>
                    <a:pt x="359" y="45"/>
                  </a:lnTo>
                  <a:lnTo>
                    <a:pt x="346" y="51"/>
                  </a:lnTo>
                  <a:lnTo>
                    <a:pt x="333" y="57"/>
                  </a:lnTo>
                  <a:lnTo>
                    <a:pt x="320" y="62"/>
                  </a:lnTo>
                  <a:lnTo>
                    <a:pt x="308" y="70"/>
                  </a:lnTo>
                  <a:lnTo>
                    <a:pt x="295" y="76"/>
                  </a:lnTo>
                  <a:lnTo>
                    <a:pt x="282" y="83"/>
                  </a:lnTo>
                  <a:lnTo>
                    <a:pt x="270" y="91"/>
                  </a:lnTo>
                  <a:lnTo>
                    <a:pt x="259" y="100"/>
                  </a:lnTo>
                  <a:lnTo>
                    <a:pt x="247" y="108"/>
                  </a:lnTo>
                  <a:lnTo>
                    <a:pt x="236" y="116"/>
                  </a:lnTo>
                  <a:lnTo>
                    <a:pt x="224" y="125"/>
                  </a:lnTo>
                  <a:lnTo>
                    <a:pt x="213" y="135"/>
                  </a:lnTo>
                  <a:lnTo>
                    <a:pt x="202" y="142"/>
                  </a:lnTo>
                  <a:lnTo>
                    <a:pt x="192" y="154"/>
                  </a:lnTo>
                  <a:lnTo>
                    <a:pt x="183" y="163"/>
                  </a:lnTo>
                  <a:lnTo>
                    <a:pt x="173" y="175"/>
                  </a:lnTo>
                  <a:lnTo>
                    <a:pt x="162" y="182"/>
                  </a:lnTo>
                  <a:lnTo>
                    <a:pt x="152" y="194"/>
                  </a:lnTo>
                  <a:lnTo>
                    <a:pt x="143" y="203"/>
                  </a:lnTo>
                  <a:lnTo>
                    <a:pt x="133" y="214"/>
                  </a:lnTo>
                  <a:lnTo>
                    <a:pt x="124" y="226"/>
                  </a:lnTo>
                  <a:lnTo>
                    <a:pt x="116" y="237"/>
                  </a:lnTo>
                  <a:lnTo>
                    <a:pt x="107" y="249"/>
                  </a:lnTo>
                  <a:lnTo>
                    <a:pt x="99" y="260"/>
                  </a:lnTo>
                  <a:lnTo>
                    <a:pt x="91" y="271"/>
                  </a:lnTo>
                  <a:lnTo>
                    <a:pt x="84" y="285"/>
                  </a:lnTo>
                  <a:lnTo>
                    <a:pt x="76" y="296"/>
                  </a:lnTo>
                  <a:lnTo>
                    <a:pt x="70" y="310"/>
                  </a:lnTo>
                  <a:lnTo>
                    <a:pt x="63" y="323"/>
                  </a:lnTo>
                  <a:lnTo>
                    <a:pt x="55" y="334"/>
                  </a:lnTo>
                  <a:lnTo>
                    <a:pt x="51" y="349"/>
                  </a:lnTo>
                  <a:lnTo>
                    <a:pt x="46" y="363"/>
                  </a:lnTo>
                  <a:lnTo>
                    <a:pt x="38" y="374"/>
                  </a:lnTo>
                  <a:lnTo>
                    <a:pt x="34" y="389"/>
                  </a:lnTo>
                  <a:lnTo>
                    <a:pt x="29" y="403"/>
                  </a:lnTo>
                  <a:lnTo>
                    <a:pt x="25" y="416"/>
                  </a:lnTo>
                  <a:lnTo>
                    <a:pt x="21" y="429"/>
                  </a:lnTo>
                  <a:lnTo>
                    <a:pt x="17" y="444"/>
                  </a:lnTo>
                  <a:lnTo>
                    <a:pt x="13" y="458"/>
                  </a:lnTo>
                  <a:lnTo>
                    <a:pt x="12" y="473"/>
                  </a:lnTo>
                  <a:lnTo>
                    <a:pt x="8" y="486"/>
                  </a:lnTo>
                  <a:lnTo>
                    <a:pt x="6" y="502"/>
                  </a:lnTo>
                  <a:lnTo>
                    <a:pt x="4" y="517"/>
                  </a:lnTo>
                  <a:lnTo>
                    <a:pt x="2" y="532"/>
                  </a:lnTo>
                  <a:lnTo>
                    <a:pt x="0" y="547"/>
                  </a:lnTo>
                  <a:lnTo>
                    <a:pt x="0" y="562"/>
                  </a:lnTo>
                  <a:lnTo>
                    <a:pt x="0" y="578"/>
                  </a:lnTo>
                  <a:lnTo>
                    <a:pt x="0" y="593"/>
                  </a:lnTo>
                  <a:lnTo>
                    <a:pt x="0" y="608"/>
                  </a:lnTo>
                  <a:lnTo>
                    <a:pt x="0" y="623"/>
                  </a:lnTo>
                  <a:lnTo>
                    <a:pt x="0" y="637"/>
                  </a:lnTo>
                  <a:lnTo>
                    <a:pt x="2" y="654"/>
                  </a:lnTo>
                  <a:lnTo>
                    <a:pt x="4" y="667"/>
                  </a:lnTo>
                  <a:lnTo>
                    <a:pt x="6" y="682"/>
                  </a:lnTo>
                  <a:lnTo>
                    <a:pt x="8" y="695"/>
                  </a:lnTo>
                  <a:lnTo>
                    <a:pt x="12" y="711"/>
                  </a:lnTo>
                  <a:lnTo>
                    <a:pt x="13" y="726"/>
                  </a:lnTo>
                  <a:lnTo>
                    <a:pt x="17" y="739"/>
                  </a:lnTo>
                  <a:lnTo>
                    <a:pt x="21" y="752"/>
                  </a:lnTo>
                  <a:lnTo>
                    <a:pt x="25" y="768"/>
                  </a:lnTo>
                  <a:lnTo>
                    <a:pt x="29" y="781"/>
                  </a:lnTo>
                  <a:lnTo>
                    <a:pt x="34" y="794"/>
                  </a:lnTo>
                  <a:lnTo>
                    <a:pt x="38" y="808"/>
                  </a:lnTo>
                  <a:lnTo>
                    <a:pt x="46" y="823"/>
                  </a:lnTo>
                  <a:lnTo>
                    <a:pt x="51" y="834"/>
                  </a:lnTo>
                  <a:lnTo>
                    <a:pt x="55" y="848"/>
                  </a:lnTo>
                  <a:lnTo>
                    <a:pt x="63" y="861"/>
                  </a:lnTo>
                  <a:lnTo>
                    <a:pt x="70" y="874"/>
                  </a:lnTo>
                  <a:lnTo>
                    <a:pt x="76" y="886"/>
                  </a:lnTo>
                  <a:lnTo>
                    <a:pt x="84" y="897"/>
                  </a:lnTo>
                  <a:lnTo>
                    <a:pt x="91" y="910"/>
                  </a:lnTo>
                  <a:lnTo>
                    <a:pt x="99" y="924"/>
                  </a:lnTo>
                  <a:lnTo>
                    <a:pt x="107" y="933"/>
                  </a:lnTo>
                  <a:lnTo>
                    <a:pt x="116" y="944"/>
                  </a:lnTo>
                  <a:lnTo>
                    <a:pt x="124" y="956"/>
                  </a:lnTo>
                  <a:lnTo>
                    <a:pt x="133" y="967"/>
                  </a:lnTo>
                  <a:lnTo>
                    <a:pt x="143" y="979"/>
                  </a:lnTo>
                  <a:lnTo>
                    <a:pt x="152" y="990"/>
                  </a:lnTo>
                  <a:lnTo>
                    <a:pt x="162" y="1000"/>
                  </a:lnTo>
                  <a:lnTo>
                    <a:pt x="173" y="1011"/>
                  </a:lnTo>
                  <a:lnTo>
                    <a:pt x="183" y="1021"/>
                  </a:lnTo>
                  <a:lnTo>
                    <a:pt x="192" y="1030"/>
                  </a:lnTo>
                  <a:lnTo>
                    <a:pt x="202" y="1038"/>
                  </a:lnTo>
                  <a:lnTo>
                    <a:pt x="213" y="1049"/>
                  </a:lnTo>
                  <a:lnTo>
                    <a:pt x="224" y="1057"/>
                  </a:lnTo>
                  <a:lnTo>
                    <a:pt x="236" y="1066"/>
                  </a:lnTo>
                  <a:lnTo>
                    <a:pt x="247" y="1074"/>
                  </a:lnTo>
                  <a:lnTo>
                    <a:pt x="259" y="1083"/>
                  </a:lnTo>
                  <a:lnTo>
                    <a:pt x="270" y="1089"/>
                  </a:lnTo>
                  <a:lnTo>
                    <a:pt x="282" y="1098"/>
                  </a:lnTo>
                  <a:lnTo>
                    <a:pt x="295" y="1104"/>
                  </a:lnTo>
                  <a:lnTo>
                    <a:pt x="308" y="1114"/>
                  </a:lnTo>
                  <a:lnTo>
                    <a:pt x="320" y="1119"/>
                  </a:lnTo>
                  <a:lnTo>
                    <a:pt x="333" y="1125"/>
                  </a:lnTo>
                  <a:lnTo>
                    <a:pt x="346" y="1131"/>
                  </a:lnTo>
                  <a:lnTo>
                    <a:pt x="359" y="1138"/>
                  </a:lnTo>
                  <a:lnTo>
                    <a:pt x="373" y="1142"/>
                  </a:lnTo>
                  <a:lnTo>
                    <a:pt x="386" y="1148"/>
                  </a:lnTo>
                  <a:lnTo>
                    <a:pt x="399" y="1152"/>
                  </a:lnTo>
                  <a:lnTo>
                    <a:pt x="415" y="1157"/>
                  </a:lnTo>
                  <a:lnTo>
                    <a:pt x="428" y="1161"/>
                  </a:lnTo>
                  <a:lnTo>
                    <a:pt x="441" y="1165"/>
                  </a:lnTo>
                  <a:lnTo>
                    <a:pt x="456" y="1167"/>
                  </a:lnTo>
                  <a:lnTo>
                    <a:pt x="472" y="1173"/>
                  </a:lnTo>
                  <a:lnTo>
                    <a:pt x="485" y="1175"/>
                  </a:lnTo>
                  <a:lnTo>
                    <a:pt x="500" y="1176"/>
                  </a:lnTo>
                  <a:lnTo>
                    <a:pt x="514" y="1178"/>
                  </a:lnTo>
                  <a:lnTo>
                    <a:pt x="529" y="1182"/>
                  </a:lnTo>
                  <a:lnTo>
                    <a:pt x="544" y="1182"/>
                  </a:lnTo>
                  <a:lnTo>
                    <a:pt x="561" y="1184"/>
                  </a:lnTo>
                  <a:lnTo>
                    <a:pt x="574" y="1184"/>
                  </a:lnTo>
                  <a:lnTo>
                    <a:pt x="591" y="1184"/>
                  </a:lnTo>
                  <a:lnTo>
                    <a:pt x="591" y="1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1" name="Freeform 18"/>
            <p:cNvSpPr>
              <a:spLocks/>
            </p:cNvSpPr>
            <p:nvPr/>
          </p:nvSpPr>
          <p:spPr bwMode="auto">
            <a:xfrm>
              <a:off x="6996063" y="3983029"/>
              <a:ext cx="1491446" cy="1485675"/>
            </a:xfrm>
            <a:custGeom>
              <a:avLst/>
              <a:gdLst/>
              <a:ahLst/>
              <a:cxnLst>
                <a:cxn ang="0">
                  <a:pos x="569" y="1026"/>
                </a:cxn>
                <a:cxn ang="0">
                  <a:pos x="634" y="1015"/>
                </a:cxn>
                <a:cxn ang="0">
                  <a:pos x="694" y="998"/>
                </a:cxn>
                <a:cxn ang="0">
                  <a:pos x="751" y="973"/>
                </a:cxn>
                <a:cxn ang="0">
                  <a:pos x="805" y="941"/>
                </a:cxn>
                <a:cxn ang="0">
                  <a:pos x="854" y="903"/>
                </a:cxn>
                <a:cxn ang="0">
                  <a:pos x="900" y="859"/>
                </a:cxn>
                <a:cxn ang="0">
                  <a:pos x="938" y="810"/>
                </a:cxn>
                <a:cxn ang="0">
                  <a:pos x="972" y="758"/>
                </a:cxn>
                <a:cxn ang="0">
                  <a:pos x="997" y="701"/>
                </a:cxn>
                <a:cxn ang="0">
                  <a:pos x="1018" y="642"/>
                </a:cxn>
                <a:cxn ang="0">
                  <a:pos x="1029" y="580"/>
                </a:cxn>
                <a:cxn ang="0">
                  <a:pos x="1035" y="515"/>
                </a:cxn>
                <a:cxn ang="0">
                  <a:pos x="1029" y="446"/>
                </a:cxn>
                <a:cxn ang="0">
                  <a:pos x="1018" y="384"/>
                </a:cxn>
                <a:cxn ang="0">
                  <a:pos x="997" y="323"/>
                </a:cxn>
                <a:cxn ang="0">
                  <a:pos x="972" y="266"/>
                </a:cxn>
                <a:cxn ang="0">
                  <a:pos x="938" y="214"/>
                </a:cxn>
                <a:cxn ang="0">
                  <a:pos x="900" y="165"/>
                </a:cxn>
                <a:cxn ang="0">
                  <a:pos x="854" y="121"/>
                </a:cxn>
                <a:cxn ang="0">
                  <a:pos x="805" y="85"/>
                </a:cxn>
                <a:cxn ang="0">
                  <a:pos x="751" y="53"/>
                </a:cxn>
                <a:cxn ang="0">
                  <a:pos x="694" y="28"/>
                </a:cxn>
                <a:cxn ang="0">
                  <a:pos x="634" y="11"/>
                </a:cxn>
                <a:cxn ang="0">
                  <a:pos x="569" y="2"/>
                </a:cxn>
                <a:cxn ang="0">
                  <a:pos x="504" y="0"/>
                </a:cxn>
                <a:cxn ang="0">
                  <a:pos x="438" y="3"/>
                </a:cxn>
                <a:cxn ang="0">
                  <a:pos x="373" y="17"/>
                </a:cxn>
                <a:cxn ang="0">
                  <a:pos x="316" y="40"/>
                </a:cxn>
                <a:cxn ang="0">
                  <a:pos x="257" y="64"/>
                </a:cxn>
                <a:cxn ang="0">
                  <a:pos x="206" y="99"/>
                </a:cxn>
                <a:cxn ang="0">
                  <a:pos x="160" y="138"/>
                </a:cxn>
                <a:cxn ang="0">
                  <a:pos x="118" y="184"/>
                </a:cxn>
                <a:cxn ang="0">
                  <a:pos x="80" y="235"/>
                </a:cxn>
                <a:cxn ang="0">
                  <a:pos x="50" y="289"/>
                </a:cxn>
                <a:cxn ang="0">
                  <a:pos x="27" y="346"/>
                </a:cxn>
                <a:cxn ang="0">
                  <a:pos x="10" y="410"/>
                </a:cxn>
                <a:cxn ang="0">
                  <a:pos x="0" y="473"/>
                </a:cxn>
                <a:cxn ang="0">
                  <a:pos x="0" y="540"/>
                </a:cxn>
                <a:cxn ang="0">
                  <a:pos x="6" y="604"/>
                </a:cxn>
                <a:cxn ang="0">
                  <a:pos x="23" y="665"/>
                </a:cxn>
                <a:cxn ang="0">
                  <a:pos x="44" y="724"/>
                </a:cxn>
                <a:cxn ang="0">
                  <a:pos x="75" y="779"/>
                </a:cxn>
                <a:cxn ang="0">
                  <a:pos x="109" y="830"/>
                </a:cxn>
                <a:cxn ang="0">
                  <a:pos x="152" y="878"/>
                </a:cxn>
                <a:cxn ang="0">
                  <a:pos x="196" y="918"/>
                </a:cxn>
                <a:cxn ang="0">
                  <a:pos x="248" y="954"/>
                </a:cxn>
                <a:cxn ang="0">
                  <a:pos x="303" y="984"/>
                </a:cxn>
                <a:cxn ang="0">
                  <a:pos x="362" y="1005"/>
                </a:cxn>
                <a:cxn ang="0">
                  <a:pos x="424" y="1021"/>
                </a:cxn>
                <a:cxn ang="0">
                  <a:pos x="489" y="1030"/>
                </a:cxn>
              </a:cxnLst>
              <a:rect l="0" t="0" r="r" b="b"/>
              <a:pathLst>
                <a:path w="1035" h="1030">
                  <a:moveTo>
                    <a:pt x="518" y="1030"/>
                  </a:moveTo>
                  <a:lnTo>
                    <a:pt x="531" y="1030"/>
                  </a:lnTo>
                  <a:lnTo>
                    <a:pt x="542" y="1030"/>
                  </a:lnTo>
                  <a:lnTo>
                    <a:pt x="556" y="1028"/>
                  </a:lnTo>
                  <a:lnTo>
                    <a:pt x="569" y="1026"/>
                  </a:lnTo>
                  <a:lnTo>
                    <a:pt x="582" y="1024"/>
                  </a:lnTo>
                  <a:lnTo>
                    <a:pt x="596" y="1022"/>
                  </a:lnTo>
                  <a:lnTo>
                    <a:pt x="607" y="1021"/>
                  </a:lnTo>
                  <a:lnTo>
                    <a:pt x="622" y="1019"/>
                  </a:lnTo>
                  <a:lnTo>
                    <a:pt x="634" y="1015"/>
                  </a:lnTo>
                  <a:lnTo>
                    <a:pt x="645" y="1013"/>
                  </a:lnTo>
                  <a:lnTo>
                    <a:pt x="658" y="1009"/>
                  </a:lnTo>
                  <a:lnTo>
                    <a:pt x="672" y="1005"/>
                  </a:lnTo>
                  <a:lnTo>
                    <a:pt x="681" y="1002"/>
                  </a:lnTo>
                  <a:lnTo>
                    <a:pt x="694" y="998"/>
                  </a:lnTo>
                  <a:lnTo>
                    <a:pt x="706" y="992"/>
                  </a:lnTo>
                  <a:lnTo>
                    <a:pt x="719" y="990"/>
                  </a:lnTo>
                  <a:lnTo>
                    <a:pt x="729" y="984"/>
                  </a:lnTo>
                  <a:lnTo>
                    <a:pt x="740" y="979"/>
                  </a:lnTo>
                  <a:lnTo>
                    <a:pt x="751" y="973"/>
                  </a:lnTo>
                  <a:lnTo>
                    <a:pt x="763" y="967"/>
                  </a:lnTo>
                  <a:lnTo>
                    <a:pt x="774" y="960"/>
                  </a:lnTo>
                  <a:lnTo>
                    <a:pt x="784" y="954"/>
                  </a:lnTo>
                  <a:lnTo>
                    <a:pt x="793" y="946"/>
                  </a:lnTo>
                  <a:lnTo>
                    <a:pt x="805" y="941"/>
                  </a:lnTo>
                  <a:lnTo>
                    <a:pt x="814" y="933"/>
                  </a:lnTo>
                  <a:lnTo>
                    <a:pt x="826" y="927"/>
                  </a:lnTo>
                  <a:lnTo>
                    <a:pt x="835" y="918"/>
                  </a:lnTo>
                  <a:lnTo>
                    <a:pt x="845" y="912"/>
                  </a:lnTo>
                  <a:lnTo>
                    <a:pt x="854" y="903"/>
                  </a:lnTo>
                  <a:lnTo>
                    <a:pt x="864" y="895"/>
                  </a:lnTo>
                  <a:lnTo>
                    <a:pt x="873" y="886"/>
                  </a:lnTo>
                  <a:lnTo>
                    <a:pt x="883" y="878"/>
                  </a:lnTo>
                  <a:lnTo>
                    <a:pt x="890" y="868"/>
                  </a:lnTo>
                  <a:lnTo>
                    <a:pt x="900" y="859"/>
                  </a:lnTo>
                  <a:lnTo>
                    <a:pt x="907" y="849"/>
                  </a:lnTo>
                  <a:lnTo>
                    <a:pt x="917" y="840"/>
                  </a:lnTo>
                  <a:lnTo>
                    <a:pt x="923" y="830"/>
                  </a:lnTo>
                  <a:lnTo>
                    <a:pt x="932" y="821"/>
                  </a:lnTo>
                  <a:lnTo>
                    <a:pt x="938" y="810"/>
                  </a:lnTo>
                  <a:lnTo>
                    <a:pt x="945" y="800"/>
                  </a:lnTo>
                  <a:lnTo>
                    <a:pt x="951" y="789"/>
                  </a:lnTo>
                  <a:lnTo>
                    <a:pt x="959" y="779"/>
                  </a:lnTo>
                  <a:lnTo>
                    <a:pt x="964" y="770"/>
                  </a:lnTo>
                  <a:lnTo>
                    <a:pt x="972" y="758"/>
                  </a:lnTo>
                  <a:lnTo>
                    <a:pt x="976" y="747"/>
                  </a:lnTo>
                  <a:lnTo>
                    <a:pt x="983" y="735"/>
                  </a:lnTo>
                  <a:lnTo>
                    <a:pt x="989" y="724"/>
                  </a:lnTo>
                  <a:lnTo>
                    <a:pt x="995" y="714"/>
                  </a:lnTo>
                  <a:lnTo>
                    <a:pt x="997" y="701"/>
                  </a:lnTo>
                  <a:lnTo>
                    <a:pt x="1002" y="690"/>
                  </a:lnTo>
                  <a:lnTo>
                    <a:pt x="1006" y="676"/>
                  </a:lnTo>
                  <a:lnTo>
                    <a:pt x="1010" y="665"/>
                  </a:lnTo>
                  <a:lnTo>
                    <a:pt x="1014" y="654"/>
                  </a:lnTo>
                  <a:lnTo>
                    <a:pt x="1018" y="642"/>
                  </a:lnTo>
                  <a:lnTo>
                    <a:pt x="1020" y="629"/>
                  </a:lnTo>
                  <a:lnTo>
                    <a:pt x="1023" y="618"/>
                  </a:lnTo>
                  <a:lnTo>
                    <a:pt x="1025" y="604"/>
                  </a:lnTo>
                  <a:lnTo>
                    <a:pt x="1027" y="591"/>
                  </a:lnTo>
                  <a:lnTo>
                    <a:pt x="1029" y="580"/>
                  </a:lnTo>
                  <a:lnTo>
                    <a:pt x="1031" y="566"/>
                  </a:lnTo>
                  <a:lnTo>
                    <a:pt x="1033" y="553"/>
                  </a:lnTo>
                  <a:lnTo>
                    <a:pt x="1035" y="540"/>
                  </a:lnTo>
                  <a:lnTo>
                    <a:pt x="1035" y="528"/>
                  </a:lnTo>
                  <a:lnTo>
                    <a:pt x="1035" y="515"/>
                  </a:lnTo>
                  <a:lnTo>
                    <a:pt x="1035" y="502"/>
                  </a:lnTo>
                  <a:lnTo>
                    <a:pt x="1035" y="488"/>
                  </a:lnTo>
                  <a:lnTo>
                    <a:pt x="1033" y="473"/>
                  </a:lnTo>
                  <a:lnTo>
                    <a:pt x="1031" y="462"/>
                  </a:lnTo>
                  <a:lnTo>
                    <a:pt x="1029" y="446"/>
                  </a:lnTo>
                  <a:lnTo>
                    <a:pt x="1027" y="435"/>
                  </a:lnTo>
                  <a:lnTo>
                    <a:pt x="1025" y="422"/>
                  </a:lnTo>
                  <a:lnTo>
                    <a:pt x="1023" y="410"/>
                  </a:lnTo>
                  <a:lnTo>
                    <a:pt x="1020" y="395"/>
                  </a:lnTo>
                  <a:lnTo>
                    <a:pt x="1018" y="384"/>
                  </a:lnTo>
                  <a:lnTo>
                    <a:pt x="1014" y="370"/>
                  </a:lnTo>
                  <a:lnTo>
                    <a:pt x="1010" y="359"/>
                  </a:lnTo>
                  <a:lnTo>
                    <a:pt x="1006" y="346"/>
                  </a:lnTo>
                  <a:lnTo>
                    <a:pt x="1002" y="336"/>
                  </a:lnTo>
                  <a:lnTo>
                    <a:pt x="997" y="323"/>
                  </a:lnTo>
                  <a:lnTo>
                    <a:pt x="995" y="311"/>
                  </a:lnTo>
                  <a:lnTo>
                    <a:pt x="989" y="300"/>
                  </a:lnTo>
                  <a:lnTo>
                    <a:pt x="983" y="289"/>
                  </a:lnTo>
                  <a:lnTo>
                    <a:pt x="976" y="277"/>
                  </a:lnTo>
                  <a:lnTo>
                    <a:pt x="972" y="266"/>
                  </a:lnTo>
                  <a:lnTo>
                    <a:pt x="964" y="254"/>
                  </a:lnTo>
                  <a:lnTo>
                    <a:pt x="959" y="245"/>
                  </a:lnTo>
                  <a:lnTo>
                    <a:pt x="951" y="235"/>
                  </a:lnTo>
                  <a:lnTo>
                    <a:pt x="945" y="224"/>
                  </a:lnTo>
                  <a:lnTo>
                    <a:pt x="938" y="214"/>
                  </a:lnTo>
                  <a:lnTo>
                    <a:pt x="932" y="203"/>
                  </a:lnTo>
                  <a:lnTo>
                    <a:pt x="923" y="194"/>
                  </a:lnTo>
                  <a:lnTo>
                    <a:pt x="917" y="184"/>
                  </a:lnTo>
                  <a:lnTo>
                    <a:pt x="907" y="175"/>
                  </a:lnTo>
                  <a:lnTo>
                    <a:pt x="900" y="165"/>
                  </a:lnTo>
                  <a:lnTo>
                    <a:pt x="890" y="157"/>
                  </a:lnTo>
                  <a:lnTo>
                    <a:pt x="883" y="148"/>
                  </a:lnTo>
                  <a:lnTo>
                    <a:pt x="873" y="138"/>
                  </a:lnTo>
                  <a:lnTo>
                    <a:pt x="864" y="131"/>
                  </a:lnTo>
                  <a:lnTo>
                    <a:pt x="854" y="121"/>
                  </a:lnTo>
                  <a:lnTo>
                    <a:pt x="845" y="114"/>
                  </a:lnTo>
                  <a:lnTo>
                    <a:pt x="835" y="106"/>
                  </a:lnTo>
                  <a:lnTo>
                    <a:pt x="826" y="99"/>
                  </a:lnTo>
                  <a:lnTo>
                    <a:pt x="814" y="91"/>
                  </a:lnTo>
                  <a:lnTo>
                    <a:pt x="805" y="85"/>
                  </a:lnTo>
                  <a:lnTo>
                    <a:pt x="793" y="78"/>
                  </a:lnTo>
                  <a:lnTo>
                    <a:pt x="784" y="70"/>
                  </a:lnTo>
                  <a:lnTo>
                    <a:pt x="774" y="64"/>
                  </a:lnTo>
                  <a:lnTo>
                    <a:pt x="763" y="59"/>
                  </a:lnTo>
                  <a:lnTo>
                    <a:pt x="751" y="53"/>
                  </a:lnTo>
                  <a:lnTo>
                    <a:pt x="740" y="47"/>
                  </a:lnTo>
                  <a:lnTo>
                    <a:pt x="729" y="41"/>
                  </a:lnTo>
                  <a:lnTo>
                    <a:pt x="719" y="40"/>
                  </a:lnTo>
                  <a:lnTo>
                    <a:pt x="706" y="34"/>
                  </a:lnTo>
                  <a:lnTo>
                    <a:pt x="694" y="28"/>
                  </a:lnTo>
                  <a:lnTo>
                    <a:pt x="681" y="24"/>
                  </a:lnTo>
                  <a:lnTo>
                    <a:pt x="672" y="21"/>
                  </a:lnTo>
                  <a:lnTo>
                    <a:pt x="658" y="17"/>
                  </a:lnTo>
                  <a:lnTo>
                    <a:pt x="645" y="13"/>
                  </a:lnTo>
                  <a:lnTo>
                    <a:pt x="634" y="11"/>
                  </a:lnTo>
                  <a:lnTo>
                    <a:pt x="622" y="7"/>
                  </a:lnTo>
                  <a:lnTo>
                    <a:pt x="607" y="5"/>
                  </a:lnTo>
                  <a:lnTo>
                    <a:pt x="596" y="3"/>
                  </a:lnTo>
                  <a:lnTo>
                    <a:pt x="582" y="2"/>
                  </a:lnTo>
                  <a:lnTo>
                    <a:pt x="569" y="2"/>
                  </a:lnTo>
                  <a:lnTo>
                    <a:pt x="556" y="0"/>
                  </a:lnTo>
                  <a:lnTo>
                    <a:pt x="542" y="0"/>
                  </a:lnTo>
                  <a:lnTo>
                    <a:pt x="531" y="0"/>
                  </a:lnTo>
                  <a:lnTo>
                    <a:pt x="518" y="0"/>
                  </a:lnTo>
                  <a:lnTo>
                    <a:pt x="504" y="0"/>
                  </a:lnTo>
                  <a:lnTo>
                    <a:pt x="489" y="0"/>
                  </a:lnTo>
                  <a:lnTo>
                    <a:pt x="476" y="0"/>
                  </a:lnTo>
                  <a:lnTo>
                    <a:pt x="464" y="2"/>
                  </a:lnTo>
                  <a:lnTo>
                    <a:pt x="449" y="2"/>
                  </a:lnTo>
                  <a:lnTo>
                    <a:pt x="438" y="3"/>
                  </a:lnTo>
                  <a:lnTo>
                    <a:pt x="424" y="5"/>
                  </a:lnTo>
                  <a:lnTo>
                    <a:pt x="413" y="7"/>
                  </a:lnTo>
                  <a:lnTo>
                    <a:pt x="398" y="11"/>
                  </a:lnTo>
                  <a:lnTo>
                    <a:pt x="386" y="13"/>
                  </a:lnTo>
                  <a:lnTo>
                    <a:pt x="373" y="17"/>
                  </a:lnTo>
                  <a:lnTo>
                    <a:pt x="362" y="21"/>
                  </a:lnTo>
                  <a:lnTo>
                    <a:pt x="350" y="24"/>
                  </a:lnTo>
                  <a:lnTo>
                    <a:pt x="339" y="28"/>
                  </a:lnTo>
                  <a:lnTo>
                    <a:pt x="326" y="34"/>
                  </a:lnTo>
                  <a:lnTo>
                    <a:pt x="316" y="40"/>
                  </a:lnTo>
                  <a:lnTo>
                    <a:pt x="303" y="41"/>
                  </a:lnTo>
                  <a:lnTo>
                    <a:pt x="291" y="47"/>
                  </a:lnTo>
                  <a:lnTo>
                    <a:pt x="280" y="53"/>
                  </a:lnTo>
                  <a:lnTo>
                    <a:pt x="270" y="59"/>
                  </a:lnTo>
                  <a:lnTo>
                    <a:pt x="257" y="64"/>
                  </a:lnTo>
                  <a:lnTo>
                    <a:pt x="248" y="70"/>
                  </a:lnTo>
                  <a:lnTo>
                    <a:pt x="238" y="78"/>
                  </a:lnTo>
                  <a:lnTo>
                    <a:pt x="227" y="85"/>
                  </a:lnTo>
                  <a:lnTo>
                    <a:pt x="217" y="91"/>
                  </a:lnTo>
                  <a:lnTo>
                    <a:pt x="206" y="99"/>
                  </a:lnTo>
                  <a:lnTo>
                    <a:pt x="196" y="106"/>
                  </a:lnTo>
                  <a:lnTo>
                    <a:pt x="187" y="114"/>
                  </a:lnTo>
                  <a:lnTo>
                    <a:pt x="177" y="121"/>
                  </a:lnTo>
                  <a:lnTo>
                    <a:pt x="170" y="131"/>
                  </a:lnTo>
                  <a:lnTo>
                    <a:pt x="160" y="138"/>
                  </a:lnTo>
                  <a:lnTo>
                    <a:pt x="152" y="148"/>
                  </a:lnTo>
                  <a:lnTo>
                    <a:pt x="141" y="157"/>
                  </a:lnTo>
                  <a:lnTo>
                    <a:pt x="133" y="165"/>
                  </a:lnTo>
                  <a:lnTo>
                    <a:pt x="124" y="175"/>
                  </a:lnTo>
                  <a:lnTo>
                    <a:pt x="118" y="184"/>
                  </a:lnTo>
                  <a:lnTo>
                    <a:pt x="109" y="194"/>
                  </a:lnTo>
                  <a:lnTo>
                    <a:pt x="101" y="203"/>
                  </a:lnTo>
                  <a:lnTo>
                    <a:pt x="95" y="214"/>
                  </a:lnTo>
                  <a:lnTo>
                    <a:pt x="88" y="224"/>
                  </a:lnTo>
                  <a:lnTo>
                    <a:pt x="80" y="235"/>
                  </a:lnTo>
                  <a:lnTo>
                    <a:pt x="75" y="245"/>
                  </a:lnTo>
                  <a:lnTo>
                    <a:pt x="67" y="254"/>
                  </a:lnTo>
                  <a:lnTo>
                    <a:pt x="61" y="266"/>
                  </a:lnTo>
                  <a:lnTo>
                    <a:pt x="55" y="277"/>
                  </a:lnTo>
                  <a:lnTo>
                    <a:pt x="50" y="289"/>
                  </a:lnTo>
                  <a:lnTo>
                    <a:pt x="44" y="300"/>
                  </a:lnTo>
                  <a:lnTo>
                    <a:pt x="40" y="311"/>
                  </a:lnTo>
                  <a:lnTo>
                    <a:pt x="35" y="323"/>
                  </a:lnTo>
                  <a:lnTo>
                    <a:pt x="31" y="336"/>
                  </a:lnTo>
                  <a:lnTo>
                    <a:pt x="27" y="346"/>
                  </a:lnTo>
                  <a:lnTo>
                    <a:pt x="23" y="359"/>
                  </a:lnTo>
                  <a:lnTo>
                    <a:pt x="17" y="370"/>
                  </a:lnTo>
                  <a:lnTo>
                    <a:pt x="14" y="384"/>
                  </a:lnTo>
                  <a:lnTo>
                    <a:pt x="12" y="395"/>
                  </a:lnTo>
                  <a:lnTo>
                    <a:pt x="10" y="410"/>
                  </a:lnTo>
                  <a:lnTo>
                    <a:pt x="6" y="422"/>
                  </a:lnTo>
                  <a:lnTo>
                    <a:pt x="6" y="435"/>
                  </a:lnTo>
                  <a:lnTo>
                    <a:pt x="2" y="446"/>
                  </a:lnTo>
                  <a:lnTo>
                    <a:pt x="2" y="462"/>
                  </a:lnTo>
                  <a:lnTo>
                    <a:pt x="0" y="473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0" y="515"/>
                  </a:lnTo>
                  <a:lnTo>
                    <a:pt x="0" y="528"/>
                  </a:lnTo>
                  <a:lnTo>
                    <a:pt x="0" y="540"/>
                  </a:lnTo>
                  <a:lnTo>
                    <a:pt x="0" y="553"/>
                  </a:lnTo>
                  <a:lnTo>
                    <a:pt x="2" y="566"/>
                  </a:lnTo>
                  <a:lnTo>
                    <a:pt x="2" y="580"/>
                  </a:lnTo>
                  <a:lnTo>
                    <a:pt x="6" y="591"/>
                  </a:lnTo>
                  <a:lnTo>
                    <a:pt x="6" y="604"/>
                  </a:lnTo>
                  <a:lnTo>
                    <a:pt x="10" y="618"/>
                  </a:lnTo>
                  <a:lnTo>
                    <a:pt x="12" y="629"/>
                  </a:lnTo>
                  <a:lnTo>
                    <a:pt x="14" y="642"/>
                  </a:lnTo>
                  <a:lnTo>
                    <a:pt x="17" y="654"/>
                  </a:lnTo>
                  <a:lnTo>
                    <a:pt x="23" y="665"/>
                  </a:lnTo>
                  <a:lnTo>
                    <a:pt x="27" y="676"/>
                  </a:lnTo>
                  <a:lnTo>
                    <a:pt x="31" y="690"/>
                  </a:lnTo>
                  <a:lnTo>
                    <a:pt x="35" y="701"/>
                  </a:lnTo>
                  <a:lnTo>
                    <a:pt x="40" y="714"/>
                  </a:lnTo>
                  <a:lnTo>
                    <a:pt x="44" y="724"/>
                  </a:lnTo>
                  <a:lnTo>
                    <a:pt x="50" y="735"/>
                  </a:lnTo>
                  <a:lnTo>
                    <a:pt x="55" y="747"/>
                  </a:lnTo>
                  <a:lnTo>
                    <a:pt x="61" y="758"/>
                  </a:lnTo>
                  <a:lnTo>
                    <a:pt x="67" y="770"/>
                  </a:lnTo>
                  <a:lnTo>
                    <a:pt x="75" y="779"/>
                  </a:lnTo>
                  <a:lnTo>
                    <a:pt x="80" y="789"/>
                  </a:lnTo>
                  <a:lnTo>
                    <a:pt x="88" y="800"/>
                  </a:lnTo>
                  <a:lnTo>
                    <a:pt x="95" y="810"/>
                  </a:lnTo>
                  <a:lnTo>
                    <a:pt x="101" y="821"/>
                  </a:lnTo>
                  <a:lnTo>
                    <a:pt x="109" y="830"/>
                  </a:lnTo>
                  <a:lnTo>
                    <a:pt x="118" y="840"/>
                  </a:lnTo>
                  <a:lnTo>
                    <a:pt x="124" y="849"/>
                  </a:lnTo>
                  <a:lnTo>
                    <a:pt x="133" y="859"/>
                  </a:lnTo>
                  <a:lnTo>
                    <a:pt x="141" y="868"/>
                  </a:lnTo>
                  <a:lnTo>
                    <a:pt x="152" y="878"/>
                  </a:lnTo>
                  <a:lnTo>
                    <a:pt x="160" y="886"/>
                  </a:lnTo>
                  <a:lnTo>
                    <a:pt x="170" y="895"/>
                  </a:lnTo>
                  <a:lnTo>
                    <a:pt x="177" y="903"/>
                  </a:lnTo>
                  <a:lnTo>
                    <a:pt x="187" y="912"/>
                  </a:lnTo>
                  <a:lnTo>
                    <a:pt x="196" y="918"/>
                  </a:lnTo>
                  <a:lnTo>
                    <a:pt x="206" y="927"/>
                  </a:lnTo>
                  <a:lnTo>
                    <a:pt x="217" y="933"/>
                  </a:lnTo>
                  <a:lnTo>
                    <a:pt x="227" y="941"/>
                  </a:lnTo>
                  <a:lnTo>
                    <a:pt x="238" y="946"/>
                  </a:lnTo>
                  <a:lnTo>
                    <a:pt x="248" y="954"/>
                  </a:lnTo>
                  <a:lnTo>
                    <a:pt x="257" y="960"/>
                  </a:lnTo>
                  <a:lnTo>
                    <a:pt x="270" y="967"/>
                  </a:lnTo>
                  <a:lnTo>
                    <a:pt x="280" y="973"/>
                  </a:lnTo>
                  <a:lnTo>
                    <a:pt x="291" y="979"/>
                  </a:lnTo>
                  <a:lnTo>
                    <a:pt x="303" y="984"/>
                  </a:lnTo>
                  <a:lnTo>
                    <a:pt x="316" y="990"/>
                  </a:lnTo>
                  <a:lnTo>
                    <a:pt x="326" y="992"/>
                  </a:lnTo>
                  <a:lnTo>
                    <a:pt x="339" y="998"/>
                  </a:lnTo>
                  <a:lnTo>
                    <a:pt x="350" y="1002"/>
                  </a:lnTo>
                  <a:lnTo>
                    <a:pt x="362" y="1005"/>
                  </a:lnTo>
                  <a:lnTo>
                    <a:pt x="373" y="1009"/>
                  </a:lnTo>
                  <a:lnTo>
                    <a:pt x="386" y="1013"/>
                  </a:lnTo>
                  <a:lnTo>
                    <a:pt x="398" y="1015"/>
                  </a:lnTo>
                  <a:lnTo>
                    <a:pt x="413" y="1019"/>
                  </a:lnTo>
                  <a:lnTo>
                    <a:pt x="424" y="1021"/>
                  </a:lnTo>
                  <a:lnTo>
                    <a:pt x="438" y="1022"/>
                  </a:lnTo>
                  <a:lnTo>
                    <a:pt x="449" y="1024"/>
                  </a:lnTo>
                  <a:lnTo>
                    <a:pt x="464" y="1026"/>
                  </a:lnTo>
                  <a:lnTo>
                    <a:pt x="476" y="1028"/>
                  </a:lnTo>
                  <a:lnTo>
                    <a:pt x="489" y="1030"/>
                  </a:lnTo>
                  <a:lnTo>
                    <a:pt x="504" y="1030"/>
                  </a:lnTo>
                  <a:lnTo>
                    <a:pt x="518" y="1030"/>
                  </a:lnTo>
                  <a:lnTo>
                    <a:pt x="518" y="10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2" name="Freeform 19"/>
            <p:cNvSpPr>
              <a:spLocks/>
            </p:cNvSpPr>
            <p:nvPr/>
          </p:nvSpPr>
          <p:spPr bwMode="auto">
            <a:xfrm>
              <a:off x="7160498" y="4147464"/>
              <a:ext cx="1153922" cy="1153922"/>
            </a:xfrm>
            <a:custGeom>
              <a:avLst/>
              <a:gdLst/>
              <a:ahLst/>
              <a:cxnLst>
                <a:cxn ang="0">
                  <a:pos x="442" y="796"/>
                </a:cxn>
                <a:cxn ang="0">
                  <a:pos x="489" y="789"/>
                </a:cxn>
                <a:cxn ang="0">
                  <a:pos x="537" y="773"/>
                </a:cxn>
                <a:cxn ang="0">
                  <a:pos x="580" y="754"/>
                </a:cxn>
                <a:cxn ang="0">
                  <a:pos x="622" y="730"/>
                </a:cxn>
                <a:cxn ang="0">
                  <a:pos x="660" y="701"/>
                </a:cxn>
                <a:cxn ang="0">
                  <a:pos x="694" y="667"/>
                </a:cxn>
                <a:cxn ang="0">
                  <a:pos x="725" y="629"/>
                </a:cxn>
                <a:cxn ang="0">
                  <a:pos x="752" y="589"/>
                </a:cxn>
                <a:cxn ang="0">
                  <a:pos x="771" y="545"/>
                </a:cxn>
                <a:cxn ang="0">
                  <a:pos x="788" y="498"/>
                </a:cxn>
                <a:cxn ang="0">
                  <a:pos x="795" y="450"/>
                </a:cxn>
                <a:cxn ang="0">
                  <a:pos x="801" y="401"/>
                </a:cxn>
                <a:cxn ang="0">
                  <a:pos x="795" y="350"/>
                </a:cxn>
                <a:cxn ang="0">
                  <a:pos x="788" y="300"/>
                </a:cxn>
                <a:cxn ang="0">
                  <a:pos x="771" y="253"/>
                </a:cxn>
                <a:cxn ang="0">
                  <a:pos x="752" y="209"/>
                </a:cxn>
                <a:cxn ang="0">
                  <a:pos x="725" y="167"/>
                </a:cxn>
                <a:cxn ang="0">
                  <a:pos x="694" y="131"/>
                </a:cxn>
                <a:cxn ang="0">
                  <a:pos x="660" y="99"/>
                </a:cxn>
                <a:cxn ang="0">
                  <a:pos x="622" y="68"/>
                </a:cxn>
                <a:cxn ang="0">
                  <a:pos x="580" y="43"/>
                </a:cxn>
                <a:cxn ang="0">
                  <a:pos x="537" y="23"/>
                </a:cxn>
                <a:cxn ang="0">
                  <a:pos x="489" y="9"/>
                </a:cxn>
                <a:cxn ang="0">
                  <a:pos x="442" y="2"/>
                </a:cxn>
                <a:cxn ang="0">
                  <a:pos x="390" y="0"/>
                </a:cxn>
                <a:cxn ang="0">
                  <a:pos x="339" y="4"/>
                </a:cxn>
                <a:cxn ang="0">
                  <a:pos x="289" y="15"/>
                </a:cxn>
                <a:cxn ang="0">
                  <a:pos x="244" y="32"/>
                </a:cxn>
                <a:cxn ang="0">
                  <a:pos x="200" y="51"/>
                </a:cxn>
                <a:cxn ang="0">
                  <a:pos x="158" y="78"/>
                </a:cxn>
                <a:cxn ang="0">
                  <a:pos x="124" y="112"/>
                </a:cxn>
                <a:cxn ang="0">
                  <a:pos x="90" y="146"/>
                </a:cxn>
                <a:cxn ang="0">
                  <a:pos x="61" y="184"/>
                </a:cxn>
                <a:cxn ang="0">
                  <a:pos x="38" y="226"/>
                </a:cxn>
                <a:cxn ang="0">
                  <a:pos x="19" y="272"/>
                </a:cxn>
                <a:cxn ang="0">
                  <a:pos x="6" y="319"/>
                </a:cxn>
                <a:cxn ang="0">
                  <a:pos x="0" y="370"/>
                </a:cxn>
                <a:cxn ang="0">
                  <a:pos x="0" y="420"/>
                </a:cxn>
                <a:cxn ang="0">
                  <a:pos x="4" y="469"/>
                </a:cxn>
                <a:cxn ang="0">
                  <a:pos x="18" y="517"/>
                </a:cxn>
                <a:cxn ang="0">
                  <a:pos x="35" y="562"/>
                </a:cxn>
                <a:cxn ang="0">
                  <a:pos x="57" y="606"/>
                </a:cxn>
                <a:cxn ang="0">
                  <a:pos x="84" y="644"/>
                </a:cxn>
                <a:cxn ang="0">
                  <a:pos x="118" y="682"/>
                </a:cxn>
                <a:cxn ang="0">
                  <a:pos x="153" y="713"/>
                </a:cxn>
                <a:cxn ang="0">
                  <a:pos x="192" y="741"/>
                </a:cxn>
                <a:cxn ang="0">
                  <a:pos x="234" y="764"/>
                </a:cxn>
                <a:cxn ang="0">
                  <a:pos x="282" y="781"/>
                </a:cxn>
                <a:cxn ang="0">
                  <a:pos x="327" y="793"/>
                </a:cxn>
                <a:cxn ang="0">
                  <a:pos x="379" y="798"/>
                </a:cxn>
              </a:cxnLst>
              <a:rect l="0" t="0" r="r" b="b"/>
              <a:pathLst>
                <a:path w="801" h="800">
                  <a:moveTo>
                    <a:pt x="402" y="800"/>
                  </a:moveTo>
                  <a:lnTo>
                    <a:pt x="411" y="798"/>
                  </a:lnTo>
                  <a:lnTo>
                    <a:pt x="421" y="798"/>
                  </a:lnTo>
                  <a:lnTo>
                    <a:pt x="430" y="798"/>
                  </a:lnTo>
                  <a:lnTo>
                    <a:pt x="442" y="796"/>
                  </a:lnTo>
                  <a:lnTo>
                    <a:pt x="451" y="794"/>
                  </a:lnTo>
                  <a:lnTo>
                    <a:pt x="461" y="793"/>
                  </a:lnTo>
                  <a:lnTo>
                    <a:pt x="470" y="793"/>
                  </a:lnTo>
                  <a:lnTo>
                    <a:pt x="480" y="791"/>
                  </a:lnTo>
                  <a:lnTo>
                    <a:pt x="489" y="789"/>
                  </a:lnTo>
                  <a:lnTo>
                    <a:pt x="499" y="787"/>
                  </a:lnTo>
                  <a:lnTo>
                    <a:pt x="508" y="783"/>
                  </a:lnTo>
                  <a:lnTo>
                    <a:pt x="518" y="781"/>
                  </a:lnTo>
                  <a:lnTo>
                    <a:pt x="527" y="777"/>
                  </a:lnTo>
                  <a:lnTo>
                    <a:pt x="537" y="773"/>
                  </a:lnTo>
                  <a:lnTo>
                    <a:pt x="544" y="770"/>
                  </a:lnTo>
                  <a:lnTo>
                    <a:pt x="556" y="768"/>
                  </a:lnTo>
                  <a:lnTo>
                    <a:pt x="563" y="764"/>
                  </a:lnTo>
                  <a:lnTo>
                    <a:pt x="573" y="758"/>
                  </a:lnTo>
                  <a:lnTo>
                    <a:pt x="580" y="754"/>
                  </a:lnTo>
                  <a:lnTo>
                    <a:pt x="590" y="751"/>
                  </a:lnTo>
                  <a:lnTo>
                    <a:pt x="598" y="745"/>
                  </a:lnTo>
                  <a:lnTo>
                    <a:pt x="605" y="741"/>
                  </a:lnTo>
                  <a:lnTo>
                    <a:pt x="615" y="735"/>
                  </a:lnTo>
                  <a:lnTo>
                    <a:pt x="622" y="730"/>
                  </a:lnTo>
                  <a:lnTo>
                    <a:pt x="630" y="724"/>
                  </a:lnTo>
                  <a:lnTo>
                    <a:pt x="637" y="718"/>
                  </a:lnTo>
                  <a:lnTo>
                    <a:pt x="645" y="713"/>
                  </a:lnTo>
                  <a:lnTo>
                    <a:pt x="655" y="707"/>
                  </a:lnTo>
                  <a:lnTo>
                    <a:pt x="660" y="701"/>
                  </a:lnTo>
                  <a:lnTo>
                    <a:pt x="668" y="696"/>
                  </a:lnTo>
                  <a:lnTo>
                    <a:pt x="675" y="688"/>
                  </a:lnTo>
                  <a:lnTo>
                    <a:pt x="683" y="682"/>
                  </a:lnTo>
                  <a:lnTo>
                    <a:pt x="689" y="675"/>
                  </a:lnTo>
                  <a:lnTo>
                    <a:pt x="694" y="667"/>
                  </a:lnTo>
                  <a:lnTo>
                    <a:pt x="700" y="659"/>
                  </a:lnTo>
                  <a:lnTo>
                    <a:pt x="708" y="652"/>
                  </a:lnTo>
                  <a:lnTo>
                    <a:pt x="713" y="644"/>
                  </a:lnTo>
                  <a:lnTo>
                    <a:pt x="719" y="637"/>
                  </a:lnTo>
                  <a:lnTo>
                    <a:pt x="725" y="629"/>
                  </a:lnTo>
                  <a:lnTo>
                    <a:pt x="731" y="623"/>
                  </a:lnTo>
                  <a:lnTo>
                    <a:pt x="736" y="614"/>
                  </a:lnTo>
                  <a:lnTo>
                    <a:pt x="742" y="606"/>
                  </a:lnTo>
                  <a:lnTo>
                    <a:pt x="746" y="597"/>
                  </a:lnTo>
                  <a:lnTo>
                    <a:pt x="752" y="589"/>
                  </a:lnTo>
                  <a:lnTo>
                    <a:pt x="755" y="580"/>
                  </a:lnTo>
                  <a:lnTo>
                    <a:pt x="759" y="572"/>
                  </a:lnTo>
                  <a:lnTo>
                    <a:pt x="765" y="562"/>
                  </a:lnTo>
                  <a:lnTo>
                    <a:pt x="769" y="555"/>
                  </a:lnTo>
                  <a:lnTo>
                    <a:pt x="771" y="545"/>
                  </a:lnTo>
                  <a:lnTo>
                    <a:pt x="774" y="536"/>
                  </a:lnTo>
                  <a:lnTo>
                    <a:pt x="778" y="526"/>
                  </a:lnTo>
                  <a:lnTo>
                    <a:pt x="782" y="517"/>
                  </a:lnTo>
                  <a:lnTo>
                    <a:pt x="784" y="507"/>
                  </a:lnTo>
                  <a:lnTo>
                    <a:pt x="788" y="498"/>
                  </a:lnTo>
                  <a:lnTo>
                    <a:pt x="790" y="488"/>
                  </a:lnTo>
                  <a:lnTo>
                    <a:pt x="791" y="479"/>
                  </a:lnTo>
                  <a:lnTo>
                    <a:pt x="793" y="469"/>
                  </a:lnTo>
                  <a:lnTo>
                    <a:pt x="793" y="460"/>
                  </a:lnTo>
                  <a:lnTo>
                    <a:pt x="795" y="450"/>
                  </a:lnTo>
                  <a:lnTo>
                    <a:pt x="797" y="441"/>
                  </a:lnTo>
                  <a:lnTo>
                    <a:pt x="799" y="431"/>
                  </a:lnTo>
                  <a:lnTo>
                    <a:pt x="801" y="420"/>
                  </a:lnTo>
                  <a:lnTo>
                    <a:pt x="801" y="410"/>
                  </a:lnTo>
                  <a:lnTo>
                    <a:pt x="801" y="401"/>
                  </a:lnTo>
                  <a:lnTo>
                    <a:pt x="801" y="391"/>
                  </a:lnTo>
                  <a:lnTo>
                    <a:pt x="801" y="380"/>
                  </a:lnTo>
                  <a:lnTo>
                    <a:pt x="799" y="370"/>
                  </a:lnTo>
                  <a:lnTo>
                    <a:pt x="797" y="359"/>
                  </a:lnTo>
                  <a:lnTo>
                    <a:pt x="795" y="350"/>
                  </a:lnTo>
                  <a:lnTo>
                    <a:pt x="793" y="338"/>
                  </a:lnTo>
                  <a:lnTo>
                    <a:pt x="793" y="329"/>
                  </a:lnTo>
                  <a:lnTo>
                    <a:pt x="791" y="319"/>
                  </a:lnTo>
                  <a:lnTo>
                    <a:pt x="790" y="310"/>
                  </a:lnTo>
                  <a:lnTo>
                    <a:pt x="788" y="300"/>
                  </a:lnTo>
                  <a:lnTo>
                    <a:pt x="784" y="291"/>
                  </a:lnTo>
                  <a:lnTo>
                    <a:pt x="782" y="281"/>
                  </a:lnTo>
                  <a:lnTo>
                    <a:pt x="778" y="272"/>
                  </a:lnTo>
                  <a:lnTo>
                    <a:pt x="774" y="262"/>
                  </a:lnTo>
                  <a:lnTo>
                    <a:pt x="771" y="253"/>
                  </a:lnTo>
                  <a:lnTo>
                    <a:pt x="769" y="245"/>
                  </a:lnTo>
                  <a:lnTo>
                    <a:pt x="765" y="235"/>
                  </a:lnTo>
                  <a:lnTo>
                    <a:pt x="759" y="226"/>
                  </a:lnTo>
                  <a:lnTo>
                    <a:pt x="755" y="218"/>
                  </a:lnTo>
                  <a:lnTo>
                    <a:pt x="752" y="209"/>
                  </a:lnTo>
                  <a:lnTo>
                    <a:pt x="746" y="201"/>
                  </a:lnTo>
                  <a:lnTo>
                    <a:pt x="742" y="192"/>
                  </a:lnTo>
                  <a:lnTo>
                    <a:pt x="736" y="184"/>
                  </a:lnTo>
                  <a:lnTo>
                    <a:pt x="731" y="177"/>
                  </a:lnTo>
                  <a:lnTo>
                    <a:pt x="725" y="167"/>
                  </a:lnTo>
                  <a:lnTo>
                    <a:pt x="719" y="159"/>
                  </a:lnTo>
                  <a:lnTo>
                    <a:pt x="713" y="152"/>
                  </a:lnTo>
                  <a:lnTo>
                    <a:pt x="708" y="146"/>
                  </a:lnTo>
                  <a:lnTo>
                    <a:pt x="700" y="139"/>
                  </a:lnTo>
                  <a:lnTo>
                    <a:pt x="694" y="131"/>
                  </a:lnTo>
                  <a:lnTo>
                    <a:pt x="689" y="123"/>
                  </a:lnTo>
                  <a:lnTo>
                    <a:pt x="683" y="118"/>
                  </a:lnTo>
                  <a:lnTo>
                    <a:pt x="675" y="112"/>
                  </a:lnTo>
                  <a:lnTo>
                    <a:pt x="668" y="104"/>
                  </a:lnTo>
                  <a:lnTo>
                    <a:pt x="660" y="99"/>
                  </a:lnTo>
                  <a:lnTo>
                    <a:pt x="655" y="91"/>
                  </a:lnTo>
                  <a:lnTo>
                    <a:pt x="645" y="83"/>
                  </a:lnTo>
                  <a:lnTo>
                    <a:pt x="637" y="78"/>
                  </a:lnTo>
                  <a:lnTo>
                    <a:pt x="630" y="72"/>
                  </a:lnTo>
                  <a:lnTo>
                    <a:pt x="622" y="68"/>
                  </a:lnTo>
                  <a:lnTo>
                    <a:pt x="615" y="62"/>
                  </a:lnTo>
                  <a:lnTo>
                    <a:pt x="605" y="57"/>
                  </a:lnTo>
                  <a:lnTo>
                    <a:pt x="598" y="51"/>
                  </a:lnTo>
                  <a:lnTo>
                    <a:pt x="590" y="47"/>
                  </a:lnTo>
                  <a:lnTo>
                    <a:pt x="580" y="43"/>
                  </a:lnTo>
                  <a:lnTo>
                    <a:pt x="573" y="38"/>
                  </a:lnTo>
                  <a:lnTo>
                    <a:pt x="563" y="34"/>
                  </a:lnTo>
                  <a:lnTo>
                    <a:pt x="556" y="32"/>
                  </a:lnTo>
                  <a:lnTo>
                    <a:pt x="544" y="26"/>
                  </a:lnTo>
                  <a:lnTo>
                    <a:pt x="537" y="23"/>
                  </a:lnTo>
                  <a:lnTo>
                    <a:pt x="527" y="21"/>
                  </a:lnTo>
                  <a:lnTo>
                    <a:pt x="518" y="17"/>
                  </a:lnTo>
                  <a:lnTo>
                    <a:pt x="508" y="15"/>
                  </a:lnTo>
                  <a:lnTo>
                    <a:pt x="499" y="11"/>
                  </a:lnTo>
                  <a:lnTo>
                    <a:pt x="489" y="9"/>
                  </a:lnTo>
                  <a:lnTo>
                    <a:pt x="480" y="7"/>
                  </a:lnTo>
                  <a:lnTo>
                    <a:pt x="470" y="5"/>
                  </a:lnTo>
                  <a:lnTo>
                    <a:pt x="461" y="4"/>
                  </a:lnTo>
                  <a:lnTo>
                    <a:pt x="451" y="2"/>
                  </a:lnTo>
                  <a:lnTo>
                    <a:pt x="442" y="2"/>
                  </a:lnTo>
                  <a:lnTo>
                    <a:pt x="430" y="0"/>
                  </a:lnTo>
                  <a:lnTo>
                    <a:pt x="42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0" y="0"/>
                  </a:lnTo>
                  <a:lnTo>
                    <a:pt x="379" y="0"/>
                  </a:lnTo>
                  <a:lnTo>
                    <a:pt x="369" y="0"/>
                  </a:lnTo>
                  <a:lnTo>
                    <a:pt x="358" y="2"/>
                  </a:lnTo>
                  <a:lnTo>
                    <a:pt x="348" y="2"/>
                  </a:lnTo>
                  <a:lnTo>
                    <a:pt x="339" y="4"/>
                  </a:lnTo>
                  <a:lnTo>
                    <a:pt x="327" y="5"/>
                  </a:lnTo>
                  <a:lnTo>
                    <a:pt x="318" y="7"/>
                  </a:lnTo>
                  <a:lnTo>
                    <a:pt x="308" y="9"/>
                  </a:lnTo>
                  <a:lnTo>
                    <a:pt x="299" y="11"/>
                  </a:lnTo>
                  <a:lnTo>
                    <a:pt x="289" y="15"/>
                  </a:lnTo>
                  <a:lnTo>
                    <a:pt x="282" y="17"/>
                  </a:lnTo>
                  <a:lnTo>
                    <a:pt x="270" y="21"/>
                  </a:lnTo>
                  <a:lnTo>
                    <a:pt x="261" y="23"/>
                  </a:lnTo>
                  <a:lnTo>
                    <a:pt x="253" y="26"/>
                  </a:lnTo>
                  <a:lnTo>
                    <a:pt x="244" y="32"/>
                  </a:lnTo>
                  <a:lnTo>
                    <a:pt x="234" y="34"/>
                  </a:lnTo>
                  <a:lnTo>
                    <a:pt x="227" y="38"/>
                  </a:lnTo>
                  <a:lnTo>
                    <a:pt x="217" y="43"/>
                  </a:lnTo>
                  <a:lnTo>
                    <a:pt x="210" y="47"/>
                  </a:lnTo>
                  <a:lnTo>
                    <a:pt x="200" y="51"/>
                  </a:lnTo>
                  <a:lnTo>
                    <a:pt x="192" y="57"/>
                  </a:lnTo>
                  <a:lnTo>
                    <a:pt x="183" y="62"/>
                  </a:lnTo>
                  <a:lnTo>
                    <a:pt x="175" y="68"/>
                  </a:lnTo>
                  <a:lnTo>
                    <a:pt x="168" y="72"/>
                  </a:lnTo>
                  <a:lnTo>
                    <a:pt x="158" y="78"/>
                  </a:lnTo>
                  <a:lnTo>
                    <a:pt x="153" y="83"/>
                  </a:lnTo>
                  <a:lnTo>
                    <a:pt x="145" y="91"/>
                  </a:lnTo>
                  <a:lnTo>
                    <a:pt x="137" y="99"/>
                  </a:lnTo>
                  <a:lnTo>
                    <a:pt x="130" y="104"/>
                  </a:lnTo>
                  <a:lnTo>
                    <a:pt x="124" y="112"/>
                  </a:lnTo>
                  <a:lnTo>
                    <a:pt x="118" y="118"/>
                  </a:lnTo>
                  <a:lnTo>
                    <a:pt x="111" y="123"/>
                  </a:lnTo>
                  <a:lnTo>
                    <a:pt x="103" y="131"/>
                  </a:lnTo>
                  <a:lnTo>
                    <a:pt x="97" y="139"/>
                  </a:lnTo>
                  <a:lnTo>
                    <a:pt x="90" y="146"/>
                  </a:lnTo>
                  <a:lnTo>
                    <a:pt x="84" y="152"/>
                  </a:lnTo>
                  <a:lnTo>
                    <a:pt x="78" y="159"/>
                  </a:lnTo>
                  <a:lnTo>
                    <a:pt x="73" y="167"/>
                  </a:lnTo>
                  <a:lnTo>
                    <a:pt x="67" y="177"/>
                  </a:lnTo>
                  <a:lnTo>
                    <a:pt x="61" y="184"/>
                  </a:lnTo>
                  <a:lnTo>
                    <a:pt x="57" y="192"/>
                  </a:lnTo>
                  <a:lnTo>
                    <a:pt x="52" y="201"/>
                  </a:lnTo>
                  <a:lnTo>
                    <a:pt x="46" y="209"/>
                  </a:lnTo>
                  <a:lnTo>
                    <a:pt x="42" y="218"/>
                  </a:lnTo>
                  <a:lnTo>
                    <a:pt x="38" y="226"/>
                  </a:lnTo>
                  <a:lnTo>
                    <a:pt x="35" y="235"/>
                  </a:lnTo>
                  <a:lnTo>
                    <a:pt x="31" y="245"/>
                  </a:lnTo>
                  <a:lnTo>
                    <a:pt x="27" y="253"/>
                  </a:lnTo>
                  <a:lnTo>
                    <a:pt x="23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4" y="291"/>
                  </a:lnTo>
                  <a:lnTo>
                    <a:pt x="10" y="300"/>
                  </a:lnTo>
                  <a:lnTo>
                    <a:pt x="8" y="310"/>
                  </a:lnTo>
                  <a:lnTo>
                    <a:pt x="6" y="319"/>
                  </a:lnTo>
                  <a:lnTo>
                    <a:pt x="4" y="329"/>
                  </a:lnTo>
                  <a:lnTo>
                    <a:pt x="4" y="338"/>
                  </a:lnTo>
                  <a:lnTo>
                    <a:pt x="0" y="350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41"/>
                  </a:lnTo>
                  <a:lnTo>
                    <a:pt x="0" y="450"/>
                  </a:lnTo>
                  <a:lnTo>
                    <a:pt x="4" y="460"/>
                  </a:lnTo>
                  <a:lnTo>
                    <a:pt x="4" y="469"/>
                  </a:lnTo>
                  <a:lnTo>
                    <a:pt x="6" y="479"/>
                  </a:lnTo>
                  <a:lnTo>
                    <a:pt x="8" y="488"/>
                  </a:lnTo>
                  <a:lnTo>
                    <a:pt x="10" y="498"/>
                  </a:lnTo>
                  <a:lnTo>
                    <a:pt x="14" y="507"/>
                  </a:lnTo>
                  <a:lnTo>
                    <a:pt x="18" y="517"/>
                  </a:lnTo>
                  <a:lnTo>
                    <a:pt x="19" y="526"/>
                  </a:lnTo>
                  <a:lnTo>
                    <a:pt x="23" y="536"/>
                  </a:lnTo>
                  <a:lnTo>
                    <a:pt x="27" y="545"/>
                  </a:lnTo>
                  <a:lnTo>
                    <a:pt x="31" y="555"/>
                  </a:lnTo>
                  <a:lnTo>
                    <a:pt x="35" y="562"/>
                  </a:lnTo>
                  <a:lnTo>
                    <a:pt x="38" y="572"/>
                  </a:lnTo>
                  <a:lnTo>
                    <a:pt x="42" y="580"/>
                  </a:lnTo>
                  <a:lnTo>
                    <a:pt x="46" y="589"/>
                  </a:lnTo>
                  <a:lnTo>
                    <a:pt x="52" y="597"/>
                  </a:lnTo>
                  <a:lnTo>
                    <a:pt x="57" y="606"/>
                  </a:lnTo>
                  <a:lnTo>
                    <a:pt x="61" y="614"/>
                  </a:lnTo>
                  <a:lnTo>
                    <a:pt x="67" y="623"/>
                  </a:lnTo>
                  <a:lnTo>
                    <a:pt x="73" y="629"/>
                  </a:lnTo>
                  <a:lnTo>
                    <a:pt x="78" y="637"/>
                  </a:lnTo>
                  <a:lnTo>
                    <a:pt x="84" y="644"/>
                  </a:lnTo>
                  <a:lnTo>
                    <a:pt x="90" y="652"/>
                  </a:lnTo>
                  <a:lnTo>
                    <a:pt x="97" y="659"/>
                  </a:lnTo>
                  <a:lnTo>
                    <a:pt x="103" y="667"/>
                  </a:lnTo>
                  <a:lnTo>
                    <a:pt x="111" y="675"/>
                  </a:lnTo>
                  <a:lnTo>
                    <a:pt x="118" y="682"/>
                  </a:lnTo>
                  <a:lnTo>
                    <a:pt x="124" y="688"/>
                  </a:lnTo>
                  <a:lnTo>
                    <a:pt x="130" y="696"/>
                  </a:lnTo>
                  <a:lnTo>
                    <a:pt x="137" y="701"/>
                  </a:lnTo>
                  <a:lnTo>
                    <a:pt x="145" y="707"/>
                  </a:lnTo>
                  <a:lnTo>
                    <a:pt x="153" y="713"/>
                  </a:lnTo>
                  <a:lnTo>
                    <a:pt x="158" y="718"/>
                  </a:lnTo>
                  <a:lnTo>
                    <a:pt x="168" y="724"/>
                  </a:lnTo>
                  <a:lnTo>
                    <a:pt x="175" y="730"/>
                  </a:lnTo>
                  <a:lnTo>
                    <a:pt x="183" y="735"/>
                  </a:lnTo>
                  <a:lnTo>
                    <a:pt x="192" y="741"/>
                  </a:lnTo>
                  <a:lnTo>
                    <a:pt x="200" y="745"/>
                  </a:lnTo>
                  <a:lnTo>
                    <a:pt x="210" y="751"/>
                  </a:lnTo>
                  <a:lnTo>
                    <a:pt x="217" y="754"/>
                  </a:lnTo>
                  <a:lnTo>
                    <a:pt x="227" y="758"/>
                  </a:lnTo>
                  <a:lnTo>
                    <a:pt x="234" y="764"/>
                  </a:lnTo>
                  <a:lnTo>
                    <a:pt x="244" y="768"/>
                  </a:lnTo>
                  <a:lnTo>
                    <a:pt x="253" y="770"/>
                  </a:lnTo>
                  <a:lnTo>
                    <a:pt x="261" y="773"/>
                  </a:lnTo>
                  <a:lnTo>
                    <a:pt x="270" y="777"/>
                  </a:lnTo>
                  <a:lnTo>
                    <a:pt x="282" y="781"/>
                  </a:lnTo>
                  <a:lnTo>
                    <a:pt x="289" y="783"/>
                  </a:lnTo>
                  <a:lnTo>
                    <a:pt x="299" y="787"/>
                  </a:lnTo>
                  <a:lnTo>
                    <a:pt x="308" y="789"/>
                  </a:lnTo>
                  <a:lnTo>
                    <a:pt x="318" y="791"/>
                  </a:lnTo>
                  <a:lnTo>
                    <a:pt x="327" y="793"/>
                  </a:lnTo>
                  <a:lnTo>
                    <a:pt x="339" y="793"/>
                  </a:lnTo>
                  <a:lnTo>
                    <a:pt x="348" y="794"/>
                  </a:lnTo>
                  <a:lnTo>
                    <a:pt x="358" y="796"/>
                  </a:lnTo>
                  <a:lnTo>
                    <a:pt x="369" y="798"/>
                  </a:lnTo>
                  <a:lnTo>
                    <a:pt x="379" y="798"/>
                  </a:lnTo>
                  <a:lnTo>
                    <a:pt x="390" y="798"/>
                  </a:lnTo>
                  <a:lnTo>
                    <a:pt x="402" y="800"/>
                  </a:lnTo>
                  <a:lnTo>
                    <a:pt x="402" y="8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3" name="Freeform 20"/>
            <p:cNvSpPr>
              <a:spLocks/>
            </p:cNvSpPr>
            <p:nvPr/>
          </p:nvSpPr>
          <p:spPr bwMode="auto">
            <a:xfrm>
              <a:off x="7206655" y="4196504"/>
              <a:ext cx="1052955" cy="1058724"/>
            </a:xfrm>
            <a:custGeom>
              <a:avLst/>
              <a:gdLst/>
              <a:ahLst/>
              <a:cxnLst>
                <a:cxn ang="0">
                  <a:pos x="401" y="730"/>
                </a:cxn>
                <a:cxn ang="0">
                  <a:pos x="447" y="722"/>
                </a:cxn>
                <a:cxn ang="0">
                  <a:pos x="488" y="709"/>
                </a:cxn>
                <a:cxn ang="0">
                  <a:pos x="528" y="690"/>
                </a:cxn>
                <a:cxn ang="0">
                  <a:pos x="568" y="669"/>
                </a:cxn>
                <a:cxn ang="0">
                  <a:pos x="603" y="641"/>
                </a:cxn>
                <a:cxn ang="0">
                  <a:pos x="635" y="612"/>
                </a:cxn>
                <a:cxn ang="0">
                  <a:pos x="661" y="578"/>
                </a:cxn>
                <a:cxn ang="0">
                  <a:pos x="684" y="540"/>
                </a:cxn>
                <a:cxn ang="0">
                  <a:pos x="703" y="500"/>
                </a:cxn>
                <a:cxn ang="0">
                  <a:pos x="719" y="456"/>
                </a:cxn>
                <a:cxn ang="0">
                  <a:pos x="726" y="411"/>
                </a:cxn>
                <a:cxn ang="0">
                  <a:pos x="730" y="367"/>
                </a:cxn>
                <a:cxn ang="0">
                  <a:pos x="726" y="319"/>
                </a:cxn>
                <a:cxn ang="0">
                  <a:pos x="719" y="274"/>
                </a:cxn>
                <a:cxn ang="0">
                  <a:pos x="703" y="230"/>
                </a:cxn>
                <a:cxn ang="0">
                  <a:pos x="684" y="192"/>
                </a:cxn>
                <a:cxn ang="0">
                  <a:pos x="661" y="154"/>
                </a:cxn>
                <a:cxn ang="0">
                  <a:pos x="635" y="120"/>
                </a:cxn>
                <a:cxn ang="0">
                  <a:pos x="603" y="89"/>
                </a:cxn>
                <a:cxn ang="0">
                  <a:pos x="568" y="63"/>
                </a:cxn>
                <a:cxn ang="0">
                  <a:pos x="528" y="40"/>
                </a:cxn>
                <a:cxn ang="0">
                  <a:pos x="488" y="23"/>
                </a:cxn>
                <a:cxn ang="0">
                  <a:pos x="447" y="9"/>
                </a:cxn>
                <a:cxn ang="0">
                  <a:pos x="401" y="2"/>
                </a:cxn>
                <a:cxn ang="0">
                  <a:pos x="355" y="0"/>
                </a:cxn>
                <a:cxn ang="0">
                  <a:pos x="308" y="4"/>
                </a:cxn>
                <a:cxn ang="0">
                  <a:pos x="262" y="13"/>
                </a:cxn>
                <a:cxn ang="0">
                  <a:pos x="222" y="28"/>
                </a:cxn>
                <a:cxn ang="0">
                  <a:pos x="182" y="47"/>
                </a:cxn>
                <a:cxn ang="0">
                  <a:pos x="146" y="72"/>
                </a:cxn>
                <a:cxn ang="0">
                  <a:pos x="112" y="101"/>
                </a:cxn>
                <a:cxn ang="0">
                  <a:pos x="82" y="133"/>
                </a:cxn>
                <a:cxn ang="0">
                  <a:pos x="55" y="169"/>
                </a:cxn>
                <a:cxn ang="0">
                  <a:pos x="34" y="207"/>
                </a:cxn>
                <a:cxn ang="0">
                  <a:pos x="17" y="247"/>
                </a:cxn>
                <a:cxn ang="0">
                  <a:pos x="7" y="293"/>
                </a:cxn>
                <a:cxn ang="0">
                  <a:pos x="0" y="338"/>
                </a:cxn>
                <a:cxn ang="0">
                  <a:pos x="0" y="386"/>
                </a:cxn>
                <a:cxn ang="0">
                  <a:pos x="5" y="430"/>
                </a:cxn>
                <a:cxn ang="0">
                  <a:pos x="15" y="473"/>
                </a:cxn>
                <a:cxn ang="0">
                  <a:pos x="30" y="515"/>
                </a:cxn>
                <a:cxn ang="0">
                  <a:pos x="51" y="555"/>
                </a:cxn>
                <a:cxn ang="0">
                  <a:pos x="76" y="591"/>
                </a:cxn>
                <a:cxn ang="0">
                  <a:pos x="106" y="625"/>
                </a:cxn>
                <a:cxn ang="0">
                  <a:pos x="139" y="652"/>
                </a:cxn>
                <a:cxn ang="0">
                  <a:pos x="175" y="679"/>
                </a:cxn>
                <a:cxn ang="0">
                  <a:pos x="213" y="698"/>
                </a:cxn>
                <a:cxn ang="0">
                  <a:pos x="255" y="715"/>
                </a:cxn>
                <a:cxn ang="0">
                  <a:pos x="298" y="726"/>
                </a:cxn>
                <a:cxn ang="0">
                  <a:pos x="346" y="732"/>
                </a:cxn>
              </a:cxnLst>
              <a:rect l="0" t="0" r="r" b="b"/>
              <a:pathLst>
                <a:path w="730" h="734">
                  <a:moveTo>
                    <a:pt x="365" y="734"/>
                  </a:moveTo>
                  <a:lnTo>
                    <a:pt x="372" y="732"/>
                  </a:lnTo>
                  <a:lnTo>
                    <a:pt x="384" y="732"/>
                  </a:lnTo>
                  <a:lnTo>
                    <a:pt x="391" y="730"/>
                  </a:lnTo>
                  <a:lnTo>
                    <a:pt x="401" y="730"/>
                  </a:lnTo>
                  <a:lnTo>
                    <a:pt x="409" y="728"/>
                  </a:lnTo>
                  <a:lnTo>
                    <a:pt x="420" y="726"/>
                  </a:lnTo>
                  <a:lnTo>
                    <a:pt x="428" y="726"/>
                  </a:lnTo>
                  <a:lnTo>
                    <a:pt x="437" y="724"/>
                  </a:lnTo>
                  <a:lnTo>
                    <a:pt x="447" y="722"/>
                  </a:lnTo>
                  <a:lnTo>
                    <a:pt x="454" y="720"/>
                  </a:lnTo>
                  <a:lnTo>
                    <a:pt x="464" y="719"/>
                  </a:lnTo>
                  <a:lnTo>
                    <a:pt x="471" y="715"/>
                  </a:lnTo>
                  <a:lnTo>
                    <a:pt x="481" y="713"/>
                  </a:lnTo>
                  <a:lnTo>
                    <a:pt x="488" y="709"/>
                  </a:lnTo>
                  <a:lnTo>
                    <a:pt x="498" y="705"/>
                  </a:lnTo>
                  <a:lnTo>
                    <a:pt x="506" y="703"/>
                  </a:lnTo>
                  <a:lnTo>
                    <a:pt x="513" y="698"/>
                  </a:lnTo>
                  <a:lnTo>
                    <a:pt x="521" y="696"/>
                  </a:lnTo>
                  <a:lnTo>
                    <a:pt x="528" y="690"/>
                  </a:lnTo>
                  <a:lnTo>
                    <a:pt x="538" y="686"/>
                  </a:lnTo>
                  <a:lnTo>
                    <a:pt x="544" y="682"/>
                  </a:lnTo>
                  <a:lnTo>
                    <a:pt x="553" y="679"/>
                  </a:lnTo>
                  <a:lnTo>
                    <a:pt x="561" y="673"/>
                  </a:lnTo>
                  <a:lnTo>
                    <a:pt x="568" y="669"/>
                  </a:lnTo>
                  <a:lnTo>
                    <a:pt x="576" y="663"/>
                  </a:lnTo>
                  <a:lnTo>
                    <a:pt x="582" y="658"/>
                  </a:lnTo>
                  <a:lnTo>
                    <a:pt x="589" y="652"/>
                  </a:lnTo>
                  <a:lnTo>
                    <a:pt x="595" y="648"/>
                  </a:lnTo>
                  <a:lnTo>
                    <a:pt x="603" y="641"/>
                  </a:lnTo>
                  <a:lnTo>
                    <a:pt x="610" y="637"/>
                  </a:lnTo>
                  <a:lnTo>
                    <a:pt x="616" y="629"/>
                  </a:lnTo>
                  <a:lnTo>
                    <a:pt x="623" y="625"/>
                  </a:lnTo>
                  <a:lnTo>
                    <a:pt x="627" y="618"/>
                  </a:lnTo>
                  <a:lnTo>
                    <a:pt x="635" y="612"/>
                  </a:lnTo>
                  <a:lnTo>
                    <a:pt x="639" y="605"/>
                  </a:lnTo>
                  <a:lnTo>
                    <a:pt x="646" y="597"/>
                  </a:lnTo>
                  <a:lnTo>
                    <a:pt x="650" y="591"/>
                  </a:lnTo>
                  <a:lnTo>
                    <a:pt x="656" y="584"/>
                  </a:lnTo>
                  <a:lnTo>
                    <a:pt x="661" y="578"/>
                  </a:lnTo>
                  <a:lnTo>
                    <a:pt x="667" y="570"/>
                  </a:lnTo>
                  <a:lnTo>
                    <a:pt x="671" y="563"/>
                  </a:lnTo>
                  <a:lnTo>
                    <a:pt x="675" y="555"/>
                  </a:lnTo>
                  <a:lnTo>
                    <a:pt x="680" y="546"/>
                  </a:lnTo>
                  <a:lnTo>
                    <a:pt x="684" y="540"/>
                  </a:lnTo>
                  <a:lnTo>
                    <a:pt x="688" y="532"/>
                  </a:lnTo>
                  <a:lnTo>
                    <a:pt x="692" y="523"/>
                  </a:lnTo>
                  <a:lnTo>
                    <a:pt x="696" y="515"/>
                  </a:lnTo>
                  <a:lnTo>
                    <a:pt x="701" y="509"/>
                  </a:lnTo>
                  <a:lnTo>
                    <a:pt x="703" y="500"/>
                  </a:lnTo>
                  <a:lnTo>
                    <a:pt x="707" y="490"/>
                  </a:lnTo>
                  <a:lnTo>
                    <a:pt x="709" y="483"/>
                  </a:lnTo>
                  <a:lnTo>
                    <a:pt x="713" y="473"/>
                  </a:lnTo>
                  <a:lnTo>
                    <a:pt x="715" y="466"/>
                  </a:lnTo>
                  <a:lnTo>
                    <a:pt x="719" y="456"/>
                  </a:lnTo>
                  <a:lnTo>
                    <a:pt x="720" y="449"/>
                  </a:lnTo>
                  <a:lnTo>
                    <a:pt x="722" y="439"/>
                  </a:lnTo>
                  <a:lnTo>
                    <a:pt x="724" y="430"/>
                  </a:lnTo>
                  <a:lnTo>
                    <a:pt x="724" y="422"/>
                  </a:lnTo>
                  <a:lnTo>
                    <a:pt x="726" y="411"/>
                  </a:lnTo>
                  <a:lnTo>
                    <a:pt x="728" y="403"/>
                  </a:lnTo>
                  <a:lnTo>
                    <a:pt x="728" y="393"/>
                  </a:lnTo>
                  <a:lnTo>
                    <a:pt x="730" y="386"/>
                  </a:lnTo>
                  <a:lnTo>
                    <a:pt x="730" y="374"/>
                  </a:lnTo>
                  <a:lnTo>
                    <a:pt x="730" y="367"/>
                  </a:lnTo>
                  <a:lnTo>
                    <a:pt x="730" y="357"/>
                  </a:lnTo>
                  <a:lnTo>
                    <a:pt x="730" y="348"/>
                  </a:lnTo>
                  <a:lnTo>
                    <a:pt x="728" y="338"/>
                  </a:lnTo>
                  <a:lnTo>
                    <a:pt x="728" y="329"/>
                  </a:lnTo>
                  <a:lnTo>
                    <a:pt x="726" y="319"/>
                  </a:lnTo>
                  <a:lnTo>
                    <a:pt x="724" y="310"/>
                  </a:lnTo>
                  <a:lnTo>
                    <a:pt x="724" y="300"/>
                  </a:lnTo>
                  <a:lnTo>
                    <a:pt x="722" y="293"/>
                  </a:lnTo>
                  <a:lnTo>
                    <a:pt x="720" y="281"/>
                  </a:lnTo>
                  <a:lnTo>
                    <a:pt x="719" y="274"/>
                  </a:lnTo>
                  <a:lnTo>
                    <a:pt x="715" y="264"/>
                  </a:lnTo>
                  <a:lnTo>
                    <a:pt x="713" y="257"/>
                  </a:lnTo>
                  <a:lnTo>
                    <a:pt x="709" y="247"/>
                  </a:lnTo>
                  <a:lnTo>
                    <a:pt x="707" y="239"/>
                  </a:lnTo>
                  <a:lnTo>
                    <a:pt x="703" y="230"/>
                  </a:lnTo>
                  <a:lnTo>
                    <a:pt x="701" y="224"/>
                  </a:lnTo>
                  <a:lnTo>
                    <a:pt x="696" y="215"/>
                  </a:lnTo>
                  <a:lnTo>
                    <a:pt x="692" y="207"/>
                  </a:lnTo>
                  <a:lnTo>
                    <a:pt x="688" y="198"/>
                  </a:lnTo>
                  <a:lnTo>
                    <a:pt x="684" y="192"/>
                  </a:lnTo>
                  <a:lnTo>
                    <a:pt x="680" y="184"/>
                  </a:lnTo>
                  <a:lnTo>
                    <a:pt x="675" y="175"/>
                  </a:lnTo>
                  <a:lnTo>
                    <a:pt x="671" y="169"/>
                  </a:lnTo>
                  <a:lnTo>
                    <a:pt x="667" y="162"/>
                  </a:lnTo>
                  <a:lnTo>
                    <a:pt x="661" y="154"/>
                  </a:lnTo>
                  <a:lnTo>
                    <a:pt x="656" y="146"/>
                  </a:lnTo>
                  <a:lnTo>
                    <a:pt x="650" y="141"/>
                  </a:lnTo>
                  <a:lnTo>
                    <a:pt x="646" y="133"/>
                  </a:lnTo>
                  <a:lnTo>
                    <a:pt x="639" y="127"/>
                  </a:lnTo>
                  <a:lnTo>
                    <a:pt x="635" y="120"/>
                  </a:lnTo>
                  <a:lnTo>
                    <a:pt x="627" y="114"/>
                  </a:lnTo>
                  <a:lnTo>
                    <a:pt x="623" y="108"/>
                  </a:lnTo>
                  <a:lnTo>
                    <a:pt x="616" y="101"/>
                  </a:lnTo>
                  <a:lnTo>
                    <a:pt x="610" y="95"/>
                  </a:lnTo>
                  <a:lnTo>
                    <a:pt x="603" y="89"/>
                  </a:lnTo>
                  <a:lnTo>
                    <a:pt x="595" y="84"/>
                  </a:lnTo>
                  <a:lnTo>
                    <a:pt x="589" y="78"/>
                  </a:lnTo>
                  <a:lnTo>
                    <a:pt x="582" y="72"/>
                  </a:lnTo>
                  <a:lnTo>
                    <a:pt x="576" y="66"/>
                  </a:lnTo>
                  <a:lnTo>
                    <a:pt x="568" y="63"/>
                  </a:lnTo>
                  <a:lnTo>
                    <a:pt x="561" y="57"/>
                  </a:lnTo>
                  <a:lnTo>
                    <a:pt x="553" y="51"/>
                  </a:lnTo>
                  <a:lnTo>
                    <a:pt x="544" y="47"/>
                  </a:lnTo>
                  <a:lnTo>
                    <a:pt x="538" y="44"/>
                  </a:lnTo>
                  <a:lnTo>
                    <a:pt x="528" y="40"/>
                  </a:lnTo>
                  <a:lnTo>
                    <a:pt x="521" y="36"/>
                  </a:lnTo>
                  <a:lnTo>
                    <a:pt x="513" y="32"/>
                  </a:lnTo>
                  <a:lnTo>
                    <a:pt x="506" y="28"/>
                  </a:lnTo>
                  <a:lnTo>
                    <a:pt x="498" y="27"/>
                  </a:lnTo>
                  <a:lnTo>
                    <a:pt x="488" y="23"/>
                  </a:lnTo>
                  <a:lnTo>
                    <a:pt x="481" y="19"/>
                  </a:lnTo>
                  <a:lnTo>
                    <a:pt x="471" y="17"/>
                  </a:lnTo>
                  <a:lnTo>
                    <a:pt x="464" y="13"/>
                  </a:lnTo>
                  <a:lnTo>
                    <a:pt x="454" y="11"/>
                  </a:lnTo>
                  <a:lnTo>
                    <a:pt x="447" y="9"/>
                  </a:lnTo>
                  <a:lnTo>
                    <a:pt x="437" y="8"/>
                  </a:lnTo>
                  <a:lnTo>
                    <a:pt x="428" y="6"/>
                  </a:lnTo>
                  <a:lnTo>
                    <a:pt x="420" y="4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1" y="0"/>
                  </a:lnTo>
                  <a:lnTo>
                    <a:pt x="384" y="0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6" y="0"/>
                  </a:lnTo>
                  <a:lnTo>
                    <a:pt x="336" y="0"/>
                  </a:lnTo>
                  <a:lnTo>
                    <a:pt x="327" y="2"/>
                  </a:lnTo>
                  <a:lnTo>
                    <a:pt x="317" y="2"/>
                  </a:lnTo>
                  <a:lnTo>
                    <a:pt x="308" y="4"/>
                  </a:lnTo>
                  <a:lnTo>
                    <a:pt x="298" y="6"/>
                  </a:lnTo>
                  <a:lnTo>
                    <a:pt x="291" y="8"/>
                  </a:lnTo>
                  <a:lnTo>
                    <a:pt x="281" y="9"/>
                  </a:lnTo>
                  <a:lnTo>
                    <a:pt x="272" y="11"/>
                  </a:lnTo>
                  <a:lnTo>
                    <a:pt x="262" y="13"/>
                  </a:lnTo>
                  <a:lnTo>
                    <a:pt x="255" y="17"/>
                  </a:lnTo>
                  <a:lnTo>
                    <a:pt x="245" y="19"/>
                  </a:lnTo>
                  <a:lnTo>
                    <a:pt x="237" y="23"/>
                  </a:lnTo>
                  <a:lnTo>
                    <a:pt x="228" y="27"/>
                  </a:lnTo>
                  <a:lnTo>
                    <a:pt x="222" y="28"/>
                  </a:lnTo>
                  <a:lnTo>
                    <a:pt x="213" y="32"/>
                  </a:lnTo>
                  <a:lnTo>
                    <a:pt x="205" y="36"/>
                  </a:lnTo>
                  <a:lnTo>
                    <a:pt x="198" y="40"/>
                  </a:lnTo>
                  <a:lnTo>
                    <a:pt x="190" y="44"/>
                  </a:lnTo>
                  <a:lnTo>
                    <a:pt x="182" y="47"/>
                  </a:lnTo>
                  <a:lnTo>
                    <a:pt x="175" y="51"/>
                  </a:lnTo>
                  <a:lnTo>
                    <a:pt x="167" y="57"/>
                  </a:lnTo>
                  <a:lnTo>
                    <a:pt x="159" y="63"/>
                  </a:lnTo>
                  <a:lnTo>
                    <a:pt x="152" y="66"/>
                  </a:lnTo>
                  <a:lnTo>
                    <a:pt x="146" y="72"/>
                  </a:lnTo>
                  <a:lnTo>
                    <a:pt x="139" y="78"/>
                  </a:lnTo>
                  <a:lnTo>
                    <a:pt x="131" y="84"/>
                  </a:lnTo>
                  <a:lnTo>
                    <a:pt x="125" y="89"/>
                  </a:lnTo>
                  <a:lnTo>
                    <a:pt x="118" y="95"/>
                  </a:lnTo>
                  <a:lnTo>
                    <a:pt x="112" y="101"/>
                  </a:lnTo>
                  <a:lnTo>
                    <a:pt x="106" y="108"/>
                  </a:lnTo>
                  <a:lnTo>
                    <a:pt x="99" y="114"/>
                  </a:lnTo>
                  <a:lnTo>
                    <a:pt x="93" y="120"/>
                  </a:lnTo>
                  <a:lnTo>
                    <a:pt x="87" y="127"/>
                  </a:lnTo>
                  <a:lnTo>
                    <a:pt x="82" y="133"/>
                  </a:lnTo>
                  <a:lnTo>
                    <a:pt x="76" y="141"/>
                  </a:lnTo>
                  <a:lnTo>
                    <a:pt x="70" y="146"/>
                  </a:lnTo>
                  <a:lnTo>
                    <a:pt x="66" y="154"/>
                  </a:lnTo>
                  <a:lnTo>
                    <a:pt x="61" y="162"/>
                  </a:lnTo>
                  <a:lnTo>
                    <a:pt x="55" y="169"/>
                  </a:lnTo>
                  <a:lnTo>
                    <a:pt x="51" y="175"/>
                  </a:lnTo>
                  <a:lnTo>
                    <a:pt x="45" y="184"/>
                  </a:lnTo>
                  <a:lnTo>
                    <a:pt x="42" y="192"/>
                  </a:lnTo>
                  <a:lnTo>
                    <a:pt x="38" y="198"/>
                  </a:lnTo>
                  <a:lnTo>
                    <a:pt x="34" y="207"/>
                  </a:lnTo>
                  <a:lnTo>
                    <a:pt x="30" y="215"/>
                  </a:lnTo>
                  <a:lnTo>
                    <a:pt x="28" y="224"/>
                  </a:lnTo>
                  <a:lnTo>
                    <a:pt x="24" y="230"/>
                  </a:lnTo>
                  <a:lnTo>
                    <a:pt x="21" y="239"/>
                  </a:lnTo>
                  <a:lnTo>
                    <a:pt x="17" y="247"/>
                  </a:lnTo>
                  <a:lnTo>
                    <a:pt x="15" y="257"/>
                  </a:lnTo>
                  <a:lnTo>
                    <a:pt x="11" y="264"/>
                  </a:lnTo>
                  <a:lnTo>
                    <a:pt x="11" y="274"/>
                  </a:lnTo>
                  <a:lnTo>
                    <a:pt x="7" y="281"/>
                  </a:lnTo>
                  <a:lnTo>
                    <a:pt x="7" y="293"/>
                  </a:lnTo>
                  <a:lnTo>
                    <a:pt x="5" y="300"/>
                  </a:lnTo>
                  <a:lnTo>
                    <a:pt x="4" y="310"/>
                  </a:lnTo>
                  <a:lnTo>
                    <a:pt x="2" y="319"/>
                  </a:lnTo>
                  <a:lnTo>
                    <a:pt x="2" y="329"/>
                  </a:lnTo>
                  <a:lnTo>
                    <a:pt x="0" y="338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6"/>
                  </a:lnTo>
                  <a:lnTo>
                    <a:pt x="0" y="393"/>
                  </a:lnTo>
                  <a:lnTo>
                    <a:pt x="2" y="403"/>
                  </a:lnTo>
                  <a:lnTo>
                    <a:pt x="2" y="411"/>
                  </a:lnTo>
                  <a:lnTo>
                    <a:pt x="4" y="422"/>
                  </a:lnTo>
                  <a:lnTo>
                    <a:pt x="5" y="430"/>
                  </a:lnTo>
                  <a:lnTo>
                    <a:pt x="7" y="439"/>
                  </a:lnTo>
                  <a:lnTo>
                    <a:pt x="7" y="449"/>
                  </a:lnTo>
                  <a:lnTo>
                    <a:pt x="11" y="456"/>
                  </a:lnTo>
                  <a:lnTo>
                    <a:pt x="11" y="466"/>
                  </a:lnTo>
                  <a:lnTo>
                    <a:pt x="15" y="473"/>
                  </a:lnTo>
                  <a:lnTo>
                    <a:pt x="17" y="483"/>
                  </a:lnTo>
                  <a:lnTo>
                    <a:pt x="21" y="490"/>
                  </a:lnTo>
                  <a:lnTo>
                    <a:pt x="24" y="500"/>
                  </a:lnTo>
                  <a:lnTo>
                    <a:pt x="28" y="509"/>
                  </a:lnTo>
                  <a:lnTo>
                    <a:pt x="30" y="515"/>
                  </a:lnTo>
                  <a:lnTo>
                    <a:pt x="34" y="523"/>
                  </a:lnTo>
                  <a:lnTo>
                    <a:pt x="38" y="532"/>
                  </a:lnTo>
                  <a:lnTo>
                    <a:pt x="42" y="540"/>
                  </a:lnTo>
                  <a:lnTo>
                    <a:pt x="45" y="546"/>
                  </a:lnTo>
                  <a:lnTo>
                    <a:pt x="51" y="555"/>
                  </a:lnTo>
                  <a:lnTo>
                    <a:pt x="55" y="563"/>
                  </a:lnTo>
                  <a:lnTo>
                    <a:pt x="61" y="570"/>
                  </a:lnTo>
                  <a:lnTo>
                    <a:pt x="66" y="578"/>
                  </a:lnTo>
                  <a:lnTo>
                    <a:pt x="70" y="584"/>
                  </a:lnTo>
                  <a:lnTo>
                    <a:pt x="76" y="591"/>
                  </a:lnTo>
                  <a:lnTo>
                    <a:pt x="82" y="597"/>
                  </a:lnTo>
                  <a:lnTo>
                    <a:pt x="87" y="605"/>
                  </a:lnTo>
                  <a:lnTo>
                    <a:pt x="93" y="612"/>
                  </a:lnTo>
                  <a:lnTo>
                    <a:pt x="99" y="618"/>
                  </a:lnTo>
                  <a:lnTo>
                    <a:pt x="106" y="625"/>
                  </a:lnTo>
                  <a:lnTo>
                    <a:pt x="112" y="629"/>
                  </a:lnTo>
                  <a:lnTo>
                    <a:pt x="118" y="637"/>
                  </a:lnTo>
                  <a:lnTo>
                    <a:pt x="125" y="641"/>
                  </a:lnTo>
                  <a:lnTo>
                    <a:pt x="131" y="648"/>
                  </a:lnTo>
                  <a:lnTo>
                    <a:pt x="139" y="652"/>
                  </a:lnTo>
                  <a:lnTo>
                    <a:pt x="146" y="658"/>
                  </a:lnTo>
                  <a:lnTo>
                    <a:pt x="152" y="663"/>
                  </a:lnTo>
                  <a:lnTo>
                    <a:pt x="159" y="669"/>
                  </a:lnTo>
                  <a:lnTo>
                    <a:pt x="167" y="673"/>
                  </a:lnTo>
                  <a:lnTo>
                    <a:pt x="175" y="679"/>
                  </a:lnTo>
                  <a:lnTo>
                    <a:pt x="182" y="682"/>
                  </a:lnTo>
                  <a:lnTo>
                    <a:pt x="190" y="686"/>
                  </a:lnTo>
                  <a:lnTo>
                    <a:pt x="198" y="690"/>
                  </a:lnTo>
                  <a:lnTo>
                    <a:pt x="205" y="696"/>
                  </a:lnTo>
                  <a:lnTo>
                    <a:pt x="213" y="698"/>
                  </a:lnTo>
                  <a:lnTo>
                    <a:pt x="222" y="703"/>
                  </a:lnTo>
                  <a:lnTo>
                    <a:pt x="228" y="705"/>
                  </a:lnTo>
                  <a:lnTo>
                    <a:pt x="237" y="709"/>
                  </a:lnTo>
                  <a:lnTo>
                    <a:pt x="245" y="713"/>
                  </a:lnTo>
                  <a:lnTo>
                    <a:pt x="255" y="715"/>
                  </a:lnTo>
                  <a:lnTo>
                    <a:pt x="262" y="719"/>
                  </a:lnTo>
                  <a:lnTo>
                    <a:pt x="272" y="720"/>
                  </a:lnTo>
                  <a:lnTo>
                    <a:pt x="281" y="722"/>
                  </a:lnTo>
                  <a:lnTo>
                    <a:pt x="291" y="724"/>
                  </a:lnTo>
                  <a:lnTo>
                    <a:pt x="298" y="726"/>
                  </a:lnTo>
                  <a:lnTo>
                    <a:pt x="308" y="726"/>
                  </a:lnTo>
                  <a:lnTo>
                    <a:pt x="317" y="728"/>
                  </a:lnTo>
                  <a:lnTo>
                    <a:pt x="327" y="730"/>
                  </a:lnTo>
                  <a:lnTo>
                    <a:pt x="336" y="730"/>
                  </a:lnTo>
                  <a:lnTo>
                    <a:pt x="346" y="732"/>
                  </a:lnTo>
                  <a:lnTo>
                    <a:pt x="355" y="732"/>
                  </a:lnTo>
                  <a:lnTo>
                    <a:pt x="365" y="734"/>
                  </a:lnTo>
                  <a:lnTo>
                    <a:pt x="365" y="734"/>
                  </a:lnTo>
                  <a:close/>
                </a:path>
              </a:pathLst>
            </a:custGeom>
            <a:solidFill>
              <a:srgbClr val="BAB8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4" name="Freeform 21"/>
            <p:cNvSpPr>
              <a:spLocks/>
            </p:cNvSpPr>
            <p:nvPr/>
          </p:nvSpPr>
          <p:spPr bwMode="auto">
            <a:xfrm>
              <a:off x="7238387" y="4245547"/>
              <a:ext cx="957756" cy="954871"/>
            </a:xfrm>
            <a:custGeom>
              <a:avLst/>
              <a:gdLst/>
              <a:ahLst/>
              <a:cxnLst>
                <a:cxn ang="0">
                  <a:pos x="355" y="658"/>
                </a:cxn>
                <a:cxn ang="0">
                  <a:pos x="389" y="654"/>
                </a:cxn>
                <a:cxn ang="0">
                  <a:pos x="420" y="647"/>
                </a:cxn>
                <a:cxn ang="0">
                  <a:pos x="452" y="637"/>
                </a:cxn>
                <a:cxn ang="0">
                  <a:pos x="481" y="624"/>
                </a:cxn>
                <a:cxn ang="0">
                  <a:pos x="509" y="607"/>
                </a:cxn>
                <a:cxn ang="0">
                  <a:pos x="534" y="590"/>
                </a:cxn>
                <a:cxn ang="0">
                  <a:pos x="576" y="552"/>
                </a:cxn>
                <a:cxn ang="0">
                  <a:pos x="599" y="521"/>
                </a:cxn>
                <a:cxn ang="0">
                  <a:pos x="618" y="494"/>
                </a:cxn>
                <a:cxn ang="0">
                  <a:pos x="633" y="466"/>
                </a:cxn>
                <a:cxn ang="0">
                  <a:pos x="642" y="436"/>
                </a:cxn>
                <a:cxn ang="0">
                  <a:pos x="652" y="403"/>
                </a:cxn>
                <a:cxn ang="0">
                  <a:pos x="657" y="371"/>
                </a:cxn>
                <a:cxn ang="0">
                  <a:pos x="661" y="339"/>
                </a:cxn>
                <a:cxn ang="0">
                  <a:pos x="661" y="304"/>
                </a:cxn>
                <a:cxn ang="0">
                  <a:pos x="656" y="270"/>
                </a:cxn>
                <a:cxn ang="0">
                  <a:pos x="648" y="238"/>
                </a:cxn>
                <a:cxn ang="0">
                  <a:pos x="638" y="207"/>
                </a:cxn>
                <a:cxn ang="0">
                  <a:pos x="625" y="179"/>
                </a:cxn>
                <a:cxn ang="0">
                  <a:pos x="608" y="150"/>
                </a:cxn>
                <a:cxn ang="0">
                  <a:pos x="589" y="124"/>
                </a:cxn>
                <a:cxn ang="0">
                  <a:pos x="553" y="84"/>
                </a:cxn>
                <a:cxn ang="0">
                  <a:pos x="521" y="59"/>
                </a:cxn>
                <a:cxn ang="0">
                  <a:pos x="494" y="42"/>
                </a:cxn>
                <a:cxn ang="0">
                  <a:pos x="465" y="27"/>
                </a:cxn>
                <a:cxn ang="0">
                  <a:pos x="435" y="15"/>
                </a:cxn>
                <a:cxn ang="0">
                  <a:pos x="405" y="6"/>
                </a:cxn>
                <a:cxn ang="0">
                  <a:pos x="372" y="0"/>
                </a:cxn>
                <a:cxn ang="0">
                  <a:pos x="340" y="0"/>
                </a:cxn>
                <a:cxn ang="0">
                  <a:pos x="306" y="0"/>
                </a:cxn>
                <a:cxn ang="0">
                  <a:pos x="271" y="4"/>
                </a:cxn>
                <a:cxn ang="0">
                  <a:pos x="239" y="10"/>
                </a:cxn>
                <a:cxn ang="0">
                  <a:pos x="209" y="21"/>
                </a:cxn>
                <a:cxn ang="0">
                  <a:pos x="180" y="34"/>
                </a:cxn>
                <a:cxn ang="0">
                  <a:pos x="152" y="50"/>
                </a:cxn>
                <a:cxn ang="0">
                  <a:pos x="125" y="69"/>
                </a:cxn>
                <a:cxn ang="0">
                  <a:pos x="85" y="107"/>
                </a:cxn>
                <a:cxn ang="0">
                  <a:pos x="59" y="137"/>
                </a:cxn>
                <a:cxn ang="0">
                  <a:pos x="43" y="164"/>
                </a:cxn>
                <a:cxn ang="0">
                  <a:pos x="28" y="194"/>
                </a:cxn>
                <a:cxn ang="0">
                  <a:pos x="17" y="223"/>
                </a:cxn>
                <a:cxn ang="0">
                  <a:pos x="7" y="253"/>
                </a:cxn>
                <a:cxn ang="0">
                  <a:pos x="1" y="287"/>
                </a:cxn>
                <a:cxn ang="0">
                  <a:pos x="0" y="321"/>
                </a:cxn>
                <a:cxn ang="0">
                  <a:pos x="0" y="354"/>
                </a:cxn>
                <a:cxn ang="0">
                  <a:pos x="3" y="388"/>
                </a:cxn>
                <a:cxn ang="0">
                  <a:pos x="11" y="420"/>
                </a:cxn>
                <a:cxn ang="0">
                  <a:pos x="22" y="451"/>
                </a:cxn>
                <a:cxn ang="0">
                  <a:pos x="34" y="479"/>
                </a:cxn>
                <a:cxn ang="0">
                  <a:pos x="51" y="508"/>
                </a:cxn>
                <a:cxn ang="0">
                  <a:pos x="68" y="532"/>
                </a:cxn>
                <a:cxn ang="0">
                  <a:pos x="108" y="574"/>
                </a:cxn>
                <a:cxn ang="0">
                  <a:pos x="140" y="599"/>
                </a:cxn>
                <a:cxn ang="0">
                  <a:pos x="165" y="616"/>
                </a:cxn>
                <a:cxn ang="0">
                  <a:pos x="194" y="629"/>
                </a:cxn>
                <a:cxn ang="0">
                  <a:pos x="224" y="641"/>
                </a:cxn>
                <a:cxn ang="0">
                  <a:pos x="256" y="650"/>
                </a:cxn>
                <a:cxn ang="0">
                  <a:pos x="289" y="656"/>
                </a:cxn>
                <a:cxn ang="0">
                  <a:pos x="323" y="660"/>
                </a:cxn>
              </a:cxnLst>
              <a:rect l="0" t="0" r="r" b="b"/>
              <a:pathLst>
                <a:path w="663" h="662">
                  <a:moveTo>
                    <a:pt x="332" y="662"/>
                  </a:moveTo>
                  <a:lnTo>
                    <a:pt x="340" y="660"/>
                  </a:lnTo>
                  <a:lnTo>
                    <a:pt x="349" y="660"/>
                  </a:lnTo>
                  <a:lnTo>
                    <a:pt x="355" y="658"/>
                  </a:lnTo>
                  <a:lnTo>
                    <a:pt x="365" y="658"/>
                  </a:lnTo>
                  <a:lnTo>
                    <a:pt x="372" y="656"/>
                  </a:lnTo>
                  <a:lnTo>
                    <a:pt x="380" y="656"/>
                  </a:lnTo>
                  <a:lnTo>
                    <a:pt x="389" y="654"/>
                  </a:lnTo>
                  <a:lnTo>
                    <a:pt x="397" y="652"/>
                  </a:lnTo>
                  <a:lnTo>
                    <a:pt x="405" y="650"/>
                  </a:lnTo>
                  <a:lnTo>
                    <a:pt x="412" y="648"/>
                  </a:lnTo>
                  <a:lnTo>
                    <a:pt x="420" y="647"/>
                  </a:lnTo>
                  <a:lnTo>
                    <a:pt x="429" y="645"/>
                  </a:lnTo>
                  <a:lnTo>
                    <a:pt x="435" y="641"/>
                  </a:lnTo>
                  <a:lnTo>
                    <a:pt x="443" y="639"/>
                  </a:lnTo>
                  <a:lnTo>
                    <a:pt x="452" y="637"/>
                  </a:lnTo>
                  <a:lnTo>
                    <a:pt x="460" y="635"/>
                  </a:lnTo>
                  <a:lnTo>
                    <a:pt x="465" y="629"/>
                  </a:lnTo>
                  <a:lnTo>
                    <a:pt x="473" y="628"/>
                  </a:lnTo>
                  <a:lnTo>
                    <a:pt x="481" y="624"/>
                  </a:lnTo>
                  <a:lnTo>
                    <a:pt x="488" y="620"/>
                  </a:lnTo>
                  <a:lnTo>
                    <a:pt x="494" y="616"/>
                  </a:lnTo>
                  <a:lnTo>
                    <a:pt x="502" y="612"/>
                  </a:lnTo>
                  <a:lnTo>
                    <a:pt x="509" y="607"/>
                  </a:lnTo>
                  <a:lnTo>
                    <a:pt x="515" y="605"/>
                  </a:lnTo>
                  <a:lnTo>
                    <a:pt x="521" y="599"/>
                  </a:lnTo>
                  <a:lnTo>
                    <a:pt x="528" y="593"/>
                  </a:lnTo>
                  <a:lnTo>
                    <a:pt x="534" y="590"/>
                  </a:lnTo>
                  <a:lnTo>
                    <a:pt x="542" y="584"/>
                  </a:lnTo>
                  <a:lnTo>
                    <a:pt x="553" y="574"/>
                  </a:lnTo>
                  <a:lnTo>
                    <a:pt x="564" y="563"/>
                  </a:lnTo>
                  <a:lnTo>
                    <a:pt x="576" y="552"/>
                  </a:lnTo>
                  <a:lnTo>
                    <a:pt x="585" y="540"/>
                  </a:lnTo>
                  <a:lnTo>
                    <a:pt x="589" y="532"/>
                  </a:lnTo>
                  <a:lnTo>
                    <a:pt x="595" y="527"/>
                  </a:lnTo>
                  <a:lnTo>
                    <a:pt x="599" y="521"/>
                  </a:lnTo>
                  <a:lnTo>
                    <a:pt x="604" y="515"/>
                  </a:lnTo>
                  <a:lnTo>
                    <a:pt x="608" y="508"/>
                  </a:lnTo>
                  <a:lnTo>
                    <a:pt x="612" y="500"/>
                  </a:lnTo>
                  <a:lnTo>
                    <a:pt x="618" y="494"/>
                  </a:lnTo>
                  <a:lnTo>
                    <a:pt x="621" y="487"/>
                  </a:lnTo>
                  <a:lnTo>
                    <a:pt x="625" y="479"/>
                  </a:lnTo>
                  <a:lnTo>
                    <a:pt x="629" y="472"/>
                  </a:lnTo>
                  <a:lnTo>
                    <a:pt x="633" y="466"/>
                  </a:lnTo>
                  <a:lnTo>
                    <a:pt x="635" y="458"/>
                  </a:lnTo>
                  <a:lnTo>
                    <a:pt x="638" y="451"/>
                  </a:lnTo>
                  <a:lnTo>
                    <a:pt x="640" y="443"/>
                  </a:lnTo>
                  <a:lnTo>
                    <a:pt x="642" y="436"/>
                  </a:lnTo>
                  <a:lnTo>
                    <a:pt x="646" y="428"/>
                  </a:lnTo>
                  <a:lnTo>
                    <a:pt x="648" y="420"/>
                  </a:lnTo>
                  <a:lnTo>
                    <a:pt x="650" y="411"/>
                  </a:lnTo>
                  <a:lnTo>
                    <a:pt x="652" y="403"/>
                  </a:lnTo>
                  <a:lnTo>
                    <a:pt x="656" y="398"/>
                  </a:lnTo>
                  <a:lnTo>
                    <a:pt x="656" y="388"/>
                  </a:lnTo>
                  <a:lnTo>
                    <a:pt x="657" y="380"/>
                  </a:lnTo>
                  <a:lnTo>
                    <a:pt x="657" y="371"/>
                  </a:lnTo>
                  <a:lnTo>
                    <a:pt x="661" y="363"/>
                  </a:lnTo>
                  <a:lnTo>
                    <a:pt x="661" y="354"/>
                  </a:lnTo>
                  <a:lnTo>
                    <a:pt x="661" y="346"/>
                  </a:lnTo>
                  <a:lnTo>
                    <a:pt x="661" y="339"/>
                  </a:lnTo>
                  <a:lnTo>
                    <a:pt x="663" y="331"/>
                  </a:lnTo>
                  <a:lnTo>
                    <a:pt x="661" y="321"/>
                  </a:lnTo>
                  <a:lnTo>
                    <a:pt x="661" y="314"/>
                  </a:lnTo>
                  <a:lnTo>
                    <a:pt x="661" y="304"/>
                  </a:lnTo>
                  <a:lnTo>
                    <a:pt x="661" y="297"/>
                  </a:lnTo>
                  <a:lnTo>
                    <a:pt x="657" y="287"/>
                  </a:lnTo>
                  <a:lnTo>
                    <a:pt x="657" y="280"/>
                  </a:lnTo>
                  <a:lnTo>
                    <a:pt x="656" y="270"/>
                  </a:lnTo>
                  <a:lnTo>
                    <a:pt x="656" y="263"/>
                  </a:lnTo>
                  <a:lnTo>
                    <a:pt x="652" y="253"/>
                  </a:lnTo>
                  <a:lnTo>
                    <a:pt x="650" y="245"/>
                  </a:lnTo>
                  <a:lnTo>
                    <a:pt x="648" y="238"/>
                  </a:lnTo>
                  <a:lnTo>
                    <a:pt x="646" y="230"/>
                  </a:lnTo>
                  <a:lnTo>
                    <a:pt x="642" y="223"/>
                  </a:lnTo>
                  <a:lnTo>
                    <a:pt x="640" y="215"/>
                  </a:lnTo>
                  <a:lnTo>
                    <a:pt x="638" y="207"/>
                  </a:lnTo>
                  <a:lnTo>
                    <a:pt x="635" y="202"/>
                  </a:lnTo>
                  <a:lnTo>
                    <a:pt x="633" y="194"/>
                  </a:lnTo>
                  <a:lnTo>
                    <a:pt x="629" y="185"/>
                  </a:lnTo>
                  <a:lnTo>
                    <a:pt x="625" y="179"/>
                  </a:lnTo>
                  <a:lnTo>
                    <a:pt x="621" y="171"/>
                  </a:lnTo>
                  <a:lnTo>
                    <a:pt x="618" y="164"/>
                  </a:lnTo>
                  <a:lnTo>
                    <a:pt x="612" y="158"/>
                  </a:lnTo>
                  <a:lnTo>
                    <a:pt x="608" y="150"/>
                  </a:lnTo>
                  <a:lnTo>
                    <a:pt x="604" y="145"/>
                  </a:lnTo>
                  <a:lnTo>
                    <a:pt x="599" y="137"/>
                  </a:lnTo>
                  <a:lnTo>
                    <a:pt x="595" y="129"/>
                  </a:lnTo>
                  <a:lnTo>
                    <a:pt x="589" y="124"/>
                  </a:lnTo>
                  <a:lnTo>
                    <a:pt x="585" y="118"/>
                  </a:lnTo>
                  <a:lnTo>
                    <a:pt x="576" y="107"/>
                  </a:lnTo>
                  <a:lnTo>
                    <a:pt x="564" y="95"/>
                  </a:lnTo>
                  <a:lnTo>
                    <a:pt x="553" y="84"/>
                  </a:lnTo>
                  <a:lnTo>
                    <a:pt x="542" y="74"/>
                  </a:lnTo>
                  <a:lnTo>
                    <a:pt x="534" y="69"/>
                  </a:lnTo>
                  <a:lnTo>
                    <a:pt x="528" y="65"/>
                  </a:lnTo>
                  <a:lnTo>
                    <a:pt x="521" y="59"/>
                  </a:lnTo>
                  <a:lnTo>
                    <a:pt x="515" y="55"/>
                  </a:lnTo>
                  <a:lnTo>
                    <a:pt x="509" y="50"/>
                  </a:lnTo>
                  <a:lnTo>
                    <a:pt x="502" y="46"/>
                  </a:lnTo>
                  <a:lnTo>
                    <a:pt x="494" y="42"/>
                  </a:lnTo>
                  <a:lnTo>
                    <a:pt x="488" y="38"/>
                  </a:lnTo>
                  <a:lnTo>
                    <a:pt x="481" y="34"/>
                  </a:lnTo>
                  <a:lnTo>
                    <a:pt x="473" y="31"/>
                  </a:lnTo>
                  <a:lnTo>
                    <a:pt x="465" y="27"/>
                  </a:lnTo>
                  <a:lnTo>
                    <a:pt x="460" y="25"/>
                  </a:lnTo>
                  <a:lnTo>
                    <a:pt x="452" y="21"/>
                  </a:lnTo>
                  <a:lnTo>
                    <a:pt x="443" y="17"/>
                  </a:lnTo>
                  <a:lnTo>
                    <a:pt x="435" y="15"/>
                  </a:lnTo>
                  <a:lnTo>
                    <a:pt x="429" y="13"/>
                  </a:lnTo>
                  <a:lnTo>
                    <a:pt x="420" y="10"/>
                  </a:lnTo>
                  <a:lnTo>
                    <a:pt x="412" y="10"/>
                  </a:lnTo>
                  <a:lnTo>
                    <a:pt x="405" y="6"/>
                  </a:lnTo>
                  <a:lnTo>
                    <a:pt x="397" y="6"/>
                  </a:lnTo>
                  <a:lnTo>
                    <a:pt x="389" y="4"/>
                  </a:lnTo>
                  <a:lnTo>
                    <a:pt x="380" y="2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9" y="0"/>
                  </a:lnTo>
                  <a:lnTo>
                    <a:pt x="340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2"/>
                  </a:lnTo>
                  <a:lnTo>
                    <a:pt x="271" y="4"/>
                  </a:lnTo>
                  <a:lnTo>
                    <a:pt x="266" y="6"/>
                  </a:lnTo>
                  <a:lnTo>
                    <a:pt x="256" y="6"/>
                  </a:lnTo>
                  <a:lnTo>
                    <a:pt x="249" y="10"/>
                  </a:lnTo>
                  <a:lnTo>
                    <a:pt x="239" y="10"/>
                  </a:lnTo>
                  <a:lnTo>
                    <a:pt x="232" y="13"/>
                  </a:lnTo>
                  <a:lnTo>
                    <a:pt x="224" y="15"/>
                  </a:lnTo>
                  <a:lnTo>
                    <a:pt x="216" y="17"/>
                  </a:lnTo>
                  <a:lnTo>
                    <a:pt x="209" y="21"/>
                  </a:lnTo>
                  <a:lnTo>
                    <a:pt x="203" y="25"/>
                  </a:lnTo>
                  <a:lnTo>
                    <a:pt x="194" y="27"/>
                  </a:lnTo>
                  <a:lnTo>
                    <a:pt x="188" y="31"/>
                  </a:lnTo>
                  <a:lnTo>
                    <a:pt x="180" y="34"/>
                  </a:lnTo>
                  <a:lnTo>
                    <a:pt x="173" y="38"/>
                  </a:lnTo>
                  <a:lnTo>
                    <a:pt x="165" y="42"/>
                  </a:lnTo>
                  <a:lnTo>
                    <a:pt x="159" y="46"/>
                  </a:lnTo>
                  <a:lnTo>
                    <a:pt x="152" y="50"/>
                  </a:lnTo>
                  <a:lnTo>
                    <a:pt x="146" y="55"/>
                  </a:lnTo>
                  <a:lnTo>
                    <a:pt x="140" y="59"/>
                  </a:lnTo>
                  <a:lnTo>
                    <a:pt x="133" y="65"/>
                  </a:lnTo>
                  <a:lnTo>
                    <a:pt x="125" y="69"/>
                  </a:lnTo>
                  <a:lnTo>
                    <a:pt x="119" y="74"/>
                  </a:lnTo>
                  <a:lnTo>
                    <a:pt x="108" y="84"/>
                  </a:lnTo>
                  <a:lnTo>
                    <a:pt x="97" y="95"/>
                  </a:lnTo>
                  <a:lnTo>
                    <a:pt x="85" y="107"/>
                  </a:lnTo>
                  <a:lnTo>
                    <a:pt x="74" y="118"/>
                  </a:lnTo>
                  <a:lnTo>
                    <a:pt x="68" y="124"/>
                  </a:lnTo>
                  <a:lnTo>
                    <a:pt x="64" y="129"/>
                  </a:lnTo>
                  <a:lnTo>
                    <a:pt x="59" y="137"/>
                  </a:lnTo>
                  <a:lnTo>
                    <a:pt x="57" y="145"/>
                  </a:lnTo>
                  <a:lnTo>
                    <a:pt x="51" y="150"/>
                  </a:lnTo>
                  <a:lnTo>
                    <a:pt x="45" y="158"/>
                  </a:lnTo>
                  <a:lnTo>
                    <a:pt x="43" y="164"/>
                  </a:lnTo>
                  <a:lnTo>
                    <a:pt x="40" y="171"/>
                  </a:lnTo>
                  <a:lnTo>
                    <a:pt x="34" y="179"/>
                  </a:lnTo>
                  <a:lnTo>
                    <a:pt x="30" y="185"/>
                  </a:lnTo>
                  <a:lnTo>
                    <a:pt x="28" y="194"/>
                  </a:lnTo>
                  <a:lnTo>
                    <a:pt x="24" y="202"/>
                  </a:lnTo>
                  <a:lnTo>
                    <a:pt x="22" y="207"/>
                  </a:lnTo>
                  <a:lnTo>
                    <a:pt x="19" y="215"/>
                  </a:lnTo>
                  <a:lnTo>
                    <a:pt x="17" y="223"/>
                  </a:lnTo>
                  <a:lnTo>
                    <a:pt x="15" y="230"/>
                  </a:lnTo>
                  <a:lnTo>
                    <a:pt x="11" y="238"/>
                  </a:lnTo>
                  <a:lnTo>
                    <a:pt x="9" y="245"/>
                  </a:lnTo>
                  <a:lnTo>
                    <a:pt x="7" y="253"/>
                  </a:lnTo>
                  <a:lnTo>
                    <a:pt x="5" y="263"/>
                  </a:lnTo>
                  <a:lnTo>
                    <a:pt x="3" y="270"/>
                  </a:lnTo>
                  <a:lnTo>
                    <a:pt x="1" y="280"/>
                  </a:lnTo>
                  <a:lnTo>
                    <a:pt x="1" y="287"/>
                  </a:lnTo>
                  <a:lnTo>
                    <a:pt x="1" y="297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39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1" y="363"/>
                  </a:lnTo>
                  <a:lnTo>
                    <a:pt x="1" y="371"/>
                  </a:lnTo>
                  <a:lnTo>
                    <a:pt x="1" y="380"/>
                  </a:lnTo>
                  <a:lnTo>
                    <a:pt x="3" y="388"/>
                  </a:lnTo>
                  <a:lnTo>
                    <a:pt x="5" y="398"/>
                  </a:lnTo>
                  <a:lnTo>
                    <a:pt x="7" y="403"/>
                  </a:lnTo>
                  <a:lnTo>
                    <a:pt x="9" y="411"/>
                  </a:lnTo>
                  <a:lnTo>
                    <a:pt x="11" y="420"/>
                  </a:lnTo>
                  <a:lnTo>
                    <a:pt x="15" y="428"/>
                  </a:lnTo>
                  <a:lnTo>
                    <a:pt x="17" y="436"/>
                  </a:lnTo>
                  <a:lnTo>
                    <a:pt x="19" y="443"/>
                  </a:lnTo>
                  <a:lnTo>
                    <a:pt x="22" y="451"/>
                  </a:lnTo>
                  <a:lnTo>
                    <a:pt x="24" y="458"/>
                  </a:lnTo>
                  <a:lnTo>
                    <a:pt x="28" y="466"/>
                  </a:lnTo>
                  <a:lnTo>
                    <a:pt x="30" y="472"/>
                  </a:lnTo>
                  <a:lnTo>
                    <a:pt x="34" y="479"/>
                  </a:lnTo>
                  <a:lnTo>
                    <a:pt x="40" y="487"/>
                  </a:lnTo>
                  <a:lnTo>
                    <a:pt x="43" y="494"/>
                  </a:lnTo>
                  <a:lnTo>
                    <a:pt x="45" y="500"/>
                  </a:lnTo>
                  <a:lnTo>
                    <a:pt x="51" y="508"/>
                  </a:lnTo>
                  <a:lnTo>
                    <a:pt x="57" y="515"/>
                  </a:lnTo>
                  <a:lnTo>
                    <a:pt x="59" y="521"/>
                  </a:lnTo>
                  <a:lnTo>
                    <a:pt x="64" y="527"/>
                  </a:lnTo>
                  <a:lnTo>
                    <a:pt x="68" y="532"/>
                  </a:lnTo>
                  <a:lnTo>
                    <a:pt x="74" y="540"/>
                  </a:lnTo>
                  <a:lnTo>
                    <a:pt x="85" y="552"/>
                  </a:lnTo>
                  <a:lnTo>
                    <a:pt x="97" y="563"/>
                  </a:lnTo>
                  <a:lnTo>
                    <a:pt x="108" y="574"/>
                  </a:lnTo>
                  <a:lnTo>
                    <a:pt x="119" y="584"/>
                  </a:lnTo>
                  <a:lnTo>
                    <a:pt x="125" y="590"/>
                  </a:lnTo>
                  <a:lnTo>
                    <a:pt x="133" y="593"/>
                  </a:lnTo>
                  <a:lnTo>
                    <a:pt x="140" y="599"/>
                  </a:lnTo>
                  <a:lnTo>
                    <a:pt x="146" y="605"/>
                  </a:lnTo>
                  <a:lnTo>
                    <a:pt x="152" y="607"/>
                  </a:lnTo>
                  <a:lnTo>
                    <a:pt x="159" y="612"/>
                  </a:lnTo>
                  <a:lnTo>
                    <a:pt x="165" y="616"/>
                  </a:lnTo>
                  <a:lnTo>
                    <a:pt x="173" y="620"/>
                  </a:lnTo>
                  <a:lnTo>
                    <a:pt x="180" y="624"/>
                  </a:lnTo>
                  <a:lnTo>
                    <a:pt x="188" y="628"/>
                  </a:lnTo>
                  <a:lnTo>
                    <a:pt x="194" y="629"/>
                  </a:lnTo>
                  <a:lnTo>
                    <a:pt x="203" y="635"/>
                  </a:lnTo>
                  <a:lnTo>
                    <a:pt x="209" y="637"/>
                  </a:lnTo>
                  <a:lnTo>
                    <a:pt x="216" y="639"/>
                  </a:lnTo>
                  <a:lnTo>
                    <a:pt x="224" y="641"/>
                  </a:lnTo>
                  <a:lnTo>
                    <a:pt x="232" y="645"/>
                  </a:lnTo>
                  <a:lnTo>
                    <a:pt x="239" y="647"/>
                  </a:lnTo>
                  <a:lnTo>
                    <a:pt x="249" y="648"/>
                  </a:lnTo>
                  <a:lnTo>
                    <a:pt x="256" y="650"/>
                  </a:lnTo>
                  <a:lnTo>
                    <a:pt x="266" y="652"/>
                  </a:lnTo>
                  <a:lnTo>
                    <a:pt x="271" y="654"/>
                  </a:lnTo>
                  <a:lnTo>
                    <a:pt x="281" y="656"/>
                  </a:lnTo>
                  <a:lnTo>
                    <a:pt x="289" y="656"/>
                  </a:lnTo>
                  <a:lnTo>
                    <a:pt x="298" y="658"/>
                  </a:lnTo>
                  <a:lnTo>
                    <a:pt x="306" y="658"/>
                  </a:lnTo>
                  <a:lnTo>
                    <a:pt x="315" y="660"/>
                  </a:lnTo>
                  <a:lnTo>
                    <a:pt x="323" y="660"/>
                  </a:lnTo>
                  <a:lnTo>
                    <a:pt x="332" y="662"/>
                  </a:lnTo>
                  <a:lnTo>
                    <a:pt x="332" y="662"/>
                  </a:lnTo>
                  <a:close/>
                </a:path>
              </a:pathLst>
            </a:custGeom>
            <a:solidFill>
              <a:srgbClr val="8F8C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5" name="Freeform 22"/>
            <p:cNvSpPr>
              <a:spLocks/>
            </p:cNvSpPr>
            <p:nvPr/>
          </p:nvSpPr>
          <p:spPr bwMode="auto">
            <a:xfrm>
              <a:off x="7287429" y="4291704"/>
              <a:ext cx="859672" cy="862557"/>
            </a:xfrm>
            <a:custGeom>
              <a:avLst/>
              <a:gdLst/>
              <a:ahLst/>
              <a:cxnLst>
                <a:cxn ang="0">
                  <a:pos x="317" y="596"/>
                </a:cxn>
                <a:cxn ang="0">
                  <a:pos x="348" y="592"/>
                </a:cxn>
                <a:cxn ang="0">
                  <a:pos x="376" y="584"/>
                </a:cxn>
                <a:cxn ang="0">
                  <a:pos x="403" y="575"/>
                </a:cxn>
                <a:cxn ang="0">
                  <a:pos x="430" y="563"/>
                </a:cxn>
                <a:cxn ang="0">
                  <a:pos x="454" y="548"/>
                </a:cxn>
                <a:cxn ang="0">
                  <a:pos x="496" y="518"/>
                </a:cxn>
                <a:cxn ang="0">
                  <a:pos x="532" y="476"/>
                </a:cxn>
                <a:cxn ang="0">
                  <a:pos x="553" y="445"/>
                </a:cxn>
                <a:cxn ang="0">
                  <a:pos x="566" y="421"/>
                </a:cxn>
                <a:cxn ang="0">
                  <a:pos x="576" y="392"/>
                </a:cxn>
                <a:cxn ang="0">
                  <a:pos x="585" y="366"/>
                </a:cxn>
                <a:cxn ang="0">
                  <a:pos x="591" y="335"/>
                </a:cxn>
                <a:cxn ang="0">
                  <a:pos x="593" y="305"/>
                </a:cxn>
                <a:cxn ang="0">
                  <a:pos x="593" y="274"/>
                </a:cxn>
                <a:cxn ang="0">
                  <a:pos x="589" y="244"/>
                </a:cxn>
                <a:cxn ang="0">
                  <a:pos x="582" y="215"/>
                </a:cxn>
                <a:cxn ang="0">
                  <a:pos x="572" y="187"/>
                </a:cxn>
                <a:cxn ang="0">
                  <a:pos x="561" y="162"/>
                </a:cxn>
                <a:cxn ang="0">
                  <a:pos x="532" y="118"/>
                </a:cxn>
                <a:cxn ang="0">
                  <a:pos x="496" y="78"/>
                </a:cxn>
                <a:cxn ang="0">
                  <a:pos x="454" y="46"/>
                </a:cxn>
                <a:cxn ang="0">
                  <a:pos x="430" y="33"/>
                </a:cxn>
                <a:cxn ang="0">
                  <a:pos x="403" y="21"/>
                </a:cxn>
                <a:cxn ang="0">
                  <a:pos x="376" y="10"/>
                </a:cxn>
                <a:cxn ang="0">
                  <a:pos x="348" y="4"/>
                </a:cxn>
                <a:cxn ang="0">
                  <a:pos x="317" y="0"/>
                </a:cxn>
                <a:cxn ang="0">
                  <a:pos x="289" y="0"/>
                </a:cxn>
                <a:cxn ang="0">
                  <a:pos x="257" y="2"/>
                </a:cxn>
                <a:cxn ang="0">
                  <a:pos x="228" y="6"/>
                </a:cxn>
                <a:cxn ang="0">
                  <a:pos x="199" y="14"/>
                </a:cxn>
                <a:cxn ang="0">
                  <a:pos x="173" y="27"/>
                </a:cxn>
                <a:cxn ang="0">
                  <a:pos x="141" y="42"/>
                </a:cxn>
                <a:cxn ang="0">
                  <a:pos x="95" y="78"/>
                </a:cxn>
                <a:cxn ang="0">
                  <a:pos x="57" y="118"/>
                </a:cxn>
                <a:cxn ang="0">
                  <a:pos x="30" y="162"/>
                </a:cxn>
                <a:cxn ang="0">
                  <a:pos x="19" y="187"/>
                </a:cxn>
                <a:cxn ang="0">
                  <a:pos x="9" y="215"/>
                </a:cxn>
                <a:cxn ang="0">
                  <a:pos x="2" y="244"/>
                </a:cxn>
                <a:cxn ang="0">
                  <a:pos x="0" y="274"/>
                </a:cxn>
                <a:cxn ang="0">
                  <a:pos x="0" y="305"/>
                </a:cxn>
                <a:cxn ang="0">
                  <a:pos x="0" y="335"/>
                </a:cxn>
                <a:cxn ang="0">
                  <a:pos x="6" y="366"/>
                </a:cxn>
                <a:cxn ang="0">
                  <a:pos x="13" y="392"/>
                </a:cxn>
                <a:cxn ang="0">
                  <a:pos x="25" y="421"/>
                </a:cxn>
                <a:cxn ang="0">
                  <a:pos x="38" y="445"/>
                </a:cxn>
                <a:cxn ang="0">
                  <a:pos x="57" y="476"/>
                </a:cxn>
                <a:cxn ang="0">
                  <a:pos x="95" y="518"/>
                </a:cxn>
                <a:cxn ang="0">
                  <a:pos x="141" y="552"/>
                </a:cxn>
                <a:cxn ang="0">
                  <a:pos x="173" y="569"/>
                </a:cxn>
                <a:cxn ang="0">
                  <a:pos x="199" y="578"/>
                </a:cxn>
                <a:cxn ang="0">
                  <a:pos x="228" y="588"/>
                </a:cxn>
                <a:cxn ang="0">
                  <a:pos x="257" y="594"/>
                </a:cxn>
                <a:cxn ang="0">
                  <a:pos x="289" y="596"/>
                </a:cxn>
              </a:cxnLst>
              <a:rect l="0" t="0" r="r" b="b"/>
              <a:pathLst>
                <a:path w="595" h="597">
                  <a:moveTo>
                    <a:pt x="296" y="597"/>
                  </a:moveTo>
                  <a:lnTo>
                    <a:pt x="304" y="596"/>
                  </a:lnTo>
                  <a:lnTo>
                    <a:pt x="312" y="596"/>
                  </a:lnTo>
                  <a:lnTo>
                    <a:pt x="317" y="596"/>
                  </a:lnTo>
                  <a:lnTo>
                    <a:pt x="327" y="596"/>
                  </a:lnTo>
                  <a:lnTo>
                    <a:pt x="333" y="594"/>
                  </a:lnTo>
                  <a:lnTo>
                    <a:pt x="340" y="592"/>
                  </a:lnTo>
                  <a:lnTo>
                    <a:pt x="348" y="592"/>
                  </a:lnTo>
                  <a:lnTo>
                    <a:pt x="355" y="590"/>
                  </a:lnTo>
                  <a:lnTo>
                    <a:pt x="363" y="588"/>
                  </a:lnTo>
                  <a:lnTo>
                    <a:pt x="369" y="586"/>
                  </a:lnTo>
                  <a:lnTo>
                    <a:pt x="376" y="584"/>
                  </a:lnTo>
                  <a:lnTo>
                    <a:pt x="384" y="582"/>
                  </a:lnTo>
                  <a:lnTo>
                    <a:pt x="390" y="578"/>
                  </a:lnTo>
                  <a:lnTo>
                    <a:pt x="397" y="578"/>
                  </a:lnTo>
                  <a:lnTo>
                    <a:pt x="403" y="575"/>
                  </a:lnTo>
                  <a:lnTo>
                    <a:pt x="412" y="573"/>
                  </a:lnTo>
                  <a:lnTo>
                    <a:pt x="418" y="569"/>
                  </a:lnTo>
                  <a:lnTo>
                    <a:pt x="424" y="567"/>
                  </a:lnTo>
                  <a:lnTo>
                    <a:pt x="430" y="563"/>
                  </a:lnTo>
                  <a:lnTo>
                    <a:pt x="437" y="559"/>
                  </a:lnTo>
                  <a:lnTo>
                    <a:pt x="443" y="556"/>
                  </a:lnTo>
                  <a:lnTo>
                    <a:pt x="449" y="552"/>
                  </a:lnTo>
                  <a:lnTo>
                    <a:pt x="454" y="548"/>
                  </a:lnTo>
                  <a:lnTo>
                    <a:pt x="462" y="544"/>
                  </a:lnTo>
                  <a:lnTo>
                    <a:pt x="473" y="535"/>
                  </a:lnTo>
                  <a:lnTo>
                    <a:pt x="485" y="527"/>
                  </a:lnTo>
                  <a:lnTo>
                    <a:pt x="496" y="518"/>
                  </a:lnTo>
                  <a:lnTo>
                    <a:pt x="508" y="508"/>
                  </a:lnTo>
                  <a:lnTo>
                    <a:pt x="515" y="497"/>
                  </a:lnTo>
                  <a:lnTo>
                    <a:pt x="525" y="487"/>
                  </a:lnTo>
                  <a:lnTo>
                    <a:pt x="532" y="476"/>
                  </a:lnTo>
                  <a:lnTo>
                    <a:pt x="542" y="464"/>
                  </a:lnTo>
                  <a:lnTo>
                    <a:pt x="546" y="457"/>
                  </a:lnTo>
                  <a:lnTo>
                    <a:pt x="549" y="451"/>
                  </a:lnTo>
                  <a:lnTo>
                    <a:pt x="553" y="445"/>
                  </a:lnTo>
                  <a:lnTo>
                    <a:pt x="557" y="440"/>
                  </a:lnTo>
                  <a:lnTo>
                    <a:pt x="561" y="432"/>
                  </a:lnTo>
                  <a:lnTo>
                    <a:pt x="565" y="426"/>
                  </a:lnTo>
                  <a:lnTo>
                    <a:pt x="566" y="421"/>
                  </a:lnTo>
                  <a:lnTo>
                    <a:pt x="570" y="415"/>
                  </a:lnTo>
                  <a:lnTo>
                    <a:pt x="572" y="405"/>
                  </a:lnTo>
                  <a:lnTo>
                    <a:pt x="576" y="400"/>
                  </a:lnTo>
                  <a:lnTo>
                    <a:pt x="576" y="392"/>
                  </a:lnTo>
                  <a:lnTo>
                    <a:pt x="580" y="385"/>
                  </a:lnTo>
                  <a:lnTo>
                    <a:pt x="582" y="379"/>
                  </a:lnTo>
                  <a:lnTo>
                    <a:pt x="584" y="371"/>
                  </a:lnTo>
                  <a:lnTo>
                    <a:pt x="585" y="366"/>
                  </a:lnTo>
                  <a:lnTo>
                    <a:pt x="587" y="358"/>
                  </a:lnTo>
                  <a:lnTo>
                    <a:pt x="589" y="350"/>
                  </a:lnTo>
                  <a:lnTo>
                    <a:pt x="589" y="343"/>
                  </a:lnTo>
                  <a:lnTo>
                    <a:pt x="591" y="335"/>
                  </a:lnTo>
                  <a:lnTo>
                    <a:pt x="593" y="327"/>
                  </a:lnTo>
                  <a:lnTo>
                    <a:pt x="593" y="320"/>
                  </a:lnTo>
                  <a:lnTo>
                    <a:pt x="593" y="314"/>
                  </a:lnTo>
                  <a:lnTo>
                    <a:pt x="593" y="305"/>
                  </a:lnTo>
                  <a:lnTo>
                    <a:pt x="595" y="299"/>
                  </a:lnTo>
                  <a:lnTo>
                    <a:pt x="593" y="291"/>
                  </a:lnTo>
                  <a:lnTo>
                    <a:pt x="593" y="282"/>
                  </a:lnTo>
                  <a:lnTo>
                    <a:pt x="593" y="274"/>
                  </a:lnTo>
                  <a:lnTo>
                    <a:pt x="593" y="267"/>
                  </a:lnTo>
                  <a:lnTo>
                    <a:pt x="591" y="259"/>
                  </a:lnTo>
                  <a:lnTo>
                    <a:pt x="589" y="251"/>
                  </a:lnTo>
                  <a:lnTo>
                    <a:pt x="589" y="244"/>
                  </a:lnTo>
                  <a:lnTo>
                    <a:pt x="587" y="238"/>
                  </a:lnTo>
                  <a:lnTo>
                    <a:pt x="585" y="231"/>
                  </a:lnTo>
                  <a:lnTo>
                    <a:pt x="584" y="223"/>
                  </a:lnTo>
                  <a:lnTo>
                    <a:pt x="582" y="215"/>
                  </a:lnTo>
                  <a:lnTo>
                    <a:pt x="580" y="208"/>
                  </a:lnTo>
                  <a:lnTo>
                    <a:pt x="576" y="202"/>
                  </a:lnTo>
                  <a:lnTo>
                    <a:pt x="576" y="194"/>
                  </a:lnTo>
                  <a:lnTo>
                    <a:pt x="572" y="187"/>
                  </a:lnTo>
                  <a:lnTo>
                    <a:pt x="570" y="181"/>
                  </a:lnTo>
                  <a:lnTo>
                    <a:pt x="566" y="175"/>
                  </a:lnTo>
                  <a:lnTo>
                    <a:pt x="565" y="168"/>
                  </a:lnTo>
                  <a:lnTo>
                    <a:pt x="561" y="162"/>
                  </a:lnTo>
                  <a:lnTo>
                    <a:pt x="557" y="154"/>
                  </a:lnTo>
                  <a:lnTo>
                    <a:pt x="549" y="141"/>
                  </a:lnTo>
                  <a:lnTo>
                    <a:pt x="542" y="132"/>
                  </a:lnTo>
                  <a:lnTo>
                    <a:pt x="532" y="118"/>
                  </a:lnTo>
                  <a:lnTo>
                    <a:pt x="525" y="107"/>
                  </a:lnTo>
                  <a:lnTo>
                    <a:pt x="515" y="97"/>
                  </a:lnTo>
                  <a:lnTo>
                    <a:pt x="508" y="88"/>
                  </a:lnTo>
                  <a:lnTo>
                    <a:pt x="496" y="78"/>
                  </a:lnTo>
                  <a:lnTo>
                    <a:pt x="485" y="67"/>
                  </a:lnTo>
                  <a:lnTo>
                    <a:pt x="473" y="58"/>
                  </a:lnTo>
                  <a:lnTo>
                    <a:pt x="462" y="50"/>
                  </a:lnTo>
                  <a:lnTo>
                    <a:pt x="454" y="46"/>
                  </a:lnTo>
                  <a:lnTo>
                    <a:pt x="449" y="42"/>
                  </a:lnTo>
                  <a:lnTo>
                    <a:pt x="443" y="39"/>
                  </a:lnTo>
                  <a:lnTo>
                    <a:pt x="437" y="35"/>
                  </a:lnTo>
                  <a:lnTo>
                    <a:pt x="430" y="33"/>
                  </a:lnTo>
                  <a:lnTo>
                    <a:pt x="424" y="29"/>
                  </a:lnTo>
                  <a:lnTo>
                    <a:pt x="418" y="27"/>
                  </a:lnTo>
                  <a:lnTo>
                    <a:pt x="412" y="23"/>
                  </a:lnTo>
                  <a:lnTo>
                    <a:pt x="403" y="21"/>
                  </a:lnTo>
                  <a:lnTo>
                    <a:pt x="397" y="18"/>
                  </a:lnTo>
                  <a:lnTo>
                    <a:pt x="390" y="14"/>
                  </a:lnTo>
                  <a:lnTo>
                    <a:pt x="384" y="14"/>
                  </a:lnTo>
                  <a:lnTo>
                    <a:pt x="376" y="10"/>
                  </a:lnTo>
                  <a:lnTo>
                    <a:pt x="369" y="10"/>
                  </a:lnTo>
                  <a:lnTo>
                    <a:pt x="363" y="6"/>
                  </a:lnTo>
                  <a:lnTo>
                    <a:pt x="355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4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6" y="2"/>
                  </a:lnTo>
                  <a:lnTo>
                    <a:pt x="257" y="2"/>
                  </a:lnTo>
                  <a:lnTo>
                    <a:pt x="249" y="2"/>
                  </a:lnTo>
                  <a:lnTo>
                    <a:pt x="243" y="4"/>
                  </a:lnTo>
                  <a:lnTo>
                    <a:pt x="236" y="6"/>
                  </a:lnTo>
                  <a:lnTo>
                    <a:pt x="228" y="6"/>
                  </a:lnTo>
                  <a:lnTo>
                    <a:pt x="220" y="10"/>
                  </a:lnTo>
                  <a:lnTo>
                    <a:pt x="213" y="10"/>
                  </a:lnTo>
                  <a:lnTo>
                    <a:pt x="205" y="14"/>
                  </a:lnTo>
                  <a:lnTo>
                    <a:pt x="199" y="14"/>
                  </a:lnTo>
                  <a:lnTo>
                    <a:pt x="192" y="18"/>
                  </a:lnTo>
                  <a:lnTo>
                    <a:pt x="186" y="21"/>
                  </a:lnTo>
                  <a:lnTo>
                    <a:pt x="180" y="23"/>
                  </a:lnTo>
                  <a:lnTo>
                    <a:pt x="173" y="27"/>
                  </a:lnTo>
                  <a:lnTo>
                    <a:pt x="165" y="29"/>
                  </a:lnTo>
                  <a:lnTo>
                    <a:pt x="160" y="33"/>
                  </a:lnTo>
                  <a:lnTo>
                    <a:pt x="152" y="35"/>
                  </a:lnTo>
                  <a:lnTo>
                    <a:pt x="141" y="42"/>
                  </a:lnTo>
                  <a:lnTo>
                    <a:pt x="129" y="50"/>
                  </a:lnTo>
                  <a:lnTo>
                    <a:pt x="118" y="58"/>
                  </a:lnTo>
                  <a:lnTo>
                    <a:pt x="106" y="67"/>
                  </a:lnTo>
                  <a:lnTo>
                    <a:pt x="95" y="78"/>
                  </a:lnTo>
                  <a:lnTo>
                    <a:pt x="85" y="88"/>
                  </a:lnTo>
                  <a:lnTo>
                    <a:pt x="76" y="97"/>
                  </a:lnTo>
                  <a:lnTo>
                    <a:pt x="66" y="107"/>
                  </a:lnTo>
                  <a:lnTo>
                    <a:pt x="57" y="118"/>
                  </a:lnTo>
                  <a:lnTo>
                    <a:pt x="49" y="132"/>
                  </a:lnTo>
                  <a:lnTo>
                    <a:pt x="40" y="141"/>
                  </a:lnTo>
                  <a:lnTo>
                    <a:pt x="34" y="154"/>
                  </a:lnTo>
                  <a:lnTo>
                    <a:pt x="30" y="162"/>
                  </a:lnTo>
                  <a:lnTo>
                    <a:pt x="26" y="168"/>
                  </a:lnTo>
                  <a:lnTo>
                    <a:pt x="25" y="175"/>
                  </a:lnTo>
                  <a:lnTo>
                    <a:pt x="23" y="181"/>
                  </a:lnTo>
                  <a:lnTo>
                    <a:pt x="19" y="187"/>
                  </a:lnTo>
                  <a:lnTo>
                    <a:pt x="15" y="194"/>
                  </a:lnTo>
                  <a:lnTo>
                    <a:pt x="13" y="202"/>
                  </a:lnTo>
                  <a:lnTo>
                    <a:pt x="11" y="208"/>
                  </a:lnTo>
                  <a:lnTo>
                    <a:pt x="9" y="215"/>
                  </a:lnTo>
                  <a:lnTo>
                    <a:pt x="7" y="223"/>
                  </a:lnTo>
                  <a:lnTo>
                    <a:pt x="6" y="231"/>
                  </a:lnTo>
                  <a:lnTo>
                    <a:pt x="6" y="238"/>
                  </a:lnTo>
                  <a:lnTo>
                    <a:pt x="2" y="244"/>
                  </a:lnTo>
                  <a:lnTo>
                    <a:pt x="2" y="251"/>
                  </a:lnTo>
                  <a:lnTo>
                    <a:pt x="0" y="259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82"/>
                  </a:lnTo>
                  <a:lnTo>
                    <a:pt x="0" y="291"/>
                  </a:lnTo>
                  <a:lnTo>
                    <a:pt x="0" y="299"/>
                  </a:lnTo>
                  <a:lnTo>
                    <a:pt x="0" y="305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0" y="327"/>
                  </a:lnTo>
                  <a:lnTo>
                    <a:pt x="0" y="335"/>
                  </a:lnTo>
                  <a:lnTo>
                    <a:pt x="2" y="343"/>
                  </a:lnTo>
                  <a:lnTo>
                    <a:pt x="2" y="350"/>
                  </a:lnTo>
                  <a:lnTo>
                    <a:pt x="6" y="358"/>
                  </a:lnTo>
                  <a:lnTo>
                    <a:pt x="6" y="366"/>
                  </a:lnTo>
                  <a:lnTo>
                    <a:pt x="7" y="371"/>
                  </a:lnTo>
                  <a:lnTo>
                    <a:pt x="9" y="379"/>
                  </a:lnTo>
                  <a:lnTo>
                    <a:pt x="11" y="385"/>
                  </a:lnTo>
                  <a:lnTo>
                    <a:pt x="13" y="392"/>
                  </a:lnTo>
                  <a:lnTo>
                    <a:pt x="15" y="400"/>
                  </a:lnTo>
                  <a:lnTo>
                    <a:pt x="19" y="405"/>
                  </a:lnTo>
                  <a:lnTo>
                    <a:pt x="23" y="415"/>
                  </a:lnTo>
                  <a:lnTo>
                    <a:pt x="25" y="421"/>
                  </a:lnTo>
                  <a:lnTo>
                    <a:pt x="26" y="426"/>
                  </a:lnTo>
                  <a:lnTo>
                    <a:pt x="30" y="432"/>
                  </a:lnTo>
                  <a:lnTo>
                    <a:pt x="34" y="440"/>
                  </a:lnTo>
                  <a:lnTo>
                    <a:pt x="38" y="445"/>
                  </a:lnTo>
                  <a:lnTo>
                    <a:pt x="40" y="451"/>
                  </a:lnTo>
                  <a:lnTo>
                    <a:pt x="44" y="457"/>
                  </a:lnTo>
                  <a:lnTo>
                    <a:pt x="49" y="464"/>
                  </a:lnTo>
                  <a:lnTo>
                    <a:pt x="57" y="476"/>
                  </a:lnTo>
                  <a:lnTo>
                    <a:pt x="66" y="487"/>
                  </a:lnTo>
                  <a:lnTo>
                    <a:pt x="76" y="497"/>
                  </a:lnTo>
                  <a:lnTo>
                    <a:pt x="85" y="508"/>
                  </a:lnTo>
                  <a:lnTo>
                    <a:pt x="95" y="518"/>
                  </a:lnTo>
                  <a:lnTo>
                    <a:pt x="106" y="527"/>
                  </a:lnTo>
                  <a:lnTo>
                    <a:pt x="118" y="535"/>
                  </a:lnTo>
                  <a:lnTo>
                    <a:pt x="129" y="544"/>
                  </a:lnTo>
                  <a:lnTo>
                    <a:pt x="141" y="552"/>
                  </a:lnTo>
                  <a:lnTo>
                    <a:pt x="152" y="559"/>
                  </a:lnTo>
                  <a:lnTo>
                    <a:pt x="160" y="563"/>
                  </a:lnTo>
                  <a:lnTo>
                    <a:pt x="165" y="567"/>
                  </a:lnTo>
                  <a:lnTo>
                    <a:pt x="173" y="569"/>
                  </a:lnTo>
                  <a:lnTo>
                    <a:pt x="180" y="573"/>
                  </a:lnTo>
                  <a:lnTo>
                    <a:pt x="186" y="575"/>
                  </a:lnTo>
                  <a:lnTo>
                    <a:pt x="192" y="578"/>
                  </a:lnTo>
                  <a:lnTo>
                    <a:pt x="199" y="578"/>
                  </a:lnTo>
                  <a:lnTo>
                    <a:pt x="205" y="582"/>
                  </a:lnTo>
                  <a:lnTo>
                    <a:pt x="213" y="584"/>
                  </a:lnTo>
                  <a:lnTo>
                    <a:pt x="220" y="586"/>
                  </a:lnTo>
                  <a:lnTo>
                    <a:pt x="228" y="588"/>
                  </a:lnTo>
                  <a:lnTo>
                    <a:pt x="236" y="590"/>
                  </a:lnTo>
                  <a:lnTo>
                    <a:pt x="243" y="592"/>
                  </a:lnTo>
                  <a:lnTo>
                    <a:pt x="249" y="592"/>
                  </a:lnTo>
                  <a:lnTo>
                    <a:pt x="257" y="594"/>
                  </a:lnTo>
                  <a:lnTo>
                    <a:pt x="266" y="596"/>
                  </a:lnTo>
                  <a:lnTo>
                    <a:pt x="272" y="596"/>
                  </a:lnTo>
                  <a:lnTo>
                    <a:pt x="281" y="596"/>
                  </a:lnTo>
                  <a:lnTo>
                    <a:pt x="289" y="596"/>
                  </a:lnTo>
                  <a:lnTo>
                    <a:pt x="296" y="597"/>
                  </a:lnTo>
                  <a:lnTo>
                    <a:pt x="296" y="597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6" name="Freeform 23"/>
            <p:cNvSpPr>
              <a:spLocks/>
            </p:cNvSpPr>
            <p:nvPr/>
          </p:nvSpPr>
          <p:spPr bwMode="auto">
            <a:xfrm>
              <a:off x="7359548" y="4363823"/>
              <a:ext cx="721202" cy="724087"/>
            </a:xfrm>
            <a:custGeom>
              <a:avLst/>
              <a:gdLst/>
              <a:ahLst/>
              <a:cxnLst>
                <a:cxn ang="0">
                  <a:pos x="274" y="500"/>
                </a:cxn>
                <a:cxn ang="0">
                  <a:pos x="291" y="496"/>
                </a:cxn>
                <a:cxn ang="0">
                  <a:pos x="323" y="490"/>
                </a:cxn>
                <a:cxn ang="0">
                  <a:pos x="358" y="475"/>
                </a:cxn>
                <a:cxn ang="0">
                  <a:pos x="388" y="458"/>
                </a:cxn>
                <a:cxn ang="0">
                  <a:pos x="419" y="435"/>
                </a:cxn>
                <a:cxn ang="0">
                  <a:pos x="443" y="411"/>
                </a:cxn>
                <a:cxn ang="0">
                  <a:pos x="462" y="378"/>
                </a:cxn>
                <a:cxn ang="0">
                  <a:pos x="479" y="348"/>
                </a:cxn>
                <a:cxn ang="0">
                  <a:pos x="493" y="312"/>
                </a:cxn>
                <a:cxn ang="0">
                  <a:pos x="497" y="287"/>
                </a:cxn>
                <a:cxn ang="0">
                  <a:pos x="500" y="262"/>
                </a:cxn>
                <a:cxn ang="0">
                  <a:pos x="500" y="238"/>
                </a:cxn>
                <a:cxn ang="0">
                  <a:pos x="497" y="211"/>
                </a:cxn>
                <a:cxn ang="0">
                  <a:pos x="493" y="186"/>
                </a:cxn>
                <a:cxn ang="0">
                  <a:pos x="483" y="163"/>
                </a:cxn>
                <a:cxn ang="0">
                  <a:pos x="470" y="129"/>
                </a:cxn>
                <a:cxn ang="0">
                  <a:pos x="449" y="99"/>
                </a:cxn>
                <a:cxn ang="0">
                  <a:pos x="426" y="74"/>
                </a:cxn>
                <a:cxn ang="0">
                  <a:pos x="398" y="49"/>
                </a:cxn>
                <a:cxn ang="0">
                  <a:pos x="367" y="28"/>
                </a:cxn>
                <a:cxn ang="0">
                  <a:pos x="335" y="13"/>
                </a:cxn>
                <a:cxn ang="0">
                  <a:pos x="299" y="6"/>
                </a:cxn>
                <a:cxn ang="0">
                  <a:pos x="280" y="0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198" y="6"/>
                </a:cxn>
                <a:cxn ang="0">
                  <a:pos x="179" y="8"/>
                </a:cxn>
                <a:cxn ang="0">
                  <a:pos x="150" y="19"/>
                </a:cxn>
                <a:cxn ang="0">
                  <a:pos x="118" y="36"/>
                </a:cxn>
                <a:cxn ang="0">
                  <a:pos x="88" y="57"/>
                </a:cxn>
                <a:cxn ang="0">
                  <a:pos x="63" y="80"/>
                </a:cxn>
                <a:cxn ang="0">
                  <a:pos x="42" y="108"/>
                </a:cxn>
                <a:cxn ang="0">
                  <a:pos x="23" y="141"/>
                </a:cxn>
                <a:cxn ang="0">
                  <a:pos x="10" y="175"/>
                </a:cxn>
                <a:cxn ang="0">
                  <a:pos x="4" y="192"/>
                </a:cxn>
                <a:cxn ang="0">
                  <a:pos x="0" y="224"/>
                </a:cxn>
                <a:cxn ang="0">
                  <a:pos x="0" y="243"/>
                </a:cxn>
                <a:cxn ang="0">
                  <a:pos x="0" y="276"/>
                </a:cxn>
                <a:cxn ang="0">
                  <a:pos x="2" y="293"/>
                </a:cxn>
                <a:cxn ang="0">
                  <a:pos x="10" y="323"/>
                </a:cxn>
                <a:cxn ang="0">
                  <a:pos x="23" y="357"/>
                </a:cxn>
                <a:cxn ang="0">
                  <a:pos x="42" y="390"/>
                </a:cxn>
                <a:cxn ang="0">
                  <a:pos x="63" y="418"/>
                </a:cxn>
                <a:cxn ang="0">
                  <a:pos x="88" y="445"/>
                </a:cxn>
                <a:cxn ang="0">
                  <a:pos x="118" y="464"/>
                </a:cxn>
                <a:cxn ang="0">
                  <a:pos x="150" y="481"/>
                </a:cxn>
                <a:cxn ang="0">
                  <a:pos x="179" y="490"/>
                </a:cxn>
                <a:cxn ang="0">
                  <a:pos x="198" y="496"/>
                </a:cxn>
                <a:cxn ang="0">
                  <a:pos x="228" y="500"/>
                </a:cxn>
                <a:cxn ang="0">
                  <a:pos x="249" y="502"/>
                </a:cxn>
              </a:cxnLst>
              <a:rect l="0" t="0" r="r" b="b"/>
              <a:pathLst>
                <a:path w="500" h="502">
                  <a:moveTo>
                    <a:pt x="249" y="502"/>
                  </a:moveTo>
                  <a:lnTo>
                    <a:pt x="261" y="502"/>
                  </a:lnTo>
                  <a:lnTo>
                    <a:pt x="274" y="500"/>
                  </a:lnTo>
                  <a:lnTo>
                    <a:pt x="280" y="498"/>
                  </a:lnTo>
                  <a:lnTo>
                    <a:pt x="285" y="498"/>
                  </a:lnTo>
                  <a:lnTo>
                    <a:pt x="291" y="496"/>
                  </a:lnTo>
                  <a:lnTo>
                    <a:pt x="299" y="496"/>
                  </a:lnTo>
                  <a:lnTo>
                    <a:pt x="310" y="494"/>
                  </a:lnTo>
                  <a:lnTo>
                    <a:pt x="323" y="490"/>
                  </a:lnTo>
                  <a:lnTo>
                    <a:pt x="335" y="485"/>
                  </a:lnTo>
                  <a:lnTo>
                    <a:pt x="346" y="481"/>
                  </a:lnTo>
                  <a:lnTo>
                    <a:pt x="358" y="475"/>
                  </a:lnTo>
                  <a:lnTo>
                    <a:pt x="367" y="470"/>
                  </a:lnTo>
                  <a:lnTo>
                    <a:pt x="377" y="464"/>
                  </a:lnTo>
                  <a:lnTo>
                    <a:pt x="388" y="458"/>
                  </a:lnTo>
                  <a:lnTo>
                    <a:pt x="398" y="450"/>
                  </a:lnTo>
                  <a:lnTo>
                    <a:pt x="409" y="445"/>
                  </a:lnTo>
                  <a:lnTo>
                    <a:pt x="419" y="435"/>
                  </a:lnTo>
                  <a:lnTo>
                    <a:pt x="426" y="428"/>
                  </a:lnTo>
                  <a:lnTo>
                    <a:pt x="434" y="418"/>
                  </a:lnTo>
                  <a:lnTo>
                    <a:pt x="443" y="411"/>
                  </a:lnTo>
                  <a:lnTo>
                    <a:pt x="449" y="399"/>
                  </a:lnTo>
                  <a:lnTo>
                    <a:pt x="457" y="390"/>
                  </a:lnTo>
                  <a:lnTo>
                    <a:pt x="462" y="378"/>
                  </a:lnTo>
                  <a:lnTo>
                    <a:pt x="470" y="369"/>
                  </a:lnTo>
                  <a:lnTo>
                    <a:pt x="476" y="357"/>
                  </a:lnTo>
                  <a:lnTo>
                    <a:pt x="479" y="348"/>
                  </a:lnTo>
                  <a:lnTo>
                    <a:pt x="483" y="335"/>
                  </a:lnTo>
                  <a:lnTo>
                    <a:pt x="489" y="323"/>
                  </a:lnTo>
                  <a:lnTo>
                    <a:pt x="493" y="312"/>
                  </a:lnTo>
                  <a:lnTo>
                    <a:pt x="495" y="300"/>
                  </a:lnTo>
                  <a:lnTo>
                    <a:pt x="495" y="293"/>
                  </a:lnTo>
                  <a:lnTo>
                    <a:pt x="497" y="287"/>
                  </a:lnTo>
                  <a:lnTo>
                    <a:pt x="498" y="281"/>
                  </a:lnTo>
                  <a:lnTo>
                    <a:pt x="498" y="276"/>
                  </a:lnTo>
                  <a:lnTo>
                    <a:pt x="500" y="262"/>
                  </a:lnTo>
                  <a:lnTo>
                    <a:pt x="500" y="251"/>
                  </a:lnTo>
                  <a:lnTo>
                    <a:pt x="500" y="243"/>
                  </a:lnTo>
                  <a:lnTo>
                    <a:pt x="500" y="238"/>
                  </a:lnTo>
                  <a:lnTo>
                    <a:pt x="498" y="230"/>
                  </a:lnTo>
                  <a:lnTo>
                    <a:pt x="498" y="224"/>
                  </a:lnTo>
                  <a:lnTo>
                    <a:pt x="497" y="211"/>
                  </a:lnTo>
                  <a:lnTo>
                    <a:pt x="495" y="200"/>
                  </a:lnTo>
                  <a:lnTo>
                    <a:pt x="493" y="192"/>
                  </a:lnTo>
                  <a:lnTo>
                    <a:pt x="493" y="186"/>
                  </a:lnTo>
                  <a:lnTo>
                    <a:pt x="489" y="181"/>
                  </a:lnTo>
                  <a:lnTo>
                    <a:pt x="489" y="175"/>
                  </a:lnTo>
                  <a:lnTo>
                    <a:pt x="483" y="163"/>
                  </a:lnTo>
                  <a:lnTo>
                    <a:pt x="479" y="152"/>
                  </a:lnTo>
                  <a:lnTo>
                    <a:pt x="476" y="141"/>
                  </a:lnTo>
                  <a:lnTo>
                    <a:pt x="470" y="129"/>
                  </a:lnTo>
                  <a:lnTo>
                    <a:pt x="462" y="120"/>
                  </a:lnTo>
                  <a:lnTo>
                    <a:pt x="457" y="108"/>
                  </a:lnTo>
                  <a:lnTo>
                    <a:pt x="449" y="99"/>
                  </a:lnTo>
                  <a:lnTo>
                    <a:pt x="443" y="89"/>
                  </a:lnTo>
                  <a:lnTo>
                    <a:pt x="434" y="80"/>
                  </a:lnTo>
                  <a:lnTo>
                    <a:pt x="426" y="74"/>
                  </a:lnTo>
                  <a:lnTo>
                    <a:pt x="419" y="65"/>
                  </a:lnTo>
                  <a:lnTo>
                    <a:pt x="409" y="57"/>
                  </a:lnTo>
                  <a:lnTo>
                    <a:pt x="398" y="49"/>
                  </a:lnTo>
                  <a:lnTo>
                    <a:pt x="388" y="42"/>
                  </a:lnTo>
                  <a:lnTo>
                    <a:pt x="377" y="36"/>
                  </a:lnTo>
                  <a:lnTo>
                    <a:pt x="367" y="28"/>
                  </a:lnTo>
                  <a:lnTo>
                    <a:pt x="358" y="23"/>
                  </a:lnTo>
                  <a:lnTo>
                    <a:pt x="346" y="19"/>
                  </a:lnTo>
                  <a:lnTo>
                    <a:pt x="335" y="13"/>
                  </a:lnTo>
                  <a:lnTo>
                    <a:pt x="323" y="11"/>
                  </a:lnTo>
                  <a:lnTo>
                    <a:pt x="310" y="8"/>
                  </a:lnTo>
                  <a:lnTo>
                    <a:pt x="299" y="6"/>
                  </a:lnTo>
                  <a:lnTo>
                    <a:pt x="291" y="2"/>
                  </a:lnTo>
                  <a:lnTo>
                    <a:pt x="285" y="2"/>
                  </a:lnTo>
                  <a:lnTo>
                    <a:pt x="280" y="0"/>
                  </a:lnTo>
                  <a:lnTo>
                    <a:pt x="274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09" y="2"/>
                  </a:lnTo>
                  <a:lnTo>
                    <a:pt x="198" y="6"/>
                  </a:lnTo>
                  <a:lnTo>
                    <a:pt x="190" y="6"/>
                  </a:lnTo>
                  <a:lnTo>
                    <a:pt x="185" y="8"/>
                  </a:lnTo>
                  <a:lnTo>
                    <a:pt x="179" y="8"/>
                  </a:lnTo>
                  <a:lnTo>
                    <a:pt x="173" y="11"/>
                  </a:lnTo>
                  <a:lnTo>
                    <a:pt x="162" y="13"/>
                  </a:lnTo>
                  <a:lnTo>
                    <a:pt x="150" y="19"/>
                  </a:lnTo>
                  <a:lnTo>
                    <a:pt x="139" y="23"/>
                  </a:lnTo>
                  <a:lnTo>
                    <a:pt x="128" y="28"/>
                  </a:lnTo>
                  <a:lnTo>
                    <a:pt x="118" y="36"/>
                  </a:lnTo>
                  <a:lnTo>
                    <a:pt x="109" y="42"/>
                  </a:lnTo>
                  <a:lnTo>
                    <a:pt x="97" y="49"/>
                  </a:lnTo>
                  <a:lnTo>
                    <a:pt x="88" y="57"/>
                  </a:lnTo>
                  <a:lnTo>
                    <a:pt x="80" y="65"/>
                  </a:lnTo>
                  <a:lnTo>
                    <a:pt x="73" y="74"/>
                  </a:lnTo>
                  <a:lnTo>
                    <a:pt x="63" y="80"/>
                  </a:lnTo>
                  <a:lnTo>
                    <a:pt x="55" y="89"/>
                  </a:lnTo>
                  <a:lnTo>
                    <a:pt x="48" y="99"/>
                  </a:lnTo>
                  <a:lnTo>
                    <a:pt x="42" y="108"/>
                  </a:lnTo>
                  <a:lnTo>
                    <a:pt x="34" y="120"/>
                  </a:lnTo>
                  <a:lnTo>
                    <a:pt x="29" y="129"/>
                  </a:lnTo>
                  <a:lnTo>
                    <a:pt x="23" y="141"/>
                  </a:lnTo>
                  <a:lnTo>
                    <a:pt x="19" y="152"/>
                  </a:lnTo>
                  <a:lnTo>
                    <a:pt x="14" y="163"/>
                  </a:lnTo>
                  <a:lnTo>
                    <a:pt x="10" y="175"/>
                  </a:lnTo>
                  <a:lnTo>
                    <a:pt x="8" y="181"/>
                  </a:lnTo>
                  <a:lnTo>
                    <a:pt x="6" y="186"/>
                  </a:lnTo>
                  <a:lnTo>
                    <a:pt x="4" y="192"/>
                  </a:lnTo>
                  <a:lnTo>
                    <a:pt x="4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62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12"/>
                  </a:lnTo>
                  <a:lnTo>
                    <a:pt x="10" y="323"/>
                  </a:lnTo>
                  <a:lnTo>
                    <a:pt x="14" y="335"/>
                  </a:lnTo>
                  <a:lnTo>
                    <a:pt x="19" y="348"/>
                  </a:lnTo>
                  <a:lnTo>
                    <a:pt x="23" y="357"/>
                  </a:lnTo>
                  <a:lnTo>
                    <a:pt x="29" y="369"/>
                  </a:lnTo>
                  <a:lnTo>
                    <a:pt x="34" y="378"/>
                  </a:lnTo>
                  <a:lnTo>
                    <a:pt x="42" y="390"/>
                  </a:lnTo>
                  <a:lnTo>
                    <a:pt x="48" y="399"/>
                  </a:lnTo>
                  <a:lnTo>
                    <a:pt x="55" y="411"/>
                  </a:lnTo>
                  <a:lnTo>
                    <a:pt x="63" y="418"/>
                  </a:lnTo>
                  <a:lnTo>
                    <a:pt x="73" y="428"/>
                  </a:lnTo>
                  <a:lnTo>
                    <a:pt x="80" y="435"/>
                  </a:lnTo>
                  <a:lnTo>
                    <a:pt x="88" y="445"/>
                  </a:lnTo>
                  <a:lnTo>
                    <a:pt x="97" y="450"/>
                  </a:lnTo>
                  <a:lnTo>
                    <a:pt x="109" y="458"/>
                  </a:lnTo>
                  <a:lnTo>
                    <a:pt x="118" y="464"/>
                  </a:lnTo>
                  <a:lnTo>
                    <a:pt x="128" y="470"/>
                  </a:lnTo>
                  <a:lnTo>
                    <a:pt x="139" y="475"/>
                  </a:lnTo>
                  <a:lnTo>
                    <a:pt x="150" y="481"/>
                  </a:lnTo>
                  <a:lnTo>
                    <a:pt x="162" y="485"/>
                  </a:lnTo>
                  <a:lnTo>
                    <a:pt x="173" y="490"/>
                  </a:lnTo>
                  <a:lnTo>
                    <a:pt x="179" y="490"/>
                  </a:lnTo>
                  <a:lnTo>
                    <a:pt x="185" y="494"/>
                  </a:lnTo>
                  <a:lnTo>
                    <a:pt x="190" y="494"/>
                  </a:lnTo>
                  <a:lnTo>
                    <a:pt x="198" y="496"/>
                  </a:lnTo>
                  <a:lnTo>
                    <a:pt x="209" y="498"/>
                  </a:lnTo>
                  <a:lnTo>
                    <a:pt x="223" y="500"/>
                  </a:lnTo>
                  <a:lnTo>
                    <a:pt x="228" y="500"/>
                  </a:lnTo>
                  <a:lnTo>
                    <a:pt x="236" y="502"/>
                  </a:lnTo>
                  <a:lnTo>
                    <a:pt x="244" y="502"/>
                  </a:lnTo>
                  <a:lnTo>
                    <a:pt x="249" y="502"/>
                  </a:lnTo>
                  <a:lnTo>
                    <a:pt x="249" y="5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7" name="Freeform 24"/>
            <p:cNvSpPr>
              <a:spLocks/>
            </p:cNvSpPr>
            <p:nvPr/>
          </p:nvSpPr>
          <p:spPr bwMode="auto">
            <a:xfrm>
              <a:off x="7878814" y="4845586"/>
              <a:ext cx="548113" cy="533690"/>
            </a:xfrm>
            <a:custGeom>
              <a:avLst/>
              <a:gdLst/>
              <a:ahLst/>
              <a:cxnLst>
                <a:cxn ang="0">
                  <a:pos x="380" y="182"/>
                </a:cxn>
                <a:cxn ang="0">
                  <a:pos x="272" y="205"/>
                </a:cxn>
                <a:cxn ang="0">
                  <a:pos x="62" y="0"/>
                </a:cxn>
                <a:cxn ang="0">
                  <a:pos x="0" y="43"/>
                </a:cxn>
                <a:cxn ang="0">
                  <a:pos x="218" y="275"/>
                </a:cxn>
                <a:cxn ang="0">
                  <a:pos x="220" y="368"/>
                </a:cxn>
                <a:cxn ang="0">
                  <a:pos x="323" y="300"/>
                </a:cxn>
                <a:cxn ang="0">
                  <a:pos x="380" y="182"/>
                </a:cxn>
                <a:cxn ang="0">
                  <a:pos x="380" y="182"/>
                </a:cxn>
              </a:cxnLst>
              <a:rect l="0" t="0" r="r" b="b"/>
              <a:pathLst>
                <a:path w="380" h="368">
                  <a:moveTo>
                    <a:pt x="380" y="182"/>
                  </a:moveTo>
                  <a:lnTo>
                    <a:pt x="272" y="20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218" y="275"/>
                  </a:lnTo>
                  <a:lnTo>
                    <a:pt x="220" y="368"/>
                  </a:lnTo>
                  <a:lnTo>
                    <a:pt x="323" y="300"/>
                  </a:lnTo>
                  <a:lnTo>
                    <a:pt x="380" y="182"/>
                  </a:lnTo>
                  <a:lnTo>
                    <a:pt x="38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8" name="Freeform 25"/>
            <p:cNvSpPr>
              <a:spLocks/>
            </p:cNvSpPr>
            <p:nvPr/>
          </p:nvSpPr>
          <p:spPr bwMode="auto">
            <a:xfrm>
              <a:off x="7359548" y="4900396"/>
              <a:ext cx="337523" cy="591386"/>
            </a:xfrm>
            <a:custGeom>
              <a:avLst/>
              <a:gdLst/>
              <a:ahLst/>
              <a:cxnLst>
                <a:cxn ang="0">
                  <a:pos x="228" y="399"/>
                </a:cxn>
                <a:cxn ang="0">
                  <a:pos x="166" y="315"/>
                </a:cxn>
                <a:cxn ang="0">
                  <a:pos x="234" y="32"/>
                </a:cxn>
                <a:cxn ang="0">
                  <a:pos x="162" y="0"/>
                </a:cxn>
                <a:cxn ang="0">
                  <a:pos x="76" y="306"/>
                </a:cxn>
                <a:cxn ang="0">
                  <a:pos x="0" y="357"/>
                </a:cxn>
                <a:cxn ang="0">
                  <a:pos x="111" y="408"/>
                </a:cxn>
                <a:cxn ang="0">
                  <a:pos x="228" y="399"/>
                </a:cxn>
                <a:cxn ang="0">
                  <a:pos x="228" y="399"/>
                </a:cxn>
              </a:cxnLst>
              <a:rect l="0" t="0" r="r" b="b"/>
              <a:pathLst>
                <a:path w="234" h="408">
                  <a:moveTo>
                    <a:pt x="228" y="399"/>
                  </a:moveTo>
                  <a:lnTo>
                    <a:pt x="166" y="315"/>
                  </a:lnTo>
                  <a:lnTo>
                    <a:pt x="234" y="32"/>
                  </a:lnTo>
                  <a:lnTo>
                    <a:pt x="162" y="0"/>
                  </a:lnTo>
                  <a:lnTo>
                    <a:pt x="76" y="306"/>
                  </a:lnTo>
                  <a:lnTo>
                    <a:pt x="0" y="357"/>
                  </a:lnTo>
                  <a:lnTo>
                    <a:pt x="111" y="408"/>
                  </a:lnTo>
                  <a:lnTo>
                    <a:pt x="228" y="399"/>
                  </a:lnTo>
                  <a:lnTo>
                    <a:pt x="22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9" name="Freeform 26"/>
            <p:cNvSpPr>
              <a:spLocks/>
            </p:cNvSpPr>
            <p:nvPr/>
          </p:nvSpPr>
          <p:spPr bwMode="auto">
            <a:xfrm>
              <a:off x="6955676" y="4715769"/>
              <a:ext cx="571192" cy="325984"/>
            </a:xfrm>
            <a:custGeom>
              <a:avLst/>
              <a:gdLst/>
              <a:ahLst/>
              <a:cxnLst>
                <a:cxn ang="0">
                  <a:pos x="49" y="227"/>
                </a:cxn>
                <a:cxn ang="0">
                  <a:pos x="104" y="145"/>
                </a:cxn>
                <a:cxn ang="0">
                  <a:pos x="393" y="92"/>
                </a:cxn>
                <a:cxn ang="0">
                  <a:pos x="395" y="17"/>
                </a:cxn>
                <a:cxn ang="0">
                  <a:pos x="80" y="59"/>
                </a:cxn>
                <a:cxn ang="0">
                  <a:pos x="9" y="0"/>
                </a:cxn>
                <a:cxn ang="0">
                  <a:pos x="0" y="131"/>
                </a:cxn>
                <a:cxn ang="0">
                  <a:pos x="49" y="227"/>
                </a:cxn>
                <a:cxn ang="0">
                  <a:pos x="49" y="227"/>
                </a:cxn>
              </a:cxnLst>
              <a:rect l="0" t="0" r="r" b="b"/>
              <a:pathLst>
                <a:path w="395" h="227">
                  <a:moveTo>
                    <a:pt x="49" y="227"/>
                  </a:moveTo>
                  <a:lnTo>
                    <a:pt x="104" y="145"/>
                  </a:lnTo>
                  <a:lnTo>
                    <a:pt x="393" y="92"/>
                  </a:lnTo>
                  <a:lnTo>
                    <a:pt x="395" y="17"/>
                  </a:lnTo>
                  <a:lnTo>
                    <a:pt x="80" y="59"/>
                  </a:lnTo>
                  <a:lnTo>
                    <a:pt x="9" y="0"/>
                  </a:lnTo>
                  <a:lnTo>
                    <a:pt x="0" y="131"/>
                  </a:lnTo>
                  <a:lnTo>
                    <a:pt x="49" y="227"/>
                  </a:lnTo>
                  <a:lnTo>
                    <a:pt x="49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0" name="Freeform 27"/>
            <p:cNvSpPr>
              <a:spLocks/>
            </p:cNvSpPr>
            <p:nvPr/>
          </p:nvSpPr>
          <p:spPr bwMode="auto">
            <a:xfrm>
              <a:off x="7962474" y="4441714"/>
              <a:ext cx="594270" cy="351946"/>
            </a:xfrm>
            <a:custGeom>
              <a:avLst/>
              <a:gdLst/>
              <a:ahLst/>
              <a:cxnLst>
                <a:cxn ang="0">
                  <a:pos x="387" y="245"/>
                </a:cxn>
                <a:cxn ang="0">
                  <a:pos x="313" y="166"/>
                </a:cxn>
                <a:cxn ang="0">
                  <a:pos x="28" y="217"/>
                </a:cxn>
                <a:cxn ang="0">
                  <a:pos x="0" y="147"/>
                </a:cxn>
                <a:cxn ang="0">
                  <a:pos x="310" y="76"/>
                </a:cxn>
                <a:cxn ang="0">
                  <a:pos x="365" y="0"/>
                </a:cxn>
                <a:cxn ang="0">
                  <a:pos x="410" y="118"/>
                </a:cxn>
                <a:cxn ang="0">
                  <a:pos x="387" y="245"/>
                </a:cxn>
                <a:cxn ang="0">
                  <a:pos x="387" y="245"/>
                </a:cxn>
              </a:cxnLst>
              <a:rect l="0" t="0" r="r" b="b"/>
              <a:pathLst>
                <a:path w="410" h="245">
                  <a:moveTo>
                    <a:pt x="387" y="245"/>
                  </a:moveTo>
                  <a:lnTo>
                    <a:pt x="313" y="166"/>
                  </a:lnTo>
                  <a:lnTo>
                    <a:pt x="28" y="217"/>
                  </a:lnTo>
                  <a:lnTo>
                    <a:pt x="0" y="147"/>
                  </a:lnTo>
                  <a:lnTo>
                    <a:pt x="310" y="76"/>
                  </a:lnTo>
                  <a:lnTo>
                    <a:pt x="365" y="0"/>
                  </a:lnTo>
                  <a:lnTo>
                    <a:pt x="410" y="118"/>
                  </a:lnTo>
                  <a:lnTo>
                    <a:pt x="387" y="245"/>
                  </a:lnTo>
                  <a:lnTo>
                    <a:pt x="387" y="2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1" name="Freeform 28"/>
            <p:cNvSpPr>
              <a:spLocks/>
            </p:cNvSpPr>
            <p:nvPr/>
          </p:nvSpPr>
          <p:spPr bwMode="auto">
            <a:xfrm>
              <a:off x="7786500" y="3965720"/>
              <a:ext cx="418298" cy="559652"/>
            </a:xfrm>
            <a:custGeom>
              <a:avLst/>
              <a:gdLst/>
              <a:ahLst/>
              <a:cxnLst>
                <a:cxn ang="0">
                  <a:pos x="289" y="95"/>
                </a:cxn>
                <a:cxn ang="0">
                  <a:pos x="179" y="116"/>
                </a:cxn>
                <a:cxn ang="0">
                  <a:pos x="72" y="388"/>
                </a:cxn>
                <a:cxn ang="0">
                  <a:pos x="0" y="377"/>
                </a:cxn>
                <a:cxn ang="0">
                  <a:pos x="106" y="88"/>
                </a:cxn>
                <a:cxn ang="0">
                  <a:pos x="38" y="0"/>
                </a:cxn>
                <a:cxn ang="0">
                  <a:pos x="186" y="12"/>
                </a:cxn>
                <a:cxn ang="0">
                  <a:pos x="289" y="95"/>
                </a:cxn>
                <a:cxn ang="0">
                  <a:pos x="289" y="95"/>
                </a:cxn>
              </a:cxnLst>
              <a:rect l="0" t="0" r="r" b="b"/>
              <a:pathLst>
                <a:path w="289" h="388">
                  <a:moveTo>
                    <a:pt x="289" y="95"/>
                  </a:moveTo>
                  <a:lnTo>
                    <a:pt x="179" y="116"/>
                  </a:lnTo>
                  <a:lnTo>
                    <a:pt x="72" y="388"/>
                  </a:lnTo>
                  <a:lnTo>
                    <a:pt x="0" y="377"/>
                  </a:lnTo>
                  <a:lnTo>
                    <a:pt x="106" y="88"/>
                  </a:lnTo>
                  <a:lnTo>
                    <a:pt x="38" y="0"/>
                  </a:lnTo>
                  <a:lnTo>
                    <a:pt x="186" y="12"/>
                  </a:lnTo>
                  <a:lnTo>
                    <a:pt x="289" y="95"/>
                  </a:lnTo>
                  <a:lnTo>
                    <a:pt x="28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2" name="Freeform 29"/>
            <p:cNvSpPr>
              <a:spLocks/>
            </p:cNvSpPr>
            <p:nvPr/>
          </p:nvSpPr>
          <p:spPr bwMode="auto">
            <a:xfrm>
              <a:off x="7076837" y="4115730"/>
              <a:ext cx="536574" cy="550998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64" y="112"/>
                </a:cxn>
                <a:cxn ang="0">
                  <a:pos x="371" y="317"/>
                </a:cxn>
                <a:cxn ang="0">
                  <a:pos x="331" y="380"/>
                </a:cxn>
                <a:cxn ang="0">
                  <a:pos x="95" y="167"/>
                </a:cxn>
                <a:cxn ang="0">
                  <a:pos x="0" y="165"/>
                </a:cxn>
                <a:cxn ang="0">
                  <a:pos x="69" y="61"/>
                </a:cxn>
                <a:cxn ang="0">
                  <a:pos x="153" y="0"/>
                </a:cxn>
                <a:cxn ang="0">
                  <a:pos x="153" y="0"/>
                </a:cxn>
              </a:cxnLst>
              <a:rect l="0" t="0" r="r" b="b"/>
              <a:pathLst>
                <a:path w="371" h="380">
                  <a:moveTo>
                    <a:pt x="153" y="0"/>
                  </a:moveTo>
                  <a:lnTo>
                    <a:pt x="164" y="112"/>
                  </a:lnTo>
                  <a:lnTo>
                    <a:pt x="371" y="317"/>
                  </a:lnTo>
                  <a:lnTo>
                    <a:pt x="331" y="380"/>
                  </a:lnTo>
                  <a:lnTo>
                    <a:pt x="95" y="167"/>
                  </a:lnTo>
                  <a:lnTo>
                    <a:pt x="0" y="165"/>
                  </a:lnTo>
                  <a:lnTo>
                    <a:pt x="69" y="61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3" name="Freeform 30"/>
            <p:cNvSpPr>
              <a:spLocks/>
            </p:cNvSpPr>
            <p:nvPr/>
          </p:nvSpPr>
          <p:spPr bwMode="auto">
            <a:xfrm>
              <a:off x="7460518" y="4461906"/>
              <a:ext cx="504842" cy="504842"/>
            </a:xfrm>
            <a:custGeom>
              <a:avLst/>
              <a:gdLst/>
              <a:ahLst/>
              <a:cxnLst>
                <a:cxn ang="0">
                  <a:pos x="194" y="348"/>
                </a:cxn>
                <a:cxn ang="0">
                  <a:pos x="218" y="343"/>
                </a:cxn>
                <a:cxn ang="0">
                  <a:pos x="243" y="335"/>
                </a:cxn>
                <a:cxn ang="0">
                  <a:pos x="264" y="322"/>
                </a:cxn>
                <a:cxn ang="0">
                  <a:pos x="285" y="306"/>
                </a:cxn>
                <a:cxn ang="0">
                  <a:pos x="304" y="289"/>
                </a:cxn>
                <a:cxn ang="0">
                  <a:pos x="319" y="270"/>
                </a:cxn>
                <a:cxn ang="0">
                  <a:pos x="332" y="248"/>
                </a:cxn>
                <a:cxn ang="0">
                  <a:pos x="340" y="225"/>
                </a:cxn>
                <a:cxn ang="0">
                  <a:pos x="348" y="198"/>
                </a:cxn>
                <a:cxn ang="0">
                  <a:pos x="349" y="173"/>
                </a:cxn>
                <a:cxn ang="0">
                  <a:pos x="348" y="147"/>
                </a:cxn>
                <a:cxn ang="0">
                  <a:pos x="340" y="120"/>
                </a:cxn>
                <a:cxn ang="0">
                  <a:pos x="332" y="97"/>
                </a:cxn>
                <a:cxn ang="0">
                  <a:pos x="319" y="75"/>
                </a:cxn>
                <a:cxn ang="0">
                  <a:pos x="304" y="55"/>
                </a:cxn>
                <a:cxn ang="0">
                  <a:pos x="285" y="36"/>
                </a:cxn>
                <a:cxn ang="0">
                  <a:pos x="264" y="23"/>
                </a:cxn>
                <a:cxn ang="0">
                  <a:pos x="243" y="12"/>
                </a:cxn>
                <a:cxn ang="0">
                  <a:pos x="218" y="4"/>
                </a:cxn>
                <a:cxn ang="0">
                  <a:pos x="194" y="0"/>
                </a:cxn>
                <a:cxn ang="0">
                  <a:pos x="165" y="0"/>
                </a:cxn>
                <a:cxn ang="0">
                  <a:pos x="140" y="2"/>
                </a:cxn>
                <a:cxn ang="0">
                  <a:pos x="114" y="8"/>
                </a:cxn>
                <a:cxn ang="0">
                  <a:pos x="91" y="19"/>
                </a:cxn>
                <a:cxn ang="0">
                  <a:pos x="70" y="33"/>
                </a:cxn>
                <a:cxn ang="0">
                  <a:pos x="51" y="50"/>
                </a:cxn>
                <a:cxn ang="0">
                  <a:pos x="34" y="69"/>
                </a:cxn>
                <a:cxn ang="0">
                  <a:pos x="21" y="90"/>
                </a:cxn>
                <a:cxn ang="0">
                  <a:pos x="11" y="113"/>
                </a:cxn>
                <a:cxn ang="0">
                  <a:pos x="3" y="137"/>
                </a:cxn>
                <a:cxn ang="0">
                  <a:pos x="0" y="164"/>
                </a:cxn>
                <a:cxn ang="0">
                  <a:pos x="0" y="190"/>
                </a:cxn>
                <a:cxn ang="0">
                  <a:pos x="5" y="215"/>
                </a:cxn>
                <a:cxn ang="0">
                  <a:pos x="15" y="242"/>
                </a:cxn>
                <a:cxn ang="0">
                  <a:pos x="24" y="263"/>
                </a:cxn>
                <a:cxn ang="0">
                  <a:pos x="40" y="284"/>
                </a:cxn>
                <a:cxn ang="0">
                  <a:pos x="57" y="303"/>
                </a:cxn>
                <a:cxn ang="0">
                  <a:pos x="78" y="318"/>
                </a:cxn>
                <a:cxn ang="0">
                  <a:pos x="98" y="331"/>
                </a:cxn>
                <a:cxn ang="0">
                  <a:pos x="123" y="341"/>
                </a:cxn>
                <a:cxn ang="0">
                  <a:pos x="148" y="346"/>
                </a:cxn>
                <a:cxn ang="0">
                  <a:pos x="176" y="350"/>
                </a:cxn>
              </a:cxnLst>
              <a:rect l="0" t="0" r="r" b="b"/>
              <a:pathLst>
                <a:path w="349" h="350">
                  <a:moveTo>
                    <a:pt x="176" y="350"/>
                  </a:moveTo>
                  <a:lnTo>
                    <a:pt x="184" y="348"/>
                  </a:lnTo>
                  <a:lnTo>
                    <a:pt x="194" y="348"/>
                  </a:lnTo>
                  <a:lnTo>
                    <a:pt x="201" y="346"/>
                  </a:lnTo>
                  <a:lnTo>
                    <a:pt x="211" y="344"/>
                  </a:lnTo>
                  <a:lnTo>
                    <a:pt x="218" y="343"/>
                  </a:lnTo>
                  <a:lnTo>
                    <a:pt x="226" y="341"/>
                  </a:lnTo>
                  <a:lnTo>
                    <a:pt x="235" y="337"/>
                  </a:lnTo>
                  <a:lnTo>
                    <a:pt x="243" y="335"/>
                  </a:lnTo>
                  <a:lnTo>
                    <a:pt x="251" y="331"/>
                  </a:lnTo>
                  <a:lnTo>
                    <a:pt x="258" y="327"/>
                  </a:lnTo>
                  <a:lnTo>
                    <a:pt x="264" y="322"/>
                  </a:lnTo>
                  <a:lnTo>
                    <a:pt x="272" y="318"/>
                  </a:lnTo>
                  <a:lnTo>
                    <a:pt x="277" y="312"/>
                  </a:lnTo>
                  <a:lnTo>
                    <a:pt x="285" y="306"/>
                  </a:lnTo>
                  <a:lnTo>
                    <a:pt x="292" y="303"/>
                  </a:lnTo>
                  <a:lnTo>
                    <a:pt x="298" y="297"/>
                  </a:lnTo>
                  <a:lnTo>
                    <a:pt x="304" y="289"/>
                  </a:lnTo>
                  <a:lnTo>
                    <a:pt x="310" y="284"/>
                  </a:lnTo>
                  <a:lnTo>
                    <a:pt x="313" y="276"/>
                  </a:lnTo>
                  <a:lnTo>
                    <a:pt x="319" y="270"/>
                  </a:lnTo>
                  <a:lnTo>
                    <a:pt x="323" y="263"/>
                  </a:lnTo>
                  <a:lnTo>
                    <a:pt x="329" y="255"/>
                  </a:lnTo>
                  <a:lnTo>
                    <a:pt x="332" y="248"/>
                  </a:lnTo>
                  <a:lnTo>
                    <a:pt x="336" y="242"/>
                  </a:lnTo>
                  <a:lnTo>
                    <a:pt x="338" y="232"/>
                  </a:lnTo>
                  <a:lnTo>
                    <a:pt x="340" y="225"/>
                  </a:lnTo>
                  <a:lnTo>
                    <a:pt x="344" y="215"/>
                  </a:lnTo>
                  <a:lnTo>
                    <a:pt x="346" y="208"/>
                  </a:lnTo>
                  <a:lnTo>
                    <a:pt x="348" y="198"/>
                  </a:lnTo>
                  <a:lnTo>
                    <a:pt x="348" y="190"/>
                  </a:lnTo>
                  <a:lnTo>
                    <a:pt x="349" y="181"/>
                  </a:lnTo>
                  <a:lnTo>
                    <a:pt x="349" y="173"/>
                  </a:lnTo>
                  <a:lnTo>
                    <a:pt x="349" y="164"/>
                  </a:lnTo>
                  <a:lnTo>
                    <a:pt x="348" y="156"/>
                  </a:lnTo>
                  <a:lnTo>
                    <a:pt x="348" y="147"/>
                  </a:lnTo>
                  <a:lnTo>
                    <a:pt x="346" y="137"/>
                  </a:lnTo>
                  <a:lnTo>
                    <a:pt x="344" y="130"/>
                  </a:lnTo>
                  <a:lnTo>
                    <a:pt x="340" y="120"/>
                  </a:lnTo>
                  <a:lnTo>
                    <a:pt x="338" y="113"/>
                  </a:lnTo>
                  <a:lnTo>
                    <a:pt x="336" y="105"/>
                  </a:lnTo>
                  <a:lnTo>
                    <a:pt x="332" y="97"/>
                  </a:lnTo>
                  <a:lnTo>
                    <a:pt x="329" y="90"/>
                  </a:lnTo>
                  <a:lnTo>
                    <a:pt x="323" y="82"/>
                  </a:lnTo>
                  <a:lnTo>
                    <a:pt x="319" y="75"/>
                  </a:lnTo>
                  <a:lnTo>
                    <a:pt x="313" y="69"/>
                  </a:lnTo>
                  <a:lnTo>
                    <a:pt x="310" y="61"/>
                  </a:lnTo>
                  <a:lnTo>
                    <a:pt x="304" y="55"/>
                  </a:lnTo>
                  <a:lnTo>
                    <a:pt x="298" y="50"/>
                  </a:lnTo>
                  <a:lnTo>
                    <a:pt x="292" y="44"/>
                  </a:lnTo>
                  <a:lnTo>
                    <a:pt x="285" y="36"/>
                  </a:lnTo>
                  <a:lnTo>
                    <a:pt x="277" y="33"/>
                  </a:lnTo>
                  <a:lnTo>
                    <a:pt x="272" y="29"/>
                  </a:lnTo>
                  <a:lnTo>
                    <a:pt x="264" y="23"/>
                  </a:lnTo>
                  <a:lnTo>
                    <a:pt x="258" y="19"/>
                  </a:lnTo>
                  <a:lnTo>
                    <a:pt x="251" y="16"/>
                  </a:lnTo>
                  <a:lnTo>
                    <a:pt x="243" y="12"/>
                  </a:lnTo>
                  <a:lnTo>
                    <a:pt x="235" y="8"/>
                  </a:lnTo>
                  <a:lnTo>
                    <a:pt x="226" y="6"/>
                  </a:lnTo>
                  <a:lnTo>
                    <a:pt x="218" y="4"/>
                  </a:lnTo>
                  <a:lnTo>
                    <a:pt x="211" y="2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4"/>
                  </a:lnTo>
                  <a:lnTo>
                    <a:pt x="123" y="6"/>
                  </a:lnTo>
                  <a:lnTo>
                    <a:pt x="114" y="8"/>
                  </a:lnTo>
                  <a:lnTo>
                    <a:pt x="108" y="12"/>
                  </a:lnTo>
                  <a:lnTo>
                    <a:pt x="98" y="16"/>
                  </a:lnTo>
                  <a:lnTo>
                    <a:pt x="91" y="19"/>
                  </a:lnTo>
                  <a:lnTo>
                    <a:pt x="83" y="23"/>
                  </a:lnTo>
                  <a:lnTo>
                    <a:pt x="78" y="29"/>
                  </a:lnTo>
                  <a:lnTo>
                    <a:pt x="70" y="33"/>
                  </a:lnTo>
                  <a:lnTo>
                    <a:pt x="62" y="36"/>
                  </a:lnTo>
                  <a:lnTo>
                    <a:pt x="57" y="44"/>
                  </a:lnTo>
                  <a:lnTo>
                    <a:pt x="51" y="50"/>
                  </a:lnTo>
                  <a:lnTo>
                    <a:pt x="45" y="55"/>
                  </a:lnTo>
                  <a:lnTo>
                    <a:pt x="40" y="61"/>
                  </a:lnTo>
                  <a:lnTo>
                    <a:pt x="34" y="69"/>
                  </a:lnTo>
                  <a:lnTo>
                    <a:pt x="28" y="75"/>
                  </a:lnTo>
                  <a:lnTo>
                    <a:pt x="24" y="82"/>
                  </a:lnTo>
                  <a:lnTo>
                    <a:pt x="21" y="90"/>
                  </a:lnTo>
                  <a:lnTo>
                    <a:pt x="17" y="97"/>
                  </a:lnTo>
                  <a:lnTo>
                    <a:pt x="15" y="105"/>
                  </a:lnTo>
                  <a:lnTo>
                    <a:pt x="11" y="113"/>
                  </a:lnTo>
                  <a:lnTo>
                    <a:pt x="7" y="120"/>
                  </a:lnTo>
                  <a:lnTo>
                    <a:pt x="5" y="130"/>
                  </a:lnTo>
                  <a:lnTo>
                    <a:pt x="3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0" y="173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2" y="198"/>
                  </a:lnTo>
                  <a:lnTo>
                    <a:pt x="3" y="208"/>
                  </a:lnTo>
                  <a:lnTo>
                    <a:pt x="5" y="215"/>
                  </a:lnTo>
                  <a:lnTo>
                    <a:pt x="7" y="225"/>
                  </a:lnTo>
                  <a:lnTo>
                    <a:pt x="11" y="232"/>
                  </a:lnTo>
                  <a:lnTo>
                    <a:pt x="15" y="242"/>
                  </a:lnTo>
                  <a:lnTo>
                    <a:pt x="17" y="248"/>
                  </a:lnTo>
                  <a:lnTo>
                    <a:pt x="21" y="255"/>
                  </a:lnTo>
                  <a:lnTo>
                    <a:pt x="24" y="263"/>
                  </a:lnTo>
                  <a:lnTo>
                    <a:pt x="28" y="270"/>
                  </a:lnTo>
                  <a:lnTo>
                    <a:pt x="34" y="276"/>
                  </a:lnTo>
                  <a:lnTo>
                    <a:pt x="40" y="284"/>
                  </a:lnTo>
                  <a:lnTo>
                    <a:pt x="45" y="289"/>
                  </a:lnTo>
                  <a:lnTo>
                    <a:pt x="51" y="297"/>
                  </a:lnTo>
                  <a:lnTo>
                    <a:pt x="57" y="303"/>
                  </a:lnTo>
                  <a:lnTo>
                    <a:pt x="62" y="306"/>
                  </a:lnTo>
                  <a:lnTo>
                    <a:pt x="70" y="312"/>
                  </a:lnTo>
                  <a:lnTo>
                    <a:pt x="78" y="318"/>
                  </a:lnTo>
                  <a:lnTo>
                    <a:pt x="83" y="322"/>
                  </a:lnTo>
                  <a:lnTo>
                    <a:pt x="91" y="327"/>
                  </a:lnTo>
                  <a:lnTo>
                    <a:pt x="98" y="331"/>
                  </a:lnTo>
                  <a:lnTo>
                    <a:pt x="108" y="335"/>
                  </a:lnTo>
                  <a:lnTo>
                    <a:pt x="114" y="337"/>
                  </a:lnTo>
                  <a:lnTo>
                    <a:pt x="123" y="341"/>
                  </a:lnTo>
                  <a:lnTo>
                    <a:pt x="131" y="343"/>
                  </a:lnTo>
                  <a:lnTo>
                    <a:pt x="140" y="344"/>
                  </a:lnTo>
                  <a:lnTo>
                    <a:pt x="148" y="346"/>
                  </a:lnTo>
                  <a:lnTo>
                    <a:pt x="157" y="348"/>
                  </a:lnTo>
                  <a:lnTo>
                    <a:pt x="165" y="348"/>
                  </a:lnTo>
                  <a:lnTo>
                    <a:pt x="176" y="350"/>
                  </a:lnTo>
                  <a:lnTo>
                    <a:pt x="176" y="35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4" name="Freeform 31"/>
            <p:cNvSpPr>
              <a:spLocks/>
            </p:cNvSpPr>
            <p:nvPr/>
          </p:nvSpPr>
          <p:spPr bwMode="auto">
            <a:xfrm>
              <a:off x="7549946" y="4557106"/>
              <a:ext cx="325984" cy="328868"/>
            </a:xfrm>
            <a:custGeom>
              <a:avLst/>
              <a:gdLst/>
              <a:ahLst/>
              <a:cxnLst>
                <a:cxn ang="0">
                  <a:pos x="124" y="226"/>
                </a:cxn>
                <a:cxn ang="0">
                  <a:pos x="147" y="220"/>
                </a:cxn>
                <a:cxn ang="0">
                  <a:pos x="166" y="211"/>
                </a:cxn>
                <a:cxn ang="0">
                  <a:pos x="183" y="200"/>
                </a:cxn>
                <a:cxn ang="0">
                  <a:pos x="200" y="182"/>
                </a:cxn>
                <a:cxn ang="0">
                  <a:pos x="212" y="165"/>
                </a:cxn>
                <a:cxn ang="0">
                  <a:pos x="221" y="144"/>
                </a:cxn>
                <a:cxn ang="0">
                  <a:pos x="227" y="123"/>
                </a:cxn>
                <a:cxn ang="0">
                  <a:pos x="227" y="99"/>
                </a:cxn>
                <a:cxn ang="0">
                  <a:pos x="221" y="78"/>
                </a:cxn>
                <a:cxn ang="0">
                  <a:pos x="212" y="57"/>
                </a:cxn>
                <a:cxn ang="0">
                  <a:pos x="200" y="40"/>
                </a:cxn>
                <a:cxn ang="0">
                  <a:pos x="183" y="25"/>
                </a:cxn>
                <a:cxn ang="0">
                  <a:pos x="166" y="11"/>
                </a:cxn>
                <a:cxn ang="0">
                  <a:pos x="147" y="2"/>
                </a:cxn>
                <a:cxn ang="0">
                  <a:pos x="124" y="0"/>
                </a:cxn>
                <a:cxn ang="0">
                  <a:pos x="101" y="0"/>
                </a:cxn>
                <a:cxn ang="0">
                  <a:pos x="78" y="2"/>
                </a:cxn>
                <a:cxn ang="0">
                  <a:pos x="57" y="11"/>
                </a:cxn>
                <a:cxn ang="0">
                  <a:pos x="40" y="25"/>
                </a:cxn>
                <a:cxn ang="0">
                  <a:pos x="25" y="40"/>
                </a:cxn>
                <a:cxn ang="0">
                  <a:pos x="12" y="57"/>
                </a:cxn>
                <a:cxn ang="0">
                  <a:pos x="2" y="78"/>
                </a:cxn>
                <a:cxn ang="0">
                  <a:pos x="0" y="99"/>
                </a:cxn>
                <a:cxn ang="0">
                  <a:pos x="0" y="123"/>
                </a:cxn>
                <a:cxn ang="0">
                  <a:pos x="2" y="144"/>
                </a:cxn>
                <a:cxn ang="0">
                  <a:pos x="12" y="165"/>
                </a:cxn>
                <a:cxn ang="0">
                  <a:pos x="25" y="182"/>
                </a:cxn>
                <a:cxn ang="0">
                  <a:pos x="40" y="200"/>
                </a:cxn>
                <a:cxn ang="0">
                  <a:pos x="57" y="211"/>
                </a:cxn>
                <a:cxn ang="0">
                  <a:pos x="78" y="220"/>
                </a:cxn>
                <a:cxn ang="0">
                  <a:pos x="101" y="226"/>
                </a:cxn>
                <a:cxn ang="0">
                  <a:pos x="115" y="226"/>
                </a:cxn>
              </a:cxnLst>
              <a:rect l="0" t="0" r="r" b="b"/>
              <a:pathLst>
                <a:path w="227" h="226">
                  <a:moveTo>
                    <a:pt x="115" y="226"/>
                  </a:moveTo>
                  <a:lnTo>
                    <a:pt x="124" y="226"/>
                  </a:lnTo>
                  <a:lnTo>
                    <a:pt x="135" y="222"/>
                  </a:lnTo>
                  <a:lnTo>
                    <a:pt x="147" y="220"/>
                  </a:lnTo>
                  <a:lnTo>
                    <a:pt x="156" y="217"/>
                  </a:lnTo>
                  <a:lnTo>
                    <a:pt x="166" y="211"/>
                  </a:lnTo>
                  <a:lnTo>
                    <a:pt x="175" y="205"/>
                  </a:lnTo>
                  <a:lnTo>
                    <a:pt x="183" y="200"/>
                  </a:lnTo>
                  <a:lnTo>
                    <a:pt x="192" y="192"/>
                  </a:lnTo>
                  <a:lnTo>
                    <a:pt x="200" y="182"/>
                  </a:lnTo>
                  <a:lnTo>
                    <a:pt x="206" y="175"/>
                  </a:lnTo>
                  <a:lnTo>
                    <a:pt x="212" y="165"/>
                  </a:lnTo>
                  <a:lnTo>
                    <a:pt x="217" y="156"/>
                  </a:lnTo>
                  <a:lnTo>
                    <a:pt x="221" y="144"/>
                  </a:lnTo>
                  <a:lnTo>
                    <a:pt x="223" y="135"/>
                  </a:lnTo>
                  <a:lnTo>
                    <a:pt x="227" y="123"/>
                  </a:lnTo>
                  <a:lnTo>
                    <a:pt x="227" y="112"/>
                  </a:lnTo>
                  <a:lnTo>
                    <a:pt x="227" y="99"/>
                  </a:lnTo>
                  <a:lnTo>
                    <a:pt x="223" y="87"/>
                  </a:lnTo>
                  <a:lnTo>
                    <a:pt x="221" y="78"/>
                  </a:lnTo>
                  <a:lnTo>
                    <a:pt x="217" y="68"/>
                  </a:lnTo>
                  <a:lnTo>
                    <a:pt x="212" y="57"/>
                  </a:lnTo>
                  <a:lnTo>
                    <a:pt x="206" y="47"/>
                  </a:lnTo>
                  <a:lnTo>
                    <a:pt x="200" y="40"/>
                  </a:lnTo>
                  <a:lnTo>
                    <a:pt x="192" y="32"/>
                  </a:lnTo>
                  <a:lnTo>
                    <a:pt x="183" y="25"/>
                  </a:lnTo>
                  <a:lnTo>
                    <a:pt x="175" y="17"/>
                  </a:lnTo>
                  <a:lnTo>
                    <a:pt x="166" y="11"/>
                  </a:lnTo>
                  <a:lnTo>
                    <a:pt x="156" y="8"/>
                  </a:lnTo>
                  <a:lnTo>
                    <a:pt x="147" y="2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69" y="8"/>
                  </a:lnTo>
                  <a:lnTo>
                    <a:pt x="57" y="11"/>
                  </a:lnTo>
                  <a:lnTo>
                    <a:pt x="48" y="17"/>
                  </a:lnTo>
                  <a:lnTo>
                    <a:pt x="40" y="25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18" y="47"/>
                  </a:lnTo>
                  <a:lnTo>
                    <a:pt x="12" y="57"/>
                  </a:lnTo>
                  <a:lnTo>
                    <a:pt x="8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2" y="144"/>
                  </a:lnTo>
                  <a:lnTo>
                    <a:pt x="8" y="156"/>
                  </a:lnTo>
                  <a:lnTo>
                    <a:pt x="12" y="165"/>
                  </a:lnTo>
                  <a:lnTo>
                    <a:pt x="18" y="175"/>
                  </a:lnTo>
                  <a:lnTo>
                    <a:pt x="25" y="182"/>
                  </a:lnTo>
                  <a:lnTo>
                    <a:pt x="33" y="192"/>
                  </a:lnTo>
                  <a:lnTo>
                    <a:pt x="40" y="200"/>
                  </a:lnTo>
                  <a:lnTo>
                    <a:pt x="48" y="205"/>
                  </a:lnTo>
                  <a:lnTo>
                    <a:pt x="57" y="211"/>
                  </a:lnTo>
                  <a:lnTo>
                    <a:pt x="69" y="217"/>
                  </a:lnTo>
                  <a:lnTo>
                    <a:pt x="78" y="220"/>
                  </a:lnTo>
                  <a:lnTo>
                    <a:pt x="90" y="222"/>
                  </a:lnTo>
                  <a:lnTo>
                    <a:pt x="101" y="226"/>
                  </a:lnTo>
                  <a:lnTo>
                    <a:pt x="115" y="226"/>
                  </a:lnTo>
                  <a:lnTo>
                    <a:pt x="115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5" name="Freeform 32"/>
            <p:cNvSpPr>
              <a:spLocks/>
            </p:cNvSpPr>
            <p:nvPr/>
          </p:nvSpPr>
          <p:spPr bwMode="auto">
            <a:xfrm>
              <a:off x="7564371" y="4568645"/>
              <a:ext cx="288481" cy="285597"/>
            </a:xfrm>
            <a:custGeom>
              <a:avLst/>
              <a:gdLst/>
              <a:ahLst/>
              <a:cxnLst>
                <a:cxn ang="0">
                  <a:pos x="142" y="163"/>
                </a:cxn>
                <a:cxn ang="0">
                  <a:pos x="129" y="173"/>
                </a:cxn>
                <a:cxn ang="0">
                  <a:pos x="116" y="195"/>
                </a:cxn>
                <a:cxn ang="0">
                  <a:pos x="106" y="197"/>
                </a:cxn>
                <a:cxn ang="0">
                  <a:pos x="84" y="174"/>
                </a:cxn>
                <a:cxn ang="0">
                  <a:pos x="68" y="169"/>
                </a:cxn>
                <a:cxn ang="0">
                  <a:pos x="44" y="178"/>
                </a:cxn>
                <a:cxn ang="0">
                  <a:pos x="34" y="173"/>
                </a:cxn>
                <a:cxn ang="0">
                  <a:pos x="34" y="140"/>
                </a:cxn>
                <a:cxn ang="0">
                  <a:pos x="30" y="127"/>
                </a:cxn>
                <a:cxn ang="0">
                  <a:pos x="6" y="114"/>
                </a:cxn>
                <a:cxn ang="0">
                  <a:pos x="0" y="104"/>
                </a:cxn>
                <a:cxn ang="0">
                  <a:pos x="25" y="83"/>
                </a:cxn>
                <a:cxn ang="0">
                  <a:pos x="30" y="68"/>
                </a:cxn>
                <a:cxn ang="0">
                  <a:pos x="23" y="43"/>
                </a:cxn>
                <a:cxn ang="0">
                  <a:pos x="26" y="32"/>
                </a:cxn>
                <a:cxn ang="0">
                  <a:pos x="61" y="34"/>
                </a:cxn>
                <a:cxn ang="0">
                  <a:pos x="72" y="28"/>
                </a:cxn>
                <a:cxn ang="0">
                  <a:pos x="85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16" y="22"/>
                </a:cxn>
                <a:cxn ang="0">
                  <a:pos x="131" y="28"/>
                </a:cxn>
                <a:cxn ang="0">
                  <a:pos x="156" y="20"/>
                </a:cxn>
                <a:cxn ang="0">
                  <a:pos x="167" y="26"/>
                </a:cxn>
                <a:cxn ang="0">
                  <a:pos x="165" y="58"/>
                </a:cxn>
                <a:cxn ang="0">
                  <a:pos x="173" y="70"/>
                </a:cxn>
                <a:cxn ang="0">
                  <a:pos x="196" y="83"/>
                </a:cxn>
                <a:cxn ang="0">
                  <a:pos x="198" y="89"/>
                </a:cxn>
                <a:cxn ang="0">
                  <a:pos x="198" y="98"/>
                </a:cxn>
                <a:cxn ang="0">
                  <a:pos x="175" y="115"/>
                </a:cxn>
                <a:cxn ang="0">
                  <a:pos x="171" y="129"/>
                </a:cxn>
                <a:cxn ang="0">
                  <a:pos x="180" y="155"/>
                </a:cxn>
                <a:cxn ang="0">
                  <a:pos x="175" y="165"/>
                </a:cxn>
                <a:cxn ang="0">
                  <a:pos x="165" y="169"/>
                </a:cxn>
              </a:cxnLst>
              <a:rect l="0" t="0" r="r" b="b"/>
              <a:pathLst>
                <a:path w="200" h="197">
                  <a:moveTo>
                    <a:pt x="165" y="169"/>
                  </a:moveTo>
                  <a:lnTo>
                    <a:pt x="142" y="163"/>
                  </a:lnTo>
                  <a:lnTo>
                    <a:pt x="135" y="167"/>
                  </a:lnTo>
                  <a:lnTo>
                    <a:pt x="129" y="173"/>
                  </a:lnTo>
                  <a:lnTo>
                    <a:pt x="120" y="192"/>
                  </a:lnTo>
                  <a:lnTo>
                    <a:pt x="116" y="195"/>
                  </a:lnTo>
                  <a:lnTo>
                    <a:pt x="114" y="197"/>
                  </a:lnTo>
                  <a:lnTo>
                    <a:pt x="106" y="197"/>
                  </a:lnTo>
                  <a:lnTo>
                    <a:pt x="97" y="195"/>
                  </a:lnTo>
                  <a:lnTo>
                    <a:pt x="84" y="174"/>
                  </a:lnTo>
                  <a:lnTo>
                    <a:pt x="76" y="171"/>
                  </a:lnTo>
                  <a:lnTo>
                    <a:pt x="68" y="169"/>
                  </a:lnTo>
                  <a:lnTo>
                    <a:pt x="45" y="178"/>
                  </a:lnTo>
                  <a:lnTo>
                    <a:pt x="44" y="178"/>
                  </a:lnTo>
                  <a:lnTo>
                    <a:pt x="42" y="178"/>
                  </a:lnTo>
                  <a:lnTo>
                    <a:pt x="34" y="173"/>
                  </a:lnTo>
                  <a:lnTo>
                    <a:pt x="32" y="163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0" y="127"/>
                  </a:lnTo>
                  <a:lnTo>
                    <a:pt x="6" y="115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96"/>
                  </a:lnTo>
                  <a:lnTo>
                    <a:pt x="25" y="83"/>
                  </a:lnTo>
                  <a:lnTo>
                    <a:pt x="30" y="76"/>
                  </a:lnTo>
                  <a:lnTo>
                    <a:pt x="30" y="68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61" y="34"/>
                  </a:lnTo>
                  <a:lnTo>
                    <a:pt x="65" y="32"/>
                  </a:lnTo>
                  <a:lnTo>
                    <a:pt x="72" y="28"/>
                  </a:lnTo>
                  <a:lnTo>
                    <a:pt x="84" y="5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3" y="5"/>
                  </a:lnTo>
                  <a:lnTo>
                    <a:pt x="116" y="22"/>
                  </a:lnTo>
                  <a:lnTo>
                    <a:pt x="123" y="28"/>
                  </a:lnTo>
                  <a:lnTo>
                    <a:pt x="131" y="28"/>
                  </a:lnTo>
                  <a:lnTo>
                    <a:pt x="154" y="20"/>
                  </a:lnTo>
                  <a:lnTo>
                    <a:pt x="156" y="20"/>
                  </a:lnTo>
                  <a:lnTo>
                    <a:pt x="158" y="20"/>
                  </a:lnTo>
                  <a:lnTo>
                    <a:pt x="167" y="26"/>
                  </a:lnTo>
                  <a:lnTo>
                    <a:pt x="171" y="34"/>
                  </a:lnTo>
                  <a:lnTo>
                    <a:pt x="165" y="58"/>
                  </a:lnTo>
                  <a:lnTo>
                    <a:pt x="167" y="64"/>
                  </a:lnTo>
                  <a:lnTo>
                    <a:pt x="173" y="70"/>
                  </a:lnTo>
                  <a:lnTo>
                    <a:pt x="194" y="83"/>
                  </a:lnTo>
                  <a:lnTo>
                    <a:pt x="196" y="83"/>
                  </a:lnTo>
                  <a:lnTo>
                    <a:pt x="198" y="85"/>
                  </a:lnTo>
                  <a:lnTo>
                    <a:pt x="198" y="89"/>
                  </a:lnTo>
                  <a:lnTo>
                    <a:pt x="200" y="93"/>
                  </a:lnTo>
                  <a:lnTo>
                    <a:pt x="198" y="98"/>
                  </a:lnTo>
                  <a:lnTo>
                    <a:pt x="196" y="100"/>
                  </a:lnTo>
                  <a:lnTo>
                    <a:pt x="175" y="115"/>
                  </a:lnTo>
                  <a:lnTo>
                    <a:pt x="171" y="121"/>
                  </a:lnTo>
                  <a:lnTo>
                    <a:pt x="171" y="129"/>
                  </a:lnTo>
                  <a:lnTo>
                    <a:pt x="180" y="152"/>
                  </a:lnTo>
                  <a:lnTo>
                    <a:pt x="180" y="155"/>
                  </a:lnTo>
                  <a:lnTo>
                    <a:pt x="180" y="157"/>
                  </a:lnTo>
                  <a:lnTo>
                    <a:pt x="175" y="165"/>
                  </a:lnTo>
                  <a:lnTo>
                    <a:pt x="165" y="169"/>
                  </a:lnTo>
                  <a:lnTo>
                    <a:pt x="165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6" name="Freeform 33"/>
            <p:cNvSpPr>
              <a:spLocks/>
            </p:cNvSpPr>
            <p:nvPr/>
          </p:nvSpPr>
          <p:spPr bwMode="auto">
            <a:xfrm>
              <a:off x="7616297" y="4614802"/>
              <a:ext cx="178858" cy="178858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72" y="120"/>
                </a:cxn>
                <a:cxn ang="0">
                  <a:pos x="86" y="118"/>
                </a:cxn>
                <a:cxn ang="0">
                  <a:pos x="95" y="112"/>
                </a:cxn>
                <a:cxn ang="0">
                  <a:pos x="106" y="104"/>
                </a:cxn>
                <a:cxn ang="0">
                  <a:pos x="112" y="95"/>
                </a:cxn>
                <a:cxn ang="0">
                  <a:pos x="118" y="83"/>
                </a:cxn>
                <a:cxn ang="0">
                  <a:pos x="122" y="72"/>
                </a:cxn>
                <a:cxn ang="0">
                  <a:pos x="124" y="59"/>
                </a:cxn>
                <a:cxn ang="0">
                  <a:pos x="124" y="53"/>
                </a:cxn>
                <a:cxn ang="0">
                  <a:pos x="122" y="45"/>
                </a:cxn>
                <a:cxn ang="0">
                  <a:pos x="120" y="40"/>
                </a:cxn>
                <a:cxn ang="0">
                  <a:pos x="118" y="34"/>
                </a:cxn>
                <a:cxn ang="0">
                  <a:pos x="112" y="23"/>
                </a:cxn>
                <a:cxn ang="0">
                  <a:pos x="106" y="15"/>
                </a:cxn>
                <a:cxn ang="0">
                  <a:pos x="95" y="7"/>
                </a:cxn>
                <a:cxn ang="0">
                  <a:pos x="86" y="2"/>
                </a:cxn>
                <a:cxn ang="0">
                  <a:pos x="72" y="0"/>
                </a:cxn>
                <a:cxn ang="0">
                  <a:pos x="61" y="0"/>
                </a:cxn>
                <a:cxn ang="0">
                  <a:pos x="55" y="0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6" y="2"/>
                </a:cxn>
                <a:cxn ang="0">
                  <a:pos x="25" y="7"/>
                </a:cxn>
                <a:cxn ang="0">
                  <a:pos x="17" y="15"/>
                </a:cxn>
                <a:cxn ang="0">
                  <a:pos x="9" y="23"/>
                </a:cxn>
                <a:cxn ang="0">
                  <a:pos x="4" y="34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4" y="83"/>
                </a:cxn>
                <a:cxn ang="0">
                  <a:pos x="9" y="95"/>
                </a:cxn>
                <a:cxn ang="0">
                  <a:pos x="17" y="104"/>
                </a:cxn>
                <a:cxn ang="0">
                  <a:pos x="25" y="112"/>
                </a:cxn>
                <a:cxn ang="0">
                  <a:pos x="36" y="118"/>
                </a:cxn>
                <a:cxn ang="0">
                  <a:pos x="40" y="118"/>
                </a:cxn>
                <a:cxn ang="0">
                  <a:pos x="48" y="120"/>
                </a:cxn>
                <a:cxn ang="0">
                  <a:pos x="55" y="122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lnTo>
                    <a:pt x="72" y="120"/>
                  </a:lnTo>
                  <a:lnTo>
                    <a:pt x="86" y="118"/>
                  </a:lnTo>
                  <a:lnTo>
                    <a:pt x="95" y="112"/>
                  </a:lnTo>
                  <a:lnTo>
                    <a:pt x="106" y="104"/>
                  </a:lnTo>
                  <a:lnTo>
                    <a:pt x="112" y="95"/>
                  </a:lnTo>
                  <a:lnTo>
                    <a:pt x="118" y="83"/>
                  </a:lnTo>
                  <a:lnTo>
                    <a:pt x="122" y="72"/>
                  </a:lnTo>
                  <a:lnTo>
                    <a:pt x="124" y="59"/>
                  </a:lnTo>
                  <a:lnTo>
                    <a:pt x="124" y="53"/>
                  </a:lnTo>
                  <a:lnTo>
                    <a:pt x="122" y="45"/>
                  </a:lnTo>
                  <a:lnTo>
                    <a:pt x="120" y="40"/>
                  </a:lnTo>
                  <a:lnTo>
                    <a:pt x="118" y="34"/>
                  </a:lnTo>
                  <a:lnTo>
                    <a:pt x="112" y="23"/>
                  </a:lnTo>
                  <a:lnTo>
                    <a:pt x="106" y="15"/>
                  </a:lnTo>
                  <a:lnTo>
                    <a:pt x="95" y="7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5" y="7"/>
                  </a:lnTo>
                  <a:lnTo>
                    <a:pt x="17" y="15"/>
                  </a:lnTo>
                  <a:lnTo>
                    <a:pt x="9" y="23"/>
                  </a:lnTo>
                  <a:lnTo>
                    <a:pt x="4" y="34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4" y="83"/>
                  </a:lnTo>
                  <a:lnTo>
                    <a:pt x="9" y="95"/>
                  </a:lnTo>
                  <a:lnTo>
                    <a:pt x="17" y="104"/>
                  </a:lnTo>
                  <a:lnTo>
                    <a:pt x="25" y="112"/>
                  </a:lnTo>
                  <a:lnTo>
                    <a:pt x="36" y="118"/>
                  </a:lnTo>
                  <a:lnTo>
                    <a:pt x="40" y="118"/>
                  </a:lnTo>
                  <a:lnTo>
                    <a:pt x="48" y="120"/>
                  </a:lnTo>
                  <a:lnTo>
                    <a:pt x="55" y="122"/>
                  </a:lnTo>
                  <a:lnTo>
                    <a:pt x="61" y="123"/>
                  </a:lnTo>
                  <a:lnTo>
                    <a:pt x="61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7" name="Freeform 34"/>
            <p:cNvSpPr>
              <a:spLocks/>
            </p:cNvSpPr>
            <p:nvPr/>
          </p:nvSpPr>
          <p:spPr bwMode="auto">
            <a:xfrm>
              <a:off x="4970929" y="3988798"/>
              <a:ext cx="1627031" cy="1586642"/>
            </a:xfrm>
            <a:custGeom>
              <a:avLst/>
              <a:gdLst/>
              <a:ahLst/>
              <a:cxnLst>
                <a:cxn ang="0">
                  <a:pos x="622" y="1097"/>
                </a:cxn>
                <a:cxn ang="0">
                  <a:pos x="690" y="1084"/>
                </a:cxn>
                <a:cxn ang="0">
                  <a:pos x="757" y="1067"/>
                </a:cxn>
                <a:cxn ang="0">
                  <a:pos x="818" y="1038"/>
                </a:cxn>
                <a:cxn ang="0">
                  <a:pos x="877" y="1006"/>
                </a:cxn>
                <a:cxn ang="0">
                  <a:pos x="930" y="964"/>
                </a:cxn>
                <a:cxn ang="0">
                  <a:pos x="979" y="919"/>
                </a:cxn>
                <a:cxn ang="0">
                  <a:pos x="1021" y="867"/>
                </a:cxn>
                <a:cxn ang="0">
                  <a:pos x="1057" y="812"/>
                </a:cxn>
                <a:cxn ang="0">
                  <a:pos x="1086" y="751"/>
                </a:cxn>
                <a:cxn ang="0">
                  <a:pos x="1109" y="687"/>
                </a:cxn>
                <a:cxn ang="0">
                  <a:pos x="1122" y="620"/>
                </a:cxn>
                <a:cxn ang="0">
                  <a:pos x="1128" y="552"/>
                </a:cxn>
                <a:cxn ang="0">
                  <a:pos x="1122" y="481"/>
                </a:cxn>
                <a:cxn ang="0">
                  <a:pos x="1109" y="413"/>
                </a:cxn>
                <a:cxn ang="0">
                  <a:pos x="1086" y="348"/>
                </a:cxn>
                <a:cxn ang="0">
                  <a:pos x="1057" y="288"/>
                </a:cxn>
                <a:cxn ang="0">
                  <a:pos x="1021" y="231"/>
                </a:cxn>
                <a:cxn ang="0">
                  <a:pos x="979" y="179"/>
                </a:cxn>
                <a:cxn ang="0">
                  <a:pos x="930" y="134"/>
                </a:cxn>
                <a:cxn ang="0">
                  <a:pos x="877" y="94"/>
                </a:cxn>
                <a:cxn ang="0">
                  <a:pos x="818" y="59"/>
                </a:cxn>
                <a:cxn ang="0">
                  <a:pos x="757" y="33"/>
                </a:cxn>
                <a:cxn ang="0">
                  <a:pos x="690" y="14"/>
                </a:cxn>
                <a:cxn ang="0">
                  <a:pos x="622" y="2"/>
                </a:cxn>
                <a:cxn ang="0">
                  <a:pos x="550" y="0"/>
                </a:cxn>
                <a:cxn ang="0">
                  <a:pos x="477" y="4"/>
                </a:cxn>
                <a:cxn ang="0">
                  <a:pos x="409" y="19"/>
                </a:cxn>
                <a:cxn ang="0">
                  <a:pos x="344" y="42"/>
                </a:cxn>
                <a:cxn ang="0">
                  <a:pos x="281" y="71"/>
                </a:cxn>
                <a:cxn ang="0">
                  <a:pos x="226" y="109"/>
                </a:cxn>
                <a:cxn ang="0">
                  <a:pos x="175" y="151"/>
                </a:cxn>
                <a:cxn ang="0">
                  <a:pos x="127" y="200"/>
                </a:cxn>
                <a:cxn ang="0">
                  <a:pos x="88" y="251"/>
                </a:cxn>
                <a:cxn ang="0">
                  <a:pos x="55" y="312"/>
                </a:cxn>
                <a:cxn ang="0">
                  <a:pos x="29" y="373"/>
                </a:cxn>
                <a:cxn ang="0">
                  <a:pos x="11" y="440"/>
                </a:cxn>
                <a:cxn ang="0">
                  <a:pos x="0" y="508"/>
                </a:cxn>
                <a:cxn ang="0">
                  <a:pos x="0" y="578"/>
                </a:cxn>
                <a:cxn ang="0">
                  <a:pos x="8" y="649"/>
                </a:cxn>
                <a:cxn ang="0">
                  <a:pos x="25" y="713"/>
                </a:cxn>
                <a:cxn ang="0">
                  <a:pos x="49" y="776"/>
                </a:cxn>
                <a:cxn ang="0">
                  <a:pos x="80" y="835"/>
                </a:cxn>
                <a:cxn ang="0">
                  <a:pos x="118" y="888"/>
                </a:cxn>
                <a:cxn ang="0">
                  <a:pos x="165" y="940"/>
                </a:cxn>
                <a:cxn ang="0">
                  <a:pos x="215" y="981"/>
                </a:cxn>
                <a:cxn ang="0">
                  <a:pos x="270" y="1019"/>
                </a:cxn>
                <a:cxn ang="0">
                  <a:pos x="331" y="1050"/>
                </a:cxn>
                <a:cxn ang="0">
                  <a:pos x="396" y="1075"/>
                </a:cxn>
                <a:cxn ang="0">
                  <a:pos x="464" y="1090"/>
                </a:cxn>
                <a:cxn ang="0">
                  <a:pos x="534" y="1099"/>
                </a:cxn>
              </a:cxnLst>
              <a:rect l="0" t="0" r="r" b="b"/>
              <a:pathLst>
                <a:path w="1128" h="1101">
                  <a:moveTo>
                    <a:pt x="565" y="1101"/>
                  </a:moveTo>
                  <a:lnTo>
                    <a:pt x="578" y="1099"/>
                  </a:lnTo>
                  <a:lnTo>
                    <a:pt x="593" y="1099"/>
                  </a:lnTo>
                  <a:lnTo>
                    <a:pt x="607" y="1099"/>
                  </a:lnTo>
                  <a:lnTo>
                    <a:pt x="622" y="1097"/>
                  </a:lnTo>
                  <a:lnTo>
                    <a:pt x="635" y="1096"/>
                  </a:lnTo>
                  <a:lnTo>
                    <a:pt x="648" y="1094"/>
                  </a:lnTo>
                  <a:lnTo>
                    <a:pt x="662" y="1090"/>
                  </a:lnTo>
                  <a:lnTo>
                    <a:pt x="677" y="1090"/>
                  </a:lnTo>
                  <a:lnTo>
                    <a:pt x="690" y="1084"/>
                  </a:lnTo>
                  <a:lnTo>
                    <a:pt x="704" y="1082"/>
                  </a:lnTo>
                  <a:lnTo>
                    <a:pt x="717" y="1078"/>
                  </a:lnTo>
                  <a:lnTo>
                    <a:pt x="730" y="1075"/>
                  </a:lnTo>
                  <a:lnTo>
                    <a:pt x="744" y="1071"/>
                  </a:lnTo>
                  <a:lnTo>
                    <a:pt x="757" y="1067"/>
                  </a:lnTo>
                  <a:lnTo>
                    <a:pt x="768" y="1061"/>
                  </a:lnTo>
                  <a:lnTo>
                    <a:pt x="782" y="1058"/>
                  </a:lnTo>
                  <a:lnTo>
                    <a:pt x="793" y="1050"/>
                  </a:lnTo>
                  <a:lnTo>
                    <a:pt x="806" y="1044"/>
                  </a:lnTo>
                  <a:lnTo>
                    <a:pt x="818" y="1038"/>
                  </a:lnTo>
                  <a:lnTo>
                    <a:pt x="831" y="1033"/>
                  </a:lnTo>
                  <a:lnTo>
                    <a:pt x="842" y="1027"/>
                  </a:lnTo>
                  <a:lnTo>
                    <a:pt x="854" y="1019"/>
                  </a:lnTo>
                  <a:lnTo>
                    <a:pt x="865" y="1012"/>
                  </a:lnTo>
                  <a:lnTo>
                    <a:pt x="877" y="1006"/>
                  </a:lnTo>
                  <a:lnTo>
                    <a:pt x="888" y="999"/>
                  </a:lnTo>
                  <a:lnTo>
                    <a:pt x="899" y="989"/>
                  </a:lnTo>
                  <a:lnTo>
                    <a:pt x="909" y="981"/>
                  </a:lnTo>
                  <a:lnTo>
                    <a:pt x="920" y="974"/>
                  </a:lnTo>
                  <a:lnTo>
                    <a:pt x="930" y="964"/>
                  </a:lnTo>
                  <a:lnTo>
                    <a:pt x="941" y="957"/>
                  </a:lnTo>
                  <a:lnTo>
                    <a:pt x="951" y="947"/>
                  </a:lnTo>
                  <a:lnTo>
                    <a:pt x="962" y="940"/>
                  </a:lnTo>
                  <a:lnTo>
                    <a:pt x="970" y="930"/>
                  </a:lnTo>
                  <a:lnTo>
                    <a:pt x="979" y="919"/>
                  </a:lnTo>
                  <a:lnTo>
                    <a:pt x="989" y="909"/>
                  </a:lnTo>
                  <a:lnTo>
                    <a:pt x="996" y="900"/>
                  </a:lnTo>
                  <a:lnTo>
                    <a:pt x="1006" y="888"/>
                  </a:lnTo>
                  <a:lnTo>
                    <a:pt x="1014" y="879"/>
                  </a:lnTo>
                  <a:lnTo>
                    <a:pt x="1021" y="867"/>
                  </a:lnTo>
                  <a:lnTo>
                    <a:pt x="1029" y="858"/>
                  </a:lnTo>
                  <a:lnTo>
                    <a:pt x="1036" y="845"/>
                  </a:lnTo>
                  <a:lnTo>
                    <a:pt x="1042" y="835"/>
                  </a:lnTo>
                  <a:lnTo>
                    <a:pt x="1050" y="822"/>
                  </a:lnTo>
                  <a:lnTo>
                    <a:pt x="1057" y="812"/>
                  </a:lnTo>
                  <a:lnTo>
                    <a:pt x="1063" y="799"/>
                  </a:lnTo>
                  <a:lnTo>
                    <a:pt x="1069" y="788"/>
                  </a:lnTo>
                  <a:lnTo>
                    <a:pt x="1074" y="776"/>
                  </a:lnTo>
                  <a:lnTo>
                    <a:pt x="1082" y="765"/>
                  </a:lnTo>
                  <a:lnTo>
                    <a:pt x="1086" y="751"/>
                  </a:lnTo>
                  <a:lnTo>
                    <a:pt x="1091" y="738"/>
                  </a:lnTo>
                  <a:lnTo>
                    <a:pt x="1095" y="725"/>
                  </a:lnTo>
                  <a:lnTo>
                    <a:pt x="1101" y="713"/>
                  </a:lnTo>
                  <a:lnTo>
                    <a:pt x="1105" y="700"/>
                  </a:lnTo>
                  <a:lnTo>
                    <a:pt x="1109" y="687"/>
                  </a:lnTo>
                  <a:lnTo>
                    <a:pt x="1111" y="673"/>
                  </a:lnTo>
                  <a:lnTo>
                    <a:pt x="1114" y="662"/>
                  </a:lnTo>
                  <a:lnTo>
                    <a:pt x="1116" y="649"/>
                  </a:lnTo>
                  <a:lnTo>
                    <a:pt x="1120" y="634"/>
                  </a:lnTo>
                  <a:lnTo>
                    <a:pt x="1122" y="620"/>
                  </a:lnTo>
                  <a:lnTo>
                    <a:pt x="1124" y="607"/>
                  </a:lnTo>
                  <a:lnTo>
                    <a:pt x="1126" y="594"/>
                  </a:lnTo>
                  <a:lnTo>
                    <a:pt x="1126" y="578"/>
                  </a:lnTo>
                  <a:lnTo>
                    <a:pt x="1126" y="565"/>
                  </a:lnTo>
                  <a:lnTo>
                    <a:pt x="1128" y="552"/>
                  </a:lnTo>
                  <a:lnTo>
                    <a:pt x="1126" y="537"/>
                  </a:lnTo>
                  <a:lnTo>
                    <a:pt x="1126" y="521"/>
                  </a:lnTo>
                  <a:lnTo>
                    <a:pt x="1126" y="508"/>
                  </a:lnTo>
                  <a:lnTo>
                    <a:pt x="1124" y="495"/>
                  </a:lnTo>
                  <a:lnTo>
                    <a:pt x="1122" y="481"/>
                  </a:lnTo>
                  <a:lnTo>
                    <a:pt x="1120" y="466"/>
                  </a:lnTo>
                  <a:lnTo>
                    <a:pt x="1116" y="453"/>
                  </a:lnTo>
                  <a:lnTo>
                    <a:pt x="1114" y="440"/>
                  </a:lnTo>
                  <a:lnTo>
                    <a:pt x="1111" y="426"/>
                  </a:lnTo>
                  <a:lnTo>
                    <a:pt x="1109" y="413"/>
                  </a:lnTo>
                  <a:lnTo>
                    <a:pt x="1105" y="400"/>
                  </a:lnTo>
                  <a:lnTo>
                    <a:pt x="1101" y="386"/>
                  </a:lnTo>
                  <a:lnTo>
                    <a:pt x="1095" y="373"/>
                  </a:lnTo>
                  <a:lnTo>
                    <a:pt x="1091" y="362"/>
                  </a:lnTo>
                  <a:lnTo>
                    <a:pt x="1086" y="348"/>
                  </a:lnTo>
                  <a:lnTo>
                    <a:pt x="1082" y="337"/>
                  </a:lnTo>
                  <a:lnTo>
                    <a:pt x="1074" y="324"/>
                  </a:lnTo>
                  <a:lnTo>
                    <a:pt x="1069" y="312"/>
                  </a:lnTo>
                  <a:lnTo>
                    <a:pt x="1063" y="299"/>
                  </a:lnTo>
                  <a:lnTo>
                    <a:pt x="1057" y="288"/>
                  </a:lnTo>
                  <a:lnTo>
                    <a:pt x="1050" y="274"/>
                  </a:lnTo>
                  <a:lnTo>
                    <a:pt x="1042" y="263"/>
                  </a:lnTo>
                  <a:lnTo>
                    <a:pt x="1036" y="251"/>
                  </a:lnTo>
                  <a:lnTo>
                    <a:pt x="1029" y="242"/>
                  </a:lnTo>
                  <a:lnTo>
                    <a:pt x="1021" y="231"/>
                  </a:lnTo>
                  <a:lnTo>
                    <a:pt x="1014" y="221"/>
                  </a:lnTo>
                  <a:lnTo>
                    <a:pt x="1006" y="210"/>
                  </a:lnTo>
                  <a:lnTo>
                    <a:pt x="996" y="200"/>
                  </a:lnTo>
                  <a:lnTo>
                    <a:pt x="989" y="189"/>
                  </a:lnTo>
                  <a:lnTo>
                    <a:pt x="979" y="179"/>
                  </a:lnTo>
                  <a:lnTo>
                    <a:pt x="970" y="170"/>
                  </a:lnTo>
                  <a:lnTo>
                    <a:pt x="962" y="162"/>
                  </a:lnTo>
                  <a:lnTo>
                    <a:pt x="951" y="151"/>
                  </a:lnTo>
                  <a:lnTo>
                    <a:pt x="941" y="143"/>
                  </a:lnTo>
                  <a:lnTo>
                    <a:pt x="930" y="134"/>
                  </a:lnTo>
                  <a:lnTo>
                    <a:pt x="920" y="126"/>
                  </a:lnTo>
                  <a:lnTo>
                    <a:pt x="909" y="116"/>
                  </a:lnTo>
                  <a:lnTo>
                    <a:pt x="899" y="109"/>
                  </a:lnTo>
                  <a:lnTo>
                    <a:pt x="888" y="99"/>
                  </a:lnTo>
                  <a:lnTo>
                    <a:pt x="877" y="94"/>
                  </a:lnTo>
                  <a:lnTo>
                    <a:pt x="865" y="84"/>
                  </a:lnTo>
                  <a:lnTo>
                    <a:pt x="854" y="78"/>
                  </a:lnTo>
                  <a:lnTo>
                    <a:pt x="842" y="71"/>
                  </a:lnTo>
                  <a:lnTo>
                    <a:pt x="831" y="65"/>
                  </a:lnTo>
                  <a:lnTo>
                    <a:pt x="818" y="59"/>
                  </a:lnTo>
                  <a:lnTo>
                    <a:pt x="806" y="54"/>
                  </a:lnTo>
                  <a:lnTo>
                    <a:pt x="793" y="48"/>
                  </a:lnTo>
                  <a:lnTo>
                    <a:pt x="782" y="42"/>
                  </a:lnTo>
                  <a:lnTo>
                    <a:pt x="768" y="37"/>
                  </a:lnTo>
                  <a:lnTo>
                    <a:pt x="757" y="33"/>
                  </a:lnTo>
                  <a:lnTo>
                    <a:pt x="744" y="27"/>
                  </a:lnTo>
                  <a:lnTo>
                    <a:pt x="730" y="23"/>
                  </a:lnTo>
                  <a:lnTo>
                    <a:pt x="717" y="19"/>
                  </a:lnTo>
                  <a:lnTo>
                    <a:pt x="704" y="16"/>
                  </a:lnTo>
                  <a:lnTo>
                    <a:pt x="690" y="14"/>
                  </a:lnTo>
                  <a:lnTo>
                    <a:pt x="677" y="10"/>
                  </a:lnTo>
                  <a:lnTo>
                    <a:pt x="662" y="8"/>
                  </a:lnTo>
                  <a:lnTo>
                    <a:pt x="648" y="4"/>
                  </a:lnTo>
                  <a:lnTo>
                    <a:pt x="635" y="2"/>
                  </a:lnTo>
                  <a:lnTo>
                    <a:pt x="622" y="2"/>
                  </a:lnTo>
                  <a:lnTo>
                    <a:pt x="607" y="0"/>
                  </a:lnTo>
                  <a:lnTo>
                    <a:pt x="593" y="0"/>
                  </a:lnTo>
                  <a:lnTo>
                    <a:pt x="578" y="0"/>
                  </a:lnTo>
                  <a:lnTo>
                    <a:pt x="565" y="0"/>
                  </a:lnTo>
                  <a:lnTo>
                    <a:pt x="550" y="0"/>
                  </a:lnTo>
                  <a:lnTo>
                    <a:pt x="534" y="0"/>
                  </a:lnTo>
                  <a:lnTo>
                    <a:pt x="519" y="0"/>
                  </a:lnTo>
                  <a:lnTo>
                    <a:pt x="506" y="2"/>
                  </a:lnTo>
                  <a:lnTo>
                    <a:pt x="491" y="2"/>
                  </a:lnTo>
                  <a:lnTo>
                    <a:pt x="477" y="4"/>
                  </a:lnTo>
                  <a:lnTo>
                    <a:pt x="464" y="8"/>
                  </a:lnTo>
                  <a:lnTo>
                    <a:pt x="451" y="10"/>
                  </a:lnTo>
                  <a:lnTo>
                    <a:pt x="435" y="14"/>
                  </a:lnTo>
                  <a:lnTo>
                    <a:pt x="422" y="16"/>
                  </a:lnTo>
                  <a:lnTo>
                    <a:pt x="409" y="19"/>
                  </a:lnTo>
                  <a:lnTo>
                    <a:pt x="396" y="23"/>
                  </a:lnTo>
                  <a:lnTo>
                    <a:pt x="380" y="27"/>
                  </a:lnTo>
                  <a:lnTo>
                    <a:pt x="369" y="33"/>
                  </a:lnTo>
                  <a:lnTo>
                    <a:pt x="356" y="37"/>
                  </a:lnTo>
                  <a:lnTo>
                    <a:pt x="344" y="42"/>
                  </a:lnTo>
                  <a:lnTo>
                    <a:pt x="331" y="48"/>
                  </a:lnTo>
                  <a:lnTo>
                    <a:pt x="318" y="54"/>
                  </a:lnTo>
                  <a:lnTo>
                    <a:pt x="306" y="59"/>
                  </a:lnTo>
                  <a:lnTo>
                    <a:pt x="295" y="65"/>
                  </a:lnTo>
                  <a:lnTo>
                    <a:pt x="281" y="71"/>
                  </a:lnTo>
                  <a:lnTo>
                    <a:pt x="270" y="78"/>
                  </a:lnTo>
                  <a:lnTo>
                    <a:pt x="259" y="84"/>
                  </a:lnTo>
                  <a:lnTo>
                    <a:pt x="249" y="94"/>
                  </a:lnTo>
                  <a:lnTo>
                    <a:pt x="238" y="99"/>
                  </a:lnTo>
                  <a:lnTo>
                    <a:pt x="226" y="109"/>
                  </a:lnTo>
                  <a:lnTo>
                    <a:pt x="215" y="116"/>
                  </a:lnTo>
                  <a:lnTo>
                    <a:pt x="205" y="126"/>
                  </a:lnTo>
                  <a:lnTo>
                    <a:pt x="194" y="134"/>
                  </a:lnTo>
                  <a:lnTo>
                    <a:pt x="183" y="143"/>
                  </a:lnTo>
                  <a:lnTo>
                    <a:pt x="175" y="151"/>
                  </a:lnTo>
                  <a:lnTo>
                    <a:pt x="165" y="162"/>
                  </a:lnTo>
                  <a:lnTo>
                    <a:pt x="154" y="170"/>
                  </a:lnTo>
                  <a:lnTo>
                    <a:pt x="145" y="179"/>
                  </a:lnTo>
                  <a:lnTo>
                    <a:pt x="135" y="189"/>
                  </a:lnTo>
                  <a:lnTo>
                    <a:pt x="127" y="200"/>
                  </a:lnTo>
                  <a:lnTo>
                    <a:pt x="118" y="210"/>
                  </a:lnTo>
                  <a:lnTo>
                    <a:pt x="110" y="221"/>
                  </a:lnTo>
                  <a:lnTo>
                    <a:pt x="103" y="231"/>
                  </a:lnTo>
                  <a:lnTo>
                    <a:pt x="95" y="242"/>
                  </a:lnTo>
                  <a:lnTo>
                    <a:pt x="88" y="251"/>
                  </a:lnTo>
                  <a:lnTo>
                    <a:pt x="80" y="263"/>
                  </a:lnTo>
                  <a:lnTo>
                    <a:pt x="72" y="274"/>
                  </a:lnTo>
                  <a:lnTo>
                    <a:pt x="67" y="288"/>
                  </a:lnTo>
                  <a:lnTo>
                    <a:pt x="61" y="299"/>
                  </a:lnTo>
                  <a:lnTo>
                    <a:pt x="55" y="312"/>
                  </a:lnTo>
                  <a:lnTo>
                    <a:pt x="49" y="324"/>
                  </a:lnTo>
                  <a:lnTo>
                    <a:pt x="44" y="337"/>
                  </a:lnTo>
                  <a:lnTo>
                    <a:pt x="38" y="348"/>
                  </a:lnTo>
                  <a:lnTo>
                    <a:pt x="32" y="362"/>
                  </a:lnTo>
                  <a:lnTo>
                    <a:pt x="29" y="373"/>
                  </a:lnTo>
                  <a:lnTo>
                    <a:pt x="25" y="386"/>
                  </a:lnTo>
                  <a:lnTo>
                    <a:pt x="21" y="400"/>
                  </a:lnTo>
                  <a:lnTo>
                    <a:pt x="17" y="413"/>
                  </a:lnTo>
                  <a:lnTo>
                    <a:pt x="13" y="426"/>
                  </a:lnTo>
                  <a:lnTo>
                    <a:pt x="11" y="440"/>
                  </a:lnTo>
                  <a:lnTo>
                    <a:pt x="8" y="453"/>
                  </a:lnTo>
                  <a:lnTo>
                    <a:pt x="6" y="466"/>
                  </a:lnTo>
                  <a:lnTo>
                    <a:pt x="4" y="481"/>
                  </a:lnTo>
                  <a:lnTo>
                    <a:pt x="4" y="495"/>
                  </a:lnTo>
                  <a:lnTo>
                    <a:pt x="0" y="50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0" y="552"/>
                  </a:lnTo>
                  <a:lnTo>
                    <a:pt x="0" y="565"/>
                  </a:lnTo>
                  <a:lnTo>
                    <a:pt x="0" y="578"/>
                  </a:lnTo>
                  <a:lnTo>
                    <a:pt x="0" y="594"/>
                  </a:lnTo>
                  <a:lnTo>
                    <a:pt x="4" y="607"/>
                  </a:lnTo>
                  <a:lnTo>
                    <a:pt x="4" y="620"/>
                  </a:lnTo>
                  <a:lnTo>
                    <a:pt x="6" y="634"/>
                  </a:lnTo>
                  <a:lnTo>
                    <a:pt x="8" y="649"/>
                  </a:lnTo>
                  <a:lnTo>
                    <a:pt x="11" y="662"/>
                  </a:lnTo>
                  <a:lnTo>
                    <a:pt x="13" y="673"/>
                  </a:lnTo>
                  <a:lnTo>
                    <a:pt x="17" y="687"/>
                  </a:lnTo>
                  <a:lnTo>
                    <a:pt x="21" y="700"/>
                  </a:lnTo>
                  <a:lnTo>
                    <a:pt x="25" y="713"/>
                  </a:lnTo>
                  <a:lnTo>
                    <a:pt x="29" y="725"/>
                  </a:lnTo>
                  <a:lnTo>
                    <a:pt x="32" y="738"/>
                  </a:lnTo>
                  <a:lnTo>
                    <a:pt x="38" y="751"/>
                  </a:lnTo>
                  <a:lnTo>
                    <a:pt x="44" y="765"/>
                  </a:lnTo>
                  <a:lnTo>
                    <a:pt x="49" y="776"/>
                  </a:lnTo>
                  <a:lnTo>
                    <a:pt x="55" y="788"/>
                  </a:lnTo>
                  <a:lnTo>
                    <a:pt x="61" y="799"/>
                  </a:lnTo>
                  <a:lnTo>
                    <a:pt x="67" y="812"/>
                  </a:lnTo>
                  <a:lnTo>
                    <a:pt x="72" y="822"/>
                  </a:lnTo>
                  <a:lnTo>
                    <a:pt x="80" y="835"/>
                  </a:lnTo>
                  <a:lnTo>
                    <a:pt x="88" y="845"/>
                  </a:lnTo>
                  <a:lnTo>
                    <a:pt x="95" y="858"/>
                  </a:lnTo>
                  <a:lnTo>
                    <a:pt x="103" y="867"/>
                  </a:lnTo>
                  <a:lnTo>
                    <a:pt x="110" y="879"/>
                  </a:lnTo>
                  <a:lnTo>
                    <a:pt x="118" y="888"/>
                  </a:lnTo>
                  <a:lnTo>
                    <a:pt x="127" y="900"/>
                  </a:lnTo>
                  <a:lnTo>
                    <a:pt x="135" y="909"/>
                  </a:lnTo>
                  <a:lnTo>
                    <a:pt x="145" y="919"/>
                  </a:lnTo>
                  <a:lnTo>
                    <a:pt x="154" y="930"/>
                  </a:lnTo>
                  <a:lnTo>
                    <a:pt x="165" y="940"/>
                  </a:lnTo>
                  <a:lnTo>
                    <a:pt x="175" y="947"/>
                  </a:lnTo>
                  <a:lnTo>
                    <a:pt x="183" y="957"/>
                  </a:lnTo>
                  <a:lnTo>
                    <a:pt x="194" y="964"/>
                  </a:lnTo>
                  <a:lnTo>
                    <a:pt x="205" y="974"/>
                  </a:lnTo>
                  <a:lnTo>
                    <a:pt x="215" y="981"/>
                  </a:lnTo>
                  <a:lnTo>
                    <a:pt x="226" y="989"/>
                  </a:lnTo>
                  <a:lnTo>
                    <a:pt x="238" y="999"/>
                  </a:lnTo>
                  <a:lnTo>
                    <a:pt x="249" y="1006"/>
                  </a:lnTo>
                  <a:lnTo>
                    <a:pt x="259" y="1012"/>
                  </a:lnTo>
                  <a:lnTo>
                    <a:pt x="270" y="1019"/>
                  </a:lnTo>
                  <a:lnTo>
                    <a:pt x="281" y="1027"/>
                  </a:lnTo>
                  <a:lnTo>
                    <a:pt x="295" y="1033"/>
                  </a:lnTo>
                  <a:lnTo>
                    <a:pt x="306" y="1038"/>
                  </a:lnTo>
                  <a:lnTo>
                    <a:pt x="318" y="1044"/>
                  </a:lnTo>
                  <a:lnTo>
                    <a:pt x="331" y="1050"/>
                  </a:lnTo>
                  <a:lnTo>
                    <a:pt x="344" y="1058"/>
                  </a:lnTo>
                  <a:lnTo>
                    <a:pt x="356" y="1061"/>
                  </a:lnTo>
                  <a:lnTo>
                    <a:pt x="369" y="1067"/>
                  </a:lnTo>
                  <a:lnTo>
                    <a:pt x="380" y="1071"/>
                  </a:lnTo>
                  <a:lnTo>
                    <a:pt x="396" y="1075"/>
                  </a:lnTo>
                  <a:lnTo>
                    <a:pt x="409" y="1078"/>
                  </a:lnTo>
                  <a:lnTo>
                    <a:pt x="422" y="1082"/>
                  </a:lnTo>
                  <a:lnTo>
                    <a:pt x="435" y="1084"/>
                  </a:lnTo>
                  <a:lnTo>
                    <a:pt x="451" y="1090"/>
                  </a:lnTo>
                  <a:lnTo>
                    <a:pt x="464" y="1090"/>
                  </a:lnTo>
                  <a:lnTo>
                    <a:pt x="477" y="1094"/>
                  </a:lnTo>
                  <a:lnTo>
                    <a:pt x="491" y="1096"/>
                  </a:lnTo>
                  <a:lnTo>
                    <a:pt x="506" y="1097"/>
                  </a:lnTo>
                  <a:lnTo>
                    <a:pt x="519" y="1099"/>
                  </a:lnTo>
                  <a:lnTo>
                    <a:pt x="534" y="1099"/>
                  </a:lnTo>
                  <a:lnTo>
                    <a:pt x="550" y="1099"/>
                  </a:lnTo>
                  <a:lnTo>
                    <a:pt x="565" y="1101"/>
                  </a:lnTo>
                  <a:lnTo>
                    <a:pt x="565" y="1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8" name="Freeform 35"/>
            <p:cNvSpPr>
              <a:spLocks/>
            </p:cNvSpPr>
            <p:nvPr/>
          </p:nvSpPr>
          <p:spPr bwMode="auto">
            <a:xfrm>
              <a:off x="5409419" y="4334975"/>
              <a:ext cx="833710" cy="830824"/>
            </a:xfrm>
            <a:custGeom>
              <a:avLst/>
              <a:gdLst/>
              <a:ahLst/>
              <a:cxnLst>
                <a:cxn ang="0">
                  <a:pos x="263" y="574"/>
                </a:cxn>
                <a:cxn ang="0">
                  <a:pos x="234" y="572"/>
                </a:cxn>
                <a:cxn ang="0">
                  <a:pos x="208" y="563"/>
                </a:cxn>
                <a:cxn ang="0">
                  <a:pos x="179" y="555"/>
                </a:cxn>
                <a:cxn ang="0">
                  <a:pos x="154" y="544"/>
                </a:cxn>
                <a:cxn ang="0">
                  <a:pos x="114" y="517"/>
                </a:cxn>
                <a:cxn ang="0">
                  <a:pos x="73" y="481"/>
                </a:cxn>
                <a:cxn ang="0">
                  <a:pos x="42" y="443"/>
                </a:cxn>
                <a:cxn ang="0">
                  <a:pos x="25" y="411"/>
                </a:cxn>
                <a:cxn ang="0">
                  <a:pos x="14" y="378"/>
                </a:cxn>
                <a:cxn ang="0">
                  <a:pos x="6" y="352"/>
                </a:cxn>
                <a:cxn ang="0">
                  <a:pos x="0" y="325"/>
                </a:cxn>
                <a:cxn ang="0">
                  <a:pos x="0" y="297"/>
                </a:cxn>
                <a:cxn ang="0">
                  <a:pos x="0" y="264"/>
                </a:cxn>
                <a:cxn ang="0">
                  <a:pos x="2" y="236"/>
                </a:cxn>
                <a:cxn ang="0">
                  <a:pos x="8" y="209"/>
                </a:cxn>
                <a:cxn ang="0">
                  <a:pos x="17" y="181"/>
                </a:cxn>
                <a:cxn ang="0">
                  <a:pos x="29" y="156"/>
                </a:cxn>
                <a:cxn ang="0">
                  <a:pos x="54" y="114"/>
                </a:cxn>
                <a:cxn ang="0">
                  <a:pos x="92" y="74"/>
                </a:cxn>
                <a:cxn ang="0">
                  <a:pos x="135" y="40"/>
                </a:cxn>
                <a:cxn ang="0">
                  <a:pos x="168" y="23"/>
                </a:cxn>
                <a:cxn ang="0">
                  <a:pos x="194" y="13"/>
                </a:cxn>
                <a:cxn ang="0">
                  <a:pos x="221" y="6"/>
                </a:cxn>
                <a:cxn ang="0">
                  <a:pos x="249" y="0"/>
                </a:cxn>
                <a:cxn ang="0">
                  <a:pos x="280" y="0"/>
                </a:cxn>
                <a:cxn ang="0">
                  <a:pos x="308" y="0"/>
                </a:cxn>
                <a:cxn ang="0">
                  <a:pos x="337" y="4"/>
                </a:cxn>
                <a:cxn ang="0">
                  <a:pos x="365" y="10"/>
                </a:cxn>
                <a:cxn ang="0">
                  <a:pos x="392" y="17"/>
                </a:cxn>
                <a:cxn ang="0">
                  <a:pos x="430" y="36"/>
                </a:cxn>
                <a:cxn ang="0">
                  <a:pos x="459" y="55"/>
                </a:cxn>
                <a:cxn ang="0">
                  <a:pos x="500" y="93"/>
                </a:cxn>
                <a:cxn ang="0">
                  <a:pos x="533" y="137"/>
                </a:cxn>
                <a:cxn ang="0">
                  <a:pos x="550" y="169"/>
                </a:cxn>
                <a:cxn ang="0">
                  <a:pos x="559" y="196"/>
                </a:cxn>
                <a:cxn ang="0">
                  <a:pos x="569" y="222"/>
                </a:cxn>
                <a:cxn ang="0">
                  <a:pos x="575" y="251"/>
                </a:cxn>
                <a:cxn ang="0">
                  <a:pos x="576" y="281"/>
                </a:cxn>
                <a:cxn ang="0">
                  <a:pos x="575" y="310"/>
                </a:cxn>
                <a:cxn ang="0">
                  <a:pos x="573" y="338"/>
                </a:cxn>
                <a:cxn ang="0">
                  <a:pos x="563" y="365"/>
                </a:cxn>
                <a:cxn ang="0">
                  <a:pos x="556" y="394"/>
                </a:cxn>
                <a:cxn ang="0">
                  <a:pos x="537" y="430"/>
                </a:cxn>
                <a:cxn ang="0">
                  <a:pos x="517" y="460"/>
                </a:cxn>
                <a:cxn ang="0">
                  <a:pos x="481" y="500"/>
                </a:cxn>
                <a:cxn ang="0">
                  <a:pos x="441" y="530"/>
                </a:cxn>
                <a:cxn ang="0">
                  <a:pos x="411" y="546"/>
                </a:cxn>
                <a:cxn ang="0">
                  <a:pos x="379" y="559"/>
                </a:cxn>
                <a:cxn ang="0">
                  <a:pos x="352" y="568"/>
                </a:cxn>
                <a:cxn ang="0">
                  <a:pos x="324" y="574"/>
                </a:cxn>
                <a:cxn ang="0">
                  <a:pos x="295" y="576"/>
                </a:cxn>
              </a:cxnLst>
              <a:rect l="0" t="0" r="r" b="b"/>
              <a:pathLst>
                <a:path w="578" h="578">
                  <a:moveTo>
                    <a:pt x="287" y="578"/>
                  </a:moveTo>
                  <a:lnTo>
                    <a:pt x="280" y="576"/>
                  </a:lnTo>
                  <a:lnTo>
                    <a:pt x="272" y="576"/>
                  </a:lnTo>
                  <a:lnTo>
                    <a:pt x="263" y="574"/>
                  </a:lnTo>
                  <a:lnTo>
                    <a:pt x="257" y="574"/>
                  </a:lnTo>
                  <a:lnTo>
                    <a:pt x="249" y="574"/>
                  </a:lnTo>
                  <a:lnTo>
                    <a:pt x="242" y="572"/>
                  </a:lnTo>
                  <a:lnTo>
                    <a:pt x="234" y="572"/>
                  </a:lnTo>
                  <a:lnTo>
                    <a:pt x="228" y="570"/>
                  </a:lnTo>
                  <a:lnTo>
                    <a:pt x="221" y="568"/>
                  </a:lnTo>
                  <a:lnTo>
                    <a:pt x="215" y="567"/>
                  </a:lnTo>
                  <a:lnTo>
                    <a:pt x="208" y="563"/>
                  </a:lnTo>
                  <a:lnTo>
                    <a:pt x="200" y="563"/>
                  </a:lnTo>
                  <a:lnTo>
                    <a:pt x="194" y="559"/>
                  </a:lnTo>
                  <a:lnTo>
                    <a:pt x="187" y="557"/>
                  </a:lnTo>
                  <a:lnTo>
                    <a:pt x="179" y="555"/>
                  </a:lnTo>
                  <a:lnTo>
                    <a:pt x="175" y="553"/>
                  </a:lnTo>
                  <a:lnTo>
                    <a:pt x="168" y="549"/>
                  </a:lnTo>
                  <a:lnTo>
                    <a:pt x="160" y="546"/>
                  </a:lnTo>
                  <a:lnTo>
                    <a:pt x="154" y="544"/>
                  </a:lnTo>
                  <a:lnTo>
                    <a:pt x="149" y="540"/>
                  </a:lnTo>
                  <a:lnTo>
                    <a:pt x="135" y="534"/>
                  </a:lnTo>
                  <a:lnTo>
                    <a:pt x="126" y="527"/>
                  </a:lnTo>
                  <a:lnTo>
                    <a:pt x="114" y="517"/>
                  </a:lnTo>
                  <a:lnTo>
                    <a:pt x="103" y="510"/>
                  </a:lnTo>
                  <a:lnTo>
                    <a:pt x="92" y="500"/>
                  </a:lnTo>
                  <a:lnTo>
                    <a:pt x="82" y="492"/>
                  </a:lnTo>
                  <a:lnTo>
                    <a:pt x="73" y="481"/>
                  </a:lnTo>
                  <a:lnTo>
                    <a:pt x="63" y="471"/>
                  </a:lnTo>
                  <a:lnTo>
                    <a:pt x="54" y="460"/>
                  </a:lnTo>
                  <a:lnTo>
                    <a:pt x="48" y="449"/>
                  </a:lnTo>
                  <a:lnTo>
                    <a:pt x="42" y="443"/>
                  </a:lnTo>
                  <a:lnTo>
                    <a:pt x="40" y="437"/>
                  </a:lnTo>
                  <a:lnTo>
                    <a:pt x="36" y="430"/>
                  </a:lnTo>
                  <a:lnTo>
                    <a:pt x="33" y="424"/>
                  </a:lnTo>
                  <a:lnTo>
                    <a:pt x="25" y="411"/>
                  </a:lnTo>
                  <a:lnTo>
                    <a:pt x="21" y="399"/>
                  </a:lnTo>
                  <a:lnTo>
                    <a:pt x="17" y="394"/>
                  </a:lnTo>
                  <a:lnTo>
                    <a:pt x="15" y="386"/>
                  </a:lnTo>
                  <a:lnTo>
                    <a:pt x="14" y="378"/>
                  </a:lnTo>
                  <a:lnTo>
                    <a:pt x="12" y="373"/>
                  </a:lnTo>
                  <a:lnTo>
                    <a:pt x="8" y="365"/>
                  </a:lnTo>
                  <a:lnTo>
                    <a:pt x="8" y="359"/>
                  </a:lnTo>
                  <a:lnTo>
                    <a:pt x="6" y="352"/>
                  </a:lnTo>
                  <a:lnTo>
                    <a:pt x="6" y="346"/>
                  </a:lnTo>
                  <a:lnTo>
                    <a:pt x="2" y="338"/>
                  </a:lnTo>
                  <a:lnTo>
                    <a:pt x="2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0" y="310"/>
                  </a:lnTo>
                  <a:lnTo>
                    <a:pt x="0" y="302"/>
                  </a:lnTo>
                  <a:lnTo>
                    <a:pt x="0" y="297"/>
                  </a:lnTo>
                  <a:lnTo>
                    <a:pt x="0" y="289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251"/>
                  </a:lnTo>
                  <a:lnTo>
                    <a:pt x="2" y="243"/>
                  </a:lnTo>
                  <a:lnTo>
                    <a:pt x="2" y="236"/>
                  </a:lnTo>
                  <a:lnTo>
                    <a:pt x="6" y="230"/>
                  </a:lnTo>
                  <a:lnTo>
                    <a:pt x="6" y="222"/>
                  </a:lnTo>
                  <a:lnTo>
                    <a:pt x="8" y="215"/>
                  </a:lnTo>
                  <a:lnTo>
                    <a:pt x="8" y="209"/>
                  </a:lnTo>
                  <a:lnTo>
                    <a:pt x="12" y="202"/>
                  </a:lnTo>
                  <a:lnTo>
                    <a:pt x="14" y="196"/>
                  </a:lnTo>
                  <a:lnTo>
                    <a:pt x="15" y="188"/>
                  </a:lnTo>
                  <a:lnTo>
                    <a:pt x="17" y="181"/>
                  </a:lnTo>
                  <a:lnTo>
                    <a:pt x="21" y="175"/>
                  </a:lnTo>
                  <a:lnTo>
                    <a:pt x="23" y="169"/>
                  </a:lnTo>
                  <a:lnTo>
                    <a:pt x="25" y="162"/>
                  </a:lnTo>
                  <a:lnTo>
                    <a:pt x="29" y="156"/>
                  </a:lnTo>
                  <a:lnTo>
                    <a:pt x="33" y="150"/>
                  </a:lnTo>
                  <a:lnTo>
                    <a:pt x="40" y="137"/>
                  </a:lnTo>
                  <a:lnTo>
                    <a:pt x="48" y="125"/>
                  </a:lnTo>
                  <a:lnTo>
                    <a:pt x="54" y="114"/>
                  </a:lnTo>
                  <a:lnTo>
                    <a:pt x="63" y="103"/>
                  </a:lnTo>
                  <a:lnTo>
                    <a:pt x="73" y="93"/>
                  </a:lnTo>
                  <a:lnTo>
                    <a:pt x="82" y="84"/>
                  </a:lnTo>
                  <a:lnTo>
                    <a:pt x="92" y="74"/>
                  </a:lnTo>
                  <a:lnTo>
                    <a:pt x="103" y="65"/>
                  </a:lnTo>
                  <a:lnTo>
                    <a:pt x="114" y="55"/>
                  </a:lnTo>
                  <a:lnTo>
                    <a:pt x="126" y="48"/>
                  </a:lnTo>
                  <a:lnTo>
                    <a:pt x="135" y="40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0" y="27"/>
                  </a:lnTo>
                  <a:lnTo>
                    <a:pt x="168" y="23"/>
                  </a:lnTo>
                  <a:lnTo>
                    <a:pt x="175" y="21"/>
                  </a:lnTo>
                  <a:lnTo>
                    <a:pt x="179" y="17"/>
                  </a:lnTo>
                  <a:lnTo>
                    <a:pt x="187" y="15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8" y="10"/>
                  </a:lnTo>
                  <a:lnTo>
                    <a:pt x="215" y="8"/>
                  </a:lnTo>
                  <a:lnTo>
                    <a:pt x="221" y="6"/>
                  </a:lnTo>
                  <a:lnTo>
                    <a:pt x="228" y="6"/>
                  </a:lnTo>
                  <a:lnTo>
                    <a:pt x="234" y="4"/>
                  </a:lnTo>
                  <a:lnTo>
                    <a:pt x="242" y="2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6" y="0"/>
                  </a:lnTo>
                  <a:lnTo>
                    <a:pt x="324" y="0"/>
                  </a:lnTo>
                  <a:lnTo>
                    <a:pt x="329" y="2"/>
                  </a:lnTo>
                  <a:lnTo>
                    <a:pt x="337" y="4"/>
                  </a:lnTo>
                  <a:lnTo>
                    <a:pt x="344" y="6"/>
                  </a:lnTo>
                  <a:lnTo>
                    <a:pt x="352" y="6"/>
                  </a:lnTo>
                  <a:lnTo>
                    <a:pt x="358" y="8"/>
                  </a:lnTo>
                  <a:lnTo>
                    <a:pt x="365" y="10"/>
                  </a:lnTo>
                  <a:lnTo>
                    <a:pt x="371" y="11"/>
                  </a:lnTo>
                  <a:lnTo>
                    <a:pt x="379" y="13"/>
                  </a:lnTo>
                  <a:lnTo>
                    <a:pt x="386" y="15"/>
                  </a:lnTo>
                  <a:lnTo>
                    <a:pt x="392" y="17"/>
                  </a:lnTo>
                  <a:lnTo>
                    <a:pt x="400" y="21"/>
                  </a:lnTo>
                  <a:lnTo>
                    <a:pt x="411" y="27"/>
                  </a:lnTo>
                  <a:lnTo>
                    <a:pt x="422" y="32"/>
                  </a:lnTo>
                  <a:lnTo>
                    <a:pt x="430" y="36"/>
                  </a:lnTo>
                  <a:lnTo>
                    <a:pt x="436" y="40"/>
                  </a:lnTo>
                  <a:lnTo>
                    <a:pt x="441" y="44"/>
                  </a:lnTo>
                  <a:lnTo>
                    <a:pt x="449" y="48"/>
                  </a:lnTo>
                  <a:lnTo>
                    <a:pt x="459" y="55"/>
                  </a:lnTo>
                  <a:lnTo>
                    <a:pt x="470" y="65"/>
                  </a:lnTo>
                  <a:lnTo>
                    <a:pt x="481" y="74"/>
                  </a:lnTo>
                  <a:lnTo>
                    <a:pt x="493" y="84"/>
                  </a:lnTo>
                  <a:lnTo>
                    <a:pt x="500" y="93"/>
                  </a:lnTo>
                  <a:lnTo>
                    <a:pt x="510" y="103"/>
                  </a:lnTo>
                  <a:lnTo>
                    <a:pt x="517" y="114"/>
                  </a:lnTo>
                  <a:lnTo>
                    <a:pt x="527" y="125"/>
                  </a:lnTo>
                  <a:lnTo>
                    <a:pt x="533" y="137"/>
                  </a:lnTo>
                  <a:lnTo>
                    <a:pt x="540" y="150"/>
                  </a:lnTo>
                  <a:lnTo>
                    <a:pt x="544" y="156"/>
                  </a:lnTo>
                  <a:lnTo>
                    <a:pt x="546" y="162"/>
                  </a:lnTo>
                  <a:lnTo>
                    <a:pt x="550" y="169"/>
                  </a:lnTo>
                  <a:lnTo>
                    <a:pt x="554" y="175"/>
                  </a:lnTo>
                  <a:lnTo>
                    <a:pt x="556" y="181"/>
                  </a:lnTo>
                  <a:lnTo>
                    <a:pt x="557" y="188"/>
                  </a:lnTo>
                  <a:lnTo>
                    <a:pt x="559" y="196"/>
                  </a:lnTo>
                  <a:lnTo>
                    <a:pt x="563" y="202"/>
                  </a:lnTo>
                  <a:lnTo>
                    <a:pt x="563" y="209"/>
                  </a:lnTo>
                  <a:lnTo>
                    <a:pt x="567" y="215"/>
                  </a:lnTo>
                  <a:lnTo>
                    <a:pt x="569" y="222"/>
                  </a:lnTo>
                  <a:lnTo>
                    <a:pt x="571" y="230"/>
                  </a:lnTo>
                  <a:lnTo>
                    <a:pt x="573" y="236"/>
                  </a:lnTo>
                  <a:lnTo>
                    <a:pt x="573" y="243"/>
                  </a:lnTo>
                  <a:lnTo>
                    <a:pt x="575" y="251"/>
                  </a:lnTo>
                  <a:lnTo>
                    <a:pt x="575" y="259"/>
                  </a:lnTo>
                  <a:lnTo>
                    <a:pt x="575" y="264"/>
                  </a:lnTo>
                  <a:lnTo>
                    <a:pt x="576" y="274"/>
                  </a:lnTo>
                  <a:lnTo>
                    <a:pt x="576" y="281"/>
                  </a:lnTo>
                  <a:lnTo>
                    <a:pt x="578" y="289"/>
                  </a:lnTo>
                  <a:lnTo>
                    <a:pt x="576" y="297"/>
                  </a:lnTo>
                  <a:lnTo>
                    <a:pt x="576" y="302"/>
                  </a:lnTo>
                  <a:lnTo>
                    <a:pt x="575" y="310"/>
                  </a:lnTo>
                  <a:lnTo>
                    <a:pt x="575" y="318"/>
                  </a:lnTo>
                  <a:lnTo>
                    <a:pt x="575" y="325"/>
                  </a:lnTo>
                  <a:lnTo>
                    <a:pt x="573" y="331"/>
                  </a:lnTo>
                  <a:lnTo>
                    <a:pt x="573" y="338"/>
                  </a:lnTo>
                  <a:lnTo>
                    <a:pt x="571" y="346"/>
                  </a:lnTo>
                  <a:lnTo>
                    <a:pt x="569" y="352"/>
                  </a:lnTo>
                  <a:lnTo>
                    <a:pt x="567" y="359"/>
                  </a:lnTo>
                  <a:lnTo>
                    <a:pt x="563" y="365"/>
                  </a:lnTo>
                  <a:lnTo>
                    <a:pt x="563" y="373"/>
                  </a:lnTo>
                  <a:lnTo>
                    <a:pt x="559" y="378"/>
                  </a:lnTo>
                  <a:lnTo>
                    <a:pt x="557" y="386"/>
                  </a:lnTo>
                  <a:lnTo>
                    <a:pt x="556" y="394"/>
                  </a:lnTo>
                  <a:lnTo>
                    <a:pt x="554" y="399"/>
                  </a:lnTo>
                  <a:lnTo>
                    <a:pt x="546" y="411"/>
                  </a:lnTo>
                  <a:lnTo>
                    <a:pt x="540" y="424"/>
                  </a:lnTo>
                  <a:lnTo>
                    <a:pt x="537" y="430"/>
                  </a:lnTo>
                  <a:lnTo>
                    <a:pt x="533" y="437"/>
                  </a:lnTo>
                  <a:lnTo>
                    <a:pt x="529" y="443"/>
                  </a:lnTo>
                  <a:lnTo>
                    <a:pt x="527" y="449"/>
                  </a:lnTo>
                  <a:lnTo>
                    <a:pt x="517" y="460"/>
                  </a:lnTo>
                  <a:lnTo>
                    <a:pt x="510" y="471"/>
                  </a:lnTo>
                  <a:lnTo>
                    <a:pt x="500" y="481"/>
                  </a:lnTo>
                  <a:lnTo>
                    <a:pt x="493" y="492"/>
                  </a:lnTo>
                  <a:lnTo>
                    <a:pt x="481" y="500"/>
                  </a:lnTo>
                  <a:lnTo>
                    <a:pt x="470" y="510"/>
                  </a:lnTo>
                  <a:lnTo>
                    <a:pt x="459" y="517"/>
                  </a:lnTo>
                  <a:lnTo>
                    <a:pt x="449" y="527"/>
                  </a:lnTo>
                  <a:lnTo>
                    <a:pt x="441" y="530"/>
                  </a:lnTo>
                  <a:lnTo>
                    <a:pt x="436" y="534"/>
                  </a:lnTo>
                  <a:lnTo>
                    <a:pt x="430" y="538"/>
                  </a:lnTo>
                  <a:lnTo>
                    <a:pt x="422" y="540"/>
                  </a:lnTo>
                  <a:lnTo>
                    <a:pt x="411" y="546"/>
                  </a:lnTo>
                  <a:lnTo>
                    <a:pt x="400" y="553"/>
                  </a:lnTo>
                  <a:lnTo>
                    <a:pt x="392" y="555"/>
                  </a:lnTo>
                  <a:lnTo>
                    <a:pt x="386" y="557"/>
                  </a:lnTo>
                  <a:lnTo>
                    <a:pt x="379" y="559"/>
                  </a:lnTo>
                  <a:lnTo>
                    <a:pt x="371" y="563"/>
                  </a:lnTo>
                  <a:lnTo>
                    <a:pt x="365" y="563"/>
                  </a:lnTo>
                  <a:lnTo>
                    <a:pt x="358" y="567"/>
                  </a:lnTo>
                  <a:lnTo>
                    <a:pt x="352" y="568"/>
                  </a:lnTo>
                  <a:lnTo>
                    <a:pt x="344" y="570"/>
                  </a:lnTo>
                  <a:lnTo>
                    <a:pt x="337" y="572"/>
                  </a:lnTo>
                  <a:lnTo>
                    <a:pt x="329" y="572"/>
                  </a:lnTo>
                  <a:lnTo>
                    <a:pt x="324" y="574"/>
                  </a:lnTo>
                  <a:lnTo>
                    <a:pt x="316" y="574"/>
                  </a:lnTo>
                  <a:lnTo>
                    <a:pt x="308" y="574"/>
                  </a:lnTo>
                  <a:lnTo>
                    <a:pt x="301" y="576"/>
                  </a:lnTo>
                  <a:lnTo>
                    <a:pt x="295" y="576"/>
                  </a:lnTo>
                  <a:lnTo>
                    <a:pt x="287" y="578"/>
                  </a:lnTo>
                  <a:lnTo>
                    <a:pt x="287" y="57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9" name="Freeform 36"/>
            <p:cNvSpPr>
              <a:spLocks/>
            </p:cNvSpPr>
            <p:nvPr/>
          </p:nvSpPr>
          <p:spPr bwMode="auto">
            <a:xfrm>
              <a:off x="5438267" y="4349400"/>
              <a:ext cx="776014" cy="770244"/>
            </a:xfrm>
            <a:custGeom>
              <a:avLst/>
              <a:gdLst/>
              <a:ahLst/>
              <a:cxnLst>
                <a:cxn ang="0">
                  <a:pos x="255" y="535"/>
                </a:cxn>
                <a:cxn ang="0">
                  <a:pos x="236" y="533"/>
                </a:cxn>
                <a:cxn ang="0">
                  <a:pos x="215" y="529"/>
                </a:cxn>
                <a:cxn ang="0">
                  <a:pos x="196" y="523"/>
                </a:cxn>
                <a:cxn ang="0">
                  <a:pos x="166" y="514"/>
                </a:cxn>
                <a:cxn ang="0">
                  <a:pos x="130" y="495"/>
                </a:cxn>
                <a:cxn ang="0">
                  <a:pos x="99" y="472"/>
                </a:cxn>
                <a:cxn ang="0">
                  <a:pos x="69" y="445"/>
                </a:cxn>
                <a:cxn ang="0">
                  <a:pos x="46" y="417"/>
                </a:cxn>
                <a:cxn ang="0">
                  <a:pos x="27" y="383"/>
                </a:cxn>
                <a:cxn ang="0">
                  <a:pos x="16" y="360"/>
                </a:cxn>
                <a:cxn ang="0">
                  <a:pos x="10" y="339"/>
                </a:cxn>
                <a:cxn ang="0">
                  <a:pos x="6" y="322"/>
                </a:cxn>
                <a:cxn ang="0">
                  <a:pos x="0" y="301"/>
                </a:cxn>
                <a:cxn ang="0">
                  <a:pos x="0" y="280"/>
                </a:cxn>
                <a:cxn ang="0">
                  <a:pos x="0" y="259"/>
                </a:cxn>
                <a:cxn ang="0">
                  <a:pos x="0" y="240"/>
                </a:cxn>
                <a:cxn ang="0">
                  <a:pos x="4" y="219"/>
                </a:cxn>
                <a:cxn ang="0">
                  <a:pos x="8" y="198"/>
                </a:cxn>
                <a:cxn ang="0">
                  <a:pos x="16" y="173"/>
                </a:cxn>
                <a:cxn ang="0">
                  <a:pos x="33" y="139"/>
                </a:cxn>
                <a:cxn ang="0">
                  <a:pos x="52" y="107"/>
                </a:cxn>
                <a:cxn ang="0">
                  <a:pos x="80" y="78"/>
                </a:cxn>
                <a:cxn ang="0">
                  <a:pos x="109" y="52"/>
                </a:cxn>
                <a:cxn ang="0">
                  <a:pos x="141" y="33"/>
                </a:cxn>
                <a:cxn ang="0">
                  <a:pos x="177" y="16"/>
                </a:cxn>
                <a:cxn ang="0">
                  <a:pos x="202" y="8"/>
                </a:cxn>
                <a:cxn ang="0">
                  <a:pos x="221" y="4"/>
                </a:cxn>
                <a:cxn ang="0">
                  <a:pos x="242" y="0"/>
                </a:cxn>
                <a:cxn ang="0">
                  <a:pos x="263" y="0"/>
                </a:cxn>
                <a:cxn ang="0">
                  <a:pos x="284" y="0"/>
                </a:cxn>
                <a:cxn ang="0">
                  <a:pos x="303" y="0"/>
                </a:cxn>
                <a:cxn ang="0">
                  <a:pos x="324" y="6"/>
                </a:cxn>
                <a:cxn ang="0">
                  <a:pos x="343" y="10"/>
                </a:cxn>
                <a:cxn ang="0">
                  <a:pos x="362" y="16"/>
                </a:cxn>
                <a:cxn ang="0">
                  <a:pos x="384" y="27"/>
                </a:cxn>
                <a:cxn ang="0">
                  <a:pos x="419" y="46"/>
                </a:cxn>
                <a:cxn ang="0">
                  <a:pos x="449" y="69"/>
                </a:cxn>
                <a:cxn ang="0">
                  <a:pos x="476" y="97"/>
                </a:cxn>
                <a:cxn ang="0">
                  <a:pos x="497" y="128"/>
                </a:cxn>
                <a:cxn ang="0">
                  <a:pos x="516" y="162"/>
                </a:cxn>
                <a:cxn ang="0">
                  <a:pos x="525" y="192"/>
                </a:cxn>
                <a:cxn ang="0">
                  <a:pos x="533" y="213"/>
                </a:cxn>
                <a:cxn ang="0">
                  <a:pos x="535" y="232"/>
                </a:cxn>
                <a:cxn ang="0">
                  <a:pos x="537" y="253"/>
                </a:cxn>
                <a:cxn ang="0">
                  <a:pos x="537" y="274"/>
                </a:cxn>
                <a:cxn ang="0">
                  <a:pos x="537" y="293"/>
                </a:cxn>
                <a:cxn ang="0">
                  <a:pos x="533" y="314"/>
                </a:cxn>
                <a:cxn ang="0">
                  <a:pos x="527" y="333"/>
                </a:cxn>
                <a:cxn ang="0">
                  <a:pos x="521" y="352"/>
                </a:cxn>
                <a:cxn ang="0">
                  <a:pos x="516" y="371"/>
                </a:cxn>
                <a:cxn ang="0">
                  <a:pos x="497" y="405"/>
                </a:cxn>
                <a:cxn ang="0">
                  <a:pos x="476" y="438"/>
                </a:cxn>
                <a:cxn ang="0">
                  <a:pos x="449" y="464"/>
                </a:cxn>
                <a:cxn ang="0">
                  <a:pos x="419" y="489"/>
                </a:cxn>
                <a:cxn ang="0">
                  <a:pos x="384" y="506"/>
                </a:cxn>
                <a:cxn ang="0">
                  <a:pos x="362" y="518"/>
                </a:cxn>
                <a:cxn ang="0">
                  <a:pos x="343" y="523"/>
                </a:cxn>
                <a:cxn ang="0">
                  <a:pos x="324" y="529"/>
                </a:cxn>
                <a:cxn ang="0">
                  <a:pos x="303" y="533"/>
                </a:cxn>
                <a:cxn ang="0">
                  <a:pos x="284" y="535"/>
                </a:cxn>
                <a:cxn ang="0">
                  <a:pos x="270" y="535"/>
                </a:cxn>
              </a:cxnLst>
              <a:rect l="0" t="0" r="r" b="b"/>
              <a:pathLst>
                <a:path w="538" h="535">
                  <a:moveTo>
                    <a:pt x="270" y="535"/>
                  </a:moveTo>
                  <a:lnTo>
                    <a:pt x="263" y="535"/>
                  </a:lnTo>
                  <a:lnTo>
                    <a:pt x="255" y="535"/>
                  </a:lnTo>
                  <a:lnTo>
                    <a:pt x="249" y="533"/>
                  </a:lnTo>
                  <a:lnTo>
                    <a:pt x="242" y="533"/>
                  </a:lnTo>
                  <a:lnTo>
                    <a:pt x="236" y="533"/>
                  </a:lnTo>
                  <a:lnTo>
                    <a:pt x="228" y="531"/>
                  </a:lnTo>
                  <a:lnTo>
                    <a:pt x="221" y="529"/>
                  </a:lnTo>
                  <a:lnTo>
                    <a:pt x="215" y="529"/>
                  </a:lnTo>
                  <a:lnTo>
                    <a:pt x="209" y="527"/>
                  </a:lnTo>
                  <a:lnTo>
                    <a:pt x="202" y="525"/>
                  </a:lnTo>
                  <a:lnTo>
                    <a:pt x="196" y="523"/>
                  </a:lnTo>
                  <a:lnTo>
                    <a:pt x="190" y="521"/>
                  </a:lnTo>
                  <a:lnTo>
                    <a:pt x="177" y="518"/>
                  </a:lnTo>
                  <a:lnTo>
                    <a:pt x="166" y="514"/>
                  </a:lnTo>
                  <a:lnTo>
                    <a:pt x="152" y="506"/>
                  </a:lnTo>
                  <a:lnTo>
                    <a:pt x="141" y="500"/>
                  </a:lnTo>
                  <a:lnTo>
                    <a:pt x="130" y="495"/>
                  </a:lnTo>
                  <a:lnTo>
                    <a:pt x="118" y="489"/>
                  </a:lnTo>
                  <a:lnTo>
                    <a:pt x="109" y="480"/>
                  </a:lnTo>
                  <a:lnTo>
                    <a:pt x="99" y="472"/>
                  </a:lnTo>
                  <a:lnTo>
                    <a:pt x="88" y="464"/>
                  </a:lnTo>
                  <a:lnTo>
                    <a:pt x="80" y="457"/>
                  </a:lnTo>
                  <a:lnTo>
                    <a:pt x="69" y="445"/>
                  </a:lnTo>
                  <a:lnTo>
                    <a:pt x="61" y="438"/>
                  </a:lnTo>
                  <a:lnTo>
                    <a:pt x="52" y="426"/>
                  </a:lnTo>
                  <a:lnTo>
                    <a:pt x="46" y="417"/>
                  </a:lnTo>
                  <a:lnTo>
                    <a:pt x="38" y="405"/>
                  </a:lnTo>
                  <a:lnTo>
                    <a:pt x="33" y="394"/>
                  </a:lnTo>
                  <a:lnTo>
                    <a:pt x="27" y="383"/>
                  </a:lnTo>
                  <a:lnTo>
                    <a:pt x="21" y="371"/>
                  </a:lnTo>
                  <a:lnTo>
                    <a:pt x="17" y="365"/>
                  </a:lnTo>
                  <a:lnTo>
                    <a:pt x="16" y="360"/>
                  </a:lnTo>
                  <a:lnTo>
                    <a:pt x="14" y="352"/>
                  </a:lnTo>
                  <a:lnTo>
                    <a:pt x="12" y="346"/>
                  </a:lnTo>
                  <a:lnTo>
                    <a:pt x="10" y="339"/>
                  </a:lnTo>
                  <a:lnTo>
                    <a:pt x="8" y="333"/>
                  </a:lnTo>
                  <a:lnTo>
                    <a:pt x="6" y="327"/>
                  </a:lnTo>
                  <a:lnTo>
                    <a:pt x="6" y="322"/>
                  </a:lnTo>
                  <a:lnTo>
                    <a:pt x="4" y="314"/>
                  </a:lnTo>
                  <a:lnTo>
                    <a:pt x="2" y="308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32"/>
                  </a:lnTo>
                  <a:lnTo>
                    <a:pt x="2" y="225"/>
                  </a:lnTo>
                  <a:lnTo>
                    <a:pt x="4" y="219"/>
                  </a:lnTo>
                  <a:lnTo>
                    <a:pt x="6" y="213"/>
                  </a:lnTo>
                  <a:lnTo>
                    <a:pt x="6" y="206"/>
                  </a:lnTo>
                  <a:lnTo>
                    <a:pt x="8" y="198"/>
                  </a:lnTo>
                  <a:lnTo>
                    <a:pt x="10" y="192"/>
                  </a:lnTo>
                  <a:lnTo>
                    <a:pt x="12" y="187"/>
                  </a:lnTo>
                  <a:lnTo>
                    <a:pt x="16" y="173"/>
                  </a:lnTo>
                  <a:lnTo>
                    <a:pt x="21" y="162"/>
                  </a:lnTo>
                  <a:lnTo>
                    <a:pt x="27" y="151"/>
                  </a:lnTo>
                  <a:lnTo>
                    <a:pt x="33" y="139"/>
                  </a:lnTo>
                  <a:lnTo>
                    <a:pt x="38" y="128"/>
                  </a:lnTo>
                  <a:lnTo>
                    <a:pt x="46" y="118"/>
                  </a:lnTo>
                  <a:lnTo>
                    <a:pt x="52" y="107"/>
                  </a:lnTo>
                  <a:lnTo>
                    <a:pt x="61" y="97"/>
                  </a:lnTo>
                  <a:lnTo>
                    <a:pt x="69" y="86"/>
                  </a:lnTo>
                  <a:lnTo>
                    <a:pt x="80" y="78"/>
                  </a:lnTo>
                  <a:lnTo>
                    <a:pt x="88" y="69"/>
                  </a:lnTo>
                  <a:lnTo>
                    <a:pt x="99" y="61"/>
                  </a:lnTo>
                  <a:lnTo>
                    <a:pt x="109" y="52"/>
                  </a:lnTo>
                  <a:lnTo>
                    <a:pt x="118" y="46"/>
                  </a:lnTo>
                  <a:lnTo>
                    <a:pt x="130" y="38"/>
                  </a:lnTo>
                  <a:lnTo>
                    <a:pt x="141" y="33"/>
                  </a:lnTo>
                  <a:lnTo>
                    <a:pt x="152" y="27"/>
                  </a:lnTo>
                  <a:lnTo>
                    <a:pt x="166" y="21"/>
                  </a:lnTo>
                  <a:lnTo>
                    <a:pt x="177" y="16"/>
                  </a:lnTo>
                  <a:lnTo>
                    <a:pt x="190" y="12"/>
                  </a:lnTo>
                  <a:lnTo>
                    <a:pt x="196" y="10"/>
                  </a:lnTo>
                  <a:lnTo>
                    <a:pt x="202" y="8"/>
                  </a:lnTo>
                  <a:lnTo>
                    <a:pt x="209" y="6"/>
                  </a:lnTo>
                  <a:lnTo>
                    <a:pt x="215" y="6"/>
                  </a:lnTo>
                  <a:lnTo>
                    <a:pt x="221" y="4"/>
                  </a:lnTo>
                  <a:lnTo>
                    <a:pt x="228" y="2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10" y="2"/>
                  </a:lnTo>
                  <a:lnTo>
                    <a:pt x="316" y="4"/>
                  </a:lnTo>
                  <a:lnTo>
                    <a:pt x="324" y="6"/>
                  </a:lnTo>
                  <a:lnTo>
                    <a:pt x="329" y="6"/>
                  </a:lnTo>
                  <a:lnTo>
                    <a:pt x="335" y="8"/>
                  </a:lnTo>
                  <a:lnTo>
                    <a:pt x="343" y="10"/>
                  </a:lnTo>
                  <a:lnTo>
                    <a:pt x="348" y="12"/>
                  </a:lnTo>
                  <a:lnTo>
                    <a:pt x="354" y="14"/>
                  </a:lnTo>
                  <a:lnTo>
                    <a:pt x="362" y="16"/>
                  </a:lnTo>
                  <a:lnTo>
                    <a:pt x="367" y="18"/>
                  </a:lnTo>
                  <a:lnTo>
                    <a:pt x="373" y="21"/>
                  </a:lnTo>
                  <a:lnTo>
                    <a:pt x="384" y="27"/>
                  </a:lnTo>
                  <a:lnTo>
                    <a:pt x="396" y="33"/>
                  </a:lnTo>
                  <a:lnTo>
                    <a:pt x="407" y="38"/>
                  </a:lnTo>
                  <a:lnTo>
                    <a:pt x="419" y="46"/>
                  </a:lnTo>
                  <a:lnTo>
                    <a:pt x="428" y="52"/>
                  </a:lnTo>
                  <a:lnTo>
                    <a:pt x="440" y="61"/>
                  </a:lnTo>
                  <a:lnTo>
                    <a:pt x="449" y="69"/>
                  </a:lnTo>
                  <a:lnTo>
                    <a:pt x="459" y="78"/>
                  </a:lnTo>
                  <a:lnTo>
                    <a:pt x="468" y="86"/>
                  </a:lnTo>
                  <a:lnTo>
                    <a:pt x="476" y="97"/>
                  </a:lnTo>
                  <a:lnTo>
                    <a:pt x="483" y="107"/>
                  </a:lnTo>
                  <a:lnTo>
                    <a:pt x="491" y="118"/>
                  </a:lnTo>
                  <a:lnTo>
                    <a:pt x="497" y="128"/>
                  </a:lnTo>
                  <a:lnTo>
                    <a:pt x="504" y="139"/>
                  </a:lnTo>
                  <a:lnTo>
                    <a:pt x="510" y="151"/>
                  </a:lnTo>
                  <a:lnTo>
                    <a:pt x="516" y="162"/>
                  </a:lnTo>
                  <a:lnTo>
                    <a:pt x="519" y="173"/>
                  </a:lnTo>
                  <a:lnTo>
                    <a:pt x="525" y="187"/>
                  </a:lnTo>
                  <a:lnTo>
                    <a:pt x="525" y="192"/>
                  </a:lnTo>
                  <a:lnTo>
                    <a:pt x="527" y="198"/>
                  </a:lnTo>
                  <a:lnTo>
                    <a:pt x="531" y="206"/>
                  </a:lnTo>
                  <a:lnTo>
                    <a:pt x="533" y="213"/>
                  </a:lnTo>
                  <a:lnTo>
                    <a:pt x="533" y="219"/>
                  </a:lnTo>
                  <a:lnTo>
                    <a:pt x="533" y="225"/>
                  </a:lnTo>
                  <a:lnTo>
                    <a:pt x="535" y="232"/>
                  </a:lnTo>
                  <a:lnTo>
                    <a:pt x="537" y="240"/>
                  </a:lnTo>
                  <a:lnTo>
                    <a:pt x="537" y="246"/>
                  </a:lnTo>
                  <a:lnTo>
                    <a:pt x="537" y="253"/>
                  </a:lnTo>
                  <a:lnTo>
                    <a:pt x="537" y="259"/>
                  </a:lnTo>
                  <a:lnTo>
                    <a:pt x="538" y="268"/>
                  </a:lnTo>
                  <a:lnTo>
                    <a:pt x="537" y="274"/>
                  </a:lnTo>
                  <a:lnTo>
                    <a:pt x="537" y="280"/>
                  </a:lnTo>
                  <a:lnTo>
                    <a:pt x="537" y="287"/>
                  </a:lnTo>
                  <a:lnTo>
                    <a:pt x="537" y="293"/>
                  </a:lnTo>
                  <a:lnTo>
                    <a:pt x="535" y="301"/>
                  </a:lnTo>
                  <a:lnTo>
                    <a:pt x="533" y="308"/>
                  </a:lnTo>
                  <a:lnTo>
                    <a:pt x="533" y="314"/>
                  </a:lnTo>
                  <a:lnTo>
                    <a:pt x="533" y="322"/>
                  </a:lnTo>
                  <a:lnTo>
                    <a:pt x="531" y="327"/>
                  </a:lnTo>
                  <a:lnTo>
                    <a:pt x="527" y="333"/>
                  </a:lnTo>
                  <a:lnTo>
                    <a:pt x="525" y="339"/>
                  </a:lnTo>
                  <a:lnTo>
                    <a:pt x="525" y="346"/>
                  </a:lnTo>
                  <a:lnTo>
                    <a:pt x="521" y="352"/>
                  </a:lnTo>
                  <a:lnTo>
                    <a:pt x="519" y="360"/>
                  </a:lnTo>
                  <a:lnTo>
                    <a:pt x="518" y="365"/>
                  </a:lnTo>
                  <a:lnTo>
                    <a:pt x="516" y="371"/>
                  </a:lnTo>
                  <a:lnTo>
                    <a:pt x="510" y="383"/>
                  </a:lnTo>
                  <a:lnTo>
                    <a:pt x="504" y="394"/>
                  </a:lnTo>
                  <a:lnTo>
                    <a:pt x="497" y="405"/>
                  </a:lnTo>
                  <a:lnTo>
                    <a:pt x="491" y="417"/>
                  </a:lnTo>
                  <a:lnTo>
                    <a:pt x="483" y="426"/>
                  </a:lnTo>
                  <a:lnTo>
                    <a:pt x="476" y="438"/>
                  </a:lnTo>
                  <a:lnTo>
                    <a:pt x="468" y="445"/>
                  </a:lnTo>
                  <a:lnTo>
                    <a:pt x="459" y="457"/>
                  </a:lnTo>
                  <a:lnTo>
                    <a:pt x="449" y="464"/>
                  </a:lnTo>
                  <a:lnTo>
                    <a:pt x="440" y="472"/>
                  </a:lnTo>
                  <a:lnTo>
                    <a:pt x="428" y="480"/>
                  </a:lnTo>
                  <a:lnTo>
                    <a:pt x="419" y="489"/>
                  </a:lnTo>
                  <a:lnTo>
                    <a:pt x="407" y="495"/>
                  </a:lnTo>
                  <a:lnTo>
                    <a:pt x="396" y="500"/>
                  </a:lnTo>
                  <a:lnTo>
                    <a:pt x="384" y="506"/>
                  </a:lnTo>
                  <a:lnTo>
                    <a:pt x="373" y="514"/>
                  </a:lnTo>
                  <a:lnTo>
                    <a:pt x="367" y="516"/>
                  </a:lnTo>
                  <a:lnTo>
                    <a:pt x="362" y="518"/>
                  </a:lnTo>
                  <a:lnTo>
                    <a:pt x="354" y="519"/>
                  </a:lnTo>
                  <a:lnTo>
                    <a:pt x="348" y="521"/>
                  </a:lnTo>
                  <a:lnTo>
                    <a:pt x="343" y="523"/>
                  </a:lnTo>
                  <a:lnTo>
                    <a:pt x="335" y="525"/>
                  </a:lnTo>
                  <a:lnTo>
                    <a:pt x="329" y="527"/>
                  </a:lnTo>
                  <a:lnTo>
                    <a:pt x="324" y="529"/>
                  </a:lnTo>
                  <a:lnTo>
                    <a:pt x="316" y="529"/>
                  </a:lnTo>
                  <a:lnTo>
                    <a:pt x="310" y="531"/>
                  </a:lnTo>
                  <a:lnTo>
                    <a:pt x="303" y="533"/>
                  </a:lnTo>
                  <a:lnTo>
                    <a:pt x="297" y="533"/>
                  </a:lnTo>
                  <a:lnTo>
                    <a:pt x="289" y="533"/>
                  </a:lnTo>
                  <a:lnTo>
                    <a:pt x="284" y="535"/>
                  </a:lnTo>
                  <a:lnTo>
                    <a:pt x="276" y="535"/>
                  </a:lnTo>
                  <a:lnTo>
                    <a:pt x="270" y="535"/>
                  </a:lnTo>
                  <a:lnTo>
                    <a:pt x="270" y="53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0" name="Freeform 37"/>
            <p:cNvSpPr>
              <a:spLocks/>
            </p:cNvSpPr>
            <p:nvPr/>
          </p:nvSpPr>
          <p:spPr bwMode="auto">
            <a:xfrm>
              <a:off x="5519042" y="4430174"/>
              <a:ext cx="623118" cy="626003"/>
            </a:xfrm>
            <a:custGeom>
              <a:avLst/>
              <a:gdLst/>
              <a:ahLst/>
              <a:cxnLst>
                <a:cxn ang="0">
                  <a:pos x="192" y="429"/>
                </a:cxn>
                <a:cxn ang="0">
                  <a:pos x="160" y="424"/>
                </a:cxn>
                <a:cxn ang="0">
                  <a:pos x="130" y="414"/>
                </a:cxn>
                <a:cxn ang="0">
                  <a:pos x="101" y="399"/>
                </a:cxn>
                <a:cxn ang="0">
                  <a:pos x="76" y="382"/>
                </a:cxn>
                <a:cxn ang="0">
                  <a:pos x="55" y="361"/>
                </a:cxn>
                <a:cxn ang="0">
                  <a:pos x="35" y="336"/>
                </a:cxn>
                <a:cxn ang="0">
                  <a:pos x="19" y="308"/>
                </a:cxn>
                <a:cxn ang="0">
                  <a:pos x="8" y="279"/>
                </a:cxn>
                <a:cxn ang="0">
                  <a:pos x="0" y="249"/>
                </a:cxn>
                <a:cxn ang="0">
                  <a:pos x="0" y="218"/>
                </a:cxn>
                <a:cxn ang="0">
                  <a:pos x="0" y="184"/>
                </a:cxn>
                <a:cxn ang="0">
                  <a:pos x="8" y="152"/>
                </a:cxn>
                <a:cxn ang="0">
                  <a:pos x="19" y="121"/>
                </a:cxn>
                <a:cxn ang="0">
                  <a:pos x="35" y="95"/>
                </a:cxn>
                <a:cxn ang="0">
                  <a:pos x="55" y="70"/>
                </a:cxn>
                <a:cxn ang="0">
                  <a:pos x="76" y="47"/>
                </a:cxn>
                <a:cxn ang="0">
                  <a:pos x="101" y="28"/>
                </a:cxn>
                <a:cxn ang="0">
                  <a:pos x="130" y="15"/>
                </a:cxn>
                <a:cxn ang="0">
                  <a:pos x="160" y="5"/>
                </a:cxn>
                <a:cxn ang="0">
                  <a:pos x="192" y="0"/>
                </a:cxn>
                <a:cxn ang="0">
                  <a:pos x="227" y="0"/>
                </a:cxn>
                <a:cxn ang="0">
                  <a:pos x="259" y="1"/>
                </a:cxn>
                <a:cxn ang="0">
                  <a:pos x="289" y="11"/>
                </a:cxn>
                <a:cxn ang="0">
                  <a:pos x="316" y="24"/>
                </a:cxn>
                <a:cxn ang="0">
                  <a:pos x="343" y="41"/>
                </a:cxn>
                <a:cxn ang="0">
                  <a:pos x="367" y="62"/>
                </a:cxn>
                <a:cxn ang="0">
                  <a:pos x="388" y="85"/>
                </a:cxn>
                <a:cxn ang="0">
                  <a:pos x="403" y="112"/>
                </a:cxn>
                <a:cxn ang="0">
                  <a:pos x="417" y="140"/>
                </a:cxn>
                <a:cxn ang="0">
                  <a:pos x="426" y="173"/>
                </a:cxn>
                <a:cxn ang="0">
                  <a:pos x="430" y="205"/>
                </a:cxn>
                <a:cxn ang="0">
                  <a:pos x="430" y="237"/>
                </a:cxn>
                <a:cxn ang="0">
                  <a:pos x="422" y="270"/>
                </a:cxn>
                <a:cxn ang="0">
                  <a:pos x="413" y="300"/>
                </a:cxn>
                <a:cxn ang="0">
                  <a:pos x="400" y="327"/>
                </a:cxn>
                <a:cxn ang="0">
                  <a:pos x="381" y="353"/>
                </a:cxn>
                <a:cxn ang="0">
                  <a:pos x="360" y="374"/>
                </a:cxn>
                <a:cxn ang="0">
                  <a:pos x="335" y="395"/>
                </a:cxn>
                <a:cxn ang="0">
                  <a:pos x="306" y="408"/>
                </a:cxn>
                <a:cxn ang="0">
                  <a:pos x="278" y="422"/>
                </a:cxn>
                <a:cxn ang="0">
                  <a:pos x="248" y="427"/>
                </a:cxn>
                <a:cxn ang="0">
                  <a:pos x="215" y="433"/>
                </a:cxn>
              </a:cxnLst>
              <a:rect l="0" t="0" r="r" b="b"/>
              <a:pathLst>
                <a:path w="432" h="433">
                  <a:moveTo>
                    <a:pt x="215" y="433"/>
                  </a:moveTo>
                  <a:lnTo>
                    <a:pt x="204" y="431"/>
                  </a:lnTo>
                  <a:lnTo>
                    <a:pt x="192" y="429"/>
                  </a:lnTo>
                  <a:lnTo>
                    <a:pt x="181" y="427"/>
                  </a:lnTo>
                  <a:lnTo>
                    <a:pt x="171" y="427"/>
                  </a:lnTo>
                  <a:lnTo>
                    <a:pt x="160" y="424"/>
                  </a:lnTo>
                  <a:lnTo>
                    <a:pt x="151" y="422"/>
                  </a:lnTo>
                  <a:lnTo>
                    <a:pt x="139" y="418"/>
                  </a:lnTo>
                  <a:lnTo>
                    <a:pt x="130" y="414"/>
                  </a:lnTo>
                  <a:lnTo>
                    <a:pt x="120" y="408"/>
                  </a:lnTo>
                  <a:lnTo>
                    <a:pt x="111" y="404"/>
                  </a:lnTo>
                  <a:lnTo>
                    <a:pt x="101" y="399"/>
                  </a:lnTo>
                  <a:lnTo>
                    <a:pt x="94" y="395"/>
                  </a:lnTo>
                  <a:lnTo>
                    <a:pt x="84" y="387"/>
                  </a:lnTo>
                  <a:lnTo>
                    <a:pt x="76" y="382"/>
                  </a:lnTo>
                  <a:lnTo>
                    <a:pt x="71" y="374"/>
                  </a:lnTo>
                  <a:lnTo>
                    <a:pt x="63" y="368"/>
                  </a:lnTo>
                  <a:lnTo>
                    <a:pt x="55" y="361"/>
                  </a:lnTo>
                  <a:lnTo>
                    <a:pt x="48" y="353"/>
                  </a:lnTo>
                  <a:lnTo>
                    <a:pt x="42" y="344"/>
                  </a:lnTo>
                  <a:lnTo>
                    <a:pt x="35" y="336"/>
                  </a:lnTo>
                  <a:lnTo>
                    <a:pt x="29" y="327"/>
                  </a:lnTo>
                  <a:lnTo>
                    <a:pt x="25" y="317"/>
                  </a:lnTo>
                  <a:lnTo>
                    <a:pt x="19" y="308"/>
                  </a:lnTo>
                  <a:lnTo>
                    <a:pt x="16" y="300"/>
                  </a:lnTo>
                  <a:lnTo>
                    <a:pt x="12" y="289"/>
                  </a:lnTo>
                  <a:lnTo>
                    <a:pt x="8" y="279"/>
                  </a:lnTo>
                  <a:lnTo>
                    <a:pt x="6" y="270"/>
                  </a:lnTo>
                  <a:lnTo>
                    <a:pt x="4" y="260"/>
                  </a:lnTo>
                  <a:lnTo>
                    <a:pt x="0" y="249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8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4" y="173"/>
                  </a:lnTo>
                  <a:lnTo>
                    <a:pt x="6" y="161"/>
                  </a:lnTo>
                  <a:lnTo>
                    <a:pt x="8" y="152"/>
                  </a:lnTo>
                  <a:lnTo>
                    <a:pt x="12" y="140"/>
                  </a:lnTo>
                  <a:lnTo>
                    <a:pt x="16" y="131"/>
                  </a:lnTo>
                  <a:lnTo>
                    <a:pt x="19" y="121"/>
                  </a:lnTo>
                  <a:lnTo>
                    <a:pt x="25" y="112"/>
                  </a:lnTo>
                  <a:lnTo>
                    <a:pt x="29" y="102"/>
                  </a:lnTo>
                  <a:lnTo>
                    <a:pt x="35" y="95"/>
                  </a:lnTo>
                  <a:lnTo>
                    <a:pt x="42" y="85"/>
                  </a:lnTo>
                  <a:lnTo>
                    <a:pt x="48" y="77"/>
                  </a:lnTo>
                  <a:lnTo>
                    <a:pt x="55" y="70"/>
                  </a:lnTo>
                  <a:lnTo>
                    <a:pt x="63" y="62"/>
                  </a:lnTo>
                  <a:lnTo>
                    <a:pt x="71" y="55"/>
                  </a:lnTo>
                  <a:lnTo>
                    <a:pt x="76" y="47"/>
                  </a:lnTo>
                  <a:lnTo>
                    <a:pt x="84" y="41"/>
                  </a:lnTo>
                  <a:lnTo>
                    <a:pt x="94" y="36"/>
                  </a:lnTo>
                  <a:lnTo>
                    <a:pt x="101" y="28"/>
                  </a:lnTo>
                  <a:lnTo>
                    <a:pt x="111" y="24"/>
                  </a:lnTo>
                  <a:lnTo>
                    <a:pt x="120" y="19"/>
                  </a:lnTo>
                  <a:lnTo>
                    <a:pt x="130" y="15"/>
                  </a:lnTo>
                  <a:lnTo>
                    <a:pt x="139" y="11"/>
                  </a:lnTo>
                  <a:lnTo>
                    <a:pt x="151" y="7"/>
                  </a:lnTo>
                  <a:lnTo>
                    <a:pt x="160" y="5"/>
                  </a:lnTo>
                  <a:lnTo>
                    <a:pt x="171" y="1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7" y="0"/>
                  </a:lnTo>
                  <a:lnTo>
                    <a:pt x="236" y="0"/>
                  </a:lnTo>
                  <a:lnTo>
                    <a:pt x="248" y="0"/>
                  </a:lnTo>
                  <a:lnTo>
                    <a:pt x="259" y="1"/>
                  </a:lnTo>
                  <a:lnTo>
                    <a:pt x="268" y="5"/>
                  </a:lnTo>
                  <a:lnTo>
                    <a:pt x="278" y="7"/>
                  </a:lnTo>
                  <a:lnTo>
                    <a:pt x="289" y="11"/>
                  </a:lnTo>
                  <a:lnTo>
                    <a:pt x="299" y="15"/>
                  </a:lnTo>
                  <a:lnTo>
                    <a:pt x="306" y="19"/>
                  </a:lnTo>
                  <a:lnTo>
                    <a:pt x="316" y="24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3" y="41"/>
                  </a:lnTo>
                  <a:lnTo>
                    <a:pt x="352" y="47"/>
                  </a:lnTo>
                  <a:lnTo>
                    <a:pt x="360" y="55"/>
                  </a:lnTo>
                  <a:lnTo>
                    <a:pt x="367" y="62"/>
                  </a:lnTo>
                  <a:lnTo>
                    <a:pt x="373" y="70"/>
                  </a:lnTo>
                  <a:lnTo>
                    <a:pt x="381" y="77"/>
                  </a:lnTo>
                  <a:lnTo>
                    <a:pt x="388" y="85"/>
                  </a:lnTo>
                  <a:lnTo>
                    <a:pt x="394" y="95"/>
                  </a:lnTo>
                  <a:lnTo>
                    <a:pt x="400" y="102"/>
                  </a:lnTo>
                  <a:lnTo>
                    <a:pt x="403" y="112"/>
                  </a:lnTo>
                  <a:lnTo>
                    <a:pt x="407" y="121"/>
                  </a:lnTo>
                  <a:lnTo>
                    <a:pt x="413" y="131"/>
                  </a:lnTo>
                  <a:lnTo>
                    <a:pt x="417" y="140"/>
                  </a:lnTo>
                  <a:lnTo>
                    <a:pt x="421" y="152"/>
                  </a:lnTo>
                  <a:lnTo>
                    <a:pt x="422" y="161"/>
                  </a:lnTo>
                  <a:lnTo>
                    <a:pt x="426" y="173"/>
                  </a:lnTo>
                  <a:lnTo>
                    <a:pt x="428" y="184"/>
                  </a:lnTo>
                  <a:lnTo>
                    <a:pt x="430" y="193"/>
                  </a:lnTo>
                  <a:lnTo>
                    <a:pt x="430" y="205"/>
                  </a:lnTo>
                  <a:lnTo>
                    <a:pt x="432" y="218"/>
                  </a:lnTo>
                  <a:lnTo>
                    <a:pt x="430" y="228"/>
                  </a:lnTo>
                  <a:lnTo>
                    <a:pt x="430" y="237"/>
                  </a:lnTo>
                  <a:lnTo>
                    <a:pt x="428" y="249"/>
                  </a:lnTo>
                  <a:lnTo>
                    <a:pt x="426" y="260"/>
                  </a:lnTo>
                  <a:lnTo>
                    <a:pt x="422" y="270"/>
                  </a:lnTo>
                  <a:lnTo>
                    <a:pt x="421" y="279"/>
                  </a:lnTo>
                  <a:lnTo>
                    <a:pt x="417" y="289"/>
                  </a:lnTo>
                  <a:lnTo>
                    <a:pt x="413" y="300"/>
                  </a:lnTo>
                  <a:lnTo>
                    <a:pt x="407" y="308"/>
                  </a:lnTo>
                  <a:lnTo>
                    <a:pt x="403" y="317"/>
                  </a:lnTo>
                  <a:lnTo>
                    <a:pt x="400" y="327"/>
                  </a:lnTo>
                  <a:lnTo>
                    <a:pt x="394" y="336"/>
                  </a:lnTo>
                  <a:lnTo>
                    <a:pt x="388" y="344"/>
                  </a:lnTo>
                  <a:lnTo>
                    <a:pt x="381" y="353"/>
                  </a:lnTo>
                  <a:lnTo>
                    <a:pt x="373" y="361"/>
                  </a:lnTo>
                  <a:lnTo>
                    <a:pt x="367" y="368"/>
                  </a:lnTo>
                  <a:lnTo>
                    <a:pt x="360" y="374"/>
                  </a:lnTo>
                  <a:lnTo>
                    <a:pt x="352" y="382"/>
                  </a:lnTo>
                  <a:lnTo>
                    <a:pt x="343" y="387"/>
                  </a:lnTo>
                  <a:lnTo>
                    <a:pt x="335" y="395"/>
                  </a:lnTo>
                  <a:lnTo>
                    <a:pt x="325" y="399"/>
                  </a:lnTo>
                  <a:lnTo>
                    <a:pt x="316" y="404"/>
                  </a:lnTo>
                  <a:lnTo>
                    <a:pt x="306" y="408"/>
                  </a:lnTo>
                  <a:lnTo>
                    <a:pt x="299" y="414"/>
                  </a:lnTo>
                  <a:lnTo>
                    <a:pt x="289" y="418"/>
                  </a:lnTo>
                  <a:lnTo>
                    <a:pt x="278" y="422"/>
                  </a:lnTo>
                  <a:lnTo>
                    <a:pt x="268" y="424"/>
                  </a:lnTo>
                  <a:lnTo>
                    <a:pt x="259" y="427"/>
                  </a:lnTo>
                  <a:lnTo>
                    <a:pt x="248" y="427"/>
                  </a:lnTo>
                  <a:lnTo>
                    <a:pt x="236" y="429"/>
                  </a:lnTo>
                  <a:lnTo>
                    <a:pt x="227" y="431"/>
                  </a:lnTo>
                  <a:lnTo>
                    <a:pt x="215" y="433"/>
                  </a:lnTo>
                  <a:lnTo>
                    <a:pt x="215" y="4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1" name="Freeform 38"/>
            <p:cNvSpPr>
              <a:spLocks/>
            </p:cNvSpPr>
            <p:nvPr/>
          </p:nvSpPr>
          <p:spPr bwMode="auto">
            <a:xfrm>
              <a:off x="5221908" y="4845586"/>
              <a:ext cx="470224" cy="458685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93" y="176"/>
                </a:cxn>
                <a:cxn ang="0">
                  <a:pos x="272" y="0"/>
                </a:cxn>
                <a:cxn ang="0">
                  <a:pos x="325" y="36"/>
                </a:cxn>
                <a:cxn ang="0">
                  <a:pos x="137" y="237"/>
                </a:cxn>
                <a:cxn ang="0">
                  <a:pos x="137" y="317"/>
                </a:cxn>
                <a:cxn ang="0">
                  <a:pos x="46" y="256"/>
                </a:cxn>
                <a:cxn ang="0">
                  <a:pos x="0" y="155"/>
                </a:cxn>
                <a:cxn ang="0">
                  <a:pos x="0" y="155"/>
                </a:cxn>
              </a:cxnLst>
              <a:rect l="0" t="0" r="r" b="b"/>
              <a:pathLst>
                <a:path w="325" h="317">
                  <a:moveTo>
                    <a:pt x="0" y="155"/>
                  </a:moveTo>
                  <a:lnTo>
                    <a:pt x="93" y="176"/>
                  </a:lnTo>
                  <a:lnTo>
                    <a:pt x="272" y="0"/>
                  </a:lnTo>
                  <a:lnTo>
                    <a:pt x="325" y="36"/>
                  </a:lnTo>
                  <a:lnTo>
                    <a:pt x="137" y="237"/>
                  </a:lnTo>
                  <a:lnTo>
                    <a:pt x="137" y="317"/>
                  </a:lnTo>
                  <a:lnTo>
                    <a:pt x="46" y="256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2" name="Freeform 39"/>
            <p:cNvSpPr>
              <a:spLocks/>
            </p:cNvSpPr>
            <p:nvPr/>
          </p:nvSpPr>
          <p:spPr bwMode="auto">
            <a:xfrm>
              <a:off x="5853680" y="4891743"/>
              <a:ext cx="291366" cy="510611"/>
            </a:xfrm>
            <a:custGeom>
              <a:avLst/>
              <a:gdLst/>
              <a:ahLst/>
              <a:cxnLst>
                <a:cxn ang="0">
                  <a:pos x="10" y="348"/>
                </a:cxn>
                <a:cxn ang="0">
                  <a:pos x="55" y="272"/>
                </a:cxn>
                <a:cxn ang="0">
                  <a:pos x="0" y="26"/>
                </a:cxn>
                <a:cxn ang="0">
                  <a:pos x="59" y="0"/>
                </a:cxn>
                <a:cxn ang="0">
                  <a:pos x="133" y="264"/>
                </a:cxn>
                <a:cxn ang="0">
                  <a:pos x="202" y="308"/>
                </a:cxn>
                <a:cxn ang="0">
                  <a:pos x="103" y="353"/>
                </a:cxn>
                <a:cxn ang="0">
                  <a:pos x="10" y="348"/>
                </a:cxn>
                <a:cxn ang="0">
                  <a:pos x="10" y="348"/>
                </a:cxn>
              </a:cxnLst>
              <a:rect l="0" t="0" r="r" b="b"/>
              <a:pathLst>
                <a:path w="202" h="353">
                  <a:moveTo>
                    <a:pt x="10" y="348"/>
                  </a:moveTo>
                  <a:lnTo>
                    <a:pt x="55" y="272"/>
                  </a:lnTo>
                  <a:lnTo>
                    <a:pt x="0" y="26"/>
                  </a:lnTo>
                  <a:lnTo>
                    <a:pt x="59" y="0"/>
                  </a:lnTo>
                  <a:lnTo>
                    <a:pt x="133" y="264"/>
                  </a:lnTo>
                  <a:lnTo>
                    <a:pt x="202" y="308"/>
                  </a:lnTo>
                  <a:lnTo>
                    <a:pt x="103" y="353"/>
                  </a:lnTo>
                  <a:lnTo>
                    <a:pt x="10" y="348"/>
                  </a:lnTo>
                  <a:lnTo>
                    <a:pt x="1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3" name="Freeform 40"/>
            <p:cNvSpPr>
              <a:spLocks/>
            </p:cNvSpPr>
            <p:nvPr/>
          </p:nvSpPr>
          <p:spPr bwMode="auto">
            <a:xfrm>
              <a:off x="6000806" y="4730194"/>
              <a:ext cx="490417" cy="282711"/>
            </a:xfrm>
            <a:custGeom>
              <a:avLst/>
              <a:gdLst/>
              <a:ahLst/>
              <a:cxnLst>
                <a:cxn ang="0">
                  <a:pos x="299" y="195"/>
                </a:cxn>
                <a:cxn ang="0">
                  <a:pos x="249" y="123"/>
                </a:cxn>
                <a:cxn ang="0">
                  <a:pos x="0" y="80"/>
                </a:cxn>
                <a:cxn ang="0">
                  <a:pos x="0" y="15"/>
                </a:cxn>
                <a:cxn ang="0">
                  <a:pos x="272" y="51"/>
                </a:cxn>
                <a:cxn ang="0">
                  <a:pos x="331" y="0"/>
                </a:cxn>
                <a:cxn ang="0">
                  <a:pos x="340" y="114"/>
                </a:cxn>
                <a:cxn ang="0">
                  <a:pos x="299" y="195"/>
                </a:cxn>
                <a:cxn ang="0">
                  <a:pos x="299" y="195"/>
                </a:cxn>
              </a:cxnLst>
              <a:rect l="0" t="0" r="r" b="b"/>
              <a:pathLst>
                <a:path w="340" h="195">
                  <a:moveTo>
                    <a:pt x="299" y="195"/>
                  </a:moveTo>
                  <a:lnTo>
                    <a:pt x="249" y="123"/>
                  </a:lnTo>
                  <a:lnTo>
                    <a:pt x="0" y="80"/>
                  </a:lnTo>
                  <a:lnTo>
                    <a:pt x="0" y="15"/>
                  </a:lnTo>
                  <a:lnTo>
                    <a:pt x="272" y="51"/>
                  </a:lnTo>
                  <a:lnTo>
                    <a:pt x="331" y="0"/>
                  </a:lnTo>
                  <a:lnTo>
                    <a:pt x="340" y="114"/>
                  </a:lnTo>
                  <a:lnTo>
                    <a:pt x="299" y="195"/>
                  </a:lnTo>
                  <a:lnTo>
                    <a:pt x="299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4" name="Freeform 41"/>
            <p:cNvSpPr>
              <a:spLocks/>
            </p:cNvSpPr>
            <p:nvPr/>
          </p:nvSpPr>
          <p:spPr bwMode="auto">
            <a:xfrm>
              <a:off x="5112285" y="4496524"/>
              <a:ext cx="507726" cy="302905"/>
            </a:xfrm>
            <a:custGeom>
              <a:avLst/>
              <a:gdLst/>
              <a:ahLst/>
              <a:cxnLst>
                <a:cxn ang="0">
                  <a:pos x="15" y="211"/>
                </a:cxn>
                <a:cxn ang="0">
                  <a:pos x="82" y="141"/>
                </a:cxn>
                <a:cxn ang="0">
                  <a:pos x="329" y="186"/>
                </a:cxn>
                <a:cxn ang="0">
                  <a:pos x="354" y="126"/>
                </a:cxn>
                <a:cxn ang="0">
                  <a:pos x="86" y="67"/>
                </a:cxn>
                <a:cxn ang="0">
                  <a:pos x="38" y="0"/>
                </a:cxn>
                <a:cxn ang="0">
                  <a:pos x="0" y="101"/>
                </a:cxn>
                <a:cxn ang="0">
                  <a:pos x="15" y="211"/>
                </a:cxn>
                <a:cxn ang="0">
                  <a:pos x="15" y="211"/>
                </a:cxn>
              </a:cxnLst>
              <a:rect l="0" t="0" r="r" b="b"/>
              <a:pathLst>
                <a:path w="354" h="211">
                  <a:moveTo>
                    <a:pt x="15" y="211"/>
                  </a:moveTo>
                  <a:lnTo>
                    <a:pt x="82" y="141"/>
                  </a:lnTo>
                  <a:lnTo>
                    <a:pt x="329" y="186"/>
                  </a:lnTo>
                  <a:lnTo>
                    <a:pt x="354" y="126"/>
                  </a:lnTo>
                  <a:lnTo>
                    <a:pt x="86" y="67"/>
                  </a:lnTo>
                  <a:lnTo>
                    <a:pt x="38" y="0"/>
                  </a:lnTo>
                  <a:lnTo>
                    <a:pt x="0" y="10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5" name="Freeform 42"/>
            <p:cNvSpPr>
              <a:spLocks/>
            </p:cNvSpPr>
            <p:nvPr/>
          </p:nvSpPr>
          <p:spPr bwMode="auto">
            <a:xfrm>
              <a:off x="5415189" y="4086882"/>
              <a:ext cx="357716" cy="481763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93" y="101"/>
                </a:cxn>
                <a:cxn ang="0">
                  <a:pos x="185" y="335"/>
                </a:cxn>
                <a:cxn ang="0">
                  <a:pos x="247" y="323"/>
                </a:cxn>
                <a:cxn ang="0">
                  <a:pos x="156" y="74"/>
                </a:cxn>
                <a:cxn ang="0">
                  <a:pos x="215" y="0"/>
                </a:cxn>
                <a:cxn ang="0">
                  <a:pos x="84" y="9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47" h="335">
                  <a:moveTo>
                    <a:pt x="0" y="82"/>
                  </a:moveTo>
                  <a:lnTo>
                    <a:pt x="93" y="101"/>
                  </a:lnTo>
                  <a:lnTo>
                    <a:pt x="185" y="335"/>
                  </a:lnTo>
                  <a:lnTo>
                    <a:pt x="247" y="323"/>
                  </a:lnTo>
                  <a:lnTo>
                    <a:pt x="156" y="74"/>
                  </a:lnTo>
                  <a:lnTo>
                    <a:pt x="215" y="0"/>
                  </a:lnTo>
                  <a:lnTo>
                    <a:pt x="84" y="9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6" name="Freeform 43"/>
            <p:cNvSpPr>
              <a:spLocks/>
            </p:cNvSpPr>
            <p:nvPr/>
          </p:nvSpPr>
          <p:spPr bwMode="auto">
            <a:xfrm>
              <a:off x="5925801" y="4219583"/>
              <a:ext cx="458685" cy="470224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92" y="72"/>
                </a:cxn>
                <a:cxn ang="0">
                  <a:pos x="0" y="272"/>
                </a:cxn>
                <a:cxn ang="0">
                  <a:pos x="34" y="327"/>
                </a:cxn>
                <a:cxn ang="0">
                  <a:pos x="241" y="131"/>
                </a:cxn>
                <a:cxn ang="0">
                  <a:pos x="317" y="141"/>
                </a:cxn>
                <a:cxn ang="0">
                  <a:pos x="260" y="5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317" h="327">
                  <a:moveTo>
                    <a:pt x="186" y="0"/>
                  </a:moveTo>
                  <a:lnTo>
                    <a:pt x="192" y="72"/>
                  </a:lnTo>
                  <a:lnTo>
                    <a:pt x="0" y="272"/>
                  </a:lnTo>
                  <a:lnTo>
                    <a:pt x="34" y="327"/>
                  </a:lnTo>
                  <a:lnTo>
                    <a:pt x="241" y="131"/>
                  </a:lnTo>
                  <a:lnTo>
                    <a:pt x="317" y="141"/>
                  </a:lnTo>
                  <a:lnTo>
                    <a:pt x="260" y="5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7" name="Freeform 44"/>
            <p:cNvSpPr>
              <a:spLocks/>
            </p:cNvSpPr>
            <p:nvPr/>
          </p:nvSpPr>
          <p:spPr bwMode="auto">
            <a:xfrm>
              <a:off x="5617125" y="4510949"/>
              <a:ext cx="438491" cy="438490"/>
            </a:xfrm>
            <a:custGeom>
              <a:avLst/>
              <a:gdLst/>
              <a:ahLst/>
              <a:cxnLst>
                <a:cxn ang="0">
                  <a:pos x="141" y="302"/>
                </a:cxn>
                <a:cxn ang="0">
                  <a:pos x="125" y="302"/>
                </a:cxn>
                <a:cxn ang="0">
                  <a:pos x="110" y="298"/>
                </a:cxn>
                <a:cxn ang="0">
                  <a:pos x="97" y="292"/>
                </a:cxn>
                <a:cxn ang="0">
                  <a:pos x="83" y="287"/>
                </a:cxn>
                <a:cxn ang="0">
                  <a:pos x="70" y="279"/>
                </a:cxn>
                <a:cxn ang="0">
                  <a:pos x="53" y="268"/>
                </a:cxn>
                <a:cxn ang="0">
                  <a:pos x="32" y="247"/>
                </a:cxn>
                <a:cxn ang="0">
                  <a:pos x="21" y="230"/>
                </a:cxn>
                <a:cxn ang="0">
                  <a:pos x="13" y="216"/>
                </a:cxn>
                <a:cxn ang="0">
                  <a:pos x="7" y="203"/>
                </a:cxn>
                <a:cxn ang="0">
                  <a:pos x="4" y="190"/>
                </a:cxn>
                <a:cxn ang="0">
                  <a:pos x="0" y="174"/>
                </a:cxn>
                <a:cxn ang="0">
                  <a:pos x="0" y="159"/>
                </a:cxn>
                <a:cxn ang="0">
                  <a:pos x="0" y="144"/>
                </a:cxn>
                <a:cxn ang="0">
                  <a:pos x="0" y="127"/>
                </a:cxn>
                <a:cxn ang="0">
                  <a:pos x="4" y="114"/>
                </a:cxn>
                <a:cxn ang="0">
                  <a:pos x="7" y="100"/>
                </a:cxn>
                <a:cxn ang="0">
                  <a:pos x="13" y="85"/>
                </a:cxn>
                <a:cxn ang="0">
                  <a:pos x="21" y="72"/>
                </a:cxn>
                <a:cxn ang="0">
                  <a:pos x="32" y="55"/>
                </a:cxn>
                <a:cxn ang="0">
                  <a:pos x="53" y="34"/>
                </a:cxn>
                <a:cxn ang="0">
                  <a:pos x="70" y="20"/>
                </a:cxn>
                <a:cxn ang="0">
                  <a:pos x="83" y="15"/>
                </a:cxn>
                <a:cxn ang="0">
                  <a:pos x="97" y="9"/>
                </a:cxn>
                <a:cxn ang="0">
                  <a:pos x="110" y="3"/>
                </a:cxn>
                <a:cxn ang="0">
                  <a:pos x="125" y="0"/>
                </a:cxn>
                <a:cxn ang="0">
                  <a:pos x="141" y="0"/>
                </a:cxn>
                <a:cxn ang="0">
                  <a:pos x="156" y="0"/>
                </a:cxn>
                <a:cxn ang="0">
                  <a:pos x="171" y="0"/>
                </a:cxn>
                <a:cxn ang="0">
                  <a:pos x="186" y="3"/>
                </a:cxn>
                <a:cxn ang="0">
                  <a:pos x="199" y="9"/>
                </a:cxn>
                <a:cxn ang="0">
                  <a:pos x="213" y="15"/>
                </a:cxn>
                <a:cxn ang="0">
                  <a:pos x="226" y="20"/>
                </a:cxn>
                <a:cxn ang="0">
                  <a:pos x="245" y="34"/>
                </a:cxn>
                <a:cxn ang="0">
                  <a:pos x="266" y="55"/>
                </a:cxn>
                <a:cxn ang="0">
                  <a:pos x="277" y="72"/>
                </a:cxn>
                <a:cxn ang="0">
                  <a:pos x="285" y="85"/>
                </a:cxn>
                <a:cxn ang="0">
                  <a:pos x="291" y="100"/>
                </a:cxn>
                <a:cxn ang="0">
                  <a:pos x="296" y="114"/>
                </a:cxn>
                <a:cxn ang="0">
                  <a:pos x="298" y="127"/>
                </a:cxn>
                <a:cxn ang="0">
                  <a:pos x="300" y="144"/>
                </a:cxn>
                <a:cxn ang="0">
                  <a:pos x="300" y="159"/>
                </a:cxn>
                <a:cxn ang="0">
                  <a:pos x="298" y="174"/>
                </a:cxn>
                <a:cxn ang="0">
                  <a:pos x="296" y="190"/>
                </a:cxn>
                <a:cxn ang="0">
                  <a:pos x="291" y="203"/>
                </a:cxn>
                <a:cxn ang="0">
                  <a:pos x="285" y="216"/>
                </a:cxn>
                <a:cxn ang="0">
                  <a:pos x="277" y="230"/>
                </a:cxn>
                <a:cxn ang="0">
                  <a:pos x="266" y="247"/>
                </a:cxn>
                <a:cxn ang="0">
                  <a:pos x="245" y="268"/>
                </a:cxn>
                <a:cxn ang="0">
                  <a:pos x="226" y="279"/>
                </a:cxn>
                <a:cxn ang="0">
                  <a:pos x="213" y="287"/>
                </a:cxn>
                <a:cxn ang="0">
                  <a:pos x="199" y="292"/>
                </a:cxn>
                <a:cxn ang="0">
                  <a:pos x="186" y="298"/>
                </a:cxn>
                <a:cxn ang="0">
                  <a:pos x="171" y="302"/>
                </a:cxn>
                <a:cxn ang="0">
                  <a:pos x="156" y="302"/>
                </a:cxn>
                <a:cxn ang="0">
                  <a:pos x="150" y="304"/>
                </a:cxn>
              </a:cxnLst>
              <a:rect l="0" t="0" r="r" b="b"/>
              <a:pathLst>
                <a:path w="302" h="304">
                  <a:moveTo>
                    <a:pt x="150" y="304"/>
                  </a:moveTo>
                  <a:lnTo>
                    <a:pt x="141" y="302"/>
                  </a:lnTo>
                  <a:lnTo>
                    <a:pt x="133" y="302"/>
                  </a:lnTo>
                  <a:lnTo>
                    <a:pt x="125" y="302"/>
                  </a:lnTo>
                  <a:lnTo>
                    <a:pt x="118" y="300"/>
                  </a:lnTo>
                  <a:lnTo>
                    <a:pt x="110" y="298"/>
                  </a:lnTo>
                  <a:lnTo>
                    <a:pt x="104" y="296"/>
                  </a:lnTo>
                  <a:lnTo>
                    <a:pt x="97" y="292"/>
                  </a:lnTo>
                  <a:lnTo>
                    <a:pt x="91" y="290"/>
                  </a:lnTo>
                  <a:lnTo>
                    <a:pt x="83" y="287"/>
                  </a:lnTo>
                  <a:lnTo>
                    <a:pt x="78" y="283"/>
                  </a:lnTo>
                  <a:lnTo>
                    <a:pt x="70" y="279"/>
                  </a:lnTo>
                  <a:lnTo>
                    <a:pt x="64" y="275"/>
                  </a:lnTo>
                  <a:lnTo>
                    <a:pt x="53" y="268"/>
                  </a:lnTo>
                  <a:lnTo>
                    <a:pt x="44" y="258"/>
                  </a:lnTo>
                  <a:lnTo>
                    <a:pt x="32" y="247"/>
                  </a:lnTo>
                  <a:lnTo>
                    <a:pt x="23" y="235"/>
                  </a:lnTo>
                  <a:lnTo>
                    <a:pt x="21" y="230"/>
                  </a:lnTo>
                  <a:lnTo>
                    <a:pt x="17" y="224"/>
                  </a:lnTo>
                  <a:lnTo>
                    <a:pt x="13" y="216"/>
                  </a:lnTo>
                  <a:lnTo>
                    <a:pt x="11" y="211"/>
                  </a:lnTo>
                  <a:lnTo>
                    <a:pt x="7" y="203"/>
                  </a:lnTo>
                  <a:lnTo>
                    <a:pt x="5" y="195"/>
                  </a:lnTo>
                  <a:lnTo>
                    <a:pt x="4" y="190"/>
                  </a:lnTo>
                  <a:lnTo>
                    <a:pt x="2" y="182"/>
                  </a:lnTo>
                  <a:lnTo>
                    <a:pt x="0" y="174"/>
                  </a:lnTo>
                  <a:lnTo>
                    <a:pt x="0" y="167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4" y="114"/>
                  </a:lnTo>
                  <a:lnTo>
                    <a:pt x="5" y="106"/>
                  </a:lnTo>
                  <a:lnTo>
                    <a:pt x="7" y="100"/>
                  </a:lnTo>
                  <a:lnTo>
                    <a:pt x="11" y="93"/>
                  </a:lnTo>
                  <a:lnTo>
                    <a:pt x="13" y="85"/>
                  </a:lnTo>
                  <a:lnTo>
                    <a:pt x="17" y="79"/>
                  </a:lnTo>
                  <a:lnTo>
                    <a:pt x="21" y="72"/>
                  </a:lnTo>
                  <a:lnTo>
                    <a:pt x="23" y="66"/>
                  </a:lnTo>
                  <a:lnTo>
                    <a:pt x="32" y="55"/>
                  </a:lnTo>
                  <a:lnTo>
                    <a:pt x="44" y="45"/>
                  </a:lnTo>
                  <a:lnTo>
                    <a:pt x="53" y="34"/>
                  </a:lnTo>
                  <a:lnTo>
                    <a:pt x="64" y="26"/>
                  </a:lnTo>
                  <a:lnTo>
                    <a:pt x="70" y="20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91" y="11"/>
                  </a:lnTo>
                  <a:lnTo>
                    <a:pt x="97" y="9"/>
                  </a:lnTo>
                  <a:lnTo>
                    <a:pt x="104" y="5"/>
                  </a:lnTo>
                  <a:lnTo>
                    <a:pt x="110" y="3"/>
                  </a:lnTo>
                  <a:lnTo>
                    <a:pt x="118" y="1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9" y="1"/>
                  </a:lnTo>
                  <a:lnTo>
                    <a:pt x="186" y="3"/>
                  </a:lnTo>
                  <a:lnTo>
                    <a:pt x="192" y="5"/>
                  </a:lnTo>
                  <a:lnTo>
                    <a:pt x="199" y="9"/>
                  </a:lnTo>
                  <a:lnTo>
                    <a:pt x="207" y="11"/>
                  </a:lnTo>
                  <a:lnTo>
                    <a:pt x="213" y="15"/>
                  </a:lnTo>
                  <a:lnTo>
                    <a:pt x="220" y="17"/>
                  </a:lnTo>
                  <a:lnTo>
                    <a:pt x="226" y="20"/>
                  </a:lnTo>
                  <a:lnTo>
                    <a:pt x="234" y="26"/>
                  </a:lnTo>
                  <a:lnTo>
                    <a:pt x="245" y="34"/>
                  </a:lnTo>
                  <a:lnTo>
                    <a:pt x="256" y="45"/>
                  </a:lnTo>
                  <a:lnTo>
                    <a:pt x="266" y="55"/>
                  </a:lnTo>
                  <a:lnTo>
                    <a:pt x="274" y="66"/>
                  </a:lnTo>
                  <a:lnTo>
                    <a:pt x="277" y="72"/>
                  </a:lnTo>
                  <a:lnTo>
                    <a:pt x="281" y="79"/>
                  </a:lnTo>
                  <a:lnTo>
                    <a:pt x="285" y="85"/>
                  </a:lnTo>
                  <a:lnTo>
                    <a:pt x="289" y="93"/>
                  </a:lnTo>
                  <a:lnTo>
                    <a:pt x="291" y="100"/>
                  </a:lnTo>
                  <a:lnTo>
                    <a:pt x="293" y="106"/>
                  </a:lnTo>
                  <a:lnTo>
                    <a:pt x="296" y="114"/>
                  </a:lnTo>
                  <a:lnTo>
                    <a:pt x="298" y="121"/>
                  </a:lnTo>
                  <a:lnTo>
                    <a:pt x="298" y="127"/>
                  </a:lnTo>
                  <a:lnTo>
                    <a:pt x="300" y="135"/>
                  </a:lnTo>
                  <a:lnTo>
                    <a:pt x="300" y="144"/>
                  </a:lnTo>
                  <a:lnTo>
                    <a:pt x="302" y="152"/>
                  </a:lnTo>
                  <a:lnTo>
                    <a:pt x="300" y="159"/>
                  </a:lnTo>
                  <a:lnTo>
                    <a:pt x="300" y="167"/>
                  </a:lnTo>
                  <a:lnTo>
                    <a:pt x="298" y="174"/>
                  </a:lnTo>
                  <a:lnTo>
                    <a:pt x="298" y="182"/>
                  </a:lnTo>
                  <a:lnTo>
                    <a:pt x="296" y="190"/>
                  </a:lnTo>
                  <a:lnTo>
                    <a:pt x="293" y="195"/>
                  </a:lnTo>
                  <a:lnTo>
                    <a:pt x="291" y="203"/>
                  </a:lnTo>
                  <a:lnTo>
                    <a:pt x="289" y="211"/>
                  </a:lnTo>
                  <a:lnTo>
                    <a:pt x="285" y="216"/>
                  </a:lnTo>
                  <a:lnTo>
                    <a:pt x="281" y="224"/>
                  </a:lnTo>
                  <a:lnTo>
                    <a:pt x="277" y="230"/>
                  </a:lnTo>
                  <a:lnTo>
                    <a:pt x="274" y="235"/>
                  </a:lnTo>
                  <a:lnTo>
                    <a:pt x="266" y="247"/>
                  </a:lnTo>
                  <a:lnTo>
                    <a:pt x="256" y="258"/>
                  </a:lnTo>
                  <a:lnTo>
                    <a:pt x="245" y="268"/>
                  </a:lnTo>
                  <a:lnTo>
                    <a:pt x="234" y="275"/>
                  </a:lnTo>
                  <a:lnTo>
                    <a:pt x="226" y="279"/>
                  </a:lnTo>
                  <a:lnTo>
                    <a:pt x="220" y="283"/>
                  </a:lnTo>
                  <a:lnTo>
                    <a:pt x="213" y="287"/>
                  </a:lnTo>
                  <a:lnTo>
                    <a:pt x="207" y="290"/>
                  </a:lnTo>
                  <a:lnTo>
                    <a:pt x="199" y="292"/>
                  </a:lnTo>
                  <a:lnTo>
                    <a:pt x="192" y="296"/>
                  </a:lnTo>
                  <a:lnTo>
                    <a:pt x="186" y="298"/>
                  </a:lnTo>
                  <a:lnTo>
                    <a:pt x="179" y="300"/>
                  </a:lnTo>
                  <a:lnTo>
                    <a:pt x="171" y="302"/>
                  </a:lnTo>
                  <a:lnTo>
                    <a:pt x="163" y="302"/>
                  </a:lnTo>
                  <a:lnTo>
                    <a:pt x="156" y="302"/>
                  </a:lnTo>
                  <a:lnTo>
                    <a:pt x="150" y="304"/>
                  </a:lnTo>
                  <a:lnTo>
                    <a:pt x="150" y="30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8" name="Freeform 45"/>
            <p:cNvSpPr>
              <a:spLocks/>
            </p:cNvSpPr>
            <p:nvPr/>
          </p:nvSpPr>
          <p:spPr bwMode="auto">
            <a:xfrm>
              <a:off x="5715209" y="4606146"/>
              <a:ext cx="245209" cy="245209"/>
            </a:xfrm>
            <a:custGeom>
              <a:avLst/>
              <a:gdLst/>
              <a:ahLst/>
              <a:cxnLst>
                <a:cxn ang="0">
                  <a:pos x="52" y="143"/>
                </a:cxn>
                <a:cxn ang="0">
                  <a:pos x="61" y="149"/>
                </a:cxn>
                <a:cxn ang="0">
                  <a:pos x="75" y="168"/>
                </a:cxn>
                <a:cxn ang="0">
                  <a:pos x="84" y="171"/>
                </a:cxn>
                <a:cxn ang="0">
                  <a:pos x="101" y="152"/>
                </a:cxn>
                <a:cxn ang="0">
                  <a:pos x="114" y="149"/>
                </a:cxn>
                <a:cxn ang="0">
                  <a:pos x="135" y="154"/>
                </a:cxn>
                <a:cxn ang="0">
                  <a:pos x="143" y="150"/>
                </a:cxn>
                <a:cxn ang="0">
                  <a:pos x="143" y="122"/>
                </a:cxn>
                <a:cxn ang="0">
                  <a:pos x="149" y="112"/>
                </a:cxn>
                <a:cxn ang="0">
                  <a:pos x="170" y="99"/>
                </a:cxn>
                <a:cxn ang="0">
                  <a:pos x="171" y="91"/>
                </a:cxn>
                <a:cxn ang="0">
                  <a:pos x="151" y="72"/>
                </a:cxn>
                <a:cxn ang="0">
                  <a:pos x="149" y="61"/>
                </a:cxn>
                <a:cxn ang="0">
                  <a:pos x="154" y="36"/>
                </a:cxn>
                <a:cxn ang="0">
                  <a:pos x="151" y="27"/>
                </a:cxn>
                <a:cxn ang="0">
                  <a:pos x="124" y="31"/>
                </a:cxn>
                <a:cxn ang="0">
                  <a:pos x="113" y="25"/>
                </a:cxn>
                <a:cxn ang="0">
                  <a:pos x="101" y="4"/>
                </a:cxn>
                <a:cxn ang="0">
                  <a:pos x="92" y="0"/>
                </a:cxn>
                <a:cxn ang="0">
                  <a:pos x="73" y="21"/>
                </a:cxn>
                <a:cxn ang="0">
                  <a:pos x="61" y="25"/>
                </a:cxn>
                <a:cxn ang="0">
                  <a:pos x="38" y="19"/>
                </a:cxn>
                <a:cxn ang="0">
                  <a:pos x="29" y="23"/>
                </a:cxn>
                <a:cxn ang="0">
                  <a:pos x="33" y="52"/>
                </a:cxn>
                <a:cxn ang="0">
                  <a:pos x="25" y="63"/>
                </a:cxn>
                <a:cxn ang="0">
                  <a:pos x="4" y="74"/>
                </a:cxn>
                <a:cxn ang="0">
                  <a:pos x="0" y="82"/>
                </a:cxn>
                <a:cxn ang="0">
                  <a:pos x="23" y="101"/>
                </a:cxn>
                <a:cxn ang="0">
                  <a:pos x="27" y="112"/>
                </a:cxn>
                <a:cxn ang="0">
                  <a:pos x="21" y="133"/>
                </a:cxn>
                <a:cxn ang="0">
                  <a:pos x="23" y="145"/>
                </a:cxn>
                <a:cxn ang="0">
                  <a:pos x="33" y="145"/>
                </a:cxn>
              </a:cxnLst>
              <a:rect l="0" t="0" r="r" b="b"/>
              <a:pathLst>
                <a:path w="171" h="171">
                  <a:moveTo>
                    <a:pt x="33" y="145"/>
                  </a:moveTo>
                  <a:lnTo>
                    <a:pt x="52" y="143"/>
                  </a:lnTo>
                  <a:lnTo>
                    <a:pt x="57" y="145"/>
                  </a:lnTo>
                  <a:lnTo>
                    <a:pt x="61" y="149"/>
                  </a:lnTo>
                  <a:lnTo>
                    <a:pt x="73" y="166"/>
                  </a:lnTo>
                  <a:lnTo>
                    <a:pt x="75" y="168"/>
                  </a:lnTo>
                  <a:lnTo>
                    <a:pt x="76" y="171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101" y="152"/>
                  </a:lnTo>
                  <a:lnTo>
                    <a:pt x="107" y="149"/>
                  </a:lnTo>
                  <a:lnTo>
                    <a:pt x="114" y="149"/>
                  </a:lnTo>
                  <a:lnTo>
                    <a:pt x="132" y="154"/>
                  </a:lnTo>
                  <a:lnTo>
                    <a:pt x="135" y="154"/>
                  </a:lnTo>
                  <a:lnTo>
                    <a:pt x="137" y="154"/>
                  </a:lnTo>
                  <a:lnTo>
                    <a:pt x="143" y="150"/>
                  </a:lnTo>
                  <a:lnTo>
                    <a:pt x="147" y="143"/>
                  </a:lnTo>
                  <a:lnTo>
                    <a:pt x="143" y="122"/>
                  </a:lnTo>
                  <a:lnTo>
                    <a:pt x="143" y="116"/>
                  </a:lnTo>
                  <a:lnTo>
                    <a:pt x="149" y="112"/>
                  </a:lnTo>
                  <a:lnTo>
                    <a:pt x="168" y="101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171" y="91"/>
                  </a:lnTo>
                  <a:lnTo>
                    <a:pt x="170" y="84"/>
                  </a:lnTo>
                  <a:lnTo>
                    <a:pt x="151" y="72"/>
                  </a:lnTo>
                  <a:lnTo>
                    <a:pt x="147" y="67"/>
                  </a:lnTo>
                  <a:lnTo>
                    <a:pt x="149" y="61"/>
                  </a:lnTo>
                  <a:lnTo>
                    <a:pt x="152" y="38"/>
                  </a:lnTo>
                  <a:lnTo>
                    <a:pt x="154" y="36"/>
                  </a:lnTo>
                  <a:lnTo>
                    <a:pt x="156" y="34"/>
                  </a:lnTo>
                  <a:lnTo>
                    <a:pt x="151" y="27"/>
                  </a:lnTo>
                  <a:lnTo>
                    <a:pt x="143" y="27"/>
                  </a:lnTo>
                  <a:lnTo>
                    <a:pt x="124" y="31"/>
                  </a:lnTo>
                  <a:lnTo>
                    <a:pt x="116" y="27"/>
                  </a:lnTo>
                  <a:lnTo>
                    <a:pt x="113" y="25"/>
                  </a:lnTo>
                  <a:lnTo>
                    <a:pt x="101" y="8"/>
                  </a:lnTo>
                  <a:lnTo>
                    <a:pt x="101" y="4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6" y="4"/>
                  </a:lnTo>
                  <a:lnTo>
                    <a:pt x="73" y="21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29" y="23"/>
                  </a:lnTo>
                  <a:lnTo>
                    <a:pt x="27" y="31"/>
                  </a:lnTo>
                  <a:lnTo>
                    <a:pt x="33" y="52"/>
                  </a:lnTo>
                  <a:lnTo>
                    <a:pt x="29" y="57"/>
                  </a:lnTo>
                  <a:lnTo>
                    <a:pt x="25" y="63"/>
                  </a:lnTo>
                  <a:lnTo>
                    <a:pt x="6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0" y="82"/>
                  </a:lnTo>
                  <a:lnTo>
                    <a:pt x="6" y="88"/>
                  </a:lnTo>
                  <a:lnTo>
                    <a:pt x="23" y="101"/>
                  </a:lnTo>
                  <a:lnTo>
                    <a:pt x="27" y="107"/>
                  </a:lnTo>
                  <a:lnTo>
                    <a:pt x="27" y="11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7"/>
                  </a:lnTo>
                  <a:lnTo>
                    <a:pt x="23" y="145"/>
                  </a:lnTo>
                  <a:lnTo>
                    <a:pt x="33" y="145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9" name="Freeform 46"/>
            <p:cNvSpPr>
              <a:spLocks/>
            </p:cNvSpPr>
            <p:nvPr/>
          </p:nvSpPr>
          <p:spPr bwMode="auto">
            <a:xfrm>
              <a:off x="5767135" y="4643650"/>
              <a:ext cx="150010" cy="152896"/>
            </a:xfrm>
            <a:custGeom>
              <a:avLst/>
              <a:gdLst/>
              <a:ahLst/>
              <a:cxnLst>
                <a:cxn ang="0">
                  <a:pos x="54" y="106"/>
                </a:cxn>
                <a:cxn ang="0">
                  <a:pos x="42" y="104"/>
                </a:cxn>
                <a:cxn ang="0">
                  <a:pos x="31" y="101"/>
                </a:cxn>
                <a:cxn ang="0">
                  <a:pos x="21" y="95"/>
                </a:cxn>
                <a:cxn ang="0">
                  <a:pos x="16" y="89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0" y="44"/>
                </a:cxn>
                <a:cxn ang="0">
                  <a:pos x="4" y="32"/>
                </a:cxn>
                <a:cxn ang="0">
                  <a:pos x="8" y="23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73" y="4"/>
                </a:cxn>
                <a:cxn ang="0">
                  <a:pos x="82" y="9"/>
                </a:cxn>
                <a:cxn ang="0">
                  <a:pos x="90" y="15"/>
                </a:cxn>
                <a:cxn ang="0">
                  <a:pos x="96" y="23"/>
                </a:cxn>
                <a:cxn ang="0">
                  <a:pos x="101" y="32"/>
                </a:cxn>
                <a:cxn ang="0">
                  <a:pos x="103" y="44"/>
                </a:cxn>
                <a:cxn ang="0">
                  <a:pos x="105" y="55"/>
                </a:cxn>
                <a:cxn ang="0">
                  <a:pos x="103" y="64"/>
                </a:cxn>
                <a:cxn ang="0">
                  <a:pos x="101" y="74"/>
                </a:cxn>
                <a:cxn ang="0">
                  <a:pos x="96" y="82"/>
                </a:cxn>
                <a:cxn ang="0">
                  <a:pos x="90" y="89"/>
                </a:cxn>
                <a:cxn ang="0">
                  <a:pos x="82" y="95"/>
                </a:cxn>
                <a:cxn ang="0">
                  <a:pos x="73" y="101"/>
                </a:cxn>
                <a:cxn ang="0">
                  <a:pos x="63" y="104"/>
                </a:cxn>
                <a:cxn ang="0">
                  <a:pos x="54" y="106"/>
                </a:cxn>
                <a:cxn ang="0">
                  <a:pos x="54" y="106"/>
                </a:cxn>
              </a:cxnLst>
              <a:rect l="0" t="0" r="r" b="b"/>
              <a:pathLst>
                <a:path w="105" h="106">
                  <a:moveTo>
                    <a:pt x="54" y="106"/>
                  </a:moveTo>
                  <a:lnTo>
                    <a:pt x="42" y="104"/>
                  </a:lnTo>
                  <a:lnTo>
                    <a:pt x="31" y="101"/>
                  </a:lnTo>
                  <a:lnTo>
                    <a:pt x="21" y="95"/>
                  </a:lnTo>
                  <a:lnTo>
                    <a:pt x="16" y="89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73" y="4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6" y="23"/>
                  </a:lnTo>
                  <a:lnTo>
                    <a:pt x="101" y="32"/>
                  </a:lnTo>
                  <a:lnTo>
                    <a:pt x="103" y="44"/>
                  </a:lnTo>
                  <a:lnTo>
                    <a:pt x="105" y="55"/>
                  </a:lnTo>
                  <a:lnTo>
                    <a:pt x="103" y="64"/>
                  </a:lnTo>
                  <a:lnTo>
                    <a:pt x="101" y="74"/>
                  </a:lnTo>
                  <a:lnTo>
                    <a:pt x="96" y="82"/>
                  </a:lnTo>
                  <a:lnTo>
                    <a:pt x="90" y="89"/>
                  </a:lnTo>
                  <a:lnTo>
                    <a:pt x="82" y="95"/>
                  </a:lnTo>
                  <a:lnTo>
                    <a:pt x="73" y="101"/>
                  </a:lnTo>
                  <a:lnTo>
                    <a:pt x="63" y="104"/>
                  </a:lnTo>
                  <a:lnTo>
                    <a:pt x="54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0" name="Freeform 48"/>
            <p:cNvSpPr>
              <a:spLocks/>
            </p:cNvSpPr>
            <p:nvPr/>
          </p:nvSpPr>
          <p:spPr bwMode="auto">
            <a:xfrm>
              <a:off x="6447950" y="5503321"/>
              <a:ext cx="651966" cy="36060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241"/>
                </a:cxn>
                <a:cxn ang="0">
                  <a:pos x="453" y="249"/>
                </a:cxn>
                <a:cxn ang="0">
                  <a:pos x="396" y="4"/>
                </a:cxn>
                <a:cxn ang="0">
                  <a:pos x="63" y="0"/>
                </a:cxn>
                <a:cxn ang="0">
                  <a:pos x="63" y="0"/>
                </a:cxn>
              </a:cxnLst>
              <a:rect l="0" t="0" r="r" b="b"/>
              <a:pathLst>
                <a:path w="453" h="249">
                  <a:moveTo>
                    <a:pt x="63" y="0"/>
                  </a:moveTo>
                  <a:lnTo>
                    <a:pt x="0" y="241"/>
                  </a:lnTo>
                  <a:lnTo>
                    <a:pt x="453" y="249"/>
                  </a:lnTo>
                  <a:lnTo>
                    <a:pt x="396" y="4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1" name="Freeform 49"/>
            <p:cNvSpPr>
              <a:spLocks/>
            </p:cNvSpPr>
            <p:nvPr/>
          </p:nvSpPr>
          <p:spPr bwMode="auto">
            <a:xfrm>
              <a:off x="6491223" y="5650445"/>
              <a:ext cx="513496" cy="184627"/>
            </a:xfrm>
            <a:custGeom>
              <a:avLst/>
              <a:gdLst/>
              <a:ahLst/>
              <a:cxnLst>
                <a:cxn ang="0">
                  <a:pos x="348" y="127"/>
                </a:cxn>
                <a:cxn ang="0">
                  <a:pos x="328" y="127"/>
                </a:cxn>
                <a:cxn ang="0">
                  <a:pos x="309" y="127"/>
                </a:cxn>
                <a:cxn ang="0">
                  <a:pos x="288" y="127"/>
                </a:cxn>
                <a:cxn ang="0">
                  <a:pos x="267" y="127"/>
                </a:cxn>
                <a:cxn ang="0">
                  <a:pos x="244" y="127"/>
                </a:cxn>
                <a:cxn ang="0">
                  <a:pos x="219" y="127"/>
                </a:cxn>
                <a:cxn ang="0">
                  <a:pos x="196" y="127"/>
                </a:cxn>
                <a:cxn ang="0">
                  <a:pos x="179" y="127"/>
                </a:cxn>
                <a:cxn ang="0">
                  <a:pos x="166" y="127"/>
                </a:cxn>
                <a:cxn ang="0">
                  <a:pos x="147" y="127"/>
                </a:cxn>
                <a:cxn ang="0">
                  <a:pos x="124" y="127"/>
                </a:cxn>
                <a:cxn ang="0">
                  <a:pos x="99" y="127"/>
                </a:cxn>
                <a:cxn ang="0">
                  <a:pos x="77" y="127"/>
                </a:cxn>
                <a:cxn ang="0">
                  <a:pos x="52" y="127"/>
                </a:cxn>
                <a:cxn ang="0">
                  <a:pos x="31" y="127"/>
                </a:cxn>
                <a:cxn ang="0">
                  <a:pos x="10" y="127"/>
                </a:cxn>
                <a:cxn ang="0">
                  <a:pos x="0" y="117"/>
                </a:cxn>
                <a:cxn ang="0">
                  <a:pos x="6" y="104"/>
                </a:cxn>
                <a:cxn ang="0">
                  <a:pos x="18" y="85"/>
                </a:cxn>
                <a:cxn ang="0">
                  <a:pos x="35" y="62"/>
                </a:cxn>
                <a:cxn ang="0">
                  <a:pos x="56" y="41"/>
                </a:cxn>
                <a:cxn ang="0">
                  <a:pos x="73" y="28"/>
                </a:cxn>
                <a:cxn ang="0">
                  <a:pos x="84" y="20"/>
                </a:cxn>
                <a:cxn ang="0">
                  <a:pos x="97" y="15"/>
                </a:cxn>
                <a:cxn ang="0">
                  <a:pos x="111" y="9"/>
                </a:cxn>
                <a:cxn ang="0">
                  <a:pos x="126" y="3"/>
                </a:cxn>
                <a:cxn ang="0">
                  <a:pos x="139" y="0"/>
                </a:cxn>
                <a:cxn ang="0">
                  <a:pos x="154" y="0"/>
                </a:cxn>
                <a:cxn ang="0">
                  <a:pos x="170" y="0"/>
                </a:cxn>
                <a:cxn ang="0">
                  <a:pos x="185" y="0"/>
                </a:cxn>
                <a:cxn ang="0">
                  <a:pos x="198" y="0"/>
                </a:cxn>
                <a:cxn ang="0">
                  <a:pos x="213" y="1"/>
                </a:cxn>
                <a:cxn ang="0">
                  <a:pos x="229" y="5"/>
                </a:cxn>
                <a:cxn ang="0">
                  <a:pos x="242" y="9"/>
                </a:cxn>
                <a:cxn ang="0">
                  <a:pos x="255" y="15"/>
                </a:cxn>
                <a:cxn ang="0">
                  <a:pos x="269" y="22"/>
                </a:cxn>
                <a:cxn ang="0">
                  <a:pos x="282" y="30"/>
                </a:cxn>
                <a:cxn ang="0">
                  <a:pos x="299" y="43"/>
                </a:cxn>
                <a:cxn ang="0">
                  <a:pos x="320" y="64"/>
                </a:cxn>
                <a:cxn ang="0">
                  <a:pos x="335" y="87"/>
                </a:cxn>
                <a:cxn ang="0">
                  <a:pos x="347" y="106"/>
                </a:cxn>
                <a:cxn ang="0">
                  <a:pos x="352" y="121"/>
                </a:cxn>
                <a:cxn ang="0">
                  <a:pos x="356" y="129"/>
                </a:cxn>
              </a:cxnLst>
              <a:rect l="0" t="0" r="r" b="b"/>
              <a:pathLst>
                <a:path w="356" h="129">
                  <a:moveTo>
                    <a:pt x="356" y="129"/>
                  </a:moveTo>
                  <a:lnTo>
                    <a:pt x="348" y="127"/>
                  </a:lnTo>
                  <a:lnTo>
                    <a:pt x="339" y="127"/>
                  </a:lnTo>
                  <a:lnTo>
                    <a:pt x="328" y="127"/>
                  </a:lnTo>
                  <a:lnTo>
                    <a:pt x="320" y="127"/>
                  </a:lnTo>
                  <a:lnTo>
                    <a:pt x="309" y="127"/>
                  </a:lnTo>
                  <a:lnTo>
                    <a:pt x="299" y="127"/>
                  </a:lnTo>
                  <a:lnTo>
                    <a:pt x="288" y="127"/>
                  </a:lnTo>
                  <a:lnTo>
                    <a:pt x="278" y="127"/>
                  </a:lnTo>
                  <a:lnTo>
                    <a:pt x="267" y="127"/>
                  </a:lnTo>
                  <a:lnTo>
                    <a:pt x="255" y="127"/>
                  </a:lnTo>
                  <a:lnTo>
                    <a:pt x="244" y="127"/>
                  </a:lnTo>
                  <a:lnTo>
                    <a:pt x="232" y="127"/>
                  </a:lnTo>
                  <a:lnTo>
                    <a:pt x="219" y="127"/>
                  </a:lnTo>
                  <a:lnTo>
                    <a:pt x="208" y="127"/>
                  </a:lnTo>
                  <a:lnTo>
                    <a:pt x="196" y="127"/>
                  </a:lnTo>
                  <a:lnTo>
                    <a:pt x="185" y="127"/>
                  </a:lnTo>
                  <a:lnTo>
                    <a:pt x="179" y="127"/>
                  </a:lnTo>
                  <a:lnTo>
                    <a:pt x="174" y="127"/>
                  </a:lnTo>
                  <a:lnTo>
                    <a:pt x="166" y="127"/>
                  </a:lnTo>
                  <a:lnTo>
                    <a:pt x="160" y="127"/>
                  </a:lnTo>
                  <a:lnTo>
                    <a:pt x="147" y="127"/>
                  </a:lnTo>
                  <a:lnTo>
                    <a:pt x="135" y="127"/>
                  </a:lnTo>
                  <a:lnTo>
                    <a:pt x="124" y="127"/>
                  </a:lnTo>
                  <a:lnTo>
                    <a:pt x="113" y="127"/>
                  </a:lnTo>
                  <a:lnTo>
                    <a:pt x="99" y="127"/>
                  </a:lnTo>
                  <a:lnTo>
                    <a:pt x="90" y="127"/>
                  </a:lnTo>
                  <a:lnTo>
                    <a:pt x="77" y="127"/>
                  </a:lnTo>
                  <a:lnTo>
                    <a:pt x="65" y="127"/>
                  </a:lnTo>
                  <a:lnTo>
                    <a:pt x="52" y="127"/>
                  </a:lnTo>
                  <a:lnTo>
                    <a:pt x="42" y="127"/>
                  </a:lnTo>
                  <a:lnTo>
                    <a:pt x="31" y="127"/>
                  </a:lnTo>
                  <a:lnTo>
                    <a:pt x="21" y="127"/>
                  </a:lnTo>
                  <a:lnTo>
                    <a:pt x="10" y="127"/>
                  </a:lnTo>
                  <a:lnTo>
                    <a:pt x="0" y="127"/>
                  </a:lnTo>
                  <a:lnTo>
                    <a:pt x="0" y="117"/>
                  </a:lnTo>
                  <a:lnTo>
                    <a:pt x="4" y="112"/>
                  </a:lnTo>
                  <a:lnTo>
                    <a:pt x="6" y="104"/>
                  </a:lnTo>
                  <a:lnTo>
                    <a:pt x="10" y="98"/>
                  </a:lnTo>
                  <a:lnTo>
                    <a:pt x="18" y="85"/>
                  </a:lnTo>
                  <a:lnTo>
                    <a:pt x="27" y="74"/>
                  </a:lnTo>
                  <a:lnTo>
                    <a:pt x="35" y="62"/>
                  </a:lnTo>
                  <a:lnTo>
                    <a:pt x="44" y="53"/>
                  </a:lnTo>
                  <a:lnTo>
                    <a:pt x="56" y="41"/>
                  </a:lnTo>
                  <a:lnTo>
                    <a:pt x="67" y="34"/>
                  </a:lnTo>
                  <a:lnTo>
                    <a:pt x="73" y="28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92" y="19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11" y="9"/>
                  </a:lnTo>
                  <a:lnTo>
                    <a:pt x="118" y="7"/>
                  </a:lnTo>
                  <a:lnTo>
                    <a:pt x="126" y="3"/>
                  </a:lnTo>
                  <a:lnTo>
                    <a:pt x="134" y="3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3" y="1"/>
                  </a:lnTo>
                  <a:lnTo>
                    <a:pt x="221" y="3"/>
                  </a:lnTo>
                  <a:lnTo>
                    <a:pt x="229" y="5"/>
                  </a:lnTo>
                  <a:lnTo>
                    <a:pt x="236" y="9"/>
                  </a:lnTo>
                  <a:lnTo>
                    <a:pt x="242" y="9"/>
                  </a:lnTo>
                  <a:lnTo>
                    <a:pt x="250" y="13"/>
                  </a:lnTo>
                  <a:lnTo>
                    <a:pt x="255" y="15"/>
                  </a:lnTo>
                  <a:lnTo>
                    <a:pt x="263" y="19"/>
                  </a:lnTo>
                  <a:lnTo>
                    <a:pt x="269" y="22"/>
                  </a:lnTo>
                  <a:lnTo>
                    <a:pt x="276" y="26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9" y="43"/>
                  </a:lnTo>
                  <a:lnTo>
                    <a:pt x="310" y="53"/>
                  </a:lnTo>
                  <a:lnTo>
                    <a:pt x="320" y="64"/>
                  </a:lnTo>
                  <a:lnTo>
                    <a:pt x="329" y="76"/>
                  </a:lnTo>
                  <a:lnTo>
                    <a:pt x="335" y="87"/>
                  </a:lnTo>
                  <a:lnTo>
                    <a:pt x="345" y="100"/>
                  </a:lnTo>
                  <a:lnTo>
                    <a:pt x="347" y="106"/>
                  </a:lnTo>
                  <a:lnTo>
                    <a:pt x="350" y="114"/>
                  </a:lnTo>
                  <a:lnTo>
                    <a:pt x="352" y="121"/>
                  </a:lnTo>
                  <a:lnTo>
                    <a:pt x="356" y="129"/>
                  </a:lnTo>
                  <a:lnTo>
                    <a:pt x="356" y="129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2" name="Freeform 50"/>
            <p:cNvSpPr>
              <a:spLocks/>
            </p:cNvSpPr>
            <p:nvPr/>
          </p:nvSpPr>
          <p:spPr bwMode="auto">
            <a:xfrm>
              <a:off x="6623924" y="5725450"/>
              <a:ext cx="308675" cy="112508"/>
            </a:xfrm>
            <a:custGeom>
              <a:avLst/>
              <a:gdLst/>
              <a:ahLst/>
              <a:cxnLst>
                <a:cxn ang="0">
                  <a:pos x="213" y="78"/>
                </a:cxn>
                <a:cxn ang="0">
                  <a:pos x="201" y="76"/>
                </a:cxn>
                <a:cxn ang="0">
                  <a:pos x="190" y="76"/>
                </a:cxn>
                <a:cxn ang="0">
                  <a:pos x="182" y="76"/>
                </a:cxn>
                <a:cxn ang="0">
                  <a:pos x="176" y="76"/>
                </a:cxn>
                <a:cxn ang="0">
                  <a:pos x="171" y="76"/>
                </a:cxn>
                <a:cxn ang="0">
                  <a:pos x="165" y="76"/>
                </a:cxn>
                <a:cxn ang="0">
                  <a:pos x="157" y="76"/>
                </a:cxn>
                <a:cxn ang="0">
                  <a:pos x="150" y="76"/>
                </a:cxn>
                <a:cxn ang="0">
                  <a:pos x="144" y="76"/>
                </a:cxn>
                <a:cxn ang="0">
                  <a:pos x="137" y="76"/>
                </a:cxn>
                <a:cxn ang="0">
                  <a:pos x="131" y="76"/>
                </a:cxn>
                <a:cxn ang="0">
                  <a:pos x="123" y="76"/>
                </a:cxn>
                <a:cxn ang="0">
                  <a:pos x="116" y="76"/>
                </a:cxn>
                <a:cxn ang="0">
                  <a:pos x="110" y="76"/>
                </a:cxn>
                <a:cxn ang="0">
                  <a:pos x="102" y="76"/>
                </a:cxn>
                <a:cxn ang="0">
                  <a:pos x="95" y="76"/>
                </a:cxn>
                <a:cxn ang="0">
                  <a:pos x="87" y="76"/>
                </a:cxn>
                <a:cxn ang="0">
                  <a:pos x="80" y="76"/>
                </a:cxn>
                <a:cxn ang="0">
                  <a:pos x="74" y="76"/>
                </a:cxn>
                <a:cxn ang="0">
                  <a:pos x="66" y="76"/>
                </a:cxn>
                <a:cxn ang="0">
                  <a:pos x="59" y="76"/>
                </a:cxn>
                <a:cxn ang="0">
                  <a:pos x="53" y="76"/>
                </a:cxn>
                <a:cxn ang="0">
                  <a:pos x="45" y="76"/>
                </a:cxn>
                <a:cxn ang="0">
                  <a:pos x="38" y="76"/>
                </a:cxn>
                <a:cxn ang="0">
                  <a:pos x="30" y="76"/>
                </a:cxn>
                <a:cxn ang="0">
                  <a:pos x="24" y="76"/>
                </a:cxn>
                <a:cxn ang="0">
                  <a:pos x="11" y="76"/>
                </a:cxn>
                <a:cxn ang="0">
                  <a:pos x="0" y="76"/>
                </a:cxn>
                <a:cxn ang="0">
                  <a:pos x="2" y="66"/>
                </a:cxn>
                <a:cxn ang="0">
                  <a:pos x="5" y="59"/>
                </a:cxn>
                <a:cxn ang="0">
                  <a:pos x="9" y="51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2" y="26"/>
                </a:cxn>
                <a:cxn ang="0">
                  <a:pos x="40" y="23"/>
                </a:cxn>
                <a:cxn ang="0">
                  <a:pos x="45" y="17"/>
                </a:cxn>
                <a:cxn ang="0">
                  <a:pos x="53" y="11"/>
                </a:cxn>
                <a:cxn ang="0">
                  <a:pos x="60" y="7"/>
                </a:cxn>
                <a:cxn ang="0">
                  <a:pos x="68" y="5"/>
                </a:cxn>
                <a:cxn ang="0">
                  <a:pos x="76" y="2"/>
                </a:cxn>
                <a:cxn ang="0">
                  <a:pos x="85" y="2"/>
                </a:cxn>
                <a:cxn ang="0">
                  <a:pos x="95" y="0"/>
                </a:cxn>
                <a:cxn ang="0">
                  <a:pos x="104" y="0"/>
                </a:cxn>
                <a:cxn ang="0">
                  <a:pos x="114" y="0"/>
                </a:cxn>
                <a:cxn ang="0">
                  <a:pos x="121" y="2"/>
                </a:cxn>
                <a:cxn ang="0">
                  <a:pos x="131" y="2"/>
                </a:cxn>
                <a:cxn ang="0">
                  <a:pos x="138" y="5"/>
                </a:cxn>
                <a:cxn ang="0">
                  <a:pos x="148" y="7"/>
                </a:cxn>
                <a:cxn ang="0">
                  <a:pos x="156" y="11"/>
                </a:cxn>
                <a:cxn ang="0">
                  <a:pos x="161" y="17"/>
                </a:cxn>
                <a:cxn ang="0">
                  <a:pos x="171" y="23"/>
                </a:cxn>
                <a:cxn ang="0">
                  <a:pos x="176" y="26"/>
                </a:cxn>
                <a:cxn ang="0">
                  <a:pos x="182" y="32"/>
                </a:cxn>
                <a:cxn ang="0">
                  <a:pos x="188" y="40"/>
                </a:cxn>
                <a:cxn ang="0">
                  <a:pos x="195" y="45"/>
                </a:cxn>
                <a:cxn ang="0">
                  <a:pos x="199" y="53"/>
                </a:cxn>
                <a:cxn ang="0">
                  <a:pos x="205" y="61"/>
                </a:cxn>
                <a:cxn ang="0">
                  <a:pos x="207" y="68"/>
                </a:cxn>
                <a:cxn ang="0">
                  <a:pos x="213" y="78"/>
                </a:cxn>
                <a:cxn ang="0">
                  <a:pos x="213" y="78"/>
                </a:cxn>
              </a:cxnLst>
              <a:rect l="0" t="0" r="r" b="b"/>
              <a:pathLst>
                <a:path w="213" h="78">
                  <a:moveTo>
                    <a:pt x="213" y="78"/>
                  </a:moveTo>
                  <a:lnTo>
                    <a:pt x="201" y="76"/>
                  </a:lnTo>
                  <a:lnTo>
                    <a:pt x="190" y="76"/>
                  </a:lnTo>
                  <a:lnTo>
                    <a:pt x="182" y="76"/>
                  </a:lnTo>
                  <a:lnTo>
                    <a:pt x="176" y="76"/>
                  </a:lnTo>
                  <a:lnTo>
                    <a:pt x="171" y="76"/>
                  </a:lnTo>
                  <a:lnTo>
                    <a:pt x="165" y="76"/>
                  </a:lnTo>
                  <a:lnTo>
                    <a:pt x="157" y="76"/>
                  </a:lnTo>
                  <a:lnTo>
                    <a:pt x="150" y="76"/>
                  </a:lnTo>
                  <a:lnTo>
                    <a:pt x="144" y="76"/>
                  </a:lnTo>
                  <a:lnTo>
                    <a:pt x="137" y="76"/>
                  </a:lnTo>
                  <a:lnTo>
                    <a:pt x="131" y="76"/>
                  </a:lnTo>
                  <a:lnTo>
                    <a:pt x="123" y="76"/>
                  </a:lnTo>
                  <a:lnTo>
                    <a:pt x="116" y="76"/>
                  </a:lnTo>
                  <a:lnTo>
                    <a:pt x="110" y="76"/>
                  </a:lnTo>
                  <a:lnTo>
                    <a:pt x="102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66" y="76"/>
                  </a:lnTo>
                  <a:lnTo>
                    <a:pt x="59" y="76"/>
                  </a:lnTo>
                  <a:lnTo>
                    <a:pt x="53" y="76"/>
                  </a:lnTo>
                  <a:lnTo>
                    <a:pt x="45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6"/>
                  </a:lnTo>
                  <a:lnTo>
                    <a:pt x="11" y="76"/>
                  </a:lnTo>
                  <a:lnTo>
                    <a:pt x="0" y="76"/>
                  </a:lnTo>
                  <a:lnTo>
                    <a:pt x="2" y="66"/>
                  </a:lnTo>
                  <a:lnTo>
                    <a:pt x="5" y="59"/>
                  </a:lnTo>
                  <a:lnTo>
                    <a:pt x="9" y="51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2" y="26"/>
                  </a:lnTo>
                  <a:lnTo>
                    <a:pt x="40" y="23"/>
                  </a:lnTo>
                  <a:lnTo>
                    <a:pt x="45" y="17"/>
                  </a:lnTo>
                  <a:lnTo>
                    <a:pt x="53" y="11"/>
                  </a:lnTo>
                  <a:lnTo>
                    <a:pt x="60" y="7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5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1" y="2"/>
                  </a:lnTo>
                  <a:lnTo>
                    <a:pt x="131" y="2"/>
                  </a:lnTo>
                  <a:lnTo>
                    <a:pt x="138" y="5"/>
                  </a:lnTo>
                  <a:lnTo>
                    <a:pt x="148" y="7"/>
                  </a:lnTo>
                  <a:lnTo>
                    <a:pt x="156" y="11"/>
                  </a:lnTo>
                  <a:lnTo>
                    <a:pt x="161" y="17"/>
                  </a:lnTo>
                  <a:lnTo>
                    <a:pt x="171" y="23"/>
                  </a:lnTo>
                  <a:lnTo>
                    <a:pt x="176" y="26"/>
                  </a:lnTo>
                  <a:lnTo>
                    <a:pt x="182" y="32"/>
                  </a:lnTo>
                  <a:lnTo>
                    <a:pt x="188" y="40"/>
                  </a:lnTo>
                  <a:lnTo>
                    <a:pt x="195" y="45"/>
                  </a:lnTo>
                  <a:lnTo>
                    <a:pt x="199" y="53"/>
                  </a:lnTo>
                  <a:lnTo>
                    <a:pt x="205" y="61"/>
                  </a:lnTo>
                  <a:lnTo>
                    <a:pt x="207" y="68"/>
                  </a:lnTo>
                  <a:lnTo>
                    <a:pt x="213" y="78"/>
                  </a:lnTo>
                  <a:lnTo>
                    <a:pt x="213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3" name="Freeform 51"/>
            <p:cNvSpPr>
              <a:spLocks/>
            </p:cNvSpPr>
            <p:nvPr/>
          </p:nvSpPr>
          <p:spPr bwMode="auto">
            <a:xfrm>
              <a:off x="6785473" y="5552362"/>
              <a:ext cx="152896" cy="23367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76" y="8"/>
                </a:cxn>
                <a:cxn ang="0">
                  <a:pos x="104" y="0"/>
                </a:cxn>
                <a:cxn ang="0">
                  <a:pos x="55" y="164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4" h="164">
                  <a:moveTo>
                    <a:pt x="0" y="150"/>
                  </a:moveTo>
                  <a:lnTo>
                    <a:pt x="76" y="8"/>
                  </a:lnTo>
                  <a:lnTo>
                    <a:pt x="104" y="0"/>
                  </a:lnTo>
                  <a:lnTo>
                    <a:pt x="55" y="164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4" name="Freeform 52"/>
            <p:cNvSpPr>
              <a:spLocks/>
            </p:cNvSpPr>
            <p:nvPr/>
          </p:nvSpPr>
          <p:spPr bwMode="auto">
            <a:xfrm>
              <a:off x="6655656" y="5777377"/>
              <a:ext cx="184628" cy="63466"/>
            </a:xfrm>
            <a:custGeom>
              <a:avLst/>
              <a:gdLst/>
              <a:ahLst/>
              <a:cxnLst>
                <a:cxn ang="0">
                  <a:pos x="129" y="46"/>
                </a:cxn>
                <a:cxn ang="0">
                  <a:pos x="121" y="46"/>
                </a:cxn>
                <a:cxn ang="0">
                  <a:pos x="114" y="46"/>
                </a:cxn>
                <a:cxn ang="0">
                  <a:pos x="106" y="44"/>
                </a:cxn>
                <a:cxn ang="0">
                  <a:pos x="98" y="44"/>
                </a:cxn>
                <a:cxn ang="0">
                  <a:pos x="89" y="44"/>
                </a:cxn>
                <a:cxn ang="0">
                  <a:pos x="81" y="44"/>
                </a:cxn>
                <a:cxn ang="0">
                  <a:pos x="74" y="44"/>
                </a:cxn>
                <a:cxn ang="0">
                  <a:pos x="66" y="44"/>
                </a:cxn>
                <a:cxn ang="0">
                  <a:pos x="57" y="44"/>
                </a:cxn>
                <a:cxn ang="0">
                  <a:pos x="47" y="44"/>
                </a:cxn>
                <a:cxn ang="0">
                  <a:pos x="38" y="44"/>
                </a:cxn>
                <a:cxn ang="0">
                  <a:pos x="30" y="44"/>
                </a:cxn>
                <a:cxn ang="0">
                  <a:pos x="20" y="44"/>
                </a:cxn>
                <a:cxn ang="0">
                  <a:pos x="15" y="44"/>
                </a:cxn>
                <a:cxn ang="0">
                  <a:pos x="5" y="44"/>
                </a:cxn>
                <a:cxn ang="0">
                  <a:pos x="0" y="44"/>
                </a:cxn>
                <a:cxn ang="0">
                  <a:pos x="3" y="34"/>
                </a:cxn>
                <a:cxn ang="0">
                  <a:pos x="9" y="25"/>
                </a:cxn>
                <a:cxn ang="0">
                  <a:pos x="15" y="17"/>
                </a:cxn>
                <a:cxn ang="0">
                  <a:pos x="24" y="11"/>
                </a:cxn>
                <a:cxn ang="0">
                  <a:pos x="32" y="6"/>
                </a:cxn>
                <a:cxn ang="0">
                  <a:pos x="41" y="2"/>
                </a:cxn>
                <a:cxn ang="0">
                  <a:pos x="53" y="0"/>
                </a:cxn>
                <a:cxn ang="0">
                  <a:pos x="64" y="0"/>
                </a:cxn>
                <a:cxn ang="0">
                  <a:pos x="74" y="0"/>
                </a:cxn>
                <a:cxn ang="0">
                  <a:pos x="83" y="2"/>
                </a:cxn>
                <a:cxn ang="0">
                  <a:pos x="93" y="6"/>
                </a:cxn>
                <a:cxn ang="0">
                  <a:pos x="104" y="11"/>
                </a:cxn>
                <a:cxn ang="0">
                  <a:pos x="110" y="17"/>
                </a:cxn>
                <a:cxn ang="0">
                  <a:pos x="117" y="25"/>
                </a:cxn>
                <a:cxn ang="0">
                  <a:pos x="123" y="34"/>
                </a:cxn>
                <a:cxn ang="0">
                  <a:pos x="129" y="46"/>
                </a:cxn>
                <a:cxn ang="0">
                  <a:pos x="129" y="46"/>
                </a:cxn>
              </a:cxnLst>
              <a:rect l="0" t="0" r="r" b="b"/>
              <a:pathLst>
                <a:path w="129" h="46">
                  <a:moveTo>
                    <a:pt x="129" y="46"/>
                  </a:moveTo>
                  <a:lnTo>
                    <a:pt x="121" y="46"/>
                  </a:lnTo>
                  <a:lnTo>
                    <a:pt x="114" y="46"/>
                  </a:lnTo>
                  <a:lnTo>
                    <a:pt x="106" y="44"/>
                  </a:lnTo>
                  <a:lnTo>
                    <a:pt x="98" y="44"/>
                  </a:lnTo>
                  <a:lnTo>
                    <a:pt x="89" y="44"/>
                  </a:lnTo>
                  <a:lnTo>
                    <a:pt x="81" y="44"/>
                  </a:lnTo>
                  <a:lnTo>
                    <a:pt x="74" y="44"/>
                  </a:lnTo>
                  <a:lnTo>
                    <a:pt x="66" y="44"/>
                  </a:lnTo>
                  <a:lnTo>
                    <a:pt x="57" y="44"/>
                  </a:lnTo>
                  <a:lnTo>
                    <a:pt x="47" y="44"/>
                  </a:lnTo>
                  <a:lnTo>
                    <a:pt x="38" y="44"/>
                  </a:lnTo>
                  <a:lnTo>
                    <a:pt x="30" y="44"/>
                  </a:lnTo>
                  <a:lnTo>
                    <a:pt x="20" y="44"/>
                  </a:lnTo>
                  <a:lnTo>
                    <a:pt x="15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3" y="34"/>
                  </a:lnTo>
                  <a:lnTo>
                    <a:pt x="9" y="25"/>
                  </a:lnTo>
                  <a:lnTo>
                    <a:pt x="15" y="17"/>
                  </a:lnTo>
                  <a:lnTo>
                    <a:pt x="24" y="11"/>
                  </a:lnTo>
                  <a:lnTo>
                    <a:pt x="32" y="6"/>
                  </a:lnTo>
                  <a:lnTo>
                    <a:pt x="41" y="2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3" y="2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10" y="17"/>
                  </a:lnTo>
                  <a:lnTo>
                    <a:pt x="117" y="25"/>
                  </a:lnTo>
                  <a:lnTo>
                    <a:pt x="123" y="34"/>
                  </a:lnTo>
                  <a:lnTo>
                    <a:pt x="129" y="46"/>
                  </a:lnTo>
                  <a:lnTo>
                    <a:pt x="129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5" name="Freeform 53"/>
            <p:cNvSpPr>
              <a:spLocks/>
            </p:cNvSpPr>
            <p:nvPr/>
          </p:nvSpPr>
          <p:spPr bwMode="auto">
            <a:xfrm>
              <a:off x="5334414" y="5344656"/>
              <a:ext cx="2951158" cy="706778"/>
            </a:xfrm>
            <a:custGeom>
              <a:avLst/>
              <a:gdLst/>
              <a:ahLst/>
              <a:cxnLst>
                <a:cxn ang="0">
                  <a:pos x="131" y="53"/>
                </a:cxn>
                <a:cxn ang="0">
                  <a:pos x="732" y="418"/>
                </a:cxn>
                <a:cxn ang="0">
                  <a:pos x="1268" y="387"/>
                </a:cxn>
                <a:cxn ang="0">
                  <a:pos x="2042" y="20"/>
                </a:cxn>
                <a:cxn ang="0">
                  <a:pos x="2048" y="57"/>
                </a:cxn>
                <a:cxn ang="0">
                  <a:pos x="1350" y="488"/>
                </a:cxn>
                <a:cxn ang="0">
                  <a:pos x="624" y="481"/>
                </a:cxn>
                <a:cxn ang="0">
                  <a:pos x="0" y="0"/>
                </a:cxn>
                <a:cxn ang="0">
                  <a:pos x="131" y="53"/>
                </a:cxn>
                <a:cxn ang="0">
                  <a:pos x="131" y="53"/>
                </a:cxn>
              </a:cxnLst>
              <a:rect l="0" t="0" r="r" b="b"/>
              <a:pathLst>
                <a:path w="2048" h="488">
                  <a:moveTo>
                    <a:pt x="131" y="53"/>
                  </a:moveTo>
                  <a:lnTo>
                    <a:pt x="732" y="418"/>
                  </a:lnTo>
                  <a:lnTo>
                    <a:pt x="1268" y="387"/>
                  </a:lnTo>
                  <a:lnTo>
                    <a:pt x="2042" y="20"/>
                  </a:lnTo>
                  <a:lnTo>
                    <a:pt x="2048" y="57"/>
                  </a:lnTo>
                  <a:lnTo>
                    <a:pt x="1350" y="488"/>
                  </a:lnTo>
                  <a:lnTo>
                    <a:pt x="624" y="481"/>
                  </a:lnTo>
                  <a:lnTo>
                    <a:pt x="0" y="0"/>
                  </a:lnTo>
                  <a:lnTo>
                    <a:pt x="131" y="53"/>
                  </a:lnTo>
                  <a:lnTo>
                    <a:pt x="13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6" name="Freeform 55"/>
            <p:cNvSpPr>
              <a:spLocks/>
            </p:cNvSpPr>
            <p:nvPr/>
          </p:nvSpPr>
          <p:spPr bwMode="auto">
            <a:xfrm>
              <a:off x="6121967" y="5549478"/>
              <a:ext cx="216361" cy="216361"/>
            </a:xfrm>
            <a:custGeom>
              <a:avLst/>
              <a:gdLst/>
              <a:ahLst/>
              <a:cxnLst>
                <a:cxn ang="0">
                  <a:pos x="76" y="150"/>
                </a:cxn>
                <a:cxn ang="0">
                  <a:pos x="83" y="149"/>
                </a:cxn>
                <a:cxn ang="0">
                  <a:pos x="89" y="149"/>
                </a:cxn>
                <a:cxn ang="0">
                  <a:pos x="97" y="147"/>
                </a:cxn>
                <a:cxn ang="0">
                  <a:pos x="102" y="143"/>
                </a:cxn>
                <a:cxn ang="0">
                  <a:pos x="110" y="141"/>
                </a:cxn>
                <a:cxn ang="0">
                  <a:pos x="116" y="137"/>
                </a:cxn>
                <a:cxn ang="0">
                  <a:pos x="121" y="131"/>
                </a:cxn>
                <a:cxn ang="0">
                  <a:pos x="127" y="128"/>
                </a:cxn>
                <a:cxn ang="0">
                  <a:pos x="131" y="122"/>
                </a:cxn>
                <a:cxn ang="0">
                  <a:pos x="135" y="116"/>
                </a:cxn>
                <a:cxn ang="0">
                  <a:pos x="138" y="109"/>
                </a:cxn>
                <a:cxn ang="0">
                  <a:pos x="142" y="103"/>
                </a:cxn>
                <a:cxn ang="0">
                  <a:pos x="144" y="95"/>
                </a:cxn>
                <a:cxn ang="0">
                  <a:pos x="146" y="90"/>
                </a:cxn>
                <a:cxn ang="0">
                  <a:pos x="148" y="82"/>
                </a:cxn>
                <a:cxn ang="0">
                  <a:pos x="150" y="74"/>
                </a:cxn>
                <a:cxn ang="0">
                  <a:pos x="148" y="67"/>
                </a:cxn>
                <a:cxn ang="0">
                  <a:pos x="146" y="57"/>
                </a:cxn>
                <a:cxn ang="0">
                  <a:pos x="144" y="52"/>
                </a:cxn>
                <a:cxn ang="0">
                  <a:pos x="142" y="44"/>
                </a:cxn>
                <a:cxn ang="0">
                  <a:pos x="135" y="31"/>
                </a:cxn>
                <a:cxn ang="0">
                  <a:pos x="127" y="21"/>
                </a:cxn>
                <a:cxn ang="0">
                  <a:pos x="121" y="15"/>
                </a:cxn>
                <a:cxn ang="0">
                  <a:pos x="116" y="12"/>
                </a:cxn>
                <a:cxn ang="0">
                  <a:pos x="110" y="8"/>
                </a:cxn>
                <a:cxn ang="0">
                  <a:pos x="102" y="6"/>
                </a:cxn>
                <a:cxn ang="0">
                  <a:pos x="97" y="2"/>
                </a:cxn>
                <a:cxn ang="0">
                  <a:pos x="89" y="0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66" y="0"/>
                </a:cxn>
                <a:cxn ang="0">
                  <a:pos x="59" y="0"/>
                </a:cxn>
                <a:cxn ang="0">
                  <a:pos x="51" y="2"/>
                </a:cxn>
                <a:cxn ang="0">
                  <a:pos x="45" y="6"/>
                </a:cxn>
                <a:cxn ang="0">
                  <a:pos x="32" y="12"/>
                </a:cxn>
                <a:cxn ang="0">
                  <a:pos x="22" y="21"/>
                </a:cxn>
                <a:cxn ang="0">
                  <a:pos x="11" y="31"/>
                </a:cxn>
                <a:cxn ang="0">
                  <a:pos x="5" y="44"/>
                </a:cxn>
                <a:cxn ang="0">
                  <a:pos x="3" y="52"/>
                </a:cxn>
                <a:cxn ang="0">
                  <a:pos x="2" y="57"/>
                </a:cxn>
                <a:cxn ang="0">
                  <a:pos x="0" y="67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2" y="90"/>
                </a:cxn>
                <a:cxn ang="0">
                  <a:pos x="3" y="95"/>
                </a:cxn>
                <a:cxn ang="0">
                  <a:pos x="5" y="103"/>
                </a:cxn>
                <a:cxn ang="0">
                  <a:pos x="9" y="109"/>
                </a:cxn>
                <a:cxn ang="0">
                  <a:pos x="11" y="116"/>
                </a:cxn>
                <a:cxn ang="0">
                  <a:pos x="17" y="122"/>
                </a:cxn>
                <a:cxn ang="0">
                  <a:pos x="22" y="128"/>
                </a:cxn>
                <a:cxn ang="0">
                  <a:pos x="32" y="137"/>
                </a:cxn>
                <a:cxn ang="0">
                  <a:pos x="45" y="143"/>
                </a:cxn>
                <a:cxn ang="0">
                  <a:pos x="51" y="147"/>
                </a:cxn>
                <a:cxn ang="0">
                  <a:pos x="59" y="149"/>
                </a:cxn>
                <a:cxn ang="0">
                  <a:pos x="66" y="149"/>
                </a:cxn>
                <a:cxn ang="0">
                  <a:pos x="76" y="150"/>
                </a:cxn>
                <a:cxn ang="0">
                  <a:pos x="76" y="150"/>
                </a:cxn>
              </a:cxnLst>
              <a:rect l="0" t="0" r="r" b="b"/>
              <a:pathLst>
                <a:path w="150" h="150">
                  <a:moveTo>
                    <a:pt x="76" y="150"/>
                  </a:moveTo>
                  <a:lnTo>
                    <a:pt x="83" y="149"/>
                  </a:lnTo>
                  <a:lnTo>
                    <a:pt x="89" y="149"/>
                  </a:lnTo>
                  <a:lnTo>
                    <a:pt x="97" y="147"/>
                  </a:lnTo>
                  <a:lnTo>
                    <a:pt x="102" y="143"/>
                  </a:lnTo>
                  <a:lnTo>
                    <a:pt x="110" y="141"/>
                  </a:lnTo>
                  <a:lnTo>
                    <a:pt x="116" y="137"/>
                  </a:lnTo>
                  <a:lnTo>
                    <a:pt x="121" y="131"/>
                  </a:lnTo>
                  <a:lnTo>
                    <a:pt x="127" y="128"/>
                  </a:lnTo>
                  <a:lnTo>
                    <a:pt x="131" y="122"/>
                  </a:lnTo>
                  <a:lnTo>
                    <a:pt x="135" y="116"/>
                  </a:lnTo>
                  <a:lnTo>
                    <a:pt x="138" y="109"/>
                  </a:lnTo>
                  <a:lnTo>
                    <a:pt x="142" y="103"/>
                  </a:lnTo>
                  <a:lnTo>
                    <a:pt x="144" y="95"/>
                  </a:lnTo>
                  <a:lnTo>
                    <a:pt x="146" y="90"/>
                  </a:lnTo>
                  <a:lnTo>
                    <a:pt x="148" y="82"/>
                  </a:lnTo>
                  <a:lnTo>
                    <a:pt x="150" y="74"/>
                  </a:lnTo>
                  <a:lnTo>
                    <a:pt x="148" y="67"/>
                  </a:lnTo>
                  <a:lnTo>
                    <a:pt x="146" y="57"/>
                  </a:lnTo>
                  <a:lnTo>
                    <a:pt x="144" y="52"/>
                  </a:lnTo>
                  <a:lnTo>
                    <a:pt x="142" y="44"/>
                  </a:lnTo>
                  <a:lnTo>
                    <a:pt x="135" y="31"/>
                  </a:lnTo>
                  <a:lnTo>
                    <a:pt x="127" y="21"/>
                  </a:lnTo>
                  <a:lnTo>
                    <a:pt x="121" y="15"/>
                  </a:lnTo>
                  <a:lnTo>
                    <a:pt x="116" y="12"/>
                  </a:lnTo>
                  <a:lnTo>
                    <a:pt x="110" y="8"/>
                  </a:lnTo>
                  <a:lnTo>
                    <a:pt x="102" y="6"/>
                  </a:lnTo>
                  <a:lnTo>
                    <a:pt x="97" y="2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6"/>
                  </a:lnTo>
                  <a:lnTo>
                    <a:pt x="32" y="12"/>
                  </a:lnTo>
                  <a:lnTo>
                    <a:pt x="22" y="21"/>
                  </a:lnTo>
                  <a:lnTo>
                    <a:pt x="11" y="31"/>
                  </a:lnTo>
                  <a:lnTo>
                    <a:pt x="5" y="44"/>
                  </a:lnTo>
                  <a:lnTo>
                    <a:pt x="3" y="5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3" y="95"/>
                  </a:lnTo>
                  <a:lnTo>
                    <a:pt x="5" y="103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32" y="137"/>
                  </a:lnTo>
                  <a:lnTo>
                    <a:pt x="45" y="143"/>
                  </a:lnTo>
                  <a:lnTo>
                    <a:pt x="51" y="147"/>
                  </a:lnTo>
                  <a:lnTo>
                    <a:pt x="59" y="149"/>
                  </a:lnTo>
                  <a:lnTo>
                    <a:pt x="66" y="149"/>
                  </a:lnTo>
                  <a:lnTo>
                    <a:pt x="76" y="150"/>
                  </a:lnTo>
                  <a:lnTo>
                    <a:pt x="76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7" name="Freeform 56"/>
            <p:cNvSpPr>
              <a:spLocks/>
            </p:cNvSpPr>
            <p:nvPr/>
          </p:nvSpPr>
          <p:spPr bwMode="auto">
            <a:xfrm>
              <a:off x="6153699" y="5563901"/>
              <a:ext cx="138471" cy="147126"/>
            </a:xfrm>
            <a:custGeom>
              <a:avLst/>
              <a:gdLst/>
              <a:ahLst/>
              <a:cxnLst>
                <a:cxn ang="0">
                  <a:pos x="47" y="100"/>
                </a:cxn>
                <a:cxn ang="0">
                  <a:pos x="57" y="98"/>
                </a:cxn>
                <a:cxn ang="0">
                  <a:pos x="66" y="97"/>
                </a:cxn>
                <a:cxn ang="0">
                  <a:pos x="74" y="91"/>
                </a:cxn>
                <a:cxn ang="0">
                  <a:pos x="81" y="85"/>
                </a:cxn>
                <a:cxn ang="0">
                  <a:pos x="89" y="78"/>
                </a:cxn>
                <a:cxn ang="0">
                  <a:pos x="93" y="68"/>
                </a:cxn>
                <a:cxn ang="0">
                  <a:pos x="95" y="59"/>
                </a:cxn>
                <a:cxn ang="0">
                  <a:pos x="97" y="49"/>
                </a:cxn>
                <a:cxn ang="0">
                  <a:pos x="95" y="40"/>
                </a:cxn>
                <a:cxn ang="0">
                  <a:pos x="93" y="30"/>
                </a:cxn>
                <a:cxn ang="0">
                  <a:pos x="89" y="21"/>
                </a:cxn>
                <a:cxn ang="0">
                  <a:pos x="81" y="13"/>
                </a:cxn>
                <a:cxn ang="0">
                  <a:pos x="74" y="7"/>
                </a:cxn>
                <a:cxn ang="0">
                  <a:pos x="66" y="3"/>
                </a:cxn>
                <a:cxn ang="0">
                  <a:pos x="57" y="0"/>
                </a:cxn>
                <a:cxn ang="0">
                  <a:pos x="47" y="0"/>
                </a:cxn>
                <a:cxn ang="0">
                  <a:pos x="38" y="0"/>
                </a:cxn>
                <a:cxn ang="0">
                  <a:pos x="28" y="3"/>
                </a:cxn>
                <a:cxn ang="0">
                  <a:pos x="19" y="7"/>
                </a:cxn>
                <a:cxn ang="0">
                  <a:pos x="13" y="13"/>
                </a:cxn>
                <a:cxn ang="0">
                  <a:pos x="5" y="21"/>
                </a:cxn>
                <a:cxn ang="0">
                  <a:pos x="1" y="30"/>
                </a:cxn>
                <a:cxn ang="0">
                  <a:pos x="0" y="40"/>
                </a:cxn>
                <a:cxn ang="0">
                  <a:pos x="0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5" y="78"/>
                </a:cxn>
                <a:cxn ang="0">
                  <a:pos x="13" y="85"/>
                </a:cxn>
                <a:cxn ang="0">
                  <a:pos x="19" y="91"/>
                </a:cxn>
                <a:cxn ang="0">
                  <a:pos x="28" y="97"/>
                </a:cxn>
                <a:cxn ang="0">
                  <a:pos x="38" y="98"/>
                </a:cxn>
                <a:cxn ang="0">
                  <a:pos x="47" y="100"/>
                </a:cxn>
                <a:cxn ang="0">
                  <a:pos x="47" y="100"/>
                </a:cxn>
              </a:cxnLst>
              <a:rect l="0" t="0" r="r" b="b"/>
              <a:pathLst>
                <a:path w="97" h="100">
                  <a:moveTo>
                    <a:pt x="47" y="100"/>
                  </a:moveTo>
                  <a:lnTo>
                    <a:pt x="57" y="98"/>
                  </a:lnTo>
                  <a:lnTo>
                    <a:pt x="66" y="97"/>
                  </a:lnTo>
                  <a:lnTo>
                    <a:pt x="74" y="91"/>
                  </a:lnTo>
                  <a:lnTo>
                    <a:pt x="81" y="85"/>
                  </a:lnTo>
                  <a:lnTo>
                    <a:pt x="89" y="78"/>
                  </a:lnTo>
                  <a:lnTo>
                    <a:pt x="93" y="68"/>
                  </a:lnTo>
                  <a:lnTo>
                    <a:pt x="95" y="59"/>
                  </a:lnTo>
                  <a:lnTo>
                    <a:pt x="97" y="49"/>
                  </a:lnTo>
                  <a:lnTo>
                    <a:pt x="95" y="40"/>
                  </a:lnTo>
                  <a:lnTo>
                    <a:pt x="93" y="30"/>
                  </a:lnTo>
                  <a:lnTo>
                    <a:pt x="89" y="21"/>
                  </a:lnTo>
                  <a:lnTo>
                    <a:pt x="81" y="13"/>
                  </a:lnTo>
                  <a:lnTo>
                    <a:pt x="74" y="7"/>
                  </a:lnTo>
                  <a:lnTo>
                    <a:pt x="66" y="3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8" y="3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5" y="78"/>
                  </a:lnTo>
                  <a:lnTo>
                    <a:pt x="13" y="85"/>
                  </a:lnTo>
                  <a:lnTo>
                    <a:pt x="19" y="91"/>
                  </a:lnTo>
                  <a:lnTo>
                    <a:pt x="28" y="97"/>
                  </a:lnTo>
                  <a:lnTo>
                    <a:pt x="38" y="98"/>
                  </a:lnTo>
                  <a:lnTo>
                    <a:pt x="47" y="100"/>
                  </a:lnTo>
                  <a:lnTo>
                    <a:pt x="47" y="1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8" name="Freeform 72"/>
            <p:cNvSpPr>
              <a:spLocks/>
            </p:cNvSpPr>
            <p:nvPr/>
          </p:nvSpPr>
          <p:spPr bwMode="auto">
            <a:xfrm>
              <a:off x="7639376" y="4634994"/>
              <a:ext cx="124048" cy="126931"/>
            </a:xfrm>
            <a:custGeom>
              <a:avLst/>
              <a:gdLst/>
              <a:ahLst/>
              <a:cxnLst>
                <a:cxn ang="0">
                  <a:pos x="42" y="88"/>
                </a:cxn>
                <a:cxn ang="0">
                  <a:pos x="50" y="84"/>
                </a:cxn>
                <a:cxn ang="0">
                  <a:pos x="59" y="82"/>
                </a:cxn>
                <a:cxn ang="0">
                  <a:pos x="67" y="78"/>
                </a:cxn>
                <a:cxn ang="0">
                  <a:pos x="74" y="72"/>
                </a:cxn>
                <a:cxn ang="0">
                  <a:pos x="78" y="67"/>
                </a:cxn>
                <a:cxn ang="0">
                  <a:pos x="84" y="59"/>
                </a:cxn>
                <a:cxn ang="0">
                  <a:pos x="86" y="50"/>
                </a:cxn>
                <a:cxn ang="0">
                  <a:pos x="86" y="42"/>
                </a:cxn>
                <a:cxn ang="0">
                  <a:pos x="86" y="32"/>
                </a:cxn>
                <a:cxn ang="0">
                  <a:pos x="84" y="25"/>
                </a:cxn>
                <a:cxn ang="0">
                  <a:pos x="78" y="17"/>
                </a:cxn>
                <a:cxn ang="0">
                  <a:pos x="74" y="12"/>
                </a:cxn>
                <a:cxn ang="0">
                  <a:pos x="67" y="6"/>
                </a:cxn>
                <a:cxn ang="0">
                  <a:pos x="59" y="2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3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2" y="12"/>
                </a:cxn>
                <a:cxn ang="0">
                  <a:pos x="6" y="17"/>
                </a:cxn>
                <a:cxn ang="0">
                  <a:pos x="2" y="25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67"/>
                </a:cxn>
                <a:cxn ang="0">
                  <a:pos x="12" y="72"/>
                </a:cxn>
                <a:cxn ang="0">
                  <a:pos x="17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2" y="88"/>
                </a:cxn>
                <a:cxn ang="0">
                  <a:pos x="42" y="88"/>
                </a:cxn>
              </a:cxnLst>
              <a:rect l="0" t="0" r="r" b="b"/>
              <a:pathLst>
                <a:path w="86" h="88">
                  <a:moveTo>
                    <a:pt x="42" y="88"/>
                  </a:moveTo>
                  <a:lnTo>
                    <a:pt x="50" y="84"/>
                  </a:lnTo>
                  <a:lnTo>
                    <a:pt x="59" y="82"/>
                  </a:lnTo>
                  <a:lnTo>
                    <a:pt x="67" y="78"/>
                  </a:lnTo>
                  <a:lnTo>
                    <a:pt x="74" y="72"/>
                  </a:lnTo>
                  <a:lnTo>
                    <a:pt x="78" y="67"/>
                  </a:lnTo>
                  <a:lnTo>
                    <a:pt x="84" y="59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6" y="32"/>
                  </a:lnTo>
                  <a:lnTo>
                    <a:pt x="84" y="25"/>
                  </a:lnTo>
                  <a:lnTo>
                    <a:pt x="78" y="17"/>
                  </a:lnTo>
                  <a:lnTo>
                    <a:pt x="74" y="12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67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2" y="88"/>
                  </a:lnTo>
                  <a:lnTo>
                    <a:pt x="42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9" name="Freeform 73"/>
            <p:cNvSpPr>
              <a:spLocks/>
            </p:cNvSpPr>
            <p:nvPr/>
          </p:nvSpPr>
          <p:spPr bwMode="auto">
            <a:xfrm>
              <a:off x="5795983" y="4660959"/>
              <a:ext cx="89430" cy="89430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18" y="59"/>
                </a:cxn>
                <a:cxn ang="0">
                  <a:pos x="10" y="53"/>
                </a:cxn>
                <a:cxn ang="0">
                  <a:pos x="2" y="42"/>
                </a:cxn>
                <a:cxn ang="0">
                  <a:pos x="0" y="33"/>
                </a:cxn>
                <a:cxn ang="0">
                  <a:pos x="2" y="19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4"/>
                </a:cxn>
                <a:cxn ang="0">
                  <a:pos x="46" y="6"/>
                </a:cxn>
                <a:cxn ang="0">
                  <a:pos x="52" y="10"/>
                </a:cxn>
                <a:cxn ang="0">
                  <a:pos x="57" y="19"/>
                </a:cxn>
                <a:cxn ang="0">
                  <a:pos x="61" y="33"/>
                </a:cxn>
                <a:cxn ang="0">
                  <a:pos x="57" y="42"/>
                </a:cxn>
                <a:cxn ang="0">
                  <a:pos x="52" y="53"/>
                </a:cxn>
                <a:cxn ang="0">
                  <a:pos x="46" y="55"/>
                </a:cxn>
                <a:cxn ang="0">
                  <a:pos x="42" y="59"/>
                </a:cxn>
                <a:cxn ang="0">
                  <a:pos x="37" y="61"/>
                </a:cxn>
                <a:cxn ang="0">
                  <a:pos x="31" y="63"/>
                </a:cxn>
                <a:cxn ang="0">
                  <a:pos x="31" y="63"/>
                </a:cxn>
              </a:cxnLst>
              <a:rect l="0" t="0" r="r" b="b"/>
              <a:pathLst>
                <a:path w="61" h="63">
                  <a:moveTo>
                    <a:pt x="31" y="63"/>
                  </a:moveTo>
                  <a:lnTo>
                    <a:pt x="18" y="59"/>
                  </a:lnTo>
                  <a:lnTo>
                    <a:pt x="10" y="53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4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7" y="19"/>
                  </a:lnTo>
                  <a:lnTo>
                    <a:pt x="61" y="33"/>
                  </a:lnTo>
                  <a:lnTo>
                    <a:pt x="57" y="42"/>
                  </a:lnTo>
                  <a:lnTo>
                    <a:pt x="52" y="53"/>
                  </a:lnTo>
                  <a:lnTo>
                    <a:pt x="46" y="55"/>
                  </a:lnTo>
                  <a:lnTo>
                    <a:pt x="42" y="59"/>
                  </a:lnTo>
                  <a:lnTo>
                    <a:pt x="37" y="61"/>
                  </a:lnTo>
                  <a:lnTo>
                    <a:pt x="31" y="63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0" name="Freeform 76"/>
            <p:cNvSpPr>
              <a:spLocks/>
            </p:cNvSpPr>
            <p:nvPr/>
          </p:nvSpPr>
          <p:spPr bwMode="auto">
            <a:xfrm>
              <a:off x="5054589" y="4029186"/>
              <a:ext cx="1468367" cy="1474136"/>
            </a:xfrm>
            <a:custGeom>
              <a:avLst/>
              <a:gdLst/>
              <a:ahLst/>
              <a:cxnLst>
                <a:cxn ang="0">
                  <a:pos x="616" y="932"/>
                </a:cxn>
                <a:cxn ang="0">
                  <a:pos x="709" y="899"/>
                </a:cxn>
                <a:cxn ang="0">
                  <a:pos x="791" y="850"/>
                </a:cxn>
                <a:cxn ang="0">
                  <a:pos x="861" y="783"/>
                </a:cxn>
                <a:cxn ang="0">
                  <a:pos x="917" y="705"/>
                </a:cxn>
                <a:cxn ang="0">
                  <a:pos x="955" y="614"/>
                </a:cxn>
                <a:cxn ang="0">
                  <a:pos x="972" y="517"/>
                </a:cxn>
                <a:cxn ang="0">
                  <a:pos x="966" y="428"/>
                </a:cxn>
                <a:cxn ang="0">
                  <a:pos x="947" y="350"/>
                </a:cxn>
                <a:cxn ang="0">
                  <a:pos x="915" y="276"/>
                </a:cxn>
                <a:cxn ang="0">
                  <a:pos x="871" y="211"/>
                </a:cxn>
                <a:cxn ang="0">
                  <a:pos x="814" y="154"/>
                </a:cxn>
                <a:cxn ang="0">
                  <a:pos x="751" y="108"/>
                </a:cxn>
                <a:cxn ang="0">
                  <a:pos x="679" y="74"/>
                </a:cxn>
                <a:cxn ang="0">
                  <a:pos x="683" y="30"/>
                </a:cxn>
                <a:cxn ang="0">
                  <a:pos x="763" y="68"/>
                </a:cxn>
                <a:cxn ang="0">
                  <a:pos x="835" y="118"/>
                </a:cxn>
                <a:cxn ang="0">
                  <a:pos x="898" y="181"/>
                </a:cxn>
                <a:cxn ang="0">
                  <a:pos x="949" y="255"/>
                </a:cxn>
                <a:cxn ang="0">
                  <a:pos x="987" y="336"/>
                </a:cxn>
                <a:cxn ang="0">
                  <a:pos x="1012" y="426"/>
                </a:cxn>
                <a:cxn ang="0">
                  <a:pos x="1017" y="525"/>
                </a:cxn>
                <a:cxn ang="0">
                  <a:pos x="1000" y="637"/>
                </a:cxn>
                <a:cxn ang="0">
                  <a:pos x="960" y="741"/>
                </a:cxn>
                <a:cxn ang="0">
                  <a:pos x="899" y="835"/>
                </a:cxn>
                <a:cxn ang="0">
                  <a:pos x="820" y="911"/>
                </a:cxn>
                <a:cxn ang="0">
                  <a:pos x="728" y="970"/>
                </a:cxn>
                <a:cxn ang="0">
                  <a:pos x="622" y="1008"/>
                </a:cxn>
                <a:cxn ang="0">
                  <a:pos x="508" y="1023"/>
                </a:cxn>
                <a:cxn ang="0">
                  <a:pos x="390" y="1008"/>
                </a:cxn>
                <a:cxn ang="0">
                  <a:pos x="285" y="970"/>
                </a:cxn>
                <a:cxn ang="0">
                  <a:pos x="192" y="911"/>
                </a:cxn>
                <a:cxn ang="0">
                  <a:pos x="114" y="835"/>
                </a:cxn>
                <a:cxn ang="0">
                  <a:pos x="51" y="741"/>
                </a:cxn>
                <a:cxn ang="0">
                  <a:pos x="13" y="637"/>
                </a:cxn>
                <a:cxn ang="0">
                  <a:pos x="0" y="525"/>
                </a:cxn>
                <a:cxn ang="0">
                  <a:pos x="10" y="407"/>
                </a:cxn>
                <a:cxn ang="0">
                  <a:pos x="42" y="300"/>
                </a:cxn>
                <a:cxn ang="0">
                  <a:pos x="99" y="203"/>
                </a:cxn>
                <a:cxn ang="0">
                  <a:pos x="173" y="122"/>
                </a:cxn>
                <a:cxn ang="0">
                  <a:pos x="264" y="61"/>
                </a:cxn>
                <a:cxn ang="0">
                  <a:pos x="367" y="17"/>
                </a:cxn>
                <a:cxn ang="0">
                  <a:pos x="481" y="0"/>
                </a:cxn>
                <a:cxn ang="0">
                  <a:pos x="559" y="2"/>
                </a:cxn>
                <a:cxn ang="0">
                  <a:pos x="622" y="13"/>
                </a:cxn>
                <a:cxn ang="0">
                  <a:pos x="559" y="48"/>
                </a:cxn>
                <a:cxn ang="0">
                  <a:pos x="458" y="51"/>
                </a:cxn>
                <a:cxn ang="0">
                  <a:pos x="361" y="76"/>
                </a:cxn>
                <a:cxn ang="0">
                  <a:pos x="278" y="122"/>
                </a:cxn>
                <a:cxn ang="0">
                  <a:pos x="204" y="184"/>
                </a:cxn>
                <a:cxn ang="0">
                  <a:pos x="145" y="260"/>
                </a:cxn>
                <a:cxn ang="0">
                  <a:pos x="103" y="350"/>
                </a:cxn>
                <a:cxn ang="0">
                  <a:pos x="84" y="449"/>
                </a:cxn>
                <a:cxn ang="0">
                  <a:pos x="84" y="549"/>
                </a:cxn>
                <a:cxn ang="0">
                  <a:pos x="107" y="644"/>
                </a:cxn>
                <a:cxn ang="0">
                  <a:pos x="150" y="732"/>
                </a:cxn>
                <a:cxn ang="0">
                  <a:pos x="213" y="808"/>
                </a:cxn>
                <a:cxn ang="0">
                  <a:pos x="285" y="867"/>
                </a:cxn>
                <a:cxn ang="0">
                  <a:pos x="373" y="913"/>
                </a:cxn>
                <a:cxn ang="0">
                  <a:pos x="470" y="935"/>
                </a:cxn>
              </a:cxnLst>
              <a:rect l="0" t="0" r="r" b="b"/>
              <a:pathLst>
                <a:path w="1019" h="1023">
                  <a:moveTo>
                    <a:pt x="527" y="941"/>
                  </a:moveTo>
                  <a:lnTo>
                    <a:pt x="538" y="939"/>
                  </a:lnTo>
                  <a:lnTo>
                    <a:pt x="550" y="939"/>
                  </a:lnTo>
                  <a:lnTo>
                    <a:pt x="559" y="937"/>
                  </a:lnTo>
                  <a:lnTo>
                    <a:pt x="571" y="937"/>
                  </a:lnTo>
                  <a:lnTo>
                    <a:pt x="582" y="935"/>
                  </a:lnTo>
                  <a:lnTo>
                    <a:pt x="593" y="933"/>
                  </a:lnTo>
                  <a:lnTo>
                    <a:pt x="605" y="932"/>
                  </a:lnTo>
                  <a:lnTo>
                    <a:pt x="616" y="932"/>
                  </a:lnTo>
                  <a:lnTo>
                    <a:pt x="626" y="928"/>
                  </a:lnTo>
                  <a:lnTo>
                    <a:pt x="637" y="926"/>
                  </a:lnTo>
                  <a:lnTo>
                    <a:pt x="647" y="922"/>
                  </a:lnTo>
                  <a:lnTo>
                    <a:pt x="658" y="920"/>
                  </a:lnTo>
                  <a:lnTo>
                    <a:pt x="668" y="914"/>
                  </a:lnTo>
                  <a:lnTo>
                    <a:pt x="679" y="913"/>
                  </a:lnTo>
                  <a:lnTo>
                    <a:pt x="688" y="909"/>
                  </a:lnTo>
                  <a:lnTo>
                    <a:pt x="700" y="905"/>
                  </a:lnTo>
                  <a:lnTo>
                    <a:pt x="709" y="899"/>
                  </a:lnTo>
                  <a:lnTo>
                    <a:pt x="719" y="895"/>
                  </a:lnTo>
                  <a:lnTo>
                    <a:pt x="728" y="890"/>
                  </a:lnTo>
                  <a:lnTo>
                    <a:pt x="738" y="886"/>
                  </a:lnTo>
                  <a:lnTo>
                    <a:pt x="747" y="878"/>
                  </a:lnTo>
                  <a:lnTo>
                    <a:pt x="757" y="875"/>
                  </a:lnTo>
                  <a:lnTo>
                    <a:pt x="764" y="867"/>
                  </a:lnTo>
                  <a:lnTo>
                    <a:pt x="774" y="863"/>
                  </a:lnTo>
                  <a:lnTo>
                    <a:pt x="782" y="855"/>
                  </a:lnTo>
                  <a:lnTo>
                    <a:pt x="791" y="850"/>
                  </a:lnTo>
                  <a:lnTo>
                    <a:pt x="799" y="842"/>
                  </a:lnTo>
                  <a:lnTo>
                    <a:pt x="808" y="836"/>
                  </a:lnTo>
                  <a:lnTo>
                    <a:pt x="816" y="829"/>
                  </a:lnTo>
                  <a:lnTo>
                    <a:pt x="825" y="823"/>
                  </a:lnTo>
                  <a:lnTo>
                    <a:pt x="833" y="816"/>
                  </a:lnTo>
                  <a:lnTo>
                    <a:pt x="842" y="808"/>
                  </a:lnTo>
                  <a:lnTo>
                    <a:pt x="848" y="800"/>
                  </a:lnTo>
                  <a:lnTo>
                    <a:pt x="856" y="791"/>
                  </a:lnTo>
                  <a:lnTo>
                    <a:pt x="861" y="783"/>
                  </a:lnTo>
                  <a:lnTo>
                    <a:pt x="869" y="776"/>
                  </a:lnTo>
                  <a:lnTo>
                    <a:pt x="875" y="766"/>
                  </a:lnTo>
                  <a:lnTo>
                    <a:pt x="882" y="759"/>
                  </a:lnTo>
                  <a:lnTo>
                    <a:pt x="888" y="749"/>
                  </a:lnTo>
                  <a:lnTo>
                    <a:pt x="896" y="741"/>
                  </a:lnTo>
                  <a:lnTo>
                    <a:pt x="899" y="732"/>
                  </a:lnTo>
                  <a:lnTo>
                    <a:pt x="905" y="722"/>
                  </a:lnTo>
                  <a:lnTo>
                    <a:pt x="911" y="713"/>
                  </a:lnTo>
                  <a:lnTo>
                    <a:pt x="917" y="705"/>
                  </a:lnTo>
                  <a:lnTo>
                    <a:pt x="922" y="694"/>
                  </a:lnTo>
                  <a:lnTo>
                    <a:pt x="926" y="684"/>
                  </a:lnTo>
                  <a:lnTo>
                    <a:pt x="932" y="677"/>
                  </a:lnTo>
                  <a:lnTo>
                    <a:pt x="938" y="667"/>
                  </a:lnTo>
                  <a:lnTo>
                    <a:pt x="939" y="656"/>
                  </a:lnTo>
                  <a:lnTo>
                    <a:pt x="943" y="644"/>
                  </a:lnTo>
                  <a:lnTo>
                    <a:pt x="947" y="635"/>
                  </a:lnTo>
                  <a:lnTo>
                    <a:pt x="951" y="625"/>
                  </a:lnTo>
                  <a:lnTo>
                    <a:pt x="955" y="614"/>
                  </a:lnTo>
                  <a:lnTo>
                    <a:pt x="957" y="605"/>
                  </a:lnTo>
                  <a:lnTo>
                    <a:pt x="960" y="593"/>
                  </a:lnTo>
                  <a:lnTo>
                    <a:pt x="962" y="584"/>
                  </a:lnTo>
                  <a:lnTo>
                    <a:pt x="964" y="572"/>
                  </a:lnTo>
                  <a:lnTo>
                    <a:pt x="966" y="561"/>
                  </a:lnTo>
                  <a:lnTo>
                    <a:pt x="966" y="549"/>
                  </a:lnTo>
                  <a:lnTo>
                    <a:pt x="968" y="538"/>
                  </a:lnTo>
                  <a:lnTo>
                    <a:pt x="970" y="527"/>
                  </a:lnTo>
                  <a:lnTo>
                    <a:pt x="972" y="517"/>
                  </a:lnTo>
                  <a:lnTo>
                    <a:pt x="972" y="506"/>
                  </a:lnTo>
                  <a:lnTo>
                    <a:pt x="972" y="496"/>
                  </a:lnTo>
                  <a:lnTo>
                    <a:pt x="972" y="485"/>
                  </a:lnTo>
                  <a:lnTo>
                    <a:pt x="972" y="475"/>
                  </a:lnTo>
                  <a:lnTo>
                    <a:pt x="970" y="466"/>
                  </a:lnTo>
                  <a:lnTo>
                    <a:pt x="970" y="456"/>
                  </a:lnTo>
                  <a:lnTo>
                    <a:pt x="968" y="447"/>
                  </a:lnTo>
                  <a:lnTo>
                    <a:pt x="968" y="437"/>
                  </a:lnTo>
                  <a:lnTo>
                    <a:pt x="966" y="428"/>
                  </a:lnTo>
                  <a:lnTo>
                    <a:pt x="966" y="420"/>
                  </a:lnTo>
                  <a:lnTo>
                    <a:pt x="962" y="409"/>
                  </a:lnTo>
                  <a:lnTo>
                    <a:pt x="960" y="401"/>
                  </a:lnTo>
                  <a:lnTo>
                    <a:pt x="958" y="392"/>
                  </a:lnTo>
                  <a:lnTo>
                    <a:pt x="957" y="384"/>
                  </a:lnTo>
                  <a:lnTo>
                    <a:pt x="955" y="375"/>
                  </a:lnTo>
                  <a:lnTo>
                    <a:pt x="951" y="367"/>
                  </a:lnTo>
                  <a:lnTo>
                    <a:pt x="949" y="357"/>
                  </a:lnTo>
                  <a:lnTo>
                    <a:pt x="947" y="350"/>
                  </a:lnTo>
                  <a:lnTo>
                    <a:pt x="943" y="340"/>
                  </a:lnTo>
                  <a:lnTo>
                    <a:pt x="939" y="333"/>
                  </a:lnTo>
                  <a:lnTo>
                    <a:pt x="938" y="323"/>
                  </a:lnTo>
                  <a:lnTo>
                    <a:pt x="934" y="316"/>
                  </a:lnTo>
                  <a:lnTo>
                    <a:pt x="928" y="306"/>
                  </a:lnTo>
                  <a:lnTo>
                    <a:pt x="926" y="298"/>
                  </a:lnTo>
                  <a:lnTo>
                    <a:pt x="922" y="291"/>
                  </a:lnTo>
                  <a:lnTo>
                    <a:pt x="919" y="283"/>
                  </a:lnTo>
                  <a:lnTo>
                    <a:pt x="915" y="276"/>
                  </a:lnTo>
                  <a:lnTo>
                    <a:pt x="909" y="268"/>
                  </a:lnTo>
                  <a:lnTo>
                    <a:pt x="905" y="260"/>
                  </a:lnTo>
                  <a:lnTo>
                    <a:pt x="901" y="253"/>
                  </a:lnTo>
                  <a:lnTo>
                    <a:pt x="896" y="245"/>
                  </a:lnTo>
                  <a:lnTo>
                    <a:pt x="892" y="240"/>
                  </a:lnTo>
                  <a:lnTo>
                    <a:pt x="886" y="232"/>
                  </a:lnTo>
                  <a:lnTo>
                    <a:pt x="882" y="226"/>
                  </a:lnTo>
                  <a:lnTo>
                    <a:pt x="875" y="217"/>
                  </a:lnTo>
                  <a:lnTo>
                    <a:pt x="871" y="211"/>
                  </a:lnTo>
                  <a:lnTo>
                    <a:pt x="863" y="203"/>
                  </a:lnTo>
                  <a:lnTo>
                    <a:pt x="860" y="196"/>
                  </a:lnTo>
                  <a:lnTo>
                    <a:pt x="852" y="190"/>
                  </a:lnTo>
                  <a:lnTo>
                    <a:pt x="846" y="184"/>
                  </a:lnTo>
                  <a:lnTo>
                    <a:pt x="841" y="177"/>
                  </a:lnTo>
                  <a:lnTo>
                    <a:pt x="835" y="171"/>
                  </a:lnTo>
                  <a:lnTo>
                    <a:pt x="827" y="165"/>
                  </a:lnTo>
                  <a:lnTo>
                    <a:pt x="822" y="160"/>
                  </a:lnTo>
                  <a:lnTo>
                    <a:pt x="814" y="154"/>
                  </a:lnTo>
                  <a:lnTo>
                    <a:pt x="808" y="148"/>
                  </a:lnTo>
                  <a:lnTo>
                    <a:pt x="803" y="143"/>
                  </a:lnTo>
                  <a:lnTo>
                    <a:pt x="795" y="137"/>
                  </a:lnTo>
                  <a:lnTo>
                    <a:pt x="787" y="131"/>
                  </a:lnTo>
                  <a:lnTo>
                    <a:pt x="782" y="127"/>
                  </a:lnTo>
                  <a:lnTo>
                    <a:pt x="774" y="122"/>
                  </a:lnTo>
                  <a:lnTo>
                    <a:pt x="766" y="116"/>
                  </a:lnTo>
                  <a:lnTo>
                    <a:pt x="759" y="110"/>
                  </a:lnTo>
                  <a:lnTo>
                    <a:pt x="751" y="108"/>
                  </a:lnTo>
                  <a:lnTo>
                    <a:pt x="744" y="103"/>
                  </a:lnTo>
                  <a:lnTo>
                    <a:pt x="736" y="99"/>
                  </a:lnTo>
                  <a:lnTo>
                    <a:pt x="728" y="95"/>
                  </a:lnTo>
                  <a:lnTo>
                    <a:pt x="721" y="91"/>
                  </a:lnTo>
                  <a:lnTo>
                    <a:pt x="711" y="87"/>
                  </a:lnTo>
                  <a:lnTo>
                    <a:pt x="706" y="84"/>
                  </a:lnTo>
                  <a:lnTo>
                    <a:pt x="696" y="80"/>
                  </a:lnTo>
                  <a:lnTo>
                    <a:pt x="688" y="78"/>
                  </a:lnTo>
                  <a:lnTo>
                    <a:pt x="679" y="74"/>
                  </a:lnTo>
                  <a:lnTo>
                    <a:pt x="671" y="70"/>
                  </a:lnTo>
                  <a:lnTo>
                    <a:pt x="664" y="68"/>
                  </a:lnTo>
                  <a:lnTo>
                    <a:pt x="656" y="68"/>
                  </a:lnTo>
                  <a:lnTo>
                    <a:pt x="656" y="55"/>
                  </a:lnTo>
                  <a:lnTo>
                    <a:pt x="658" y="44"/>
                  </a:lnTo>
                  <a:lnTo>
                    <a:pt x="662" y="32"/>
                  </a:lnTo>
                  <a:lnTo>
                    <a:pt x="664" y="25"/>
                  </a:lnTo>
                  <a:lnTo>
                    <a:pt x="673" y="27"/>
                  </a:lnTo>
                  <a:lnTo>
                    <a:pt x="683" y="30"/>
                  </a:lnTo>
                  <a:lnTo>
                    <a:pt x="690" y="34"/>
                  </a:lnTo>
                  <a:lnTo>
                    <a:pt x="700" y="38"/>
                  </a:lnTo>
                  <a:lnTo>
                    <a:pt x="709" y="42"/>
                  </a:lnTo>
                  <a:lnTo>
                    <a:pt x="719" y="44"/>
                  </a:lnTo>
                  <a:lnTo>
                    <a:pt x="728" y="49"/>
                  </a:lnTo>
                  <a:lnTo>
                    <a:pt x="736" y="55"/>
                  </a:lnTo>
                  <a:lnTo>
                    <a:pt x="745" y="59"/>
                  </a:lnTo>
                  <a:lnTo>
                    <a:pt x="753" y="63"/>
                  </a:lnTo>
                  <a:lnTo>
                    <a:pt x="763" y="68"/>
                  </a:lnTo>
                  <a:lnTo>
                    <a:pt x="770" y="72"/>
                  </a:lnTo>
                  <a:lnTo>
                    <a:pt x="780" y="78"/>
                  </a:lnTo>
                  <a:lnTo>
                    <a:pt x="787" y="84"/>
                  </a:lnTo>
                  <a:lnTo>
                    <a:pt x="797" y="87"/>
                  </a:lnTo>
                  <a:lnTo>
                    <a:pt x="804" y="95"/>
                  </a:lnTo>
                  <a:lnTo>
                    <a:pt x="812" y="99"/>
                  </a:lnTo>
                  <a:lnTo>
                    <a:pt x="820" y="105"/>
                  </a:lnTo>
                  <a:lnTo>
                    <a:pt x="827" y="110"/>
                  </a:lnTo>
                  <a:lnTo>
                    <a:pt x="835" y="118"/>
                  </a:lnTo>
                  <a:lnTo>
                    <a:pt x="842" y="125"/>
                  </a:lnTo>
                  <a:lnTo>
                    <a:pt x="850" y="131"/>
                  </a:lnTo>
                  <a:lnTo>
                    <a:pt x="856" y="139"/>
                  </a:lnTo>
                  <a:lnTo>
                    <a:pt x="865" y="144"/>
                  </a:lnTo>
                  <a:lnTo>
                    <a:pt x="871" y="152"/>
                  </a:lnTo>
                  <a:lnTo>
                    <a:pt x="879" y="160"/>
                  </a:lnTo>
                  <a:lnTo>
                    <a:pt x="884" y="165"/>
                  </a:lnTo>
                  <a:lnTo>
                    <a:pt x="892" y="173"/>
                  </a:lnTo>
                  <a:lnTo>
                    <a:pt x="898" y="181"/>
                  </a:lnTo>
                  <a:lnTo>
                    <a:pt x="905" y="188"/>
                  </a:lnTo>
                  <a:lnTo>
                    <a:pt x="911" y="196"/>
                  </a:lnTo>
                  <a:lnTo>
                    <a:pt x="919" y="205"/>
                  </a:lnTo>
                  <a:lnTo>
                    <a:pt x="922" y="213"/>
                  </a:lnTo>
                  <a:lnTo>
                    <a:pt x="928" y="221"/>
                  </a:lnTo>
                  <a:lnTo>
                    <a:pt x="934" y="228"/>
                  </a:lnTo>
                  <a:lnTo>
                    <a:pt x="939" y="238"/>
                  </a:lnTo>
                  <a:lnTo>
                    <a:pt x="943" y="245"/>
                  </a:lnTo>
                  <a:lnTo>
                    <a:pt x="949" y="255"/>
                  </a:lnTo>
                  <a:lnTo>
                    <a:pt x="955" y="262"/>
                  </a:lnTo>
                  <a:lnTo>
                    <a:pt x="960" y="274"/>
                  </a:lnTo>
                  <a:lnTo>
                    <a:pt x="962" y="281"/>
                  </a:lnTo>
                  <a:lnTo>
                    <a:pt x="968" y="291"/>
                  </a:lnTo>
                  <a:lnTo>
                    <a:pt x="972" y="298"/>
                  </a:lnTo>
                  <a:lnTo>
                    <a:pt x="977" y="308"/>
                  </a:lnTo>
                  <a:lnTo>
                    <a:pt x="979" y="317"/>
                  </a:lnTo>
                  <a:lnTo>
                    <a:pt x="983" y="327"/>
                  </a:lnTo>
                  <a:lnTo>
                    <a:pt x="987" y="336"/>
                  </a:lnTo>
                  <a:lnTo>
                    <a:pt x="991" y="348"/>
                  </a:lnTo>
                  <a:lnTo>
                    <a:pt x="995" y="357"/>
                  </a:lnTo>
                  <a:lnTo>
                    <a:pt x="996" y="367"/>
                  </a:lnTo>
                  <a:lnTo>
                    <a:pt x="998" y="375"/>
                  </a:lnTo>
                  <a:lnTo>
                    <a:pt x="1002" y="386"/>
                  </a:lnTo>
                  <a:lnTo>
                    <a:pt x="1004" y="395"/>
                  </a:lnTo>
                  <a:lnTo>
                    <a:pt x="1006" y="407"/>
                  </a:lnTo>
                  <a:lnTo>
                    <a:pt x="1008" y="416"/>
                  </a:lnTo>
                  <a:lnTo>
                    <a:pt x="1012" y="426"/>
                  </a:lnTo>
                  <a:lnTo>
                    <a:pt x="1012" y="437"/>
                  </a:lnTo>
                  <a:lnTo>
                    <a:pt x="1014" y="447"/>
                  </a:lnTo>
                  <a:lnTo>
                    <a:pt x="1014" y="458"/>
                  </a:lnTo>
                  <a:lnTo>
                    <a:pt x="1017" y="468"/>
                  </a:lnTo>
                  <a:lnTo>
                    <a:pt x="1017" y="479"/>
                  </a:lnTo>
                  <a:lnTo>
                    <a:pt x="1017" y="490"/>
                  </a:lnTo>
                  <a:lnTo>
                    <a:pt x="1017" y="500"/>
                  </a:lnTo>
                  <a:lnTo>
                    <a:pt x="1019" y="511"/>
                  </a:lnTo>
                  <a:lnTo>
                    <a:pt x="1017" y="525"/>
                  </a:lnTo>
                  <a:lnTo>
                    <a:pt x="1017" y="536"/>
                  </a:lnTo>
                  <a:lnTo>
                    <a:pt x="1017" y="549"/>
                  </a:lnTo>
                  <a:lnTo>
                    <a:pt x="1015" y="561"/>
                  </a:lnTo>
                  <a:lnTo>
                    <a:pt x="1014" y="574"/>
                  </a:lnTo>
                  <a:lnTo>
                    <a:pt x="1012" y="587"/>
                  </a:lnTo>
                  <a:lnTo>
                    <a:pt x="1008" y="599"/>
                  </a:lnTo>
                  <a:lnTo>
                    <a:pt x="1008" y="614"/>
                  </a:lnTo>
                  <a:lnTo>
                    <a:pt x="1004" y="625"/>
                  </a:lnTo>
                  <a:lnTo>
                    <a:pt x="1000" y="637"/>
                  </a:lnTo>
                  <a:lnTo>
                    <a:pt x="996" y="648"/>
                  </a:lnTo>
                  <a:lnTo>
                    <a:pt x="995" y="662"/>
                  </a:lnTo>
                  <a:lnTo>
                    <a:pt x="989" y="673"/>
                  </a:lnTo>
                  <a:lnTo>
                    <a:pt x="985" y="684"/>
                  </a:lnTo>
                  <a:lnTo>
                    <a:pt x="981" y="696"/>
                  </a:lnTo>
                  <a:lnTo>
                    <a:pt x="977" y="709"/>
                  </a:lnTo>
                  <a:lnTo>
                    <a:pt x="972" y="719"/>
                  </a:lnTo>
                  <a:lnTo>
                    <a:pt x="966" y="730"/>
                  </a:lnTo>
                  <a:lnTo>
                    <a:pt x="960" y="741"/>
                  </a:lnTo>
                  <a:lnTo>
                    <a:pt x="955" y="753"/>
                  </a:lnTo>
                  <a:lnTo>
                    <a:pt x="949" y="762"/>
                  </a:lnTo>
                  <a:lnTo>
                    <a:pt x="943" y="774"/>
                  </a:lnTo>
                  <a:lnTo>
                    <a:pt x="936" y="783"/>
                  </a:lnTo>
                  <a:lnTo>
                    <a:pt x="930" y="795"/>
                  </a:lnTo>
                  <a:lnTo>
                    <a:pt x="922" y="804"/>
                  </a:lnTo>
                  <a:lnTo>
                    <a:pt x="915" y="814"/>
                  </a:lnTo>
                  <a:lnTo>
                    <a:pt x="907" y="823"/>
                  </a:lnTo>
                  <a:lnTo>
                    <a:pt x="899" y="835"/>
                  </a:lnTo>
                  <a:lnTo>
                    <a:pt x="892" y="842"/>
                  </a:lnTo>
                  <a:lnTo>
                    <a:pt x="884" y="852"/>
                  </a:lnTo>
                  <a:lnTo>
                    <a:pt x="877" y="861"/>
                  </a:lnTo>
                  <a:lnTo>
                    <a:pt x="869" y="871"/>
                  </a:lnTo>
                  <a:lnTo>
                    <a:pt x="858" y="880"/>
                  </a:lnTo>
                  <a:lnTo>
                    <a:pt x="848" y="888"/>
                  </a:lnTo>
                  <a:lnTo>
                    <a:pt x="841" y="895"/>
                  </a:lnTo>
                  <a:lnTo>
                    <a:pt x="831" y="903"/>
                  </a:lnTo>
                  <a:lnTo>
                    <a:pt x="820" y="911"/>
                  </a:lnTo>
                  <a:lnTo>
                    <a:pt x="810" y="918"/>
                  </a:lnTo>
                  <a:lnTo>
                    <a:pt x="801" y="926"/>
                  </a:lnTo>
                  <a:lnTo>
                    <a:pt x="791" y="933"/>
                  </a:lnTo>
                  <a:lnTo>
                    <a:pt x="780" y="939"/>
                  </a:lnTo>
                  <a:lnTo>
                    <a:pt x="770" y="947"/>
                  </a:lnTo>
                  <a:lnTo>
                    <a:pt x="759" y="952"/>
                  </a:lnTo>
                  <a:lnTo>
                    <a:pt x="749" y="958"/>
                  </a:lnTo>
                  <a:lnTo>
                    <a:pt x="738" y="964"/>
                  </a:lnTo>
                  <a:lnTo>
                    <a:pt x="728" y="970"/>
                  </a:lnTo>
                  <a:lnTo>
                    <a:pt x="717" y="975"/>
                  </a:lnTo>
                  <a:lnTo>
                    <a:pt x="706" y="981"/>
                  </a:lnTo>
                  <a:lnTo>
                    <a:pt x="694" y="985"/>
                  </a:lnTo>
                  <a:lnTo>
                    <a:pt x="683" y="990"/>
                  </a:lnTo>
                  <a:lnTo>
                    <a:pt x="669" y="992"/>
                  </a:lnTo>
                  <a:lnTo>
                    <a:pt x="658" y="998"/>
                  </a:lnTo>
                  <a:lnTo>
                    <a:pt x="645" y="1000"/>
                  </a:lnTo>
                  <a:lnTo>
                    <a:pt x="633" y="1004"/>
                  </a:lnTo>
                  <a:lnTo>
                    <a:pt x="622" y="1008"/>
                  </a:lnTo>
                  <a:lnTo>
                    <a:pt x="610" y="1011"/>
                  </a:lnTo>
                  <a:lnTo>
                    <a:pt x="597" y="1011"/>
                  </a:lnTo>
                  <a:lnTo>
                    <a:pt x="584" y="1015"/>
                  </a:lnTo>
                  <a:lnTo>
                    <a:pt x="571" y="1017"/>
                  </a:lnTo>
                  <a:lnTo>
                    <a:pt x="559" y="1019"/>
                  </a:lnTo>
                  <a:lnTo>
                    <a:pt x="546" y="1021"/>
                  </a:lnTo>
                  <a:lnTo>
                    <a:pt x="533" y="1021"/>
                  </a:lnTo>
                  <a:lnTo>
                    <a:pt x="521" y="1021"/>
                  </a:lnTo>
                  <a:lnTo>
                    <a:pt x="508" y="1023"/>
                  </a:lnTo>
                  <a:lnTo>
                    <a:pt x="494" y="1021"/>
                  </a:lnTo>
                  <a:lnTo>
                    <a:pt x="481" y="1021"/>
                  </a:lnTo>
                  <a:lnTo>
                    <a:pt x="468" y="1021"/>
                  </a:lnTo>
                  <a:lnTo>
                    <a:pt x="455" y="1019"/>
                  </a:lnTo>
                  <a:lnTo>
                    <a:pt x="441" y="1017"/>
                  </a:lnTo>
                  <a:lnTo>
                    <a:pt x="428" y="1015"/>
                  </a:lnTo>
                  <a:lnTo>
                    <a:pt x="415" y="1011"/>
                  </a:lnTo>
                  <a:lnTo>
                    <a:pt x="405" y="1011"/>
                  </a:lnTo>
                  <a:lnTo>
                    <a:pt x="390" y="1008"/>
                  </a:lnTo>
                  <a:lnTo>
                    <a:pt x="378" y="1004"/>
                  </a:lnTo>
                  <a:lnTo>
                    <a:pt x="367" y="1000"/>
                  </a:lnTo>
                  <a:lnTo>
                    <a:pt x="356" y="998"/>
                  </a:lnTo>
                  <a:lnTo>
                    <a:pt x="342" y="992"/>
                  </a:lnTo>
                  <a:lnTo>
                    <a:pt x="331" y="990"/>
                  </a:lnTo>
                  <a:lnTo>
                    <a:pt x="320" y="985"/>
                  </a:lnTo>
                  <a:lnTo>
                    <a:pt x="310" y="981"/>
                  </a:lnTo>
                  <a:lnTo>
                    <a:pt x="297" y="975"/>
                  </a:lnTo>
                  <a:lnTo>
                    <a:pt x="285" y="970"/>
                  </a:lnTo>
                  <a:lnTo>
                    <a:pt x="274" y="964"/>
                  </a:lnTo>
                  <a:lnTo>
                    <a:pt x="264" y="958"/>
                  </a:lnTo>
                  <a:lnTo>
                    <a:pt x="253" y="952"/>
                  </a:lnTo>
                  <a:lnTo>
                    <a:pt x="243" y="947"/>
                  </a:lnTo>
                  <a:lnTo>
                    <a:pt x="232" y="939"/>
                  </a:lnTo>
                  <a:lnTo>
                    <a:pt x="223" y="933"/>
                  </a:lnTo>
                  <a:lnTo>
                    <a:pt x="213" y="926"/>
                  </a:lnTo>
                  <a:lnTo>
                    <a:pt x="202" y="918"/>
                  </a:lnTo>
                  <a:lnTo>
                    <a:pt x="192" y="911"/>
                  </a:lnTo>
                  <a:lnTo>
                    <a:pt x="183" y="903"/>
                  </a:lnTo>
                  <a:lnTo>
                    <a:pt x="173" y="895"/>
                  </a:lnTo>
                  <a:lnTo>
                    <a:pt x="166" y="888"/>
                  </a:lnTo>
                  <a:lnTo>
                    <a:pt x="156" y="880"/>
                  </a:lnTo>
                  <a:lnTo>
                    <a:pt x="148" y="871"/>
                  </a:lnTo>
                  <a:lnTo>
                    <a:pt x="137" y="861"/>
                  </a:lnTo>
                  <a:lnTo>
                    <a:pt x="129" y="852"/>
                  </a:lnTo>
                  <a:lnTo>
                    <a:pt x="122" y="842"/>
                  </a:lnTo>
                  <a:lnTo>
                    <a:pt x="114" y="835"/>
                  </a:lnTo>
                  <a:lnTo>
                    <a:pt x="107" y="823"/>
                  </a:lnTo>
                  <a:lnTo>
                    <a:pt x="99" y="814"/>
                  </a:lnTo>
                  <a:lnTo>
                    <a:pt x="91" y="804"/>
                  </a:lnTo>
                  <a:lnTo>
                    <a:pt x="86" y="795"/>
                  </a:lnTo>
                  <a:lnTo>
                    <a:pt x="78" y="783"/>
                  </a:lnTo>
                  <a:lnTo>
                    <a:pt x="72" y="774"/>
                  </a:lnTo>
                  <a:lnTo>
                    <a:pt x="65" y="762"/>
                  </a:lnTo>
                  <a:lnTo>
                    <a:pt x="59" y="753"/>
                  </a:lnTo>
                  <a:lnTo>
                    <a:pt x="51" y="741"/>
                  </a:lnTo>
                  <a:lnTo>
                    <a:pt x="48" y="730"/>
                  </a:lnTo>
                  <a:lnTo>
                    <a:pt x="42" y="719"/>
                  </a:lnTo>
                  <a:lnTo>
                    <a:pt x="38" y="709"/>
                  </a:lnTo>
                  <a:lnTo>
                    <a:pt x="32" y="696"/>
                  </a:lnTo>
                  <a:lnTo>
                    <a:pt x="29" y="684"/>
                  </a:lnTo>
                  <a:lnTo>
                    <a:pt x="25" y="673"/>
                  </a:lnTo>
                  <a:lnTo>
                    <a:pt x="21" y="662"/>
                  </a:lnTo>
                  <a:lnTo>
                    <a:pt x="17" y="648"/>
                  </a:lnTo>
                  <a:lnTo>
                    <a:pt x="13" y="637"/>
                  </a:lnTo>
                  <a:lnTo>
                    <a:pt x="11" y="625"/>
                  </a:lnTo>
                  <a:lnTo>
                    <a:pt x="10" y="614"/>
                  </a:lnTo>
                  <a:lnTo>
                    <a:pt x="6" y="599"/>
                  </a:lnTo>
                  <a:lnTo>
                    <a:pt x="4" y="587"/>
                  </a:lnTo>
                  <a:lnTo>
                    <a:pt x="2" y="574"/>
                  </a:lnTo>
                  <a:lnTo>
                    <a:pt x="2" y="561"/>
                  </a:lnTo>
                  <a:lnTo>
                    <a:pt x="0" y="549"/>
                  </a:lnTo>
                  <a:lnTo>
                    <a:pt x="0" y="536"/>
                  </a:lnTo>
                  <a:lnTo>
                    <a:pt x="0" y="525"/>
                  </a:lnTo>
                  <a:lnTo>
                    <a:pt x="0" y="511"/>
                  </a:lnTo>
                  <a:lnTo>
                    <a:pt x="0" y="498"/>
                  </a:lnTo>
                  <a:lnTo>
                    <a:pt x="0" y="485"/>
                  </a:lnTo>
                  <a:lnTo>
                    <a:pt x="0" y="470"/>
                  </a:lnTo>
                  <a:lnTo>
                    <a:pt x="2" y="458"/>
                  </a:lnTo>
                  <a:lnTo>
                    <a:pt x="2" y="445"/>
                  </a:lnTo>
                  <a:lnTo>
                    <a:pt x="4" y="432"/>
                  </a:lnTo>
                  <a:lnTo>
                    <a:pt x="6" y="418"/>
                  </a:lnTo>
                  <a:lnTo>
                    <a:pt x="10" y="407"/>
                  </a:lnTo>
                  <a:lnTo>
                    <a:pt x="11" y="394"/>
                  </a:lnTo>
                  <a:lnTo>
                    <a:pt x="13" y="382"/>
                  </a:lnTo>
                  <a:lnTo>
                    <a:pt x="17" y="369"/>
                  </a:lnTo>
                  <a:lnTo>
                    <a:pt x="21" y="357"/>
                  </a:lnTo>
                  <a:lnTo>
                    <a:pt x="25" y="346"/>
                  </a:lnTo>
                  <a:lnTo>
                    <a:pt x="29" y="335"/>
                  </a:lnTo>
                  <a:lnTo>
                    <a:pt x="32" y="323"/>
                  </a:lnTo>
                  <a:lnTo>
                    <a:pt x="38" y="312"/>
                  </a:lnTo>
                  <a:lnTo>
                    <a:pt x="42" y="300"/>
                  </a:lnTo>
                  <a:lnTo>
                    <a:pt x="48" y="289"/>
                  </a:lnTo>
                  <a:lnTo>
                    <a:pt x="51" y="278"/>
                  </a:lnTo>
                  <a:lnTo>
                    <a:pt x="59" y="266"/>
                  </a:lnTo>
                  <a:lnTo>
                    <a:pt x="65" y="255"/>
                  </a:lnTo>
                  <a:lnTo>
                    <a:pt x="72" y="245"/>
                  </a:lnTo>
                  <a:lnTo>
                    <a:pt x="78" y="234"/>
                  </a:lnTo>
                  <a:lnTo>
                    <a:pt x="86" y="224"/>
                  </a:lnTo>
                  <a:lnTo>
                    <a:pt x="91" y="215"/>
                  </a:lnTo>
                  <a:lnTo>
                    <a:pt x="99" y="203"/>
                  </a:lnTo>
                  <a:lnTo>
                    <a:pt x="107" y="194"/>
                  </a:lnTo>
                  <a:lnTo>
                    <a:pt x="114" y="184"/>
                  </a:lnTo>
                  <a:lnTo>
                    <a:pt x="122" y="175"/>
                  </a:lnTo>
                  <a:lnTo>
                    <a:pt x="129" y="167"/>
                  </a:lnTo>
                  <a:lnTo>
                    <a:pt x="137" y="158"/>
                  </a:lnTo>
                  <a:lnTo>
                    <a:pt x="148" y="150"/>
                  </a:lnTo>
                  <a:lnTo>
                    <a:pt x="156" y="139"/>
                  </a:lnTo>
                  <a:lnTo>
                    <a:pt x="166" y="131"/>
                  </a:lnTo>
                  <a:lnTo>
                    <a:pt x="173" y="122"/>
                  </a:lnTo>
                  <a:lnTo>
                    <a:pt x="183" y="116"/>
                  </a:lnTo>
                  <a:lnTo>
                    <a:pt x="192" y="108"/>
                  </a:lnTo>
                  <a:lnTo>
                    <a:pt x="202" y="99"/>
                  </a:lnTo>
                  <a:lnTo>
                    <a:pt x="213" y="93"/>
                  </a:lnTo>
                  <a:lnTo>
                    <a:pt x="223" y="86"/>
                  </a:lnTo>
                  <a:lnTo>
                    <a:pt x="232" y="80"/>
                  </a:lnTo>
                  <a:lnTo>
                    <a:pt x="243" y="72"/>
                  </a:lnTo>
                  <a:lnTo>
                    <a:pt x="253" y="65"/>
                  </a:lnTo>
                  <a:lnTo>
                    <a:pt x="264" y="61"/>
                  </a:lnTo>
                  <a:lnTo>
                    <a:pt x="274" y="53"/>
                  </a:lnTo>
                  <a:lnTo>
                    <a:pt x="285" y="49"/>
                  </a:lnTo>
                  <a:lnTo>
                    <a:pt x="297" y="44"/>
                  </a:lnTo>
                  <a:lnTo>
                    <a:pt x="310" y="40"/>
                  </a:lnTo>
                  <a:lnTo>
                    <a:pt x="320" y="34"/>
                  </a:lnTo>
                  <a:lnTo>
                    <a:pt x="331" y="30"/>
                  </a:lnTo>
                  <a:lnTo>
                    <a:pt x="342" y="25"/>
                  </a:lnTo>
                  <a:lnTo>
                    <a:pt x="356" y="21"/>
                  </a:lnTo>
                  <a:lnTo>
                    <a:pt x="367" y="17"/>
                  </a:lnTo>
                  <a:lnTo>
                    <a:pt x="378" y="13"/>
                  </a:lnTo>
                  <a:lnTo>
                    <a:pt x="390" y="11"/>
                  </a:lnTo>
                  <a:lnTo>
                    <a:pt x="405" y="9"/>
                  </a:lnTo>
                  <a:lnTo>
                    <a:pt x="415" y="6"/>
                  </a:lnTo>
                  <a:lnTo>
                    <a:pt x="428" y="4"/>
                  </a:lnTo>
                  <a:lnTo>
                    <a:pt x="441" y="2"/>
                  </a:lnTo>
                  <a:lnTo>
                    <a:pt x="455" y="2"/>
                  </a:lnTo>
                  <a:lnTo>
                    <a:pt x="468" y="0"/>
                  </a:lnTo>
                  <a:lnTo>
                    <a:pt x="481" y="0"/>
                  </a:lnTo>
                  <a:lnTo>
                    <a:pt x="494" y="0"/>
                  </a:lnTo>
                  <a:lnTo>
                    <a:pt x="508" y="0"/>
                  </a:lnTo>
                  <a:lnTo>
                    <a:pt x="515" y="0"/>
                  </a:lnTo>
                  <a:lnTo>
                    <a:pt x="521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4" y="0"/>
                  </a:lnTo>
                  <a:lnTo>
                    <a:pt x="552" y="2"/>
                  </a:lnTo>
                  <a:lnTo>
                    <a:pt x="559" y="2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80" y="4"/>
                  </a:lnTo>
                  <a:lnTo>
                    <a:pt x="588" y="6"/>
                  </a:lnTo>
                  <a:lnTo>
                    <a:pt x="593" y="8"/>
                  </a:lnTo>
                  <a:lnTo>
                    <a:pt x="601" y="8"/>
                  </a:lnTo>
                  <a:lnTo>
                    <a:pt x="609" y="9"/>
                  </a:lnTo>
                  <a:lnTo>
                    <a:pt x="614" y="11"/>
                  </a:lnTo>
                  <a:lnTo>
                    <a:pt x="622" y="13"/>
                  </a:lnTo>
                  <a:lnTo>
                    <a:pt x="620" y="23"/>
                  </a:lnTo>
                  <a:lnTo>
                    <a:pt x="618" y="32"/>
                  </a:lnTo>
                  <a:lnTo>
                    <a:pt x="616" y="44"/>
                  </a:lnTo>
                  <a:lnTo>
                    <a:pt x="614" y="55"/>
                  </a:lnTo>
                  <a:lnTo>
                    <a:pt x="603" y="53"/>
                  </a:lnTo>
                  <a:lnTo>
                    <a:pt x="593" y="53"/>
                  </a:lnTo>
                  <a:lnTo>
                    <a:pt x="582" y="51"/>
                  </a:lnTo>
                  <a:lnTo>
                    <a:pt x="571" y="49"/>
                  </a:lnTo>
                  <a:lnTo>
                    <a:pt x="559" y="48"/>
                  </a:lnTo>
                  <a:lnTo>
                    <a:pt x="550" y="48"/>
                  </a:lnTo>
                  <a:lnTo>
                    <a:pt x="538" y="48"/>
                  </a:lnTo>
                  <a:lnTo>
                    <a:pt x="527" y="48"/>
                  </a:lnTo>
                  <a:lnTo>
                    <a:pt x="515" y="48"/>
                  </a:lnTo>
                  <a:lnTo>
                    <a:pt x="504" y="48"/>
                  </a:lnTo>
                  <a:lnTo>
                    <a:pt x="493" y="48"/>
                  </a:lnTo>
                  <a:lnTo>
                    <a:pt x="481" y="48"/>
                  </a:lnTo>
                  <a:lnTo>
                    <a:pt x="470" y="48"/>
                  </a:lnTo>
                  <a:lnTo>
                    <a:pt x="458" y="51"/>
                  </a:lnTo>
                  <a:lnTo>
                    <a:pt x="447" y="51"/>
                  </a:lnTo>
                  <a:lnTo>
                    <a:pt x="436" y="55"/>
                  </a:lnTo>
                  <a:lnTo>
                    <a:pt x="424" y="57"/>
                  </a:lnTo>
                  <a:lnTo>
                    <a:pt x="415" y="59"/>
                  </a:lnTo>
                  <a:lnTo>
                    <a:pt x="403" y="63"/>
                  </a:lnTo>
                  <a:lnTo>
                    <a:pt x="394" y="67"/>
                  </a:lnTo>
                  <a:lnTo>
                    <a:pt x="382" y="68"/>
                  </a:lnTo>
                  <a:lnTo>
                    <a:pt x="373" y="72"/>
                  </a:lnTo>
                  <a:lnTo>
                    <a:pt x="361" y="76"/>
                  </a:lnTo>
                  <a:lnTo>
                    <a:pt x="352" y="82"/>
                  </a:lnTo>
                  <a:lnTo>
                    <a:pt x="342" y="86"/>
                  </a:lnTo>
                  <a:lnTo>
                    <a:pt x="333" y="89"/>
                  </a:lnTo>
                  <a:lnTo>
                    <a:pt x="323" y="93"/>
                  </a:lnTo>
                  <a:lnTo>
                    <a:pt x="314" y="99"/>
                  </a:lnTo>
                  <a:lnTo>
                    <a:pt x="304" y="105"/>
                  </a:lnTo>
                  <a:lnTo>
                    <a:pt x="295" y="110"/>
                  </a:lnTo>
                  <a:lnTo>
                    <a:pt x="285" y="116"/>
                  </a:lnTo>
                  <a:lnTo>
                    <a:pt x="278" y="122"/>
                  </a:lnTo>
                  <a:lnTo>
                    <a:pt x="266" y="127"/>
                  </a:lnTo>
                  <a:lnTo>
                    <a:pt x="259" y="133"/>
                  </a:lnTo>
                  <a:lnTo>
                    <a:pt x="249" y="141"/>
                  </a:lnTo>
                  <a:lnTo>
                    <a:pt x="243" y="148"/>
                  </a:lnTo>
                  <a:lnTo>
                    <a:pt x="234" y="156"/>
                  </a:lnTo>
                  <a:lnTo>
                    <a:pt x="226" y="163"/>
                  </a:lnTo>
                  <a:lnTo>
                    <a:pt x="219" y="171"/>
                  </a:lnTo>
                  <a:lnTo>
                    <a:pt x="213" y="179"/>
                  </a:lnTo>
                  <a:lnTo>
                    <a:pt x="204" y="184"/>
                  </a:lnTo>
                  <a:lnTo>
                    <a:pt x="196" y="192"/>
                  </a:lnTo>
                  <a:lnTo>
                    <a:pt x="190" y="200"/>
                  </a:lnTo>
                  <a:lnTo>
                    <a:pt x="183" y="209"/>
                  </a:lnTo>
                  <a:lnTo>
                    <a:pt x="175" y="217"/>
                  </a:lnTo>
                  <a:lnTo>
                    <a:pt x="169" y="226"/>
                  </a:lnTo>
                  <a:lnTo>
                    <a:pt x="164" y="234"/>
                  </a:lnTo>
                  <a:lnTo>
                    <a:pt x="158" y="243"/>
                  </a:lnTo>
                  <a:lnTo>
                    <a:pt x="150" y="251"/>
                  </a:lnTo>
                  <a:lnTo>
                    <a:pt x="145" y="260"/>
                  </a:lnTo>
                  <a:lnTo>
                    <a:pt x="139" y="270"/>
                  </a:lnTo>
                  <a:lnTo>
                    <a:pt x="135" y="279"/>
                  </a:lnTo>
                  <a:lnTo>
                    <a:pt x="129" y="289"/>
                  </a:lnTo>
                  <a:lnTo>
                    <a:pt x="124" y="300"/>
                  </a:lnTo>
                  <a:lnTo>
                    <a:pt x="120" y="310"/>
                  </a:lnTo>
                  <a:lnTo>
                    <a:pt x="116" y="321"/>
                  </a:lnTo>
                  <a:lnTo>
                    <a:pt x="112" y="329"/>
                  </a:lnTo>
                  <a:lnTo>
                    <a:pt x="107" y="340"/>
                  </a:lnTo>
                  <a:lnTo>
                    <a:pt x="103" y="350"/>
                  </a:lnTo>
                  <a:lnTo>
                    <a:pt x="101" y="361"/>
                  </a:lnTo>
                  <a:lnTo>
                    <a:pt x="97" y="371"/>
                  </a:lnTo>
                  <a:lnTo>
                    <a:pt x="93" y="382"/>
                  </a:lnTo>
                  <a:lnTo>
                    <a:pt x="91" y="392"/>
                  </a:lnTo>
                  <a:lnTo>
                    <a:pt x="89" y="403"/>
                  </a:lnTo>
                  <a:lnTo>
                    <a:pt x="86" y="414"/>
                  </a:lnTo>
                  <a:lnTo>
                    <a:pt x="86" y="426"/>
                  </a:lnTo>
                  <a:lnTo>
                    <a:pt x="84" y="437"/>
                  </a:lnTo>
                  <a:lnTo>
                    <a:pt x="84" y="449"/>
                  </a:lnTo>
                  <a:lnTo>
                    <a:pt x="82" y="460"/>
                  </a:lnTo>
                  <a:lnTo>
                    <a:pt x="82" y="471"/>
                  </a:lnTo>
                  <a:lnTo>
                    <a:pt x="82" y="483"/>
                  </a:lnTo>
                  <a:lnTo>
                    <a:pt x="82" y="496"/>
                  </a:lnTo>
                  <a:lnTo>
                    <a:pt x="82" y="506"/>
                  </a:lnTo>
                  <a:lnTo>
                    <a:pt x="82" y="517"/>
                  </a:lnTo>
                  <a:lnTo>
                    <a:pt x="82" y="527"/>
                  </a:lnTo>
                  <a:lnTo>
                    <a:pt x="84" y="538"/>
                  </a:lnTo>
                  <a:lnTo>
                    <a:pt x="84" y="549"/>
                  </a:lnTo>
                  <a:lnTo>
                    <a:pt x="86" y="561"/>
                  </a:lnTo>
                  <a:lnTo>
                    <a:pt x="86" y="572"/>
                  </a:lnTo>
                  <a:lnTo>
                    <a:pt x="89" y="584"/>
                  </a:lnTo>
                  <a:lnTo>
                    <a:pt x="91" y="593"/>
                  </a:lnTo>
                  <a:lnTo>
                    <a:pt x="93" y="605"/>
                  </a:lnTo>
                  <a:lnTo>
                    <a:pt x="97" y="614"/>
                  </a:lnTo>
                  <a:lnTo>
                    <a:pt x="101" y="625"/>
                  </a:lnTo>
                  <a:lnTo>
                    <a:pt x="103" y="635"/>
                  </a:lnTo>
                  <a:lnTo>
                    <a:pt x="107" y="644"/>
                  </a:lnTo>
                  <a:lnTo>
                    <a:pt x="112" y="656"/>
                  </a:lnTo>
                  <a:lnTo>
                    <a:pt x="116" y="667"/>
                  </a:lnTo>
                  <a:lnTo>
                    <a:pt x="120" y="677"/>
                  </a:lnTo>
                  <a:lnTo>
                    <a:pt x="124" y="684"/>
                  </a:lnTo>
                  <a:lnTo>
                    <a:pt x="129" y="694"/>
                  </a:lnTo>
                  <a:lnTo>
                    <a:pt x="135" y="705"/>
                  </a:lnTo>
                  <a:lnTo>
                    <a:pt x="139" y="713"/>
                  </a:lnTo>
                  <a:lnTo>
                    <a:pt x="145" y="722"/>
                  </a:lnTo>
                  <a:lnTo>
                    <a:pt x="150" y="732"/>
                  </a:lnTo>
                  <a:lnTo>
                    <a:pt x="158" y="741"/>
                  </a:lnTo>
                  <a:lnTo>
                    <a:pt x="164" y="749"/>
                  </a:lnTo>
                  <a:lnTo>
                    <a:pt x="169" y="759"/>
                  </a:lnTo>
                  <a:lnTo>
                    <a:pt x="175" y="766"/>
                  </a:lnTo>
                  <a:lnTo>
                    <a:pt x="183" y="776"/>
                  </a:lnTo>
                  <a:lnTo>
                    <a:pt x="190" y="783"/>
                  </a:lnTo>
                  <a:lnTo>
                    <a:pt x="196" y="791"/>
                  </a:lnTo>
                  <a:lnTo>
                    <a:pt x="204" y="800"/>
                  </a:lnTo>
                  <a:lnTo>
                    <a:pt x="213" y="808"/>
                  </a:lnTo>
                  <a:lnTo>
                    <a:pt x="219" y="816"/>
                  </a:lnTo>
                  <a:lnTo>
                    <a:pt x="226" y="823"/>
                  </a:lnTo>
                  <a:lnTo>
                    <a:pt x="234" y="829"/>
                  </a:lnTo>
                  <a:lnTo>
                    <a:pt x="243" y="836"/>
                  </a:lnTo>
                  <a:lnTo>
                    <a:pt x="249" y="842"/>
                  </a:lnTo>
                  <a:lnTo>
                    <a:pt x="259" y="850"/>
                  </a:lnTo>
                  <a:lnTo>
                    <a:pt x="266" y="855"/>
                  </a:lnTo>
                  <a:lnTo>
                    <a:pt x="278" y="863"/>
                  </a:lnTo>
                  <a:lnTo>
                    <a:pt x="285" y="867"/>
                  </a:lnTo>
                  <a:lnTo>
                    <a:pt x="295" y="875"/>
                  </a:lnTo>
                  <a:lnTo>
                    <a:pt x="304" y="878"/>
                  </a:lnTo>
                  <a:lnTo>
                    <a:pt x="314" y="886"/>
                  </a:lnTo>
                  <a:lnTo>
                    <a:pt x="323" y="890"/>
                  </a:lnTo>
                  <a:lnTo>
                    <a:pt x="333" y="895"/>
                  </a:lnTo>
                  <a:lnTo>
                    <a:pt x="342" y="899"/>
                  </a:lnTo>
                  <a:lnTo>
                    <a:pt x="352" y="905"/>
                  </a:lnTo>
                  <a:lnTo>
                    <a:pt x="361" y="909"/>
                  </a:lnTo>
                  <a:lnTo>
                    <a:pt x="373" y="913"/>
                  </a:lnTo>
                  <a:lnTo>
                    <a:pt x="382" y="914"/>
                  </a:lnTo>
                  <a:lnTo>
                    <a:pt x="394" y="920"/>
                  </a:lnTo>
                  <a:lnTo>
                    <a:pt x="403" y="922"/>
                  </a:lnTo>
                  <a:lnTo>
                    <a:pt x="415" y="926"/>
                  </a:lnTo>
                  <a:lnTo>
                    <a:pt x="424" y="928"/>
                  </a:lnTo>
                  <a:lnTo>
                    <a:pt x="436" y="932"/>
                  </a:lnTo>
                  <a:lnTo>
                    <a:pt x="447" y="932"/>
                  </a:lnTo>
                  <a:lnTo>
                    <a:pt x="458" y="933"/>
                  </a:lnTo>
                  <a:lnTo>
                    <a:pt x="470" y="935"/>
                  </a:lnTo>
                  <a:lnTo>
                    <a:pt x="481" y="937"/>
                  </a:lnTo>
                  <a:lnTo>
                    <a:pt x="493" y="937"/>
                  </a:lnTo>
                  <a:lnTo>
                    <a:pt x="504" y="939"/>
                  </a:lnTo>
                  <a:lnTo>
                    <a:pt x="515" y="939"/>
                  </a:lnTo>
                  <a:lnTo>
                    <a:pt x="527" y="941"/>
                  </a:lnTo>
                  <a:lnTo>
                    <a:pt x="527" y="9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1" name="Freeform 77"/>
            <p:cNvSpPr>
              <a:spLocks/>
            </p:cNvSpPr>
            <p:nvPr/>
          </p:nvSpPr>
          <p:spPr bwMode="auto">
            <a:xfrm>
              <a:off x="5931570" y="4049380"/>
              <a:ext cx="83660" cy="7789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5" y="12"/>
                </a:cxn>
                <a:cxn ang="0">
                  <a:pos x="59" y="40"/>
                </a:cxn>
                <a:cxn ang="0">
                  <a:pos x="47" y="55"/>
                </a:cxn>
                <a:cxn ang="0">
                  <a:pos x="5" y="42"/>
                </a:cxn>
                <a:cxn ang="0">
                  <a:pos x="0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59" h="55">
                  <a:moveTo>
                    <a:pt x="13" y="0"/>
                  </a:moveTo>
                  <a:lnTo>
                    <a:pt x="55" y="12"/>
                  </a:lnTo>
                  <a:lnTo>
                    <a:pt x="59" y="40"/>
                  </a:lnTo>
                  <a:lnTo>
                    <a:pt x="47" y="55"/>
                  </a:lnTo>
                  <a:lnTo>
                    <a:pt x="5" y="42"/>
                  </a:lnTo>
                  <a:lnTo>
                    <a:pt x="0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" name="Group 251"/>
          <p:cNvGrpSpPr/>
          <p:nvPr/>
        </p:nvGrpSpPr>
        <p:grpSpPr>
          <a:xfrm>
            <a:off x="3786182" y="3376610"/>
            <a:ext cx="735016" cy="454013"/>
            <a:chOff x="4929190" y="3714752"/>
            <a:chExt cx="3857652" cy="2382839"/>
          </a:xfrm>
        </p:grpSpPr>
        <p:sp>
          <p:nvSpPr>
            <p:cNvPr id="253" name="Rectangle 252"/>
            <p:cNvSpPr/>
            <p:nvPr/>
          </p:nvSpPr>
          <p:spPr>
            <a:xfrm>
              <a:off x="4929190" y="3714752"/>
              <a:ext cx="3857652" cy="23367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Freeform 15"/>
            <p:cNvSpPr>
              <a:spLocks/>
            </p:cNvSpPr>
            <p:nvPr/>
          </p:nvSpPr>
          <p:spPr bwMode="auto">
            <a:xfrm>
              <a:off x="6295056" y="5445625"/>
              <a:ext cx="969295" cy="651966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433"/>
                </a:cxn>
                <a:cxn ang="0">
                  <a:pos x="672" y="450"/>
                </a:cxn>
                <a:cxn ang="0">
                  <a:pos x="569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672" h="450">
                  <a:moveTo>
                    <a:pt x="124" y="0"/>
                  </a:moveTo>
                  <a:lnTo>
                    <a:pt x="0" y="433"/>
                  </a:lnTo>
                  <a:lnTo>
                    <a:pt x="672" y="450"/>
                  </a:lnTo>
                  <a:lnTo>
                    <a:pt x="569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5" name="Freeform 17"/>
            <p:cNvSpPr>
              <a:spLocks/>
            </p:cNvSpPr>
            <p:nvPr/>
          </p:nvSpPr>
          <p:spPr bwMode="auto">
            <a:xfrm>
              <a:off x="6918174" y="3899370"/>
              <a:ext cx="1702036" cy="1710690"/>
            </a:xfrm>
            <a:custGeom>
              <a:avLst/>
              <a:gdLst/>
              <a:ahLst/>
              <a:cxnLst>
                <a:cxn ang="0">
                  <a:pos x="650" y="1182"/>
                </a:cxn>
                <a:cxn ang="0">
                  <a:pos x="723" y="1167"/>
                </a:cxn>
                <a:cxn ang="0">
                  <a:pos x="793" y="1148"/>
                </a:cxn>
                <a:cxn ang="0">
                  <a:pos x="858" y="1119"/>
                </a:cxn>
                <a:cxn ang="0">
                  <a:pos x="920" y="1083"/>
                </a:cxn>
                <a:cxn ang="0">
                  <a:pos x="976" y="1038"/>
                </a:cxn>
                <a:cxn ang="0">
                  <a:pos x="1027" y="990"/>
                </a:cxn>
                <a:cxn ang="0">
                  <a:pos x="1071" y="933"/>
                </a:cxn>
                <a:cxn ang="0">
                  <a:pos x="1111" y="874"/>
                </a:cxn>
                <a:cxn ang="0">
                  <a:pos x="1139" y="808"/>
                </a:cxn>
                <a:cxn ang="0">
                  <a:pos x="1162" y="739"/>
                </a:cxn>
                <a:cxn ang="0">
                  <a:pos x="1175" y="667"/>
                </a:cxn>
                <a:cxn ang="0">
                  <a:pos x="1181" y="593"/>
                </a:cxn>
                <a:cxn ang="0">
                  <a:pos x="1175" y="517"/>
                </a:cxn>
                <a:cxn ang="0">
                  <a:pos x="1162" y="444"/>
                </a:cxn>
                <a:cxn ang="0">
                  <a:pos x="1139" y="374"/>
                </a:cxn>
                <a:cxn ang="0">
                  <a:pos x="1111" y="310"/>
                </a:cxn>
                <a:cxn ang="0">
                  <a:pos x="1071" y="249"/>
                </a:cxn>
                <a:cxn ang="0">
                  <a:pos x="1027" y="194"/>
                </a:cxn>
                <a:cxn ang="0">
                  <a:pos x="976" y="142"/>
                </a:cxn>
                <a:cxn ang="0">
                  <a:pos x="920" y="100"/>
                </a:cxn>
                <a:cxn ang="0">
                  <a:pos x="858" y="62"/>
                </a:cxn>
                <a:cxn ang="0">
                  <a:pos x="793" y="34"/>
                </a:cxn>
                <a:cxn ang="0">
                  <a:pos x="723" y="13"/>
                </a:cxn>
                <a:cxn ang="0">
                  <a:pos x="650" y="2"/>
                </a:cxn>
                <a:cxn ang="0">
                  <a:pos x="574" y="0"/>
                </a:cxn>
                <a:cxn ang="0">
                  <a:pos x="500" y="5"/>
                </a:cxn>
                <a:cxn ang="0">
                  <a:pos x="428" y="21"/>
                </a:cxn>
                <a:cxn ang="0">
                  <a:pos x="359" y="45"/>
                </a:cxn>
                <a:cxn ang="0">
                  <a:pos x="295" y="76"/>
                </a:cxn>
                <a:cxn ang="0">
                  <a:pos x="236" y="116"/>
                </a:cxn>
                <a:cxn ang="0">
                  <a:pos x="183" y="163"/>
                </a:cxn>
                <a:cxn ang="0">
                  <a:pos x="133" y="214"/>
                </a:cxn>
                <a:cxn ang="0">
                  <a:pos x="91" y="271"/>
                </a:cxn>
                <a:cxn ang="0">
                  <a:pos x="55" y="334"/>
                </a:cxn>
                <a:cxn ang="0">
                  <a:pos x="29" y="403"/>
                </a:cxn>
                <a:cxn ang="0">
                  <a:pos x="12" y="473"/>
                </a:cxn>
                <a:cxn ang="0">
                  <a:pos x="0" y="547"/>
                </a:cxn>
                <a:cxn ang="0">
                  <a:pos x="0" y="623"/>
                </a:cxn>
                <a:cxn ang="0">
                  <a:pos x="8" y="695"/>
                </a:cxn>
                <a:cxn ang="0">
                  <a:pos x="25" y="768"/>
                </a:cxn>
                <a:cxn ang="0">
                  <a:pos x="51" y="834"/>
                </a:cxn>
                <a:cxn ang="0">
                  <a:pos x="84" y="897"/>
                </a:cxn>
                <a:cxn ang="0">
                  <a:pos x="124" y="956"/>
                </a:cxn>
                <a:cxn ang="0">
                  <a:pos x="173" y="1011"/>
                </a:cxn>
                <a:cxn ang="0">
                  <a:pos x="224" y="1057"/>
                </a:cxn>
                <a:cxn ang="0">
                  <a:pos x="282" y="1098"/>
                </a:cxn>
                <a:cxn ang="0">
                  <a:pos x="346" y="1131"/>
                </a:cxn>
                <a:cxn ang="0">
                  <a:pos x="415" y="1157"/>
                </a:cxn>
                <a:cxn ang="0">
                  <a:pos x="485" y="1175"/>
                </a:cxn>
                <a:cxn ang="0">
                  <a:pos x="561" y="1184"/>
                </a:cxn>
              </a:cxnLst>
              <a:rect l="0" t="0" r="r" b="b"/>
              <a:pathLst>
                <a:path w="1181" h="1184">
                  <a:moveTo>
                    <a:pt x="591" y="1184"/>
                  </a:moveTo>
                  <a:lnTo>
                    <a:pt x="605" y="1184"/>
                  </a:lnTo>
                  <a:lnTo>
                    <a:pt x="620" y="1184"/>
                  </a:lnTo>
                  <a:lnTo>
                    <a:pt x="635" y="1182"/>
                  </a:lnTo>
                  <a:lnTo>
                    <a:pt x="650" y="1182"/>
                  </a:lnTo>
                  <a:lnTo>
                    <a:pt x="664" y="1178"/>
                  </a:lnTo>
                  <a:lnTo>
                    <a:pt x="679" y="1176"/>
                  </a:lnTo>
                  <a:lnTo>
                    <a:pt x="694" y="1175"/>
                  </a:lnTo>
                  <a:lnTo>
                    <a:pt x="709" y="1173"/>
                  </a:lnTo>
                  <a:lnTo>
                    <a:pt x="723" y="1167"/>
                  </a:lnTo>
                  <a:lnTo>
                    <a:pt x="736" y="1165"/>
                  </a:lnTo>
                  <a:lnTo>
                    <a:pt x="749" y="1161"/>
                  </a:lnTo>
                  <a:lnTo>
                    <a:pt x="765" y="1157"/>
                  </a:lnTo>
                  <a:lnTo>
                    <a:pt x="778" y="1152"/>
                  </a:lnTo>
                  <a:lnTo>
                    <a:pt x="793" y="1148"/>
                  </a:lnTo>
                  <a:lnTo>
                    <a:pt x="806" y="1142"/>
                  </a:lnTo>
                  <a:lnTo>
                    <a:pt x="820" y="1138"/>
                  </a:lnTo>
                  <a:lnTo>
                    <a:pt x="833" y="1131"/>
                  </a:lnTo>
                  <a:lnTo>
                    <a:pt x="844" y="1125"/>
                  </a:lnTo>
                  <a:lnTo>
                    <a:pt x="858" y="1119"/>
                  </a:lnTo>
                  <a:lnTo>
                    <a:pt x="871" y="1114"/>
                  </a:lnTo>
                  <a:lnTo>
                    <a:pt x="882" y="1104"/>
                  </a:lnTo>
                  <a:lnTo>
                    <a:pt x="896" y="1098"/>
                  </a:lnTo>
                  <a:lnTo>
                    <a:pt x="907" y="1089"/>
                  </a:lnTo>
                  <a:lnTo>
                    <a:pt x="920" y="1083"/>
                  </a:lnTo>
                  <a:lnTo>
                    <a:pt x="930" y="1074"/>
                  </a:lnTo>
                  <a:lnTo>
                    <a:pt x="941" y="1066"/>
                  </a:lnTo>
                  <a:lnTo>
                    <a:pt x="953" y="1057"/>
                  </a:lnTo>
                  <a:lnTo>
                    <a:pt x="964" y="1049"/>
                  </a:lnTo>
                  <a:lnTo>
                    <a:pt x="976" y="1038"/>
                  </a:lnTo>
                  <a:lnTo>
                    <a:pt x="987" y="1030"/>
                  </a:lnTo>
                  <a:lnTo>
                    <a:pt x="996" y="1021"/>
                  </a:lnTo>
                  <a:lnTo>
                    <a:pt x="1008" y="1011"/>
                  </a:lnTo>
                  <a:lnTo>
                    <a:pt x="1017" y="1000"/>
                  </a:lnTo>
                  <a:lnTo>
                    <a:pt x="1027" y="990"/>
                  </a:lnTo>
                  <a:lnTo>
                    <a:pt x="1036" y="979"/>
                  </a:lnTo>
                  <a:lnTo>
                    <a:pt x="1046" y="967"/>
                  </a:lnTo>
                  <a:lnTo>
                    <a:pt x="1054" y="956"/>
                  </a:lnTo>
                  <a:lnTo>
                    <a:pt x="1063" y="944"/>
                  </a:lnTo>
                  <a:lnTo>
                    <a:pt x="1071" y="933"/>
                  </a:lnTo>
                  <a:lnTo>
                    <a:pt x="1080" y="924"/>
                  </a:lnTo>
                  <a:lnTo>
                    <a:pt x="1088" y="910"/>
                  </a:lnTo>
                  <a:lnTo>
                    <a:pt x="1095" y="897"/>
                  </a:lnTo>
                  <a:lnTo>
                    <a:pt x="1101" y="886"/>
                  </a:lnTo>
                  <a:lnTo>
                    <a:pt x="1111" y="874"/>
                  </a:lnTo>
                  <a:lnTo>
                    <a:pt x="1116" y="861"/>
                  </a:lnTo>
                  <a:lnTo>
                    <a:pt x="1122" y="848"/>
                  </a:lnTo>
                  <a:lnTo>
                    <a:pt x="1128" y="834"/>
                  </a:lnTo>
                  <a:lnTo>
                    <a:pt x="1135" y="823"/>
                  </a:lnTo>
                  <a:lnTo>
                    <a:pt x="1139" y="808"/>
                  </a:lnTo>
                  <a:lnTo>
                    <a:pt x="1145" y="794"/>
                  </a:lnTo>
                  <a:lnTo>
                    <a:pt x="1149" y="781"/>
                  </a:lnTo>
                  <a:lnTo>
                    <a:pt x="1154" y="768"/>
                  </a:lnTo>
                  <a:lnTo>
                    <a:pt x="1158" y="752"/>
                  </a:lnTo>
                  <a:lnTo>
                    <a:pt x="1162" y="739"/>
                  </a:lnTo>
                  <a:lnTo>
                    <a:pt x="1164" y="726"/>
                  </a:lnTo>
                  <a:lnTo>
                    <a:pt x="1170" y="711"/>
                  </a:lnTo>
                  <a:lnTo>
                    <a:pt x="1171" y="695"/>
                  </a:lnTo>
                  <a:lnTo>
                    <a:pt x="1173" y="682"/>
                  </a:lnTo>
                  <a:lnTo>
                    <a:pt x="1175" y="667"/>
                  </a:lnTo>
                  <a:lnTo>
                    <a:pt x="1179" y="654"/>
                  </a:lnTo>
                  <a:lnTo>
                    <a:pt x="1179" y="637"/>
                  </a:lnTo>
                  <a:lnTo>
                    <a:pt x="1181" y="623"/>
                  </a:lnTo>
                  <a:lnTo>
                    <a:pt x="1181" y="608"/>
                  </a:lnTo>
                  <a:lnTo>
                    <a:pt x="1181" y="593"/>
                  </a:lnTo>
                  <a:lnTo>
                    <a:pt x="1181" y="578"/>
                  </a:lnTo>
                  <a:lnTo>
                    <a:pt x="1181" y="562"/>
                  </a:lnTo>
                  <a:lnTo>
                    <a:pt x="1179" y="547"/>
                  </a:lnTo>
                  <a:lnTo>
                    <a:pt x="1179" y="532"/>
                  </a:lnTo>
                  <a:lnTo>
                    <a:pt x="1175" y="517"/>
                  </a:lnTo>
                  <a:lnTo>
                    <a:pt x="1173" y="502"/>
                  </a:lnTo>
                  <a:lnTo>
                    <a:pt x="1171" y="486"/>
                  </a:lnTo>
                  <a:lnTo>
                    <a:pt x="1170" y="473"/>
                  </a:lnTo>
                  <a:lnTo>
                    <a:pt x="1164" y="458"/>
                  </a:lnTo>
                  <a:lnTo>
                    <a:pt x="1162" y="444"/>
                  </a:lnTo>
                  <a:lnTo>
                    <a:pt x="1158" y="429"/>
                  </a:lnTo>
                  <a:lnTo>
                    <a:pt x="1154" y="416"/>
                  </a:lnTo>
                  <a:lnTo>
                    <a:pt x="1149" y="403"/>
                  </a:lnTo>
                  <a:lnTo>
                    <a:pt x="1145" y="389"/>
                  </a:lnTo>
                  <a:lnTo>
                    <a:pt x="1139" y="374"/>
                  </a:lnTo>
                  <a:lnTo>
                    <a:pt x="1135" y="363"/>
                  </a:lnTo>
                  <a:lnTo>
                    <a:pt x="1128" y="349"/>
                  </a:lnTo>
                  <a:lnTo>
                    <a:pt x="1122" y="334"/>
                  </a:lnTo>
                  <a:lnTo>
                    <a:pt x="1116" y="323"/>
                  </a:lnTo>
                  <a:lnTo>
                    <a:pt x="1111" y="310"/>
                  </a:lnTo>
                  <a:lnTo>
                    <a:pt x="1101" y="296"/>
                  </a:lnTo>
                  <a:lnTo>
                    <a:pt x="1095" y="285"/>
                  </a:lnTo>
                  <a:lnTo>
                    <a:pt x="1088" y="271"/>
                  </a:lnTo>
                  <a:lnTo>
                    <a:pt x="1080" y="260"/>
                  </a:lnTo>
                  <a:lnTo>
                    <a:pt x="1071" y="249"/>
                  </a:lnTo>
                  <a:lnTo>
                    <a:pt x="1063" y="237"/>
                  </a:lnTo>
                  <a:lnTo>
                    <a:pt x="1054" y="226"/>
                  </a:lnTo>
                  <a:lnTo>
                    <a:pt x="1046" y="214"/>
                  </a:lnTo>
                  <a:lnTo>
                    <a:pt x="1036" y="203"/>
                  </a:lnTo>
                  <a:lnTo>
                    <a:pt x="1027" y="194"/>
                  </a:lnTo>
                  <a:lnTo>
                    <a:pt x="1017" y="182"/>
                  </a:lnTo>
                  <a:lnTo>
                    <a:pt x="1008" y="175"/>
                  </a:lnTo>
                  <a:lnTo>
                    <a:pt x="996" y="163"/>
                  </a:lnTo>
                  <a:lnTo>
                    <a:pt x="987" y="154"/>
                  </a:lnTo>
                  <a:lnTo>
                    <a:pt x="976" y="142"/>
                  </a:lnTo>
                  <a:lnTo>
                    <a:pt x="964" y="135"/>
                  </a:lnTo>
                  <a:lnTo>
                    <a:pt x="953" y="125"/>
                  </a:lnTo>
                  <a:lnTo>
                    <a:pt x="941" y="116"/>
                  </a:lnTo>
                  <a:lnTo>
                    <a:pt x="930" y="108"/>
                  </a:lnTo>
                  <a:lnTo>
                    <a:pt x="920" y="100"/>
                  </a:lnTo>
                  <a:lnTo>
                    <a:pt x="907" y="91"/>
                  </a:lnTo>
                  <a:lnTo>
                    <a:pt x="896" y="83"/>
                  </a:lnTo>
                  <a:lnTo>
                    <a:pt x="882" y="76"/>
                  </a:lnTo>
                  <a:lnTo>
                    <a:pt x="871" y="70"/>
                  </a:lnTo>
                  <a:lnTo>
                    <a:pt x="858" y="62"/>
                  </a:lnTo>
                  <a:lnTo>
                    <a:pt x="844" y="57"/>
                  </a:lnTo>
                  <a:lnTo>
                    <a:pt x="833" y="51"/>
                  </a:lnTo>
                  <a:lnTo>
                    <a:pt x="820" y="45"/>
                  </a:lnTo>
                  <a:lnTo>
                    <a:pt x="806" y="40"/>
                  </a:lnTo>
                  <a:lnTo>
                    <a:pt x="793" y="34"/>
                  </a:lnTo>
                  <a:lnTo>
                    <a:pt x="778" y="28"/>
                  </a:lnTo>
                  <a:lnTo>
                    <a:pt x="765" y="24"/>
                  </a:lnTo>
                  <a:lnTo>
                    <a:pt x="749" y="21"/>
                  </a:lnTo>
                  <a:lnTo>
                    <a:pt x="736" y="17"/>
                  </a:lnTo>
                  <a:lnTo>
                    <a:pt x="723" y="13"/>
                  </a:lnTo>
                  <a:lnTo>
                    <a:pt x="709" y="11"/>
                  </a:lnTo>
                  <a:lnTo>
                    <a:pt x="694" y="7"/>
                  </a:lnTo>
                  <a:lnTo>
                    <a:pt x="679" y="5"/>
                  </a:lnTo>
                  <a:lnTo>
                    <a:pt x="664" y="3"/>
                  </a:lnTo>
                  <a:lnTo>
                    <a:pt x="650" y="2"/>
                  </a:lnTo>
                  <a:lnTo>
                    <a:pt x="635" y="0"/>
                  </a:lnTo>
                  <a:lnTo>
                    <a:pt x="620" y="0"/>
                  </a:lnTo>
                  <a:lnTo>
                    <a:pt x="605" y="0"/>
                  </a:lnTo>
                  <a:lnTo>
                    <a:pt x="591" y="0"/>
                  </a:lnTo>
                  <a:lnTo>
                    <a:pt x="574" y="0"/>
                  </a:lnTo>
                  <a:lnTo>
                    <a:pt x="561" y="0"/>
                  </a:lnTo>
                  <a:lnTo>
                    <a:pt x="544" y="0"/>
                  </a:lnTo>
                  <a:lnTo>
                    <a:pt x="529" y="2"/>
                  </a:lnTo>
                  <a:lnTo>
                    <a:pt x="514" y="3"/>
                  </a:lnTo>
                  <a:lnTo>
                    <a:pt x="500" y="5"/>
                  </a:lnTo>
                  <a:lnTo>
                    <a:pt x="485" y="7"/>
                  </a:lnTo>
                  <a:lnTo>
                    <a:pt x="472" y="11"/>
                  </a:lnTo>
                  <a:lnTo>
                    <a:pt x="456" y="13"/>
                  </a:lnTo>
                  <a:lnTo>
                    <a:pt x="441" y="17"/>
                  </a:lnTo>
                  <a:lnTo>
                    <a:pt x="428" y="21"/>
                  </a:lnTo>
                  <a:lnTo>
                    <a:pt x="415" y="24"/>
                  </a:lnTo>
                  <a:lnTo>
                    <a:pt x="399" y="28"/>
                  </a:lnTo>
                  <a:lnTo>
                    <a:pt x="386" y="34"/>
                  </a:lnTo>
                  <a:lnTo>
                    <a:pt x="373" y="40"/>
                  </a:lnTo>
                  <a:lnTo>
                    <a:pt x="359" y="45"/>
                  </a:lnTo>
                  <a:lnTo>
                    <a:pt x="346" y="51"/>
                  </a:lnTo>
                  <a:lnTo>
                    <a:pt x="333" y="57"/>
                  </a:lnTo>
                  <a:lnTo>
                    <a:pt x="320" y="62"/>
                  </a:lnTo>
                  <a:lnTo>
                    <a:pt x="308" y="70"/>
                  </a:lnTo>
                  <a:lnTo>
                    <a:pt x="295" y="76"/>
                  </a:lnTo>
                  <a:lnTo>
                    <a:pt x="282" y="83"/>
                  </a:lnTo>
                  <a:lnTo>
                    <a:pt x="270" y="91"/>
                  </a:lnTo>
                  <a:lnTo>
                    <a:pt x="259" y="100"/>
                  </a:lnTo>
                  <a:lnTo>
                    <a:pt x="247" y="108"/>
                  </a:lnTo>
                  <a:lnTo>
                    <a:pt x="236" y="116"/>
                  </a:lnTo>
                  <a:lnTo>
                    <a:pt x="224" y="125"/>
                  </a:lnTo>
                  <a:lnTo>
                    <a:pt x="213" y="135"/>
                  </a:lnTo>
                  <a:lnTo>
                    <a:pt x="202" y="142"/>
                  </a:lnTo>
                  <a:lnTo>
                    <a:pt x="192" y="154"/>
                  </a:lnTo>
                  <a:lnTo>
                    <a:pt x="183" y="163"/>
                  </a:lnTo>
                  <a:lnTo>
                    <a:pt x="173" y="175"/>
                  </a:lnTo>
                  <a:lnTo>
                    <a:pt x="162" y="182"/>
                  </a:lnTo>
                  <a:lnTo>
                    <a:pt x="152" y="194"/>
                  </a:lnTo>
                  <a:lnTo>
                    <a:pt x="143" y="203"/>
                  </a:lnTo>
                  <a:lnTo>
                    <a:pt x="133" y="214"/>
                  </a:lnTo>
                  <a:lnTo>
                    <a:pt x="124" y="226"/>
                  </a:lnTo>
                  <a:lnTo>
                    <a:pt x="116" y="237"/>
                  </a:lnTo>
                  <a:lnTo>
                    <a:pt x="107" y="249"/>
                  </a:lnTo>
                  <a:lnTo>
                    <a:pt x="99" y="260"/>
                  </a:lnTo>
                  <a:lnTo>
                    <a:pt x="91" y="271"/>
                  </a:lnTo>
                  <a:lnTo>
                    <a:pt x="84" y="285"/>
                  </a:lnTo>
                  <a:lnTo>
                    <a:pt x="76" y="296"/>
                  </a:lnTo>
                  <a:lnTo>
                    <a:pt x="70" y="310"/>
                  </a:lnTo>
                  <a:lnTo>
                    <a:pt x="63" y="323"/>
                  </a:lnTo>
                  <a:lnTo>
                    <a:pt x="55" y="334"/>
                  </a:lnTo>
                  <a:lnTo>
                    <a:pt x="51" y="349"/>
                  </a:lnTo>
                  <a:lnTo>
                    <a:pt x="46" y="363"/>
                  </a:lnTo>
                  <a:lnTo>
                    <a:pt x="38" y="374"/>
                  </a:lnTo>
                  <a:lnTo>
                    <a:pt x="34" y="389"/>
                  </a:lnTo>
                  <a:lnTo>
                    <a:pt x="29" y="403"/>
                  </a:lnTo>
                  <a:lnTo>
                    <a:pt x="25" y="416"/>
                  </a:lnTo>
                  <a:lnTo>
                    <a:pt x="21" y="429"/>
                  </a:lnTo>
                  <a:lnTo>
                    <a:pt x="17" y="444"/>
                  </a:lnTo>
                  <a:lnTo>
                    <a:pt x="13" y="458"/>
                  </a:lnTo>
                  <a:lnTo>
                    <a:pt x="12" y="473"/>
                  </a:lnTo>
                  <a:lnTo>
                    <a:pt x="8" y="486"/>
                  </a:lnTo>
                  <a:lnTo>
                    <a:pt x="6" y="502"/>
                  </a:lnTo>
                  <a:lnTo>
                    <a:pt x="4" y="517"/>
                  </a:lnTo>
                  <a:lnTo>
                    <a:pt x="2" y="532"/>
                  </a:lnTo>
                  <a:lnTo>
                    <a:pt x="0" y="547"/>
                  </a:lnTo>
                  <a:lnTo>
                    <a:pt x="0" y="562"/>
                  </a:lnTo>
                  <a:lnTo>
                    <a:pt x="0" y="578"/>
                  </a:lnTo>
                  <a:lnTo>
                    <a:pt x="0" y="593"/>
                  </a:lnTo>
                  <a:lnTo>
                    <a:pt x="0" y="608"/>
                  </a:lnTo>
                  <a:lnTo>
                    <a:pt x="0" y="623"/>
                  </a:lnTo>
                  <a:lnTo>
                    <a:pt x="0" y="637"/>
                  </a:lnTo>
                  <a:lnTo>
                    <a:pt x="2" y="654"/>
                  </a:lnTo>
                  <a:lnTo>
                    <a:pt x="4" y="667"/>
                  </a:lnTo>
                  <a:lnTo>
                    <a:pt x="6" y="682"/>
                  </a:lnTo>
                  <a:lnTo>
                    <a:pt x="8" y="695"/>
                  </a:lnTo>
                  <a:lnTo>
                    <a:pt x="12" y="711"/>
                  </a:lnTo>
                  <a:lnTo>
                    <a:pt x="13" y="726"/>
                  </a:lnTo>
                  <a:lnTo>
                    <a:pt x="17" y="739"/>
                  </a:lnTo>
                  <a:lnTo>
                    <a:pt x="21" y="752"/>
                  </a:lnTo>
                  <a:lnTo>
                    <a:pt x="25" y="768"/>
                  </a:lnTo>
                  <a:lnTo>
                    <a:pt x="29" y="781"/>
                  </a:lnTo>
                  <a:lnTo>
                    <a:pt x="34" y="794"/>
                  </a:lnTo>
                  <a:lnTo>
                    <a:pt x="38" y="808"/>
                  </a:lnTo>
                  <a:lnTo>
                    <a:pt x="46" y="823"/>
                  </a:lnTo>
                  <a:lnTo>
                    <a:pt x="51" y="834"/>
                  </a:lnTo>
                  <a:lnTo>
                    <a:pt x="55" y="848"/>
                  </a:lnTo>
                  <a:lnTo>
                    <a:pt x="63" y="861"/>
                  </a:lnTo>
                  <a:lnTo>
                    <a:pt x="70" y="874"/>
                  </a:lnTo>
                  <a:lnTo>
                    <a:pt x="76" y="886"/>
                  </a:lnTo>
                  <a:lnTo>
                    <a:pt x="84" y="897"/>
                  </a:lnTo>
                  <a:lnTo>
                    <a:pt x="91" y="910"/>
                  </a:lnTo>
                  <a:lnTo>
                    <a:pt x="99" y="924"/>
                  </a:lnTo>
                  <a:lnTo>
                    <a:pt x="107" y="933"/>
                  </a:lnTo>
                  <a:lnTo>
                    <a:pt x="116" y="944"/>
                  </a:lnTo>
                  <a:lnTo>
                    <a:pt x="124" y="956"/>
                  </a:lnTo>
                  <a:lnTo>
                    <a:pt x="133" y="967"/>
                  </a:lnTo>
                  <a:lnTo>
                    <a:pt x="143" y="979"/>
                  </a:lnTo>
                  <a:lnTo>
                    <a:pt x="152" y="990"/>
                  </a:lnTo>
                  <a:lnTo>
                    <a:pt x="162" y="1000"/>
                  </a:lnTo>
                  <a:lnTo>
                    <a:pt x="173" y="1011"/>
                  </a:lnTo>
                  <a:lnTo>
                    <a:pt x="183" y="1021"/>
                  </a:lnTo>
                  <a:lnTo>
                    <a:pt x="192" y="1030"/>
                  </a:lnTo>
                  <a:lnTo>
                    <a:pt x="202" y="1038"/>
                  </a:lnTo>
                  <a:lnTo>
                    <a:pt x="213" y="1049"/>
                  </a:lnTo>
                  <a:lnTo>
                    <a:pt x="224" y="1057"/>
                  </a:lnTo>
                  <a:lnTo>
                    <a:pt x="236" y="1066"/>
                  </a:lnTo>
                  <a:lnTo>
                    <a:pt x="247" y="1074"/>
                  </a:lnTo>
                  <a:lnTo>
                    <a:pt x="259" y="1083"/>
                  </a:lnTo>
                  <a:lnTo>
                    <a:pt x="270" y="1089"/>
                  </a:lnTo>
                  <a:lnTo>
                    <a:pt x="282" y="1098"/>
                  </a:lnTo>
                  <a:lnTo>
                    <a:pt x="295" y="1104"/>
                  </a:lnTo>
                  <a:lnTo>
                    <a:pt x="308" y="1114"/>
                  </a:lnTo>
                  <a:lnTo>
                    <a:pt x="320" y="1119"/>
                  </a:lnTo>
                  <a:lnTo>
                    <a:pt x="333" y="1125"/>
                  </a:lnTo>
                  <a:lnTo>
                    <a:pt x="346" y="1131"/>
                  </a:lnTo>
                  <a:lnTo>
                    <a:pt x="359" y="1138"/>
                  </a:lnTo>
                  <a:lnTo>
                    <a:pt x="373" y="1142"/>
                  </a:lnTo>
                  <a:lnTo>
                    <a:pt x="386" y="1148"/>
                  </a:lnTo>
                  <a:lnTo>
                    <a:pt x="399" y="1152"/>
                  </a:lnTo>
                  <a:lnTo>
                    <a:pt x="415" y="1157"/>
                  </a:lnTo>
                  <a:lnTo>
                    <a:pt x="428" y="1161"/>
                  </a:lnTo>
                  <a:lnTo>
                    <a:pt x="441" y="1165"/>
                  </a:lnTo>
                  <a:lnTo>
                    <a:pt x="456" y="1167"/>
                  </a:lnTo>
                  <a:lnTo>
                    <a:pt x="472" y="1173"/>
                  </a:lnTo>
                  <a:lnTo>
                    <a:pt x="485" y="1175"/>
                  </a:lnTo>
                  <a:lnTo>
                    <a:pt x="500" y="1176"/>
                  </a:lnTo>
                  <a:lnTo>
                    <a:pt x="514" y="1178"/>
                  </a:lnTo>
                  <a:lnTo>
                    <a:pt x="529" y="1182"/>
                  </a:lnTo>
                  <a:lnTo>
                    <a:pt x="544" y="1182"/>
                  </a:lnTo>
                  <a:lnTo>
                    <a:pt x="561" y="1184"/>
                  </a:lnTo>
                  <a:lnTo>
                    <a:pt x="574" y="1184"/>
                  </a:lnTo>
                  <a:lnTo>
                    <a:pt x="591" y="1184"/>
                  </a:lnTo>
                  <a:lnTo>
                    <a:pt x="591" y="1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6" name="Freeform 18"/>
            <p:cNvSpPr>
              <a:spLocks/>
            </p:cNvSpPr>
            <p:nvPr/>
          </p:nvSpPr>
          <p:spPr bwMode="auto">
            <a:xfrm>
              <a:off x="6996063" y="3983029"/>
              <a:ext cx="1491446" cy="1485675"/>
            </a:xfrm>
            <a:custGeom>
              <a:avLst/>
              <a:gdLst/>
              <a:ahLst/>
              <a:cxnLst>
                <a:cxn ang="0">
                  <a:pos x="569" y="1026"/>
                </a:cxn>
                <a:cxn ang="0">
                  <a:pos x="634" y="1015"/>
                </a:cxn>
                <a:cxn ang="0">
                  <a:pos x="694" y="998"/>
                </a:cxn>
                <a:cxn ang="0">
                  <a:pos x="751" y="973"/>
                </a:cxn>
                <a:cxn ang="0">
                  <a:pos x="805" y="941"/>
                </a:cxn>
                <a:cxn ang="0">
                  <a:pos x="854" y="903"/>
                </a:cxn>
                <a:cxn ang="0">
                  <a:pos x="900" y="859"/>
                </a:cxn>
                <a:cxn ang="0">
                  <a:pos x="938" y="810"/>
                </a:cxn>
                <a:cxn ang="0">
                  <a:pos x="972" y="758"/>
                </a:cxn>
                <a:cxn ang="0">
                  <a:pos x="997" y="701"/>
                </a:cxn>
                <a:cxn ang="0">
                  <a:pos x="1018" y="642"/>
                </a:cxn>
                <a:cxn ang="0">
                  <a:pos x="1029" y="580"/>
                </a:cxn>
                <a:cxn ang="0">
                  <a:pos x="1035" y="515"/>
                </a:cxn>
                <a:cxn ang="0">
                  <a:pos x="1029" y="446"/>
                </a:cxn>
                <a:cxn ang="0">
                  <a:pos x="1018" y="384"/>
                </a:cxn>
                <a:cxn ang="0">
                  <a:pos x="997" y="323"/>
                </a:cxn>
                <a:cxn ang="0">
                  <a:pos x="972" y="266"/>
                </a:cxn>
                <a:cxn ang="0">
                  <a:pos x="938" y="214"/>
                </a:cxn>
                <a:cxn ang="0">
                  <a:pos x="900" y="165"/>
                </a:cxn>
                <a:cxn ang="0">
                  <a:pos x="854" y="121"/>
                </a:cxn>
                <a:cxn ang="0">
                  <a:pos x="805" y="85"/>
                </a:cxn>
                <a:cxn ang="0">
                  <a:pos x="751" y="53"/>
                </a:cxn>
                <a:cxn ang="0">
                  <a:pos x="694" y="28"/>
                </a:cxn>
                <a:cxn ang="0">
                  <a:pos x="634" y="11"/>
                </a:cxn>
                <a:cxn ang="0">
                  <a:pos x="569" y="2"/>
                </a:cxn>
                <a:cxn ang="0">
                  <a:pos x="504" y="0"/>
                </a:cxn>
                <a:cxn ang="0">
                  <a:pos x="438" y="3"/>
                </a:cxn>
                <a:cxn ang="0">
                  <a:pos x="373" y="17"/>
                </a:cxn>
                <a:cxn ang="0">
                  <a:pos x="316" y="40"/>
                </a:cxn>
                <a:cxn ang="0">
                  <a:pos x="257" y="64"/>
                </a:cxn>
                <a:cxn ang="0">
                  <a:pos x="206" y="99"/>
                </a:cxn>
                <a:cxn ang="0">
                  <a:pos x="160" y="138"/>
                </a:cxn>
                <a:cxn ang="0">
                  <a:pos x="118" y="184"/>
                </a:cxn>
                <a:cxn ang="0">
                  <a:pos x="80" y="235"/>
                </a:cxn>
                <a:cxn ang="0">
                  <a:pos x="50" y="289"/>
                </a:cxn>
                <a:cxn ang="0">
                  <a:pos x="27" y="346"/>
                </a:cxn>
                <a:cxn ang="0">
                  <a:pos x="10" y="410"/>
                </a:cxn>
                <a:cxn ang="0">
                  <a:pos x="0" y="473"/>
                </a:cxn>
                <a:cxn ang="0">
                  <a:pos x="0" y="540"/>
                </a:cxn>
                <a:cxn ang="0">
                  <a:pos x="6" y="604"/>
                </a:cxn>
                <a:cxn ang="0">
                  <a:pos x="23" y="665"/>
                </a:cxn>
                <a:cxn ang="0">
                  <a:pos x="44" y="724"/>
                </a:cxn>
                <a:cxn ang="0">
                  <a:pos x="75" y="779"/>
                </a:cxn>
                <a:cxn ang="0">
                  <a:pos x="109" y="830"/>
                </a:cxn>
                <a:cxn ang="0">
                  <a:pos x="152" y="878"/>
                </a:cxn>
                <a:cxn ang="0">
                  <a:pos x="196" y="918"/>
                </a:cxn>
                <a:cxn ang="0">
                  <a:pos x="248" y="954"/>
                </a:cxn>
                <a:cxn ang="0">
                  <a:pos x="303" y="984"/>
                </a:cxn>
                <a:cxn ang="0">
                  <a:pos x="362" y="1005"/>
                </a:cxn>
                <a:cxn ang="0">
                  <a:pos x="424" y="1021"/>
                </a:cxn>
                <a:cxn ang="0">
                  <a:pos x="489" y="1030"/>
                </a:cxn>
              </a:cxnLst>
              <a:rect l="0" t="0" r="r" b="b"/>
              <a:pathLst>
                <a:path w="1035" h="1030">
                  <a:moveTo>
                    <a:pt x="518" y="1030"/>
                  </a:moveTo>
                  <a:lnTo>
                    <a:pt x="531" y="1030"/>
                  </a:lnTo>
                  <a:lnTo>
                    <a:pt x="542" y="1030"/>
                  </a:lnTo>
                  <a:lnTo>
                    <a:pt x="556" y="1028"/>
                  </a:lnTo>
                  <a:lnTo>
                    <a:pt x="569" y="1026"/>
                  </a:lnTo>
                  <a:lnTo>
                    <a:pt x="582" y="1024"/>
                  </a:lnTo>
                  <a:lnTo>
                    <a:pt x="596" y="1022"/>
                  </a:lnTo>
                  <a:lnTo>
                    <a:pt x="607" y="1021"/>
                  </a:lnTo>
                  <a:lnTo>
                    <a:pt x="622" y="1019"/>
                  </a:lnTo>
                  <a:lnTo>
                    <a:pt x="634" y="1015"/>
                  </a:lnTo>
                  <a:lnTo>
                    <a:pt x="645" y="1013"/>
                  </a:lnTo>
                  <a:lnTo>
                    <a:pt x="658" y="1009"/>
                  </a:lnTo>
                  <a:lnTo>
                    <a:pt x="672" y="1005"/>
                  </a:lnTo>
                  <a:lnTo>
                    <a:pt x="681" y="1002"/>
                  </a:lnTo>
                  <a:lnTo>
                    <a:pt x="694" y="998"/>
                  </a:lnTo>
                  <a:lnTo>
                    <a:pt x="706" y="992"/>
                  </a:lnTo>
                  <a:lnTo>
                    <a:pt x="719" y="990"/>
                  </a:lnTo>
                  <a:lnTo>
                    <a:pt x="729" y="984"/>
                  </a:lnTo>
                  <a:lnTo>
                    <a:pt x="740" y="979"/>
                  </a:lnTo>
                  <a:lnTo>
                    <a:pt x="751" y="973"/>
                  </a:lnTo>
                  <a:lnTo>
                    <a:pt x="763" y="967"/>
                  </a:lnTo>
                  <a:lnTo>
                    <a:pt x="774" y="960"/>
                  </a:lnTo>
                  <a:lnTo>
                    <a:pt x="784" y="954"/>
                  </a:lnTo>
                  <a:lnTo>
                    <a:pt x="793" y="946"/>
                  </a:lnTo>
                  <a:lnTo>
                    <a:pt x="805" y="941"/>
                  </a:lnTo>
                  <a:lnTo>
                    <a:pt x="814" y="933"/>
                  </a:lnTo>
                  <a:lnTo>
                    <a:pt x="826" y="927"/>
                  </a:lnTo>
                  <a:lnTo>
                    <a:pt x="835" y="918"/>
                  </a:lnTo>
                  <a:lnTo>
                    <a:pt x="845" y="912"/>
                  </a:lnTo>
                  <a:lnTo>
                    <a:pt x="854" y="903"/>
                  </a:lnTo>
                  <a:lnTo>
                    <a:pt x="864" y="895"/>
                  </a:lnTo>
                  <a:lnTo>
                    <a:pt x="873" y="886"/>
                  </a:lnTo>
                  <a:lnTo>
                    <a:pt x="883" y="878"/>
                  </a:lnTo>
                  <a:lnTo>
                    <a:pt x="890" y="868"/>
                  </a:lnTo>
                  <a:lnTo>
                    <a:pt x="900" y="859"/>
                  </a:lnTo>
                  <a:lnTo>
                    <a:pt x="907" y="849"/>
                  </a:lnTo>
                  <a:lnTo>
                    <a:pt x="917" y="840"/>
                  </a:lnTo>
                  <a:lnTo>
                    <a:pt x="923" y="830"/>
                  </a:lnTo>
                  <a:lnTo>
                    <a:pt x="932" y="821"/>
                  </a:lnTo>
                  <a:lnTo>
                    <a:pt x="938" y="810"/>
                  </a:lnTo>
                  <a:lnTo>
                    <a:pt x="945" y="800"/>
                  </a:lnTo>
                  <a:lnTo>
                    <a:pt x="951" y="789"/>
                  </a:lnTo>
                  <a:lnTo>
                    <a:pt x="959" y="779"/>
                  </a:lnTo>
                  <a:lnTo>
                    <a:pt x="964" y="770"/>
                  </a:lnTo>
                  <a:lnTo>
                    <a:pt x="972" y="758"/>
                  </a:lnTo>
                  <a:lnTo>
                    <a:pt x="976" y="747"/>
                  </a:lnTo>
                  <a:lnTo>
                    <a:pt x="983" y="735"/>
                  </a:lnTo>
                  <a:lnTo>
                    <a:pt x="989" y="724"/>
                  </a:lnTo>
                  <a:lnTo>
                    <a:pt x="995" y="714"/>
                  </a:lnTo>
                  <a:lnTo>
                    <a:pt x="997" y="701"/>
                  </a:lnTo>
                  <a:lnTo>
                    <a:pt x="1002" y="690"/>
                  </a:lnTo>
                  <a:lnTo>
                    <a:pt x="1006" y="676"/>
                  </a:lnTo>
                  <a:lnTo>
                    <a:pt x="1010" y="665"/>
                  </a:lnTo>
                  <a:lnTo>
                    <a:pt x="1014" y="654"/>
                  </a:lnTo>
                  <a:lnTo>
                    <a:pt x="1018" y="642"/>
                  </a:lnTo>
                  <a:lnTo>
                    <a:pt x="1020" y="629"/>
                  </a:lnTo>
                  <a:lnTo>
                    <a:pt x="1023" y="618"/>
                  </a:lnTo>
                  <a:lnTo>
                    <a:pt x="1025" y="604"/>
                  </a:lnTo>
                  <a:lnTo>
                    <a:pt x="1027" y="591"/>
                  </a:lnTo>
                  <a:lnTo>
                    <a:pt x="1029" y="580"/>
                  </a:lnTo>
                  <a:lnTo>
                    <a:pt x="1031" y="566"/>
                  </a:lnTo>
                  <a:lnTo>
                    <a:pt x="1033" y="553"/>
                  </a:lnTo>
                  <a:lnTo>
                    <a:pt x="1035" y="540"/>
                  </a:lnTo>
                  <a:lnTo>
                    <a:pt x="1035" y="528"/>
                  </a:lnTo>
                  <a:lnTo>
                    <a:pt x="1035" y="515"/>
                  </a:lnTo>
                  <a:lnTo>
                    <a:pt x="1035" y="502"/>
                  </a:lnTo>
                  <a:lnTo>
                    <a:pt x="1035" y="488"/>
                  </a:lnTo>
                  <a:lnTo>
                    <a:pt x="1033" y="473"/>
                  </a:lnTo>
                  <a:lnTo>
                    <a:pt x="1031" y="462"/>
                  </a:lnTo>
                  <a:lnTo>
                    <a:pt x="1029" y="446"/>
                  </a:lnTo>
                  <a:lnTo>
                    <a:pt x="1027" y="435"/>
                  </a:lnTo>
                  <a:lnTo>
                    <a:pt x="1025" y="422"/>
                  </a:lnTo>
                  <a:lnTo>
                    <a:pt x="1023" y="410"/>
                  </a:lnTo>
                  <a:lnTo>
                    <a:pt x="1020" y="395"/>
                  </a:lnTo>
                  <a:lnTo>
                    <a:pt x="1018" y="384"/>
                  </a:lnTo>
                  <a:lnTo>
                    <a:pt x="1014" y="370"/>
                  </a:lnTo>
                  <a:lnTo>
                    <a:pt x="1010" y="359"/>
                  </a:lnTo>
                  <a:lnTo>
                    <a:pt x="1006" y="346"/>
                  </a:lnTo>
                  <a:lnTo>
                    <a:pt x="1002" y="336"/>
                  </a:lnTo>
                  <a:lnTo>
                    <a:pt x="997" y="323"/>
                  </a:lnTo>
                  <a:lnTo>
                    <a:pt x="995" y="311"/>
                  </a:lnTo>
                  <a:lnTo>
                    <a:pt x="989" y="300"/>
                  </a:lnTo>
                  <a:lnTo>
                    <a:pt x="983" y="289"/>
                  </a:lnTo>
                  <a:lnTo>
                    <a:pt x="976" y="277"/>
                  </a:lnTo>
                  <a:lnTo>
                    <a:pt x="972" y="266"/>
                  </a:lnTo>
                  <a:lnTo>
                    <a:pt x="964" y="254"/>
                  </a:lnTo>
                  <a:lnTo>
                    <a:pt x="959" y="245"/>
                  </a:lnTo>
                  <a:lnTo>
                    <a:pt x="951" y="235"/>
                  </a:lnTo>
                  <a:lnTo>
                    <a:pt x="945" y="224"/>
                  </a:lnTo>
                  <a:lnTo>
                    <a:pt x="938" y="214"/>
                  </a:lnTo>
                  <a:lnTo>
                    <a:pt x="932" y="203"/>
                  </a:lnTo>
                  <a:lnTo>
                    <a:pt x="923" y="194"/>
                  </a:lnTo>
                  <a:lnTo>
                    <a:pt x="917" y="184"/>
                  </a:lnTo>
                  <a:lnTo>
                    <a:pt x="907" y="175"/>
                  </a:lnTo>
                  <a:lnTo>
                    <a:pt x="900" y="165"/>
                  </a:lnTo>
                  <a:lnTo>
                    <a:pt x="890" y="157"/>
                  </a:lnTo>
                  <a:lnTo>
                    <a:pt x="883" y="148"/>
                  </a:lnTo>
                  <a:lnTo>
                    <a:pt x="873" y="138"/>
                  </a:lnTo>
                  <a:lnTo>
                    <a:pt x="864" y="131"/>
                  </a:lnTo>
                  <a:lnTo>
                    <a:pt x="854" y="121"/>
                  </a:lnTo>
                  <a:lnTo>
                    <a:pt x="845" y="114"/>
                  </a:lnTo>
                  <a:lnTo>
                    <a:pt x="835" y="106"/>
                  </a:lnTo>
                  <a:lnTo>
                    <a:pt x="826" y="99"/>
                  </a:lnTo>
                  <a:lnTo>
                    <a:pt x="814" y="91"/>
                  </a:lnTo>
                  <a:lnTo>
                    <a:pt x="805" y="85"/>
                  </a:lnTo>
                  <a:lnTo>
                    <a:pt x="793" y="78"/>
                  </a:lnTo>
                  <a:lnTo>
                    <a:pt x="784" y="70"/>
                  </a:lnTo>
                  <a:lnTo>
                    <a:pt x="774" y="64"/>
                  </a:lnTo>
                  <a:lnTo>
                    <a:pt x="763" y="59"/>
                  </a:lnTo>
                  <a:lnTo>
                    <a:pt x="751" y="53"/>
                  </a:lnTo>
                  <a:lnTo>
                    <a:pt x="740" y="47"/>
                  </a:lnTo>
                  <a:lnTo>
                    <a:pt x="729" y="41"/>
                  </a:lnTo>
                  <a:lnTo>
                    <a:pt x="719" y="40"/>
                  </a:lnTo>
                  <a:lnTo>
                    <a:pt x="706" y="34"/>
                  </a:lnTo>
                  <a:lnTo>
                    <a:pt x="694" y="28"/>
                  </a:lnTo>
                  <a:lnTo>
                    <a:pt x="681" y="24"/>
                  </a:lnTo>
                  <a:lnTo>
                    <a:pt x="672" y="21"/>
                  </a:lnTo>
                  <a:lnTo>
                    <a:pt x="658" y="17"/>
                  </a:lnTo>
                  <a:lnTo>
                    <a:pt x="645" y="13"/>
                  </a:lnTo>
                  <a:lnTo>
                    <a:pt x="634" y="11"/>
                  </a:lnTo>
                  <a:lnTo>
                    <a:pt x="622" y="7"/>
                  </a:lnTo>
                  <a:lnTo>
                    <a:pt x="607" y="5"/>
                  </a:lnTo>
                  <a:lnTo>
                    <a:pt x="596" y="3"/>
                  </a:lnTo>
                  <a:lnTo>
                    <a:pt x="582" y="2"/>
                  </a:lnTo>
                  <a:lnTo>
                    <a:pt x="569" y="2"/>
                  </a:lnTo>
                  <a:lnTo>
                    <a:pt x="556" y="0"/>
                  </a:lnTo>
                  <a:lnTo>
                    <a:pt x="542" y="0"/>
                  </a:lnTo>
                  <a:lnTo>
                    <a:pt x="531" y="0"/>
                  </a:lnTo>
                  <a:lnTo>
                    <a:pt x="518" y="0"/>
                  </a:lnTo>
                  <a:lnTo>
                    <a:pt x="504" y="0"/>
                  </a:lnTo>
                  <a:lnTo>
                    <a:pt x="489" y="0"/>
                  </a:lnTo>
                  <a:lnTo>
                    <a:pt x="476" y="0"/>
                  </a:lnTo>
                  <a:lnTo>
                    <a:pt x="464" y="2"/>
                  </a:lnTo>
                  <a:lnTo>
                    <a:pt x="449" y="2"/>
                  </a:lnTo>
                  <a:lnTo>
                    <a:pt x="438" y="3"/>
                  </a:lnTo>
                  <a:lnTo>
                    <a:pt x="424" y="5"/>
                  </a:lnTo>
                  <a:lnTo>
                    <a:pt x="413" y="7"/>
                  </a:lnTo>
                  <a:lnTo>
                    <a:pt x="398" y="11"/>
                  </a:lnTo>
                  <a:lnTo>
                    <a:pt x="386" y="13"/>
                  </a:lnTo>
                  <a:lnTo>
                    <a:pt x="373" y="17"/>
                  </a:lnTo>
                  <a:lnTo>
                    <a:pt x="362" y="21"/>
                  </a:lnTo>
                  <a:lnTo>
                    <a:pt x="350" y="24"/>
                  </a:lnTo>
                  <a:lnTo>
                    <a:pt x="339" y="28"/>
                  </a:lnTo>
                  <a:lnTo>
                    <a:pt x="326" y="34"/>
                  </a:lnTo>
                  <a:lnTo>
                    <a:pt x="316" y="40"/>
                  </a:lnTo>
                  <a:lnTo>
                    <a:pt x="303" y="41"/>
                  </a:lnTo>
                  <a:lnTo>
                    <a:pt x="291" y="47"/>
                  </a:lnTo>
                  <a:lnTo>
                    <a:pt x="280" y="53"/>
                  </a:lnTo>
                  <a:lnTo>
                    <a:pt x="270" y="59"/>
                  </a:lnTo>
                  <a:lnTo>
                    <a:pt x="257" y="64"/>
                  </a:lnTo>
                  <a:lnTo>
                    <a:pt x="248" y="70"/>
                  </a:lnTo>
                  <a:lnTo>
                    <a:pt x="238" y="78"/>
                  </a:lnTo>
                  <a:lnTo>
                    <a:pt x="227" y="85"/>
                  </a:lnTo>
                  <a:lnTo>
                    <a:pt x="217" y="91"/>
                  </a:lnTo>
                  <a:lnTo>
                    <a:pt x="206" y="99"/>
                  </a:lnTo>
                  <a:lnTo>
                    <a:pt x="196" y="106"/>
                  </a:lnTo>
                  <a:lnTo>
                    <a:pt x="187" y="114"/>
                  </a:lnTo>
                  <a:lnTo>
                    <a:pt x="177" y="121"/>
                  </a:lnTo>
                  <a:lnTo>
                    <a:pt x="170" y="131"/>
                  </a:lnTo>
                  <a:lnTo>
                    <a:pt x="160" y="138"/>
                  </a:lnTo>
                  <a:lnTo>
                    <a:pt x="152" y="148"/>
                  </a:lnTo>
                  <a:lnTo>
                    <a:pt x="141" y="157"/>
                  </a:lnTo>
                  <a:lnTo>
                    <a:pt x="133" y="165"/>
                  </a:lnTo>
                  <a:lnTo>
                    <a:pt x="124" y="175"/>
                  </a:lnTo>
                  <a:lnTo>
                    <a:pt x="118" y="184"/>
                  </a:lnTo>
                  <a:lnTo>
                    <a:pt x="109" y="194"/>
                  </a:lnTo>
                  <a:lnTo>
                    <a:pt x="101" y="203"/>
                  </a:lnTo>
                  <a:lnTo>
                    <a:pt x="95" y="214"/>
                  </a:lnTo>
                  <a:lnTo>
                    <a:pt x="88" y="224"/>
                  </a:lnTo>
                  <a:lnTo>
                    <a:pt x="80" y="235"/>
                  </a:lnTo>
                  <a:lnTo>
                    <a:pt x="75" y="245"/>
                  </a:lnTo>
                  <a:lnTo>
                    <a:pt x="67" y="254"/>
                  </a:lnTo>
                  <a:lnTo>
                    <a:pt x="61" y="266"/>
                  </a:lnTo>
                  <a:lnTo>
                    <a:pt x="55" y="277"/>
                  </a:lnTo>
                  <a:lnTo>
                    <a:pt x="50" y="289"/>
                  </a:lnTo>
                  <a:lnTo>
                    <a:pt x="44" y="300"/>
                  </a:lnTo>
                  <a:lnTo>
                    <a:pt x="40" y="311"/>
                  </a:lnTo>
                  <a:lnTo>
                    <a:pt x="35" y="323"/>
                  </a:lnTo>
                  <a:lnTo>
                    <a:pt x="31" y="336"/>
                  </a:lnTo>
                  <a:lnTo>
                    <a:pt x="27" y="346"/>
                  </a:lnTo>
                  <a:lnTo>
                    <a:pt x="23" y="359"/>
                  </a:lnTo>
                  <a:lnTo>
                    <a:pt x="17" y="370"/>
                  </a:lnTo>
                  <a:lnTo>
                    <a:pt x="14" y="384"/>
                  </a:lnTo>
                  <a:lnTo>
                    <a:pt x="12" y="395"/>
                  </a:lnTo>
                  <a:lnTo>
                    <a:pt x="10" y="410"/>
                  </a:lnTo>
                  <a:lnTo>
                    <a:pt x="6" y="422"/>
                  </a:lnTo>
                  <a:lnTo>
                    <a:pt x="6" y="435"/>
                  </a:lnTo>
                  <a:lnTo>
                    <a:pt x="2" y="446"/>
                  </a:lnTo>
                  <a:lnTo>
                    <a:pt x="2" y="462"/>
                  </a:lnTo>
                  <a:lnTo>
                    <a:pt x="0" y="473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0" y="515"/>
                  </a:lnTo>
                  <a:lnTo>
                    <a:pt x="0" y="528"/>
                  </a:lnTo>
                  <a:lnTo>
                    <a:pt x="0" y="540"/>
                  </a:lnTo>
                  <a:lnTo>
                    <a:pt x="0" y="553"/>
                  </a:lnTo>
                  <a:lnTo>
                    <a:pt x="2" y="566"/>
                  </a:lnTo>
                  <a:lnTo>
                    <a:pt x="2" y="580"/>
                  </a:lnTo>
                  <a:lnTo>
                    <a:pt x="6" y="591"/>
                  </a:lnTo>
                  <a:lnTo>
                    <a:pt x="6" y="604"/>
                  </a:lnTo>
                  <a:lnTo>
                    <a:pt x="10" y="618"/>
                  </a:lnTo>
                  <a:lnTo>
                    <a:pt x="12" y="629"/>
                  </a:lnTo>
                  <a:lnTo>
                    <a:pt x="14" y="642"/>
                  </a:lnTo>
                  <a:lnTo>
                    <a:pt x="17" y="654"/>
                  </a:lnTo>
                  <a:lnTo>
                    <a:pt x="23" y="665"/>
                  </a:lnTo>
                  <a:lnTo>
                    <a:pt x="27" y="676"/>
                  </a:lnTo>
                  <a:lnTo>
                    <a:pt x="31" y="690"/>
                  </a:lnTo>
                  <a:lnTo>
                    <a:pt x="35" y="701"/>
                  </a:lnTo>
                  <a:lnTo>
                    <a:pt x="40" y="714"/>
                  </a:lnTo>
                  <a:lnTo>
                    <a:pt x="44" y="724"/>
                  </a:lnTo>
                  <a:lnTo>
                    <a:pt x="50" y="735"/>
                  </a:lnTo>
                  <a:lnTo>
                    <a:pt x="55" y="747"/>
                  </a:lnTo>
                  <a:lnTo>
                    <a:pt x="61" y="758"/>
                  </a:lnTo>
                  <a:lnTo>
                    <a:pt x="67" y="770"/>
                  </a:lnTo>
                  <a:lnTo>
                    <a:pt x="75" y="779"/>
                  </a:lnTo>
                  <a:lnTo>
                    <a:pt x="80" y="789"/>
                  </a:lnTo>
                  <a:lnTo>
                    <a:pt x="88" y="800"/>
                  </a:lnTo>
                  <a:lnTo>
                    <a:pt x="95" y="810"/>
                  </a:lnTo>
                  <a:lnTo>
                    <a:pt x="101" y="821"/>
                  </a:lnTo>
                  <a:lnTo>
                    <a:pt x="109" y="830"/>
                  </a:lnTo>
                  <a:lnTo>
                    <a:pt x="118" y="840"/>
                  </a:lnTo>
                  <a:lnTo>
                    <a:pt x="124" y="849"/>
                  </a:lnTo>
                  <a:lnTo>
                    <a:pt x="133" y="859"/>
                  </a:lnTo>
                  <a:lnTo>
                    <a:pt x="141" y="868"/>
                  </a:lnTo>
                  <a:lnTo>
                    <a:pt x="152" y="878"/>
                  </a:lnTo>
                  <a:lnTo>
                    <a:pt x="160" y="886"/>
                  </a:lnTo>
                  <a:lnTo>
                    <a:pt x="170" y="895"/>
                  </a:lnTo>
                  <a:lnTo>
                    <a:pt x="177" y="903"/>
                  </a:lnTo>
                  <a:lnTo>
                    <a:pt x="187" y="912"/>
                  </a:lnTo>
                  <a:lnTo>
                    <a:pt x="196" y="918"/>
                  </a:lnTo>
                  <a:lnTo>
                    <a:pt x="206" y="927"/>
                  </a:lnTo>
                  <a:lnTo>
                    <a:pt x="217" y="933"/>
                  </a:lnTo>
                  <a:lnTo>
                    <a:pt x="227" y="941"/>
                  </a:lnTo>
                  <a:lnTo>
                    <a:pt x="238" y="946"/>
                  </a:lnTo>
                  <a:lnTo>
                    <a:pt x="248" y="954"/>
                  </a:lnTo>
                  <a:lnTo>
                    <a:pt x="257" y="960"/>
                  </a:lnTo>
                  <a:lnTo>
                    <a:pt x="270" y="967"/>
                  </a:lnTo>
                  <a:lnTo>
                    <a:pt x="280" y="973"/>
                  </a:lnTo>
                  <a:lnTo>
                    <a:pt x="291" y="979"/>
                  </a:lnTo>
                  <a:lnTo>
                    <a:pt x="303" y="984"/>
                  </a:lnTo>
                  <a:lnTo>
                    <a:pt x="316" y="990"/>
                  </a:lnTo>
                  <a:lnTo>
                    <a:pt x="326" y="992"/>
                  </a:lnTo>
                  <a:lnTo>
                    <a:pt x="339" y="998"/>
                  </a:lnTo>
                  <a:lnTo>
                    <a:pt x="350" y="1002"/>
                  </a:lnTo>
                  <a:lnTo>
                    <a:pt x="362" y="1005"/>
                  </a:lnTo>
                  <a:lnTo>
                    <a:pt x="373" y="1009"/>
                  </a:lnTo>
                  <a:lnTo>
                    <a:pt x="386" y="1013"/>
                  </a:lnTo>
                  <a:lnTo>
                    <a:pt x="398" y="1015"/>
                  </a:lnTo>
                  <a:lnTo>
                    <a:pt x="413" y="1019"/>
                  </a:lnTo>
                  <a:lnTo>
                    <a:pt x="424" y="1021"/>
                  </a:lnTo>
                  <a:lnTo>
                    <a:pt x="438" y="1022"/>
                  </a:lnTo>
                  <a:lnTo>
                    <a:pt x="449" y="1024"/>
                  </a:lnTo>
                  <a:lnTo>
                    <a:pt x="464" y="1026"/>
                  </a:lnTo>
                  <a:lnTo>
                    <a:pt x="476" y="1028"/>
                  </a:lnTo>
                  <a:lnTo>
                    <a:pt x="489" y="1030"/>
                  </a:lnTo>
                  <a:lnTo>
                    <a:pt x="504" y="1030"/>
                  </a:lnTo>
                  <a:lnTo>
                    <a:pt x="518" y="1030"/>
                  </a:lnTo>
                  <a:lnTo>
                    <a:pt x="518" y="10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7" name="Freeform 19"/>
            <p:cNvSpPr>
              <a:spLocks/>
            </p:cNvSpPr>
            <p:nvPr/>
          </p:nvSpPr>
          <p:spPr bwMode="auto">
            <a:xfrm>
              <a:off x="7160498" y="4147464"/>
              <a:ext cx="1153922" cy="1153922"/>
            </a:xfrm>
            <a:custGeom>
              <a:avLst/>
              <a:gdLst/>
              <a:ahLst/>
              <a:cxnLst>
                <a:cxn ang="0">
                  <a:pos x="442" y="796"/>
                </a:cxn>
                <a:cxn ang="0">
                  <a:pos x="489" y="789"/>
                </a:cxn>
                <a:cxn ang="0">
                  <a:pos x="537" y="773"/>
                </a:cxn>
                <a:cxn ang="0">
                  <a:pos x="580" y="754"/>
                </a:cxn>
                <a:cxn ang="0">
                  <a:pos x="622" y="730"/>
                </a:cxn>
                <a:cxn ang="0">
                  <a:pos x="660" y="701"/>
                </a:cxn>
                <a:cxn ang="0">
                  <a:pos x="694" y="667"/>
                </a:cxn>
                <a:cxn ang="0">
                  <a:pos x="725" y="629"/>
                </a:cxn>
                <a:cxn ang="0">
                  <a:pos x="752" y="589"/>
                </a:cxn>
                <a:cxn ang="0">
                  <a:pos x="771" y="545"/>
                </a:cxn>
                <a:cxn ang="0">
                  <a:pos x="788" y="498"/>
                </a:cxn>
                <a:cxn ang="0">
                  <a:pos x="795" y="450"/>
                </a:cxn>
                <a:cxn ang="0">
                  <a:pos x="801" y="401"/>
                </a:cxn>
                <a:cxn ang="0">
                  <a:pos x="795" y="350"/>
                </a:cxn>
                <a:cxn ang="0">
                  <a:pos x="788" y="300"/>
                </a:cxn>
                <a:cxn ang="0">
                  <a:pos x="771" y="253"/>
                </a:cxn>
                <a:cxn ang="0">
                  <a:pos x="752" y="209"/>
                </a:cxn>
                <a:cxn ang="0">
                  <a:pos x="725" y="167"/>
                </a:cxn>
                <a:cxn ang="0">
                  <a:pos x="694" y="131"/>
                </a:cxn>
                <a:cxn ang="0">
                  <a:pos x="660" y="99"/>
                </a:cxn>
                <a:cxn ang="0">
                  <a:pos x="622" y="68"/>
                </a:cxn>
                <a:cxn ang="0">
                  <a:pos x="580" y="43"/>
                </a:cxn>
                <a:cxn ang="0">
                  <a:pos x="537" y="23"/>
                </a:cxn>
                <a:cxn ang="0">
                  <a:pos x="489" y="9"/>
                </a:cxn>
                <a:cxn ang="0">
                  <a:pos x="442" y="2"/>
                </a:cxn>
                <a:cxn ang="0">
                  <a:pos x="390" y="0"/>
                </a:cxn>
                <a:cxn ang="0">
                  <a:pos x="339" y="4"/>
                </a:cxn>
                <a:cxn ang="0">
                  <a:pos x="289" y="15"/>
                </a:cxn>
                <a:cxn ang="0">
                  <a:pos x="244" y="32"/>
                </a:cxn>
                <a:cxn ang="0">
                  <a:pos x="200" y="51"/>
                </a:cxn>
                <a:cxn ang="0">
                  <a:pos x="158" y="78"/>
                </a:cxn>
                <a:cxn ang="0">
                  <a:pos x="124" y="112"/>
                </a:cxn>
                <a:cxn ang="0">
                  <a:pos x="90" y="146"/>
                </a:cxn>
                <a:cxn ang="0">
                  <a:pos x="61" y="184"/>
                </a:cxn>
                <a:cxn ang="0">
                  <a:pos x="38" y="226"/>
                </a:cxn>
                <a:cxn ang="0">
                  <a:pos x="19" y="272"/>
                </a:cxn>
                <a:cxn ang="0">
                  <a:pos x="6" y="319"/>
                </a:cxn>
                <a:cxn ang="0">
                  <a:pos x="0" y="370"/>
                </a:cxn>
                <a:cxn ang="0">
                  <a:pos x="0" y="420"/>
                </a:cxn>
                <a:cxn ang="0">
                  <a:pos x="4" y="469"/>
                </a:cxn>
                <a:cxn ang="0">
                  <a:pos x="18" y="517"/>
                </a:cxn>
                <a:cxn ang="0">
                  <a:pos x="35" y="562"/>
                </a:cxn>
                <a:cxn ang="0">
                  <a:pos x="57" y="606"/>
                </a:cxn>
                <a:cxn ang="0">
                  <a:pos x="84" y="644"/>
                </a:cxn>
                <a:cxn ang="0">
                  <a:pos x="118" y="682"/>
                </a:cxn>
                <a:cxn ang="0">
                  <a:pos x="153" y="713"/>
                </a:cxn>
                <a:cxn ang="0">
                  <a:pos x="192" y="741"/>
                </a:cxn>
                <a:cxn ang="0">
                  <a:pos x="234" y="764"/>
                </a:cxn>
                <a:cxn ang="0">
                  <a:pos x="282" y="781"/>
                </a:cxn>
                <a:cxn ang="0">
                  <a:pos x="327" y="793"/>
                </a:cxn>
                <a:cxn ang="0">
                  <a:pos x="379" y="798"/>
                </a:cxn>
              </a:cxnLst>
              <a:rect l="0" t="0" r="r" b="b"/>
              <a:pathLst>
                <a:path w="801" h="800">
                  <a:moveTo>
                    <a:pt x="402" y="800"/>
                  </a:moveTo>
                  <a:lnTo>
                    <a:pt x="411" y="798"/>
                  </a:lnTo>
                  <a:lnTo>
                    <a:pt x="421" y="798"/>
                  </a:lnTo>
                  <a:lnTo>
                    <a:pt x="430" y="798"/>
                  </a:lnTo>
                  <a:lnTo>
                    <a:pt x="442" y="796"/>
                  </a:lnTo>
                  <a:lnTo>
                    <a:pt x="451" y="794"/>
                  </a:lnTo>
                  <a:lnTo>
                    <a:pt x="461" y="793"/>
                  </a:lnTo>
                  <a:lnTo>
                    <a:pt x="470" y="793"/>
                  </a:lnTo>
                  <a:lnTo>
                    <a:pt x="480" y="791"/>
                  </a:lnTo>
                  <a:lnTo>
                    <a:pt x="489" y="789"/>
                  </a:lnTo>
                  <a:lnTo>
                    <a:pt x="499" y="787"/>
                  </a:lnTo>
                  <a:lnTo>
                    <a:pt x="508" y="783"/>
                  </a:lnTo>
                  <a:lnTo>
                    <a:pt x="518" y="781"/>
                  </a:lnTo>
                  <a:lnTo>
                    <a:pt x="527" y="777"/>
                  </a:lnTo>
                  <a:lnTo>
                    <a:pt x="537" y="773"/>
                  </a:lnTo>
                  <a:lnTo>
                    <a:pt x="544" y="770"/>
                  </a:lnTo>
                  <a:lnTo>
                    <a:pt x="556" y="768"/>
                  </a:lnTo>
                  <a:lnTo>
                    <a:pt x="563" y="764"/>
                  </a:lnTo>
                  <a:lnTo>
                    <a:pt x="573" y="758"/>
                  </a:lnTo>
                  <a:lnTo>
                    <a:pt x="580" y="754"/>
                  </a:lnTo>
                  <a:lnTo>
                    <a:pt x="590" y="751"/>
                  </a:lnTo>
                  <a:lnTo>
                    <a:pt x="598" y="745"/>
                  </a:lnTo>
                  <a:lnTo>
                    <a:pt x="605" y="741"/>
                  </a:lnTo>
                  <a:lnTo>
                    <a:pt x="615" y="735"/>
                  </a:lnTo>
                  <a:lnTo>
                    <a:pt x="622" y="730"/>
                  </a:lnTo>
                  <a:lnTo>
                    <a:pt x="630" y="724"/>
                  </a:lnTo>
                  <a:lnTo>
                    <a:pt x="637" y="718"/>
                  </a:lnTo>
                  <a:lnTo>
                    <a:pt x="645" y="713"/>
                  </a:lnTo>
                  <a:lnTo>
                    <a:pt x="655" y="707"/>
                  </a:lnTo>
                  <a:lnTo>
                    <a:pt x="660" y="701"/>
                  </a:lnTo>
                  <a:lnTo>
                    <a:pt x="668" y="696"/>
                  </a:lnTo>
                  <a:lnTo>
                    <a:pt x="675" y="688"/>
                  </a:lnTo>
                  <a:lnTo>
                    <a:pt x="683" y="682"/>
                  </a:lnTo>
                  <a:lnTo>
                    <a:pt x="689" y="675"/>
                  </a:lnTo>
                  <a:lnTo>
                    <a:pt x="694" y="667"/>
                  </a:lnTo>
                  <a:lnTo>
                    <a:pt x="700" y="659"/>
                  </a:lnTo>
                  <a:lnTo>
                    <a:pt x="708" y="652"/>
                  </a:lnTo>
                  <a:lnTo>
                    <a:pt x="713" y="644"/>
                  </a:lnTo>
                  <a:lnTo>
                    <a:pt x="719" y="637"/>
                  </a:lnTo>
                  <a:lnTo>
                    <a:pt x="725" y="629"/>
                  </a:lnTo>
                  <a:lnTo>
                    <a:pt x="731" y="623"/>
                  </a:lnTo>
                  <a:lnTo>
                    <a:pt x="736" y="614"/>
                  </a:lnTo>
                  <a:lnTo>
                    <a:pt x="742" y="606"/>
                  </a:lnTo>
                  <a:lnTo>
                    <a:pt x="746" y="597"/>
                  </a:lnTo>
                  <a:lnTo>
                    <a:pt x="752" y="589"/>
                  </a:lnTo>
                  <a:lnTo>
                    <a:pt x="755" y="580"/>
                  </a:lnTo>
                  <a:lnTo>
                    <a:pt x="759" y="572"/>
                  </a:lnTo>
                  <a:lnTo>
                    <a:pt x="765" y="562"/>
                  </a:lnTo>
                  <a:lnTo>
                    <a:pt x="769" y="555"/>
                  </a:lnTo>
                  <a:lnTo>
                    <a:pt x="771" y="545"/>
                  </a:lnTo>
                  <a:lnTo>
                    <a:pt x="774" y="536"/>
                  </a:lnTo>
                  <a:lnTo>
                    <a:pt x="778" y="526"/>
                  </a:lnTo>
                  <a:lnTo>
                    <a:pt x="782" y="517"/>
                  </a:lnTo>
                  <a:lnTo>
                    <a:pt x="784" y="507"/>
                  </a:lnTo>
                  <a:lnTo>
                    <a:pt x="788" y="498"/>
                  </a:lnTo>
                  <a:lnTo>
                    <a:pt x="790" y="488"/>
                  </a:lnTo>
                  <a:lnTo>
                    <a:pt x="791" y="479"/>
                  </a:lnTo>
                  <a:lnTo>
                    <a:pt x="793" y="469"/>
                  </a:lnTo>
                  <a:lnTo>
                    <a:pt x="793" y="460"/>
                  </a:lnTo>
                  <a:lnTo>
                    <a:pt x="795" y="450"/>
                  </a:lnTo>
                  <a:lnTo>
                    <a:pt x="797" y="441"/>
                  </a:lnTo>
                  <a:lnTo>
                    <a:pt x="799" y="431"/>
                  </a:lnTo>
                  <a:lnTo>
                    <a:pt x="801" y="420"/>
                  </a:lnTo>
                  <a:lnTo>
                    <a:pt x="801" y="410"/>
                  </a:lnTo>
                  <a:lnTo>
                    <a:pt x="801" y="401"/>
                  </a:lnTo>
                  <a:lnTo>
                    <a:pt x="801" y="391"/>
                  </a:lnTo>
                  <a:lnTo>
                    <a:pt x="801" y="380"/>
                  </a:lnTo>
                  <a:lnTo>
                    <a:pt x="799" y="370"/>
                  </a:lnTo>
                  <a:lnTo>
                    <a:pt x="797" y="359"/>
                  </a:lnTo>
                  <a:lnTo>
                    <a:pt x="795" y="350"/>
                  </a:lnTo>
                  <a:lnTo>
                    <a:pt x="793" y="338"/>
                  </a:lnTo>
                  <a:lnTo>
                    <a:pt x="793" y="329"/>
                  </a:lnTo>
                  <a:lnTo>
                    <a:pt x="791" y="319"/>
                  </a:lnTo>
                  <a:lnTo>
                    <a:pt x="790" y="310"/>
                  </a:lnTo>
                  <a:lnTo>
                    <a:pt x="788" y="300"/>
                  </a:lnTo>
                  <a:lnTo>
                    <a:pt x="784" y="291"/>
                  </a:lnTo>
                  <a:lnTo>
                    <a:pt x="782" y="281"/>
                  </a:lnTo>
                  <a:lnTo>
                    <a:pt x="778" y="272"/>
                  </a:lnTo>
                  <a:lnTo>
                    <a:pt x="774" y="262"/>
                  </a:lnTo>
                  <a:lnTo>
                    <a:pt x="771" y="253"/>
                  </a:lnTo>
                  <a:lnTo>
                    <a:pt x="769" y="245"/>
                  </a:lnTo>
                  <a:lnTo>
                    <a:pt x="765" y="235"/>
                  </a:lnTo>
                  <a:lnTo>
                    <a:pt x="759" y="226"/>
                  </a:lnTo>
                  <a:lnTo>
                    <a:pt x="755" y="218"/>
                  </a:lnTo>
                  <a:lnTo>
                    <a:pt x="752" y="209"/>
                  </a:lnTo>
                  <a:lnTo>
                    <a:pt x="746" y="201"/>
                  </a:lnTo>
                  <a:lnTo>
                    <a:pt x="742" y="192"/>
                  </a:lnTo>
                  <a:lnTo>
                    <a:pt x="736" y="184"/>
                  </a:lnTo>
                  <a:lnTo>
                    <a:pt x="731" y="177"/>
                  </a:lnTo>
                  <a:lnTo>
                    <a:pt x="725" y="167"/>
                  </a:lnTo>
                  <a:lnTo>
                    <a:pt x="719" y="159"/>
                  </a:lnTo>
                  <a:lnTo>
                    <a:pt x="713" y="152"/>
                  </a:lnTo>
                  <a:lnTo>
                    <a:pt x="708" y="146"/>
                  </a:lnTo>
                  <a:lnTo>
                    <a:pt x="700" y="139"/>
                  </a:lnTo>
                  <a:lnTo>
                    <a:pt x="694" y="131"/>
                  </a:lnTo>
                  <a:lnTo>
                    <a:pt x="689" y="123"/>
                  </a:lnTo>
                  <a:lnTo>
                    <a:pt x="683" y="118"/>
                  </a:lnTo>
                  <a:lnTo>
                    <a:pt x="675" y="112"/>
                  </a:lnTo>
                  <a:lnTo>
                    <a:pt x="668" y="104"/>
                  </a:lnTo>
                  <a:lnTo>
                    <a:pt x="660" y="99"/>
                  </a:lnTo>
                  <a:lnTo>
                    <a:pt x="655" y="91"/>
                  </a:lnTo>
                  <a:lnTo>
                    <a:pt x="645" y="83"/>
                  </a:lnTo>
                  <a:lnTo>
                    <a:pt x="637" y="78"/>
                  </a:lnTo>
                  <a:lnTo>
                    <a:pt x="630" y="72"/>
                  </a:lnTo>
                  <a:lnTo>
                    <a:pt x="622" y="68"/>
                  </a:lnTo>
                  <a:lnTo>
                    <a:pt x="615" y="62"/>
                  </a:lnTo>
                  <a:lnTo>
                    <a:pt x="605" y="57"/>
                  </a:lnTo>
                  <a:lnTo>
                    <a:pt x="598" y="51"/>
                  </a:lnTo>
                  <a:lnTo>
                    <a:pt x="590" y="47"/>
                  </a:lnTo>
                  <a:lnTo>
                    <a:pt x="580" y="43"/>
                  </a:lnTo>
                  <a:lnTo>
                    <a:pt x="573" y="38"/>
                  </a:lnTo>
                  <a:lnTo>
                    <a:pt x="563" y="34"/>
                  </a:lnTo>
                  <a:lnTo>
                    <a:pt x="556" y="32"/>
                  </a:lnTo>
                  <a:lnTo>
                    <a:pt x="544" y="26"/>
                  </a:lnTo>
                  <a:lnTo>
                    <a:pt x="537" y="23"/>
                  </a:lnTo>
                  <a:lnTo>
                    <a:pt x="527" y="21"/>
                  </a:lnTo>
                  <a:lnTo>
                    <a:pt x="518" y="17"/>
                  </a:lnTo>
                  <a:lnTo>
                    <a:pt x="508" y="15"/>
                  </a:lnTo>
                  <a:lnTo>
                    <a:pt x="499" y="11"/>
                  </a:lnTo>
                  <a:lnTo>
                    <a:pt x="489" y="9"/>
                  </a:lnTo>
                  <a:lnTo>
                    <a:pt x="480" y="7"/>
                  </a:lnTo>
                  <a:lnTo>
                    <a:pt x="470" y="5"/>
                  </a:lnTo>
                  <a:lnTo>
                    <a:pt x="461" y="4"/>
                  </a:lnTo>
                  <a:lnTo>
                    <a:pt x="451" y="2"/>
                  </a:lnTo>
                  <a:lnTo>
                    <a:pt x="442" y="2"/>
                  </a:lnTo>
                  <a:lnTo>
                    <a:pt x="430" y="0"/>
                  </a:lnTo>
                  <a:lnTo>
                    <a:pt x="42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0" y="0"/>
                  </a:lnTo>
                  <a:lnTo>
                    <a:pt x="379" y="0"/>
                  </a:lnTo>
                  <a:lnTo>
                    <a:pt x="369" y="0"/>
                  </a:lnTo>
                  <a:lnTo>
                    <a:pt x="358" y="2"/>
                  </a:lnTo>
                  <a:lnTo>
                    <a:pt x="348" y="2"/>
                  </a:lnTo>
                  <a:lnTo>
                    <a:pt x="339" y="4"/>
                  </a:lnTo>
                  <a:lnTo>
                    <a:pt x="327" y="5"/>
                  </a:lnTo>
                  <a:lnTo>
                    <a:pt x="318" y="7"/>
                  </a:lnTo>
                  <a:lnTo>
                    <a:pt x="308" y="9"/>
                  </a:lnTo>
                  <a:lnTo>
                    <a:pt x="299" y="11"/>
                  </a:lnTo>
                  <a:lnTo>
                    <a:pt x="289" y="15"/>
                  </a:lnTo>
                  <a:lnTo>
                    <a:pt x="282" y="17"/>
                  </a:lnTo>
                  <a:lnTo>
                    <a:pt x="270" y="21"/>
                  </a:lnTo>
                  <a:lnTo>
                    <a:pt x="261" y="23"/>
                  </a:lnTo>
                  <a:lnTo>
                    <a:pt x="253" y="26"/>
                  </a:lnTo>
                  <a:lnTo>
                    <a:pt x="244" y="32"/>
                  </a:lnTo>
                  <a:lnTo>
                    <a:pt x="234" y="34"/>
                  </a:lnTo>
                  <a:lnTo>
                    <a:pt x="227" y="38"/>
                  </a:lnTo>
                  <a:lnTo>
                    <a:pt x="217" y="43"/>
                  </a:lnTo>
                  <a:lnTo>
                    <a:pt x="210" y="47"/>
                  </a:lnTo>
                  <a:lnTo>
                    <a:pt x="200" y="51"/>
                  </a:lnTo>
                  <a:lnTo>
                    <a:pt x="192" y="57"/>
                  </a:lnTo>
                  <a:lnTo>
                    <a:pt x="183" y="62"/>
                  </a:lnTo>
                  <a:lnTo>
                    <a:pt x="175" y="68"/>
                  </a:lnTo>
                  <a:lnTo>
                    <a:pt x="168" y="72"/>
                  </a:lnTo>
                  <a:lnTo>
                    <a:pt x="158" y="78"/>
                  </a:lnTo>
                  <a:lnTo>
                    <a:pt x="153" y="83"/>
                  </a:lnTo>
                  <a:lnTo>
                    <a:pt x="145" y="91"/>
                  </a:lnTo>
                  <a:lnTo>
                    <a:pt x="137" y="99"/>
                  </a:lnTo>
                  <a:lnTo>
                    <a:pt x="130" y="104"/>
                  </a:lnTo>
                  <a:lnTo>
                    <a:pt x="124" y="112"/>
                  </a:lnTo>
                  <a:lnTo>
                    <a:pt x="118" y="118"/>
                  </a:lnTo>
                  <a:lnTo>
                    <a:pt x="111" y="123"/>
                  </a:lnTo>
                  <a:lnTo>
                    <a:pt x="103" y="131"/>
                  </a:lnTo>
                  <a:lnTo>
                    <a:pt x="97" y="139"/>
                  </a:lnTo>
                  <a:lnTo>
                    <a:pt x="90" y="146"/>
                  </a:lnTo>
                  <a:lnTo>
                    <a:pt x="84" y="152"/>
                  </a:lnTo>
                  <a:lnTo>
                    <a:pt x="78" y="159"/>
                  </a:lnTo>
                  <a:lnTo>
                    <a:pt x="73" y="167"/>
                  </a:lnTo>
                  <a:lnTo>
                    <a:pt x="67" y="177"/>
                  </a:lnTo>
                  <a:lnTo>
                    <a:pt x="61" y="184"/>
                  </a:lnTo>
                  <a:lnTo>
                    <a:pt x="57" y="192"/>
                  </a:lnTo>
                  <a:lnTo>
                    <a:pt x="52" y="201"/>
                  </a:lnTo>
                  <a:lnTo>
                    <a:pt x="46" y="209"/>
                  </a:lnTo>
                  <a:lnTo>
                    <a:pt x="42" y="218"/>
                  </a:lnTo>
                  <a:lnTo>
                    <a:pt x="38" y="226"/>
                  </a:lnTo>
                  <a:lnTo>
                    <a:pt x="35" y="235"/>
                  </a:lnTo>
                  <a:lnTo>
                    <a:pt x="31" y="245"/>
                  </a:lnTo>
                  <a:lnTo>
                    <a:pt x="27" y="253"/>
                  </a:lnTo>
                  <a:lnTo>
                    <a:pt x="23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4" y="291"/>
                  </a:lnTo>
                  <a:lnTo>
                    <a:pt x="10" y="300"/>
                  </a:lnTo>
                  <a:lnTo>
                    <a:pt x="8" y="310"/>
                  </a:lnTo>
                  <a:lnTo>
                    <a:pt x="6" y="319"/>
                  </a:lnTo>
                  <a:lnTo>
                    <a:pt x="4" y="329"/>
                  </a:lnTo>
                  <a:lnTo>
                    <a:pt x="4" y="338"/>
                  </a:lnTo>
                  <a:lnTo>
                    <a:pt x="0" y="350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41"/>
                  </a:lnTo>
                  <a:lnTo>
                    <a:pt x="0" y="450"/>
                  </a:lnTo>
                  <a:lnTo>
                    <a:pt x="4" y="460"/>
                  </a:lnTo>
                  <a:lnTo>
                    <a:pt x="4" y="469"/>
                  </a:lnTo>
                  <a:lnTo>
                    <a:pt x="6" y="479"/>
                  </a:lnTo>
                  <a:lnTo>
                    <a:pt x="8" y="488"/>
                  </a:lnTo>
                  <a:lnTo>
                    <a:pt x="10" y="498"/>
                  </a:lnTo>
                  <a:lnTo>
                    <a:pt x="14" y="507"/>
                  </a:lnTo>
                  <a:lnTo>
                    <a:pt x="18" y="517"/>
                  </a:lnTo>
                  <a:lnTo>
                    <a:pt x="19" y="526"/>
                  </a:lnTo>
                  <a:lnTo>
                    <a:pt x="23" y="536"/>
                  </a:lnTo>
                  <a:lnTo>
                    <a:pt x="27" y="545"/>
                  </a:lnTo>
                  <a:lnTo>
                    <a:pt x="31" y="555"/>
                  </a:lnTo>
                  <a:lnTo>
                    <a:pt x="35" y="562"/>
                  </a:lnTo>
                  <a:lnTo>
                    <a:pt x="38" y="572"/>
                  </a:lnTo>
                  <a:lnTo>
                    <a:pt x="42" y="580"/>
                  </a:lnTo>
                  <a:lnTo>
                    <a:pt x="46" y="589"/>
                  </a:lnTo>
                  <a:lnTo>
                    <a:pt x="52" y="597"/>
                  </a:lnTo>
                  <a:lnTo>
                    <a:pt x="57" y="606"/>
                  </a:lnTo>
                  <a:lnTo>
                    <a:pt x="61" y="614"/>
                  </a:lnTo>
                  <a:lnTo>
                    <a:pt x="67" y="623"/>
                  </a:lnTo>
                  <a:lnTo>
                    <a:pt x="73" y="629"/>
                  </a:lnTo>
                  <a:lnTo>
                    <a:pt x="78" y="637"/>
                  </a:lnTo>
                  <a:lnTo>
                    <a:pt x="84" y="644"/>
                  </a:lnTo>
                  <a:lnTo>
                    <a:pt x="90" y="652"/>
                  </a:lnTo>
                  <a:lnTo>
                    <a:pt x="97" y="659"/>
                  </a:lnTo>
                  <a:lnTo>
                    <a:pt x="103" y="667"/>
                  </a:lnTo>
                  <a:lnTo>
                    <a:pt x="111" y="675"/>
                  </a:lnTo>
                  <a:lnTo>
                    <a:pt x="118" y="682"/>
                  </a:lnTo>
                  <a:lnTo>
                    <a:pt x="124" y="688"/>
                  </a:lnTo>
                  <a:lnTo>
                    <a:pt x="130" y="696"/>
                  </a:lnTo>
                  <a:lnTo>
                    <a:pt x="137" y="701"/>
                  </a:lnTo>
                  <a:lnTo>
                    <a:pt x="145" y="707"/>
                  </a:lnTo>
                  <a:lnTo>
                    <a:pt x="153" y="713"/>
                  </a:lnTo>
                  <a:lnTo>
                    <a:pt x="158" y="718"/>
                  </a:lnTo>
                  <a:lnTo>
                    <a:pt x="168" y="724"/>
                  </a:lnTo>
                  <a:lnTo>
                    <a:pt x="175" y="730"/>
                  </a:lnTo>
                  <a:lnTo>
                    <a:pt x="183" y="735"/>
                  </a:lnTo>
                  <a:lnTo>
                    <a:pt x="192" y="741"/>
                  </a:lnTo>
                  <a:lnTo>
                    <a:pt x="200" y="745"/>
                  </a:lnTo>
                  <a:lnTo>
                    <a:pt x="210" y="751"/>
                  </a:lnTo>
                  <a:lnTo>
                    <a:pt x="217" y="754"/>
                  </a:lnTo>
                  <a:lnTo>
                    <a:pt x="227" y="758"/>
                  </a:lnTo>
                  <a:lnTo>
                    <a:pt x="234" y="764"/>
                  </a:lnTo>
                  <a:lnTo>
                    <a:pt x="244" y="768"/>
                  </a:lnTo>
                  <a:lnTo>
                    <a:pt x="253" y="770"/>
                  </a:lnTo>
                  <a:lnTo>
                    <a:pt x="261" y="773"/>
                  </a:lnTo>
                  <a:lnTo>
                    <a:pt x="270" y="777"/>
                  </a:lnTo>
                  <a:lnTo>
                    <a:pt x="282" y="781"/>
                  </a:lnTo>
                  <a:lnTo>
                    <a:pt x="289" y="783"/>
                  </a:lnTo>
                  <a:lnTo>
                    <a:pt x="299" y="787"/>
                  </a:lnTo>
                  <a:lnTo>
                    <a:pt x="308" y="789"/>
                  </a:lnTo>
                  <a:lnTo>
                    <a:pt x="318" y="791"/>
                  </a:lnTo>
                  <a:lnTo>
                    <a:pt x="327" y="793"/>
                  </a:lnTo>
                  <a:lnTo>
                    <a:pt x="339" y="793"/>
                  </a:lnTo>
                  <a:lnTo>
                    <a:pt x="348" y="794"/>
                  </a:lnTo>
                  <a:lnTo>
                    <a:pt x="358" y="796"/>
                  </a:lnTo>
                  <a:lnTo>
                    <a:pt x="369" y="798"/>
                  </a:lnTo>
                  <a:lnTo>
                    <a:pt x="379" y="798"/>
                  </a:lnTo>
                  <a:lnTo>
                    <a:pt x="390" y="798"/>
                  </a:lnTo>
                  <a:lnTo>
                    <a:pt x="402" y="800"/>
                  </a:lnTo>
                  <a:lnTo>
                    <a:pt x="402" y="8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8" name="Freeform 20"/>
            <p:cNvSpPr>
              <a:spLocks/>
            </p:cNvSpPr>
            <p:nvPr/>
          </p:nvSpPr>
          <p:spPr bwMode="auto">
            <a:xfrm>
              <a:off x="7206655" y="4196504"/>
              <a:ext cx="1052955" cy="1058724"/>
            </a:xfrm>
            <a:custGeom>
              <a:avLst/>
              <a:gdLst/>
              <a:ahLst/>
              <a:cxnLst>
                <a:cxn ang="0">
                  <a:pos x="401" y="730"/>
                </a:cxn>
                <a:cxn ang="0">
                  <a:pos x="447" y="722"/>
                </a:cxn>
                <a:cxn ang="0">
                  <a:pos x="488" y="709"/>
                </a:cxn>
                <a:cxn ang="0">
                  <a:pos x="528" y="690"/>
                </a:cxn>
                <a:cxn ang="0">
                  <a:pos x="568" y="669"/>
                </a:cxn>
                <a:cxn ang="0">
                  <a:pos x="603" y="641"/>
                </a:cxn>
                <a:cxn ang="0">
                  <a:pos x="635" y="612"/>
                </a:cxn>
                <a:cxn ang="0">
                  <a:pos x="661" y="578"/>
                </a:cxn>
                <a:cxn ang="0">
                  <a:pos x="684" y="540"/>
                </a:cxn>
                <a:cxn ang="0">
                  <a:pos x="703" y="500"/>
                </a:cxn>
                <a:cxn ang="0">
                  <a:pos x="719" y="456"/>
                </a:cxn>
                <a:cxn ang="0">
                  <a:pos x="726" y="411"/>
                </a:cxn>
                <a:cxn ang="0">
                  <a:pos x="730" y="367"/>
                </a:cxn>
                <a:cxn ang="0">
                  <a:pos x="726" y="319"/>
                </a:cxn>
                <a:cxn ang="0">
                  <a:pos x="719" y="274"/>
                </a:cxn>
                <a:cxn ang="0">
                  <a:pos x="703" y="230"/>
                </a:cxn>
                <a:cxn ang="0">
                  <a:pos x="684" y="192"/>
                </a:cxn>
                <a:cxn ang="0">
                  <a:pos x="661" y="154"/>
                </a:cxn>
                <a:cxn ang="0">
                  <a:pos x="635" y="120"/>
                </a:cxn>
                <a:cxn ang="0">
                  <a:pos x="603" y="89"/>
                </a:cxn>
                <a:cxn ang="0">
                  <a:pos x="568" y="63"/>
                </a:cxn>
                <a:cxn ang="0">
                  <a:pos x="528" y="40"/>
                </a:cxn>
                <a:cxn ang="0">
                  <a:pos x="488" y="23"/>
                </a:cxn>
                <a:cxn ang="0">
                  <a:pos x="447" y="9"/>
                </a:cxn>
                <a:cxn ang="0">
                  <a:pos x="401" y="2"/>
                </a:cxn>
                <a:cxn ang="0">
                  <a:pos x="355" y="0"/>
                </a:cxn>
                <a:cxn ang="0">
                  <a:pos x="308" y="4"/>
                </a:cxn>
                <a:cxn ang="0">
                  <a:pos x="262" y="13"/>
                </a:cxn>
                <a:cxn ang="0">
                  <a:pos x="222" y="28"/>
                </a:cxn>
                <a:cxn ang="0">
                  <a:pos x="182" y="47"/>
                </a:cxn>
                <a:cxn ang="0">
                  <a:pos x="146" y="72"/>
                </a:cxn>
                <a:cxn ang="0">
                  <a:pos x="112" y="101"/>
                </a:cxn>
                <a:cxn ang="0">
                  <a:pos x="82" y="133"/>
                </a:cxn>
                <a:cxn ang="0">
                  <a:pos x="55" y="169"/>
                </a:cxn>
                <a:cxn ang="0">
                  <a:pos x="34" y="207"/>
                </a:cxn>
                <a:cxn ang="0">
                  <a:pos x="17" y="247"/>
                </a:cxn>
                <a:cxn ang="0">
                  <a:pos x="7" y="293"/>
                </a:cxn>
                <a:cxn ang="0">
                  <a:pos x="0" y="338"/>
                </a:cxn>
                <a:cxn ang="0">
                  <a:pos x="0" y="386"/>
                </a:cxn>
                <a:cxn ang="0">
                  <a:pos x="5" y="430"/>
                </a:cxn>
                <a:cxn ang="0">
                  <a:pos x="15" y="473"/>
                </a:cxn>
                <a:cxn ang="0">
                  <a:pos x="30" y="515"/>
                </a:cxn>
                <a:cxn ang="0">
                  <a:pos x="51" y="555"/>
                </a:cxn>
                <a:cxn ang="0">
                  <a:pos x="76" y="591"/>
                </a:cxn>
                <a:cxn ang="0">
                  <a:pos x="106" y="625"/>
                </a:cxn>
                <a:cxn ang="0">
                  <a:pos x="139" y="652"/>
                </a:cxn>
                <a:cxn ang="0">
                  <a:pos x="175" y="679"/>
                </a:cxn>
                <a:cxn ang="0">
                  <a:pos x="213" y="698"/>
                </a:cxn>
                <a:cxn ang="0">
                  <a:pos x="255" y="715"/>
                </a:cxn>
                <a:cxn ang="0">
                  <a:pos x="298" y="726"/>
                </a:cxn>
                <a:cxn ang="0">
                  <a:pos x="346" y="732"/>
                </a:cxn>
              </a:cxnLst>
              <a:rect l="0" t="0" r="r" b="b"/>
              <a:pathLst>
                <a:path w="730" h="734">
                  <a:moveTo>
                    <a:pt x="365" y="734"/>
                  </a:moveTo>
                  <a:lnTo>
                    <a:pt x="372" y="732"/>
                  </a:lnTo>
                  <a:lnTo>
                    <a:pt x="384" y="732"/>
                  </a:lnTo>
                  <a:lnTo>
                    <a:pt x="391" y="730"/>
                  </a:lnTo>
                  <a:lnTo>
                    <a:pt x="401" y="730"/>
                  </a:lnTo>
                  <a:lnTo>
                    <a:pt x="409" y="728"/>
                  </a:lnTo>
                  <a:lnTo>
                    <a:pt x="420" y="726"/>
                  </a:lnTo>
                  <a:lnTo>
                    <a:pt x="428" y="726"/>
                  </a:lnTo>
                  <a:lnTo>
                    <a:pt x="437" y="724"/>
                  </a:lnTo>
                  <a:lnTo>
                    <a:pt x="447" y="722"/>
                  </a:lnTo>
                  <a:lnTo>
                    <a:pt x="454" y="720"/>
                  </a:lnTo>
                  <a:lnTo>
                    <a:pt x="464" y="719"/>
                  </a:lnTo>
                  <a:lnTo>
                    <a:pt x="471" y="715"/>
                  </a:lnTo>
                  <a:lnTo>
                    <a:pt x="481" y="713"/>
                  </a:lnTo>
                  <a:lnTo>
                    <a:pt x="488" y="709"/>
                  </a:lnTo>
                  <a:lnTo>
                    <a:pt x="498" y="705"/>
                  </a:lnTo>
                  <a:lnTo>
                    <a:pt x="506" y="703"/>
                  </a:lnTo>
                  <a:lnTo>
                    <a:pt x="513" y="698"/>
                  </a:lnTo>
                  <a:lnTo>
                    <a:pt x="521" y="696"/>
                  </a:lnTo>
                  <a:lnTo>
                    <a:pt x="528" y="690"/>
                  </a:lnTo>
                  <a:lnTo>
                    <a:pt x="538" y="686"/>
                  </a:lnTo>
                  <a:lnTo>
                    <a:pt x="544" y="682"/>
                  </a:lnTo>
                  <a:lnTo>
                    <a:pt x="553" y="679"/>
                  </a:lnTo>
                  <a:lnTo>
                    <a:pt x="561" y="673"/>
                  </a:lnTo>
                  <a:lnTo>
                    <a:pt x="568" y="669"/>
                  </a:lnTo>
                  <a:lnTo>
                    <a:pt x="576" y="663"/>
                  </a:lnTo>
                  <a:lnTo>
                    <a:pt x="582" y="658"/>
                  </a:lnTo>
                  <a:lnTo>
                    <a:pt x="589" y="652"/>
                  </a:lnTo>
                  <a:lnTo>
                    <a:pt x="595" y="648"/>
                  </a:lnTo>
                  <a:lnTo>
                    <a:pt x="603" y="641"/>
                  </a:lnTo>
                  <a:lnTo>
                    <a:pt x="610" y="637"/>
                  </a:lnTo>
                  <a:lnTo>
                    <a:pt x="616" y="629"/>
                  </a:lnTo>
                  <a:lnTo>
                    <a:pt x="623" y="625"/>
                  </a:lnTo>
                  <a:lnTo>
                    <a:pt x="627" y="618"/>
                  </a:lnTo>
                  <a:lnTo>
                    <a:pt x="635" y="612"/>
                  </a:lnTo>
                  <a:lnTo>
                    <a:pt x="639" y="605"/>
                  </a:lnTo>
                  <a:lnTo>
                    <a:pt x="646" y="597"/>
                  </a:lnTo>
                  <a:lnTo>
                    <a:pt x="650" y="591"/>
                  </a:lnTo>
                  <a:lnTo>
                    <a:pt x="656" y="584"/>
                  </a:lnTo>
                  <a:lnTo>
                    <a:pt x="661" y="578"/>
                  </a:lnTo>
                  <a:lnTo>
                    <a:pt x="667" y="570"/>
                  </a:lnTo>
                  <a:lnTo>
                    <a:pt x="671" y="563"/>
                  </a:lnTo>
                  <a:lnTo>
                    <a:pt x="675" y="555"/>
                  </a:lnTo>
                  <a:lnTo>
                    <a:pt x="680" y="546"/>
                  </a:lnTo>
                  <a:lnTo>
                    <a:pt x="684" y="540"/>
                  </a:lnTo>
                  <a:lnTo>
                    <a:pt x="688" y="532"/>
                  </a:lnTo>
                  <a:lnTo>
                    <a:pt x="692" y="523"/>
                  </a:lnTo>
                  <a:lnTo>
                    <a:pt x="696" y="515"/>
                  </a:lnTo>
                  <a:lnTo>
                    <a:pt x="701" y="509"/>
                  </a:lnTo>
                  <a:lnTo>
                    <a:pt x="703" y="500"/>
                  </a:lnTo>
                  <a:lnTo>
                    <a:pt x="707" y="490"/>
                  </a:lnTo>
                  <a:lnTo>
                    <a:pt x="709" y="483"/>
                  </a:lnTo>
                  <a:lnTo>
                    <a:pt x="713" y="473"/>
                  </a:lnTo>
                  <a:lnTo>
                    <a:pt x="715" y="466"/>
                  </a:lnTo>
                  <a:lnTo>
                    <a:pt x="719" y="456"/>
                  </a:lnTo>
                  <a:lnTo>
                    <a:pt x="720" y="449"/>
                  </a:lnTo>
                  <a:lnTo>
                    <a:pt x="722" y="439"/>
                  </a:lnTo>
                  <a:lnTo>
                    <a:pt x="724" y="430"/>
                  </a:lnTo>
                  <a:lnTo>
                    <a:pt x="724" y="422"/>
                  </a:lnTo>
                  <a:lnTo>
                    <a:pt x="726" y="411"/>
                  </a:lnTo>
                  <a:lnTo>
                    <a:pt x="728" y="403"/>
                  </a:lnTo>
                  <a:lnTo>
                    <a:pt x="728" y="393"/>
                  </a:lnTo>
                  <a:lnTo>
                    <a:pt x="730" y="386"/>
                  </a:lnTo>
                  <a:lnTo>
                    <a:pt x="730" y="374"/>
                  </a:lnTo>
                  <a:lnTo>
                    <a:pt x="730" y="367"/>
                  </a:lnTo>
                  <a:lnTo>
                    <a:pt x="730" y="357"/>
                  </a:lnTo>
                  <a:lnTo>
                    <a:pt x="730" y="348"/>
                  </a:lnTo>
                  <a:lnTo>
                    <a:pt x="728" y="338"/>
                  </a:lnTo>
                  <a:lnTo>
                    <a:pt x="728" y="329"/>
                  </a:lnTo>
                  <a:lnTo>
                    <a:pt x="726" y="319"/>
                  </a:lnTo>
                  <a:lnTo>
                    <a:pt x="724" y="310"/>
                  </a:lnTo>
                  <a:lnTo>
                    <a:pt x="724" y="300"/>
                  </a:lnTo>
                  <a:lnTo>
                    <a:pt x="722" y="293"/>
                  </a:lnTo>
                  <a:lnTo>
                    <a:pt x="720" y="281"/>
                  </a:lnTo>
                  <a:lnTo>
                    <a:pt x="719" y="274"/>
                  </a:lnTo>
                  <a:lnTo>
                    <a:pt x="715" y="264"/>
                  </a:lnTo>
                  <a:lnTo>
                    <a:pt x="713" y="257"/>
                  </a:lnTo>
                  <a:lnTo>
                    <a:pt x="709" y="247"/>
                  </a:lnTo>
                  <a:lnTo>
                    <a:pt x="707" y="239"/>
                  </a:lnTo>
                  <a:lnTo>
                    <a:pt x="703" y="230"/>
                  </a:lnTo>
                  <a:lnTo>
                    <a:pt x="701" y="224"/>
                  </a:lnTo>
                  <a:lnTo>
                    <a:pt x="696" y="215"/>
                  </a:lnTo>
                  <a:lnTo>
                    <a:pt x="692" y="207"/>
                  </a:lnTo>
                  <a:lnTo>
                    <a:pt x="688" y="198"/>
                  </a:lnTo>
                  <a:lnTo>
                    <a:pt x="684" y="192"/>
                  </a:lnTo>
                  <a:lnTo>
                    <a:pt x="680" y="184"/>
                  </a:lnTo>
                  <a:lnTo>
                    <a:pt x="675" y="175"/>
                  </a:lnTo>
                  <a:lnTo>
                    <a:pt x="671" y="169"/>
                  </a:lnTo>
                  <a:lnTo>
                    <a:pt x="667" y="162"/>
                  </a:lnTo>
                  <a:lnTo>
                    <a:pt x="661" y="154"/>
                  </a:lnTo>
                  <a:lnTo>
                    <a:pt x="656" y="146"/>
                  </a:lnTo>
                  <a:lnTo>
                    <a:pt x="650" y="141"/>
                  </a:lnTo>
                  <a:lnTo>
                    <a:pt x="646" y="133"/>
                  </a:lnTo>
                  <a:lnTo>
                    <a:pt x="639" y="127"/>
                  </a:lnTo>
                  <a:lnTo>
                    <a:pt x="635" y="120"/>
                  </a:lnTo>
                  <a:lnTo>
                    <a:pt x="627" y="114"/>
                  </a:lnTo>
                  <a:lnTo>
                    <a:pt x="623" y="108"/>
                  </a:lnTo>
                  <a:lnTo>
                    <a:pt x="616" y="101"/>
                  </a:lnTo>
                  <a:lnTo>
                    <a:pt x="610" y="95"/>
                  </a:lnTo>
                  <a:lnTo>
                    <a:pt x="603" y="89"/>
                  </a:lnTo>
                  <a:lnTo>
                    <a:pt x="595" y="84"/>
                  </a:lnTo>
                  <a:lnTo>
                    <a:pt x="589" y="78"/>
                  </a:lnTo>
                  <a:lnTo>
                    <a:pt x="582" y="72"/>
                  </a:lnTo>
                  <a:lnTo>
                    <a:pt x="576" y="66"/>
                  </a:lnTo>
                  <a:lnTo>
                    <a:pt x="568" y="63"/>
                  </a:lnTo>
                  <a:lnTo>
                    <a:pt x="561" y="57"/>
                  </a:lnTo>
                  <a:lnTo>
                    <a:pt x="553" y="51"/>
                  </a:lnTo>
                  <a:lnTo>
                    <a:pt x="544" y="47"/>
                  </a:lnTo>
                  <a:lnTo>
                    <a:pt x="538" y="44"/>
                  </a:lnTo>
                  <a:lnTo>
                    <a:pt x="528" y="40"/>
                  </a:lnTo>
                  <a:lnTo>
                    <a:pt x="521" y="36"/>
                  </a:lnTo>
                  <a:lnTo>
                    <a:pt x="513" y="32"/>
                  </a:lnTo>
                  <a:lnTo>
                    <a:pt x="506" y="28"/>
                  </a:lnTo>
                  <a:lnTo>
                    <a:pt x="498" y="27"/>
                  </a:lnTo>
                  <a:lnTo>
                    <a:pt x="488" y="23"/>
                  </a:lnTo>
                  <a:lnTo>
                    <a:pt x="481" y="19"/>
                  </a:lnTo>
                  <a:lnTo>
                    <a:pt x="471" y="17"/>
                  </a:lnTo>
                  <a:lnTo>
                    <a:pt x="464" y="13"/>
                  </a:lnTo>
                  <a:lnTo>
                    <a:pt x="454" y="11"/>
                  </a:lnTo>
                  <a:lnTo>
                    <a:pt x="447" y="9"/>
                  </a:lnTo>
                  <a:lnTo>
                    <a:pt x="437" y="8"/>
                  </a:lnTo>
                  <a:lnTo>
                    <a:pt x="428" y="6"/>
                  </a:lnTo>
                  <a:lnTo>
                    <a:pt x="420" y="4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1" y="0"/>
                  </a:lnTo>
                  <a:lnTo>
                    <a:pt x="384" y="0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6" y="0"/>
                  </a:lnTo>
                  <a:lnTo>
                    <a:pt x="336" y="0"/>
                  </a:lnTo>
                  <a:lnTo>
                    <a:pt x="327" y="2"/>
                  </a:lnTo>
                  <a:lnTo>
                    <a:pt x="317" y="2"/>
                  </a:lnTo>
                  <a:lnTo>
                    <a:pt x="308" y="4"/>
                  </a:lnTo>
                  <a:lnTo>
                    <a:pt x="298" y="6"/>
                  </a:lnTo>
                  <a:lnTo>
                    <a:pt x="291" y="8"/>
                  </a:lnTo>
                  <a:lnTo>
                    <a:pt x="281" y="9"/>
                  </a:lnTo>
                  <a:lnTo>
                    <a:pt x="272" y="11"/>
                  </a:lnTo>
                  <a:lnTo>
                    <a:pt x="262" y="13"/>
                  </a:lnTo>
                  <a:lnTo>
                    <a:pt x="255" y="17"/>
                  </a:lnTo>
                  <a:lnTo>
                    <a:pt x="245" y="19"/>
                  </a:lnTo>
                  <a:lnTo>
                    <a:pt x="237" y="23"/>
                  </a:lnTo>
                  <a:lnTo>
                    <a:pt x="228" y="27"/>
                  </a:lnTo>
                  <a:lnTo>
                    <a:pt x="222" y="28"/>
                  </a:lnTo>
                  <a:lnTo>
                    <a:pt x="213" y="32"/>
                  </a:lnTo>
                  <a:lnTo>
                    <a:pt x="205" y="36"/>
                  </a:lnTo>
                  <a:lnTo>
                    <a:pt x="198" y="40"/>
                  </a:lnTo>
                  <a:lnTo>
                    <a:pt x="190" y="44"/>
                  </a:lnTo>
                  <a:lnTo>
                    <a:pt x="182" y="47"/>
                  </a:lnTo>
                  <a:lnTo>
                    <a:pt x="175" y="51"/>
                  </a:lnTo>
                  <a:lnTo>
                    <a:pt x="167" y="57"/>
                  </a:lnTo>
                  <a:lnTo>
                    <a:pt x="159" y="63"/>
                  </a:lnTo>
                  <a:lnTo>
                    <a:pt x="152" y="66"/>
                  </a:lnTo>
                  <a:lnTo>
                    <a:pt x="146" y="72"/>
                  </a:lnTo>
                  <a:lnTo>
                    <a:pt x="139" y="78"/>
                  </a:lnTo>
                  <a:lnTo>
                    <a:pt x="131" y="84"/>
                  </a:lnTo>
                  <a:lnTo>
                    <a:pt x="125" y="89"/>
                  </a:lnTo>
                  <a:lnTo>
                    <a:pt x="118" y="95"/>
                  </a:lnTo>
                  <a:lnTo>
                    <a:pt x="112" y="101"/>
                  </a:lnTo>
                  <a:lnTo>
                    <a:pt x="106" y="108"/>
                  </a:lnTo>
                  <a:lnTo>
                    <a:pt x="99" y="114"/>
                  </a:lnTo>
                  <a:lnTo>
                    <a:pt x="93" y="120"/>
                  </a:lnTo>
                  <a:lnTo>
                    <a:pt x="87" y="127"/>
                  </a:lnTo>
                  <a:lnTo>
                    <a:pt x="82" y="133"/>
                  </a:lnTo>
                  <a:lnTo>
                    <a:pt x="76" y="141"/>
                  </a:lnTo>
                  <a:lnTo>
                    <a:pt x="70" y="146"/>
                  </a:lnTo>
                  <a:lnTo>
                    <a:pt x="66" y="154"/>
                  </a:lnTo>
                  <a:lnTo>
                    <a:pt x="61" y="162"/>
                  </a:lnTo>
                  <a:lnTo>
                    <a:pt x="55" y="169"/>
                  </a:lnTo>
                  <a:lnTo>
                    <a:pt x="51" y="175"/>
                  </a:lnTo>
                  <a:lnTo>
                    <a:pt x="45" y="184"/>
                  </a:lnTo>
                  <a:lnTo>
                    <a:pt x="42" y="192"/>
                  </a:lnTo>
                  <a:lnTo>
                    <a:pt x="38" y="198"/>
                  </a:lnTo>
                  <a:lnTo>
                    <a:pt x="34" y="207"/>
                  </a:lnTo>
                  <a:lnTo>
                    <a:pt x="30" y="215"/>
                  </a:lnTo>
                  <a:lnTo>
                    <a:pt x="28" y="224"/>
                  </a:lnTo>
                  <a:lnTo>
                    <a:pt x="24" y="230"/>
                  </a:lnTo>
                  <a:lnTo>
                    <a:pt x="21" y="239"/>
                  </a:lnTo>
                  <a:lnTo>
                    <a:pt x="17" y="247"/>
                  </a:lnTo>
                  <a:lnTo>
                    <a:pt x="15" y="257"/>
                  </a:lnTo>
                  <a:lnTo>
                    <a:pt x="11" y="264"/>
                  </a:lnTo>
                  <a:lnTo>
                    <a:pt x="11" y="274"/>
                  </a:lnTo>
                  <a:lnTo>
                    <a:pt x="7" y="281"/>
                  </a:lnTo>
                  <a:lnTo>
                    <a:pt x="7" y="293"/>
                  </a:lnTo>
                  <a:lnTo>
                    <a:pt x="5" y="300"/>
                  </a:lnTo>
                  <a:lnTo>
                    <a:pt x="4" y="310"/>
                  </a:lnTo>
                  <a:lnTo>
                    <a:pt x="2" y="319"/>
                  </a:lnTo>
                  <a:lnTo>
                    <a:pt x="2" y="329"/>
                  </a:lnTo>
                  <a:lnTo>
                    <a:pt x="0" y="338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6"/>
                  </a:lnTo>
                  <a:lnTo>
                    <a:pt x="0" y="393"/>
                  </a:lnTo>
                  <a:lnTo>
                    <a:pt x="2" y="403"/>
                  </a:lnTo>
                  <a:lnTo>
                    <a:pt x="2" y="411"/>
                  </a:lnTo>
                  <a:lnTo>
                    <a:pt x="4" y="422"/>
                  </a:lnTo>
                  <a:lnTo>
                    <a:pt x="5" y="430"/>
                  </a:lnTo>
                  <a:lnTo>
                    <a:pt x="7" y="439"/>
                  </a:lnTo>
                  <a:lnTo>
                    <a:pt x="7" y="449"/>
                  </a:lnTo>
                  <a:lnTo>
                    <a:pt x="11" y="456"/>
                  </a:lnTo>
                  <a:lnTo>
                    <a:pt x="11" y="466"/>
                  </a:lnTo>
                  <a:lnTo>
                    <a:pt x="15" y="473"/>
                  </a:lnTo>
                  <a:lnTo>
                    <a:pt x="17" y="483"/>
                  </a:lnTo>
                  <a:lnTo>
                    <a:pt x="21" y="490"/>
                  </a:lnTo>
                  <a:lnTo>
                    <a:pt x="24" y="500"/>
                  </a:lnTo>
                  <a:lnTo>
                    <a:pt x="28" y="509"/>
                  </a:lnTo>
                  <a:lnTo>
                    <a:pt x="30" y="515"/>
                  </a:lnTo>
                  <a:lnTo>
                    <a:pt x="34" y="523"/>
                  </a:lnTo>
                  <a:lnTo>
                    <a:pt x="38" y="532"/>
                  </a:lnTo>
                  <a:lnTo>
                    <a:pt x="42" y="540"/>
                  </a:lnTo>
                  <a:lnTo>
                    <a:pt x="45" y="546"/>
                  </a:lnTo>
                  <a:lnTo>
                    <a:pt x="51" y="555"/>
                  </a:lnTo>
                  <a:lnTo>
                    <a:pt x="55" y="563"/>
                  </a:lnTo>
                  <a:lnTo>
                    <a:pt x="61" y="570"/>
                  </a:lnTo>
                  <a:lnTo>
                    <a:pt x="66" y="578"/>
                  </a:lnTo>
                  <a:lnTo>
                    <a:pt x="70" y="584"/>
                  </a:lnTo>
                  <a:lnTo>
                    <a:pt x="76" y="591"/>
                  </a:lnTo>
                  <a:lnTo>
                    <a:pt x="82" y="597"/>
                  </a:lnTo>
                  <a:lnTo>
                    <a:pt x="87" y="605"/>
                  </a:lnTo>
                  <a:lnTo>
                    <a:pt x="93" y="612"/>
                  </a:lnTo>
                  <a:lnTo>
                    <a:pt x="99" y="618"/>
                  </a:lnTo>
                  <a:lnTo>
                    <a:pt x="106" y="625"/>
                  </a:lnTo>
                  <a:lnTo>
                    <a:pt x="112" y="629"/>
                  </a:lnTo>
                  <a:lnTo>
                    <a:pt x="118" y="637"/>
                  </a:lnTo>
                  <a:lnTo>
                    <a:pt x="125" y="641"/>
                  </a:lnTo>
                  <a:lnTo>
                    <a:pt x="131" y="648"/>
                  </a:lnTo>
                  <a:lnTo>
                    <a:pt x="139" y="652"/>
                  </a:lnTo>
                  <a:lnTo>
                    <a:pt x="146" y="658"/>
                  </a:lnTo>
                  <a:lnTo>
                    <a:pt x="152" y="663"/>
                  </a:lnTo>
                  <a:lnTo>
                    <a:pt x="159" y="669"/>
                  </a:lnTo>
                  <a:lnTo>
                    <a:pt x="167" y="673"/>
                  </a:lnTo>
                  <a:lnTo>
                    <a:pt x="175" y="679"/>
                  </a:lnTo>
                  <a:lnTo>
                    <a:pt x="182" y="682"/>
                  </a:lnTo>
                  <a:lnTo>
                    <a:pt x="190" y="686"/>
                  </a:lnTo>
                  <a:lnTo>
                    <a:pt x="198" y="690"/>
                  </a:lnTo>
                  <a:lnTo>
                    <a:pt x="205" y="696"/>
                  </a:lnTo>
                  <a:lnTo>
                    <a:pt x="213" y="698"/>
                  </a:lnTo>
                  <a:lnTo>
                    <a:pt x="222" y="703"/>
                  </a:lnTo>
                  <a:lnTo>
                    <a:pt x="228" y="705"/>
                  </a:lnTo>
                  <a:lnTo>
                    <a:pt x="237" y="709"/>
                  </a:lnTo>
                  <a:lnTo>
                    <a:pt x="245" y="713"/>
                  </a:lnTo>
                  <a:lnTo>
                    <a:pt x="255" y="715"/>
                  </a:lnTo>
                  <a:lnTo>
                    <a:pt x="262" y="719"/>
                  </a:lnTo>
                  <a:lnTo>
                    <a:pt x="272" y="720"/>
                  </a:lnTo>
                  <a:lnTo>
                    <a:pt x="281" y="722"/>
                  </a:lnTo>
                  <a:lnTo>
                    <a:pt x="291" y="724"/>
                  </a:lnTo>
                  <a:lnTo>
                    <a:pt x="298" y="726"/>
                  </a:lnTo>
                  <a:lnTo>
                    <a:pt x="308" y="726"/>
                  </a:lnTo>
                  <a:lnTo>
                    <a:pt x="317" y="728"/>
                  </a:lnTo>
                  <a:lnTo>
                    <a:pt x="327" y="730"/>
                  </a:lnTo>
                  <a:lnTo>
                    <a:pt x="336" y="730"/>
                  </a:lnTo>
                  <a:lnTo>
                    <a:pt x="346" y="732"/>
                  </a:lnTo>
                  <a:lnTo>
                    <a:pt x="355" y="732"/>
                  </a:lnTo>
                  <a:lnTo>
                    <a:pt x="365" y="734"/>
                  </a:lnTo>
                  <a:lnTo>
                    <a:pt x="365" y="734"/>
                  </a:lnTo>
                  <a:close/>
                </a:path>
              </a:pathLst>
            </a:custGeom>
            <a:solidFill>
              <a:srgbClr val="BAB8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9" name="Freeform 21"/>
            <p:cNvSpPr>
              <a:spLocks/>
            </p:cNvSpPr>
            <p:nvPr/>
          </p:nvSpPr>
          <p:spPr bwMode="auto">
            <a:xfrm>
              <a:off x="7238387" y="4245547"/>
              <a:ext cx="957756" cy="954871"/>
            </a:xfrm>
            <a:custGeom>
              <a:avLst/>
              <a:gdLst/>
              <a:ahLst/>
              <a:cxnLst>
                <a:cxn ang="0">
                  <a:pos x="355" y="658"/>
                </a:cxn>
                <a:cxn ang="0">
                  <a:pos x="389" y="654"/>
                </a:cxn>
                <a:cxn ang="0">
                  <a:pos x="420" y="647"/>
                </a:cxn>
                <a:cxn ang="0">
                  <a:pos x="452" y="637"/>
                </a:cxn>
                <a:cxn ang="0">
                  <a:pos x="481" y="624"/>
                </a:cxn>
                <a:cxn ang="0">
                  <a:pos x="509" y="607"/>
                </a:cxn>
                <a:cxn ang="0">
                  <a:pos x="534" y="590"/>
                </a:cxn>
                <a:cxn ang="0">
                  <a:pos x="576" y="552"/>
                </a:cxn>
                <a:cxn ang="0">
                  <a:pos x="599" y="521"/>
                </a:cxn>
                <a:cxn ang="0">
                  <a:pos x="618" y="494"/>
                </a:cxn>
                <a:cxn ang="0">
                  <a:pos x="633" y="466"/>
                </a:cxn>
                <a:cxn ang="0">
                  <a:pos x="642" y="436"/>
                </a:cxn>
                <a:cxn ang="0">
                  <a:pos x="652" y="403"/>
                </a:cxn>
                <a:cxn ang="0">
                  <a:pos x="657" y="371"/>
                </a:cxn>
                <a:cxn ang="0">
                  <a:pos x="661" y="339"/>
                </a:cxn>
                <a:cxn ang="0">
                  <a:pos x="661" y="304"/>
                </a:cxn>
                <a:cxn ang="0">
                  <a:pos x="656" y="270"/>
                </a:cxn>
                <a:cxn ang="0">
                  <a:pos x="648" y="238"/>
                </a:cxn>
                <a:cxn ang="0">
                  <a:pos x="638" y="207"/>
                </a:cxn>
                <a:cxn ang="0">
                  <a:pos x="625" y="179"/>
                </a:cxn>
                <a:cxn ang="0">
                  <a:pos x="608" y="150"/>
                </a:cxn>
                <a:cxn ang="0">
                  <a:pos x="589" y="124"/>
                </a:cxn>
                <a:cxn ang="0">
                  <a:pos x="553" y="84"/>
                </a:cxn>
                <a:cxn ang="0">
                  <a:pos x="521" y="59"/>
                </a:cxn>
                <a:cxn ang="0">
                  <a:pos x="494" y="42"/>
                </a:cxn>
                <a:cxn ang="0">
                  <a:pos x="465" y="27"/>
                </a:cxn>
                <a:cxn ang="0">
                  <a:pos x="435" y="15"/>
                </a:cxn>
                <a:cxn ang="0">
                  <a:pos x="405" y="6"/>
                </a:cxn>
                <a:cxn ang="0">
                  <a:pos x="372" y="0"/>
                </a:cxn>
                <a:cxn ang="0">
                  <a:pos x="340" y="0"/>
                </a:cxn>
                <a:cxn ang="0">
                  <a:pos x="306" y="0"/>
                </a:cxn>
                <a:cxn ang="0">
                  <a:pos x="271" y="4"/>
                </a:cxn>
                <a:cxn ang="0">
                  <a:pos x="239" y="10"/>
                </a:cxn>
                <a:cxn ang="0">
                  <a:pos x="209" y="21"/>
                </a:cxn>
                <a:cxn ang="0">
                  <a:pos x="180" y="34"/>
                </a:cxn>
                <a:cxn ang="0">
                  <a:pos x="152" y="50"/>
                </a:cxn>
                <a:cxn ang="0">
                  <a:pos x="125" y="69"/>
                </a:cxn>
                <a:cxn ang="0">
                  <a:pos x="85" y="107"/>
                </a:cxn>
                <a:cxn ang="0">
                  <a:pos x="59" y="137"/>
                </a:cxn>
                <a:cxn ang="0">
                  <a:pos x="43" y="164"/>
                </a:cxn>
                <a:cxn ang="0">
                  <a:pos x="28" y="194"/>
                </a:cxn>
                <a:cxn ang="0">
                  <a:pos x="17" y="223"/>
                </a:cxn>
                <a:cxn ang="0">
                  <a:pos x="7" y="253"/>
                </a:cxn>
                <a:cxn ang="0">
                  <a:pos x="1" y="287"/>
                </a:cxn>
                <a:cxn ang="0">
                  <a:pos x="0" y="321"/>
                </a:cxn>
                <a:cxn ang="0">
                  <a:pos x="0" y="354"/>
                </a:cxn>
                <a:cxn ang="0">
                  <a:pos x="3" y="388"/>
                </a:cxn>
                <a:cxn ang="0">
                  <a:pos x="11" y="420"/>
                </a:cxn>
                <a:cxn ang="0">
                  <a:pos x="22" y="451"/>
                </a:cxn>
                <a:cxn ang="0">
                  <a:pos x="34" y="479"/>
                </a:cxn>
                <a:cxn ang="0">
                  <a:pos x="51" y="508"/>
                </a:cxn>
                <a:cxn ang="0">
                  <a:pos x="68" y="532"/>
                </a:cxn>
                <a:cxn ang="0">
                  <a:pos x="108" y="574"/>
                </a:cxn>
                <a:cxn ang="0">
                  <a:pos x="140" y="599"/>
                </a:cxn>
                <a:cxn ang="0">
                  <a:pos x="165" y="616"/>
                </a:cxn>
                <a:cxn ang="0">
                  <a:pos x="194" y="629"/>
                </a:cxn>
                <a:cxn ang="0">
                  <a:pos x="224" y="641"/>
                </a:cxn>
                <a:cxn ang="0">
                  <a:pos x="256" y="650"/>
                </a:cxn>
                <a:cxn ang="0">
                  <a:pos x="289" y="656"/>
                </a:cxn>
                <a:cxn ang="0">
                  <a:pos x="323" y="660"/>
                </a:cxn>
              </a:cxnLst>
              <a:rect l="0" t="0" r="r" b="b"/>
              <a:pathLst>
                <a:path w="663" h="662">
                  <a:moveTo>
                    <a:pt x="332" y="662"/>
                  </a:moveTo>
                  <a:lnTo>
                    <a:pt x="340" y="660"/>
                  </a:lnTo>
                  <a:lnTo>
                    <a:pt x="349" y="660"/>
                  </a:lnTo>
                  <a:lnTo>
                    <a:pt x="355" y="658"/>
                  </a:lnTo>
                  <a:lnTo>
                    <a:pt x="365" y="658"/>
                  </a:lnTo>
                  <a:lnTo>
                    <a:pt x="372" y="656"/>
                  </a:lnTo>
                  <a:lnTo>
                    <a:pt x="380" y="656"/>
                  </a:lnTo>
                  <a:lnTo>
                    <a:pt x="389" y="654"/>
                  </a:lnTo>
                  <a:lnTo>
                    <a:pt x="397" y="652"/>
                  </a:lnTo>
                  <a:lnTo>
                    <a:pt x="405" y="650"/>
                  </a:lnTo>
                  <a:lnTo>
                    <a:pt x="412" y="648"/>
                  </a:lnTo>
                  <a:lnTo>
                    <a:pt x="420" y="647"/>
                  </a:lnTo>
                  <a:lnTo>
                    <a:pt x="429" y="645"/>
                  </a:lnTo>
                  <a:lnTo>
                    <a:pt x="435" y="641"/>
                  </a:lnTo>
                  <a:lnTo>
                    <a:pt x="443" y="639"/>
                  </a:lnTo>
                  <a:lnTo>
                    <a:pt x="452" y="637"/>
                  </a:lnTo>
                  <a:lnTo>
                    <a:pt x="460" y="635"/>
                  </a:lnTo>
                  <a:lnTo>
                    <a:pt x="465" y="629"/>
                  </a:lnTo>
                  <a:lnTo>
                    <a:pt x="473" y="628"/>
                  </a:lnTo>
                  <a:lnTo>
                    <a:pt x="481" y="624"/>
                  </a:lnTo>
                  <a:lnTo>
                    <a:pt x="488" y="620"/>
                  </a:lnTo>
                  <a:lnTo>
                    <a:pt x="494" y="616"/>
                  </a:lnTo>
                  <a:lnTo>
                    <a:pt x="502" y="612"/>
                  </a:lnTo>
                  <a:lnTo>
                    <a:pt x="509" y="607"/>
                  </a:lnTo>
                  <a:lnTo>
                    <a:pt x="515" y="605"/>
                  </a:lnTo>
                  <a:lnTo>
                    <a:pt x="521" y="599"/>
                  </a:lnTo>
                  <a:lnTo>
                    <a:pt x="528" y="593"/>
                  </a:lnTo>
                  <a:lnTo>
                    <a:pt x="534" y="590"/>
                  </a:lnTo>
                  <a:lnTo>
                    <a:pt x="542" y="584"/>
                  </a:lnTo>
                  <a:lnTo>
                    <a:pt x="553" y="574"/>
                  </a:lnTo>
                  <a:lnTo>
                    <a:pt x="564" y="563"/>
                  </a:lnTo>
                  <a:lnTo>
                    <a:pt x="576" y="552"/>
                  </a:lnTo>
                  <a:lnTo>
                    <a:pt x="585" y="540"/>
                  </a:lnTo>
                  <a:lnTo>
                    <a:pt x="589" y="532"/>
                  </a:lnTo>
                  <a:lnTo>
                    <a:pt x="595" y="527"/>
                  </a:lnTo>
                  <a:lnTo>
                    <a:pt x="599" y="521"/>
                  </a:lnTo>
                  <a:lnTo>
                    <a:pt x="604" y="515"/>
                  </a:lnTo>
                  <a:lnTo>
                    <a:pt x="608" y="508"/>
                  </a:lnTo>
                  <a:lnTo>
                    <a:pt x="612" y="500"/>
                  </a:lnTo>
                  <a:lnTo>
                    <a:pt x="618" y="494"/>
                  </a:lnTo>
                  <a:lnTo>
                    <a:pt x="621" y="487"/>
                  </a:lnTo>
                  <a:lnTo>
                    <a:pt x="625" y="479"/>
                  </a:lnTo>
                  <a:lnTo>
                    <a:pt x="629" y="472"/>
                  </a:lnTo>
                  <a:lnTo>
                    <a:pt x="633" y="466"/>
                  </a:lnTo>
                  <a:lnTo>
                    <a:pt x="635" y="458"/>
                  </a:lnTo>
                  <a:lnTo>
                    <a:pt x="638" y="451"/>
                  </a:lnTo>
                  <a:lnTo>
                    <a:pt x="640" y="443"/>
                  </a:lnTo>
                  <a:lnTo>
                    <a:pt x="642" y="436"/>
                  </a:lnTo>
                  <a:lnTo>
                    <a:pt x="646" y="428"/>
                  </a:lnTo>
                  <a:lnTo>
                    <a:pt x="648" y="420"/>
                  </a:lnTo>
                  <a:lnTo>
                    <a:pt x="650" y="411"/>
                  </a:lnTo>
                  <a:lnTo>
                    <a:pt x="652" y="403"/>
                  </a:lnTo>
                  <a:lnTo>
                    <a:pt x="656" y="398"/>
                  </a:lnTo>
                  <a:lnTo>
                    <a:pt x="656" y="388"/>
                  </a:lnTo>
                  <a:lnTo>
                    <a:pt x="657" y="380"/>
                  </a:lnTo>
                  <a:lnTo>
                    <a:pt x="657" y="371"/>
                  </a:lnTo>
                  <a:lnTo>
                    <a:pt x="661" y="363"/>
                  </a:lnTo>
                  <a:lnTo>
                    <a:pt x="661" y="354"/>
                  </a:lnTo>
                  <a:lnTo>
                    <a:pt x="661" y="346"/>
                  </a:lnTo>
                  <a:lnTo>
                    <a:pt x="661" y="339"/>
                  </a:lnTo>
                  <a:lnTo>
                    <a:pt x="663" y="331"/>
                  </a:lnTo>
                  <a:lnTo>
                    <a:pt x="661" y="321"/>
                  </a:lnTo>
                  <a:lnTo>
                    <a:pt x="661" y="314"/>
                  </a:lnTo>
                  <a:lnTo>
                    <a:pt x="661" y="304"/>
                  </a:lnTo>
                  <a:lnTo>
                    <a:pt x="661" y="297"/>
                  </a:lnTo>
                  <a:lnTo>
                    <a:pt x="657" y="287"/>
                  </a:lnTo>
                  <a:lnTo>
                    <a:pt x="657" y="280"/>
                  </a:lnTo>
                  <a:lnTo>
                    <a:pt x="656" y="270"/>
                  </a:lnTo>
                  <a:lnTo>
                    <a:pt x="656" y="263"/>
                  </a:lnTo>
                  <a:lnTo>
                    <a:pt x="652" y="253"/>
                  </a:lnTo>
                  <a:lnTo>
                    <a:pt x="650" y="245"/>
                  </a:lnTo>
                  <a:lnTo>
                    <a:pt x="648" y="238"/>
                  </a:lnTo>
                  <a:lnTo>
                    <a:pt x="646" y="230"/>
                  </a:lnTo>
                  <a:lnTo>
                    <a:pt x="642" y="223"/>
                  </a:lnTo>
                  <a:lnTo>
                    <a:pt x="640" y="215"/>
                  </a:lnTo>
                  <a:lnTo>
                    <a:pt x="638" y="207"/>
                  </a:lnTo>
                  <a:lnTo>
                    <a:pt x="635" y="202"/>
                  </a:lnTo>
                  <a:lnTo>
                    <a:pt x="633" y="194"/>
                  </a:lnTo>
                  <a:lnTo>
                    <a:pt x="629" y="185"/>
                  </a:lnTo>
                  <a:lnTo>
                    <a:pt x="625" y="179"/>
                  </a:lnTo>
                  <a:lnTo>
                    <a:pt x="621" y="171"/>
                  </a:lnTo>
                  <a:lnTo>
                    <a:pt x="618" y="164"/>
                  </a:lnTo>
                  <a:lnTo>
                    <a:pt x="612" y="158"/>
                  </a:lnTo>
                  <a:lnTo>
                    <a:pt x="608" y="150"/>
                  </a:lnTo>
                  <a:lnTo>
                    <a:pt x="604" y="145"/>
                  </a:lnTo>
                  <a:lnTo>
                    <a:pt x="599" y="137"/>
                  </a:lnTo>
                  <a:lnTo>
                    <a:pt x="595" y="129"/>
                  </a:lnTo>
                  <a:lnTo>
                    <a:pt x="589" y="124"/>
                  </a:lnTo>
                  <a:lnTo>
                    <a:pt x="585" y="118"/>
                  </a:lnTo>
                  <a:lnTo>
                    <a:pt x="576" y="107"/>
                  </a:lnTo>
                  <a:lnTo>
                    <a:pt x="564" y="95"/>
                  </a:lnTo>
                  <a:lnTo>
                    <a:pt x="553" y="84"/>
                  </a:lnTo>
                  <a:lnTo>
                    <a:pt x="542" y="74"/>
                  </a:lnTo>
                  <a:lnTo>
                    <a:pt x="534" y="69"/>
                  </a:lnTo>
                  <a:lnTo>
                    <a:pt x="528" y="65"/>
                  </a:lnTo>
                  <a:lnTo>
                    <a:pt x="521" y="59"/>
                  </a:lnTo>
                  <a:lnTo>
                    <a:pt x="515" y="55"/>
                  </a:lnTo>
                  <a:lnTo>
                    <a:pt x="509" y="50"/>
                  </a:lnTo>
                  <a:lnTo>
                    <a:pt x="502" y="46"/>
                  </a:lnTo>
                  <a:lnTo>
                    <a:pt x="494" y="42"/>
                  </a:lnTo>
                  <a:lnTo>
                    <a:pt x="488" y="38"/>
                  </a:lnTo>
                  <a:lnTo>
                    <a:pt x="481" y="34"/>
                  </a:lnTo>
                  <a:lnTo>
                    <a:pt x="473" y="31"/>
                  </a:lnTo>
                  <a:lnTo>
                    <a:pt x="465" y="27"/>
                  </a:lnTo>
                  <a:lnTo>
                    <a:pt x="460" y="25"/>
                  </a:lnTo>
                  <a:lnTo>
                    <a:pt x="452" y="21"/>
                  </a:lnTo>
                  <a:lnTo>
                    <a:pt x="443" y="17"/>
                  </a:lnTo>
                  <a:lnTo>
                    <a:pt x="435" y="15"/>
                  </a:lnTo>
                  <a:lnTo>
                    <a:pt x="429" y="13"/>
                  </a:lnTo>
                  <a:lnTo>
                    <a:pt x="420" y="10"/>
                  </a:lnTo>
                  <a:lnTo>
                    <a:pt x="412" y="10"/>
                  </a:lnTo>
                  <a:lnTo>
                    <a:pt x="405" y="6"/>
                  </a:lnTo>
                  <a:lnTo>
                    <a:pt x="397" y="6"/>
                  </a:lnTo>
                  <a:lnTo>
                    <a:pt x="389" y="4"/>
                  </a:lnTo>
                  <a:lnTo>
                    <a:pt x="380" y="2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9" y="0"/>
                  </a:lnTo>
                  <a:lnTo>
                    <a:pt x="340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2"/>
                  </a:lnTo>
                  <a:lnTo>
                    <a:pt x="271" y="4"/>
                  </a:lnTo>
                  <a:lnTo>
                    <a:pt x="266" y="6"/>
                  </a:lnTo>
                  <a:lnTo>
                    <a:pt x="256" y="6"/>
                  </a:lnTo>
                  <a:lnTo>
                    <a:pt x="249" y="10"/>
                  </a:lnTo>
                  <a:lnTo>
                    <a:pt x="239" y="10"/>
                  </a:lnTo>
                  <a:lnTo>
                    <a:pt x="232" y="13"/>
                  </a:lnTo>
                  <a:lnTo>
                    <a:pt x="224" y="15"/>
                  </a:lnTo>
                  <a:lnTo>
                    <a:pt x="216" y="17"/>
                  </a:lnTo>
                  <a:lnTo>
                    <a:pt x="209" y="21"/>
                  </a:lnTo>
                  <a:lnTo>
                    <a:pt x="203" y="25"/>
                  </a:lnTo>
                  <a:lnTo>
                    <a:pt x="194" y="27"/>
                  </a:lnTo>
                  <a:lnTo>
                    <a:pt x="188" y="31"/>
                  </a:lnTo>
                  <a:lnTo>
                    <a:pt x="180" y="34"/>
                  </a:lnTo>
                  <a:lnTo>
                    <a:pt x="173" y="38"/>
                  </a:lnTo>
                  <a:lnTo>
                    <a:pt x="165" y="42"/>
                  </a:lnTo>
                  <a:lnTo>
                    <a:pt x="159" y="46"/>
                  </a:lnTo>
                  <a:lnTo>
                    <a:pt x="152" y="50"/>
                  </a:lnTo>
                  <a:lnTo>
                    <a:pt x="146" y="55"/>
                  </a:lnTo>
                  <a:lnTo>
                    <a:pt x="140" y="59"/>
                  </a:lnTo>
                  <a:lnTo>
                    <a:pt x="133" y="65"/>
                  </a:lnTo>
                  <a:lnTo>
                    <a:pt x="125" y="69"/>
                  </a:lnTo>
                  <a:lnTo>
                    <a:pt x="119" y="74"/>
                  </a:lnTo>
                  <a:lnTo>
                    <a:pt x="108" y="84"/>
                  </a:lnTo>
                  <a:lnTo>
                    <a:pt x="97" y="95"/>
                  </a:lnTo>
                  <a:lnTo>
                    <a:pt x="85" y="107"/>
                  </a:lnTo>
                  <a:lnTo>
                    <a:pt x="74" y="118"/>
                  </a:lnTo>
                  <a:lnTo>
                    <a:pt x="68" y="124"/>
                  </a:lnTo>
                  <a:lnTo>
                    <a:pt x="64" y="129"/>
                  </a:lnTo>
                  <a:lnTo>
                    <a:pt x="59" y="137"/>
                  </a:lnTo>
                  <a:lnTo>
                    <a:pt x="57" y="145"/>
                  </a:lnTo>
                  <a:lnTo>
                    <a:pt x="51" y="150"/>
                  </a:lnTo>
                  <a:lnTo>
                    <a:pt x="45" y="158"/>
                  </a:lnTo>
                  <a:lnTo>
                    <a:pt x="43" y="164"/>
                  </a:lnTo>
                  <a:lnTo>
                    <a:pt x="40" y="171"/>
                  </a:lnTo>
                  <a:lnTo>
                    <a:pt x="34" y="179"/>
                  </a:lnTo>
                  <a:lnTo>
                    <a:pt x="30" y="185"/>
                  </a:lnTo>
                  <a:lnTo>
                    <a:pt x="28" y="194"/>
                  </a:lnTo>
                  <a:lnTo>
                    <a:pt x="24" y="202"/>
                  </a:lnTo>
                  <a:lnTo>
                    <a:pt x="22" y="207"/>
                  </a:lnTo>
                  <a:lnTo>
                    <a:pt x="19" y="215"/>
                  </a:lnTo>
                  <a:lnTo>
                    <a:pt x="17" y="223"/>
                  </a:lnTo>
                  <a:lnTo>
                    <a:pt x="15" y="230"/>
                  </a:lnTo>
                  <a:lnTo>
                    <a:pt x="11" y="238"/>
                  </a:lnTo>
                  <a:lnTo>
                    <a:pt x="9" y="245"/>
                  </a:lnTo>
                  <a:lnTo>
                    <a:pt x="7" y="253"/>
                  </a:lnTo>
                  <a:lnTo>
                    <a:pt x="5" y="263"/>
                  </a:lnTo>
                  <a:lnTo>
                    <a:pt x="3" y="270"/>
                  </a:lnTo>
                  <a:lnTo>
                    <a:pt x="1" y="280"/>
                  </a:lnTo>
                  <a:lnTo>
                    <a:pt x="1" y="287"/>
                  </a:lnTo>
                  <a:lnTo>
                    <a:pt x="1" y="297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39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1" y="363"/>
                  </a:lnTo>
                  <a:lnTo>
                    <a:pt x="1" y="371"/>
                  </a:lnTo>
                  <a:lnTo>
                    <a:pt x="1" y="380"/>
                  </a:lnTo>
                  <a:lnTo>
                    <a:pt x="3" y="388"/>
                  </a:lnTo>
                  <a:lnTo>
                    <a:pt x="5" y="398"/>
                  </a:lnTo>
                  <a:lnTo>
                    <a:pt x="7" y="403"/>
                  </a:lnTo>
                  <a:lnTo>
                    <a:pt x="9" y="411"/>
                  </a:lnTo>
                  <a:lnTo>
                    <a:pt x="11" y="420"/>
                  </a:lnTo>
                  <a:lnTo>
                    <a:pt x="15" y="428"/>
                  </a:lnTo>
                  <a:lnTo>
                    <a:pt x="17" y="436"/>
                  </a:lnTo>
                  <a:lnTo>
                    <a:pt x="19" y="443"/>
                  </a:lnTo>
                  <a:lnTo>
                    <a:pt x="22" y="451"/>
                  </a:lnTo>
                  <a:lnTo>
                    <a:pt x="24" y="458"/>
                  </a:lnTo>
                  <a:lnTo>
                    <a:pt x="28" y="466"/>
                  </a:lnTo>
                  <a:lnTo>
                    <a:pt x="30" y="472"/>
                  </a:lnTo>
                  <a:lnTo>
                    <a:pt x="34" y="479"/>
                  </a:lnTo>
                  <a:lnTo>
                    <a:pt x="40" y="487"/>
                  </a:lnTo>
                  <a:lnTo>
                    <a:pt x="43" y="494"/>
                  </a:lnTo>
                  <a:lnTo>
                    <a:pt x="45" y="500"/>
                  </a:lnTo>
                  <a:lnTo>
                    <a:pt x="51" y="508"/>
                  </a:lnTo>
                  <a:lnTo>
                    <a:pt x="57" y="515"/>
                  </a:lnTo>
                  <a:lnTo>
                    <a:pt x="59" y="521"/>
                  </a:lnTo>
                  <a:lnTo>
                    <a:pt x="64" y="527"/>
                  </a:lnTo>
                  <a:lnTo>
                    <a:pt x="68" y="532"/>
                  </a:lnTo>
                  <a:lnTo>
                    <a:pt x="74" y="540"/>
                  </a:lnTo>
                  <a:lnTo>
                    <a:pt x="85" y="552"/>
                  </a:lnTo>
                  <a:lnTo>
                    <a:pt x="97" y="563"/>
                  </a:lnTo>
                  <a:lnTo>
                    <a:pt x="108" y="574"/>
                  </a:lnTo>
                  <a:lnTo>
                    <a:pt x="119" y="584"/>
                  </a:lnTo>
                  <a:lnTo>
                    <a:pt x="125" y="590"/>
                  </a:lnTo>
                  <a:lnTo>
                    <a:pt x="133" y="593"/>
                  </a:lnTo>
                  <a:lnTo>
                    <a:pt x="140" y="599"/>
                  </a:lnTo>
                  <a:lnTo>
                    <a:pt x="146" y="605"/>
                  </a:lnTo>
                  <a:lnTo>
                    <a:pt x="152" y="607"/>
                  </a:lnTo>
                  <a:lnTo>
                    <a:pt x="159" y="612"/>
                  </a:lnTo>
                  <a:lnTo>
                    <a:pt x="165" y="616"/>
                  </a:lnTo>
                  <a:lnTo>
                    <a:pt x="173" y="620"/>
                  </a:lnTo>
                  <a:lnTo>
                    <a:pt x="180" y="624"/>
                  </a:lnTo>
                  <a:lnTo>
                    <a:pt x="188" y="628"/>
                  </a:lnTo>
                  <a:lnTo>
                    <a:pt x="194" y="629"/>
                  </a:lnTo>
                  <a:lnTo>
                    <a:pt x="203" y="635"/>
                  </a:lnTo>
                  <a:lnTo>
                    <a:pt x="209" y="637"/>
                  </a:lnTo>
                  <a:lnTo>
                    <a:pt x="216" y="639"/>
                  </a:lnTo>
                  <a:lnTo>
                    <a:pt x="224" y="641"/>
                  </a:lnTo>
                  <a:lnTo>
                    <a:pt x="232" y="645"/>
                  </a:lnTo>
                  <a:lnTo>
                    <a:pt x="239" y="647"/>
                  </a:lnTo>
                  <a:lnTo>
                    <a:pt x="249" y="648"/>
                  </a:lnTo>
                  <a:lnTo>
                    <a:pt x="256" y="650"/>
                  </a:lnTo>
                  <a:lnTo>
                    <a:pt x="266" y="652"/>
                  </a:lnTo>
                  <a:lnTo>
                    <a:pt x="271" y="654"/>
                  </a:lnTo>
                  <a:lnTo>
                    <a:pt x="281" y="656"/>
                  </a:lnTo>
                  <a:lnTo>
                    <a:pt x="289" y="656"/>
                  </a:lnTo>
                  <a:lnTo>
                    <a:pt x="298" y="658"/>
                  </a:lnTo>
                  <a:lnTo>
                    <a:pt x="306" y="658"/>
                  </a:lnTo>
                  <a:lnTo>
                    <a:pt x="315" y="660"/>
                  </a:lnTo>
                  <a:lnTo>
                    <a:pt x="323" y="660"/>
                  </a:lnTo>
                  <a:lnTo>
                    <a:pt x="332" y="662"/>
                  </a:lnTo>
                  <a:lnTo>
                    <a:pt x="332" y="662"/>
                  </a:lnTo>
                  <a:close/>
                </a:path>
              </a:pathLst>
            </a:custGeom>
            <a:solidFill>
              <a:srgbClr val="8F8C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0" name="Freeform 22"/>
            <p:cNvSpPr>
              <a:spLocks/>
            </p:cNvSpPr>
            <p:nvPr/>
          </p:nvSpPr>
          <p:spPr bwMode="auto">
            <a:xfrm>
              <a:off x="7287429" y="4291704"/>
              <a:ext cx="859672" cy="862557"/>
            </a:xfrm>
            <a:custGeom>
              <a:avLst/>
              <a:gdLst/>
              <a:ahLst/>
              <a:cxnLst>
                <a:cxn ang="0">
                  <a:pos x="317" y="596"/>
                </a:cxn>
                <a:cxn ang="0">
                  <a:pos x="348" y="592"/>
                </a:cxn>
                <a:cxn ang="0">
                  <a:pos x="376" y="584"/>
                </a:cxn>
                <a:cxn ang="0">
                  <a:pos x="403" y="575"/>
                </a:cxn>
                <a:cxn ang="0">
                  <a:pos x="430" y="563"/>
                </a:cxn>
                <a:cxn ang="0">
                  <a:pos x="454" y="548"/>
                </a:cxn>
                <a:cxn ang="0">
                  <a:pos x="496" y="518"/>
                </a:cxn>
                <a:cxn ang="0">
                  <a:pos x="532" y="476"/>
                </a:cxn>
                <a:cxn ang="0">
                  <a:pos x="553" y="445"/>
                </a:cxn>
                <a:cxn ang="0">
                  <a:pos x="566" y="421"/>
                </a:cxn>
                <a:cxn ang="0">
                  <a:pos x="576" y="392"/>
                </a:cxn>
                <a:cxn ang="0">
                  <a:pos x="585" y="366"/>
                </a:cxn>
                <a:cxn ang="0">
                  <a:pos x="591" y="335"/>
                </a:cxn>
                <a:cxn ang="0">
                  <a:pos x="593" y="305"/>
                </a:cxn>
                <a:cxn ang="0">
                  <a:pos x="593" y="274"/>
                </a:cxn>
                <a:cxn ang="0">
                  <a:pos x="589" y="244"/>
                </a:cxn>
                <a:cxn ang="0">
                  <a:pos x="582" y="215"/>
                </a:cxn>
                <a:cxn ang="0">
                  <a:pos x="572" y="187"/>
                </a:cxn>
                <a:cxn ang="0">
                  <a:pos x="561" y="162"/>
                </a:cxn>
                <a:cxn ang="0">
                  <a:pos x="532" y="118"/>
                </a:cxn>
                <a:cxn ang="0">
                  <a:pos x="496" y="78"/>
                </a:cxn>
                <a:cxn ang="0">
                  <a:pos x="454" y="46"/>
                </a:cxn>
                <a:cxn ang="0">
                  <a:pos x="430" y="33"/>
                </a:cxn>
                <a:cxn ang="0">
                  <a:pos x="403" y="21"/>
                </a:cxn>
                <a:cxn ang="0">
                  <a:pos x="376" y="10"/>
                </a:cxn>
                <a:cxn ang="0">
                  <a:pos x="348" y="4"/>
                </a:cxn>
                <a:cxn ang="0">
                  <a:pos x="317" y="0"/>
                </a:cxn>
                <a:cxn ang="0">
                  <a:pos x="289" y="0"/>
                </a:cxn>
                <a:cxn ang="0">
                  <a:pos x="257" y="2"/>
                </a:cxn>
                <a:cxn ang="0">
                  <a:pos x="228" y="6"/>
                </a:cxn>
                <a:cxn ang="0">
                  <a:pos x="199" y="14"/>
                </a:cxn>
                <a:cxn ang="0">
                  <a:pos x="173" y="27"/>
                </a:cxn>
                <a:cxn ang="0">
                  <a:pos x="141" y="42"/>
                </a:cxn>
                <a:cxn ang="0">
                  <a:pos x="95" y="78"/>
                </a:cxn>
                <a:cxn ang="0">
                  <a:pos x="57" y="118"/>
                </a:cxn>
                <a:cxn ang="0">
                  <a:pos x="30" y="162"/>
                </a:cxn>
                <a:cxn ang="0">
                  <a:pos x="19" y="187"/>
                </a:cxn>
                <a:cxn ang="0">
                  <a:pos x="9" y="215"/>
                </a:cxn>
                <a:cxn ang="0">
                  <a:pos x="2" y="244"/>
                </a:cxn>
                <a:cxn ang="0">
                  <a:pos x="0" y="274"/>
                </a:cxn>
                <a:cxn ang="0">
                  <a:pos x="0" y="305"/>
                </a:cxn>
                <a:cxn ang="0">
                  <a:pos x="0" y="335"/>
                </a:cxn>
                <a:cxn ang="0">
                  <a:pos x="6" y="366"/>
                </a:cxn>
                <a:cxn ang="0">
                  <a:pos x="13" y="392"/>
                </a:cxn>
                <a:cxn ang="0">
                  <a:pos x="25" y="421"/>
                </a:cxn>
                <a:cxn ang="0">
                  <a:pos x="38" y="445"/>
                </a:cxn>
                <a:cxn ang="0">
                  <a:pos x="57" y="476"/>
                </a:cxn>
                <a:cxn ang="0">
                  <a:pos x="95" y="518"/>
                </a:cxn>
                <a:cxn ang="0">
                  <a:pos x="141" y="552"/>
                </a:cxn>
                <a:cxn ang="0">
                  <a:pos x="173" y="569"/>
                </a:cxn>
                <a:cxn ang="0">
                  <a:pos x="199" y="578"/>
                </a:cxn>
                <a:cxn ang="0">
                  <a:pos x="228" y="588"/>
                </a:cxn>
                <a:cxn ang="0">
                  <a:pos x="257" y="594"/>
                </a:cxn>
                <a:cxn ang="0">
                  <a:pos x="289" y="596"/>
                </a:cxn>
              </a:cxnLst>
              <a:rect l="0" t="0" r="r" b="b"/>
              <a:pathLst>
                <a:path w="595" h="597">
                  <a:moveTo>
                    <a:pt x="296" y="597"/>
                  </a:moveTo>
                  <a:lnTo>
                    <a:pt x="304" y="596"/>
                  </a:lnTo>
                  <a:lnTo>
                    <a:pt x="312" y="596"/>
                  </a:lnTo>
                  <a:lnTo>
                    <a:pt x="317" y="596"/>
                  </a:lnTo>
                  <a:lnTo>
                    <a:pt x="327" y="596"/>
                  </a:lnTo>
                  <a:lnTo>
                    <a:pt x="333" y="594"/>
                  </a:lnTo>
                  <a:lnTo>
                    <a:pt x="340" y="592"/>
                  </a:lnTo>
                  <a:lnTo>
                    <a:pt x="348" y="592"/>
                  </a:lnTo>
                  <a:lnTo>
                    <a:pt x="355" y="590"/>
                  </a:lnTo>
                  <a:lnTo>
                    <a:pt x="363" y="588"/>
                  </a:lnTo>
                  <a:lnTo>
                    <a:pt x="369" y="586"/>
                  </a:lnTo>
                  <a:lnTo>
                    <a:pt x="376" y="584"/>
                  </a:lnTo>
                  <a:lnTo>
                    <a:pt x="384" y="582"/>
                  </a:lnTo>
                  <a:lnTo>
                    <a:pt x="390" y="578"/>
                  </a:lnTo>
                  <a:lnTo>
                    <a:pt x="397" y="578"/>
                  </a:lnTo>
                  <a:lnTo>
                    <a:pt x="403" y="575"/>
                  </a:lnTo>
                  <a:lnTo>
                    <a:pt x="412" y="573"/>
                  </a:lnTo>
                  <a:lnTo>
                    <a:pt x="418" y="569"/>
                  </a:lnTo>
                  <a:lnTo>
                    <a:pt x="424" y="567"/>
                  </a:lnTo>
                  <a:lnTo>
                    <a:pt x="430" y="563"/>
                  </a:lnTo>
                  <a:lnTo>
                    <a:pt x="437" y="559"/>
                  </a:lnTo>
                  <a:lnTo>
                    <a:pt x="443" y="556"/>
                  </a:lnTo>
                  <a:lnTo>
                    <a:pt x="449" y="552"/>
                  </a:lnTo>
                  <a:lnTo>
                    <a:pt x="454" y="548"/>
                  </a:lnTo>
                  <a:lnTo>
                    <a:pt x="462" y="544"/>
                  </a:lnTo>
                  <a:lnTo>
                    <a:pt x="473" y="535"/>
                  </a:lnTo>
                  <a:lnTo>
                    <a:pt x="485" y="527"/>
                  </a:lnTo>
                  <a:lnTo>
                    <a:pt x="496" y="518"/>
                  </a:lnTo>
                  <a:lnTo>
                    <a:pt x="508" y="508"/>
                  </a:lnTo>
                  <a:lnTo>
                    <a:pt x="515" y="497"/>
                  </a:lnTo>
                  <a:lnTo>
                    <a:pt x="525" y="487"/>
                  </a:lnTo>
                  <a:lnTo>
                    <a:pt x="532" y="476"/>
                  </a:lnTo>
                  <a:lnTo>
                    <a:pt x="542" y="464"/>
                  </a:lnTo>
                  <a:lnTo>
                    <a:pt x="546" y="457"/>
                  </a:lnTo>
                  <a:lnTo>
                    <a:pt x="549" y="451"/>
                  </a:lnTo>
                  <a:lnTo>
                    <a:pt x="553" y="445"/>
                  </a:lnTo>
                  <a:lnTo>
                    <a:pt x="557" y="440"/>
                  </a:lnTo>
                  <a:lnTo>
                    <a:pt x="561" y="432"/>
                  </a:lnTo>
                  <a:lnTo>
                    <a:pt x="565" y="426"/>
                  </a:lnTo>
                  <a:lnTo>
                    <a:pt x="566" y="421"/>
                  </a:lnTo>
                  <a:lnTo>
                    <a:pt x="570" y="415"/>
                  </a:lnTo>
                  <a:lnTo>
                    <a:pt x="572" y="405"/>
                  </a:lnTo>
                  <a:lnTo>
                    <a:pt x="576" y="400"/>
                  </a:lnTo>
                  <a:lnTo>
                    <a:pt x="576" y="392"/>
                  </a:lnTo>
                  <a:lnTo>
                    <a:pt x="580" y="385"/>
                  </a:lnTo>
                  <a:lnTo>
                    <a:pt x="582" y="379"/>
                  </a:lnTo>
                  <a:lnTo>
                    <a:pt x="584" y="371"/>
                  </a:lnTo>
                  <a:lnTo>
                    <a:pt x="585" y="366"/>
                  </a:lnTo>
                  <a:lnTo>
                    <a:pt x="587" y="358"/>
                  </a:lnTo>
                  <a:lnTo>
                    <a:pt x="589" y="350"/>
                  </a:lnTo>
                  <a:lnTo>
                    <a:pt x="589" y="343"/>
                  </a:lnTo>
                  <a:lnTo>
                    <a:pt x="591" y="335"/>
                  </a:lnTo>
                  <a:lnTo>
                    <a:pt x="593" y="327"/>
                  </a:lnTo>
                  <a:lnTo>
                    <a:pt x="593" y="320"/>
                  </a:lnTo>
                  <a:lnTo>
                    <a:pt x="593" y="314"/>
                  </a:lnTo>
                  <a:lnTo>
                    <a:pt x="593" y="305"/>
                  </a:lnTo>
                  <a:lnTo>
                    <a:pt x="595" y="299"/>
                  </a:lnTo>
                  <a:lnTo>
                    <a:pt x="593" y="291"/>
                  </a:lnTo>
                  <a:lnTo>
                    <a:pt x="593" y="282"/>
                  </a:lnTo>
                  <a:lnTo>
                    <a:pt x="593" y="274"/>
                  </a:lnTo>
                  <a:lnTo>
                    <a:pt x="593" y="267"/>
                  </a:lnTo>
                  <a:lnTo>
                    <a:pt x="591" y="259"/>
                  </a:lnTo>
                  <a:lnTo>
                    <a:pt x="589" y="251"/>
                  </a:lnTo>
                  <a:lnTo>
                    <a:pt x="589" y="244"/>
                  </a:lnTo>
                  <a:lnTo>
                    <a:pt x="587" y="238"/>
                  </a:lnTo>
                  <a:lnTo>
                    <a:pt x="585" y="231"/>
                  </a:lnTo>
                  <a:lnTo>
                    <a:pt x="584" y="223"/>
                  </a:lnTo>
                  <a:lnTo>
                    <a:pt x="582" y="215"/>
                  </a:lnTo>
                  <a:lnTo>
                    <a:pt x="580" y="208"/>
                  </a:lnTo>
                  <a:lnTo>
                    <a:pt x="576" y="202"/>
                  </a:lnTo>
                  <a:lnTo>
                    <a:pt x="576" y="194"/>
                  </a:lnTo>
                  <a:lnTo>
                    <a:pt x="572" y="187"/>
                  </a:lnTo>
                  <a:lnTo>
                    <a:pt x="570" y="181"/>
                  </a:lnTo>
                  <a:lnTo>
                    <a:pt x="566" y="175"/>
                  </a:lnTo>
                  <a:lnTo>
                    <a:pt x="565" y="168"/>
                  </a:lnTo>
                  <a:lnTo>
                    <a:pt x="561" y="162"/>
                  </a:lnTo>
                  <a:lnTo>
                    <a:pt x="557" y="154"/>
                  </a:lnTo>
                  <a:lnTo>
                    <a:pt x="549" y="141"/>
                  </a:lnTo>
                  <a:lnTo>
                    <a:pt x="542" y="132"/>
                  </a:lnTo>
                  <a:lnTo>
                    <a:pt x="532" y="118"/>
                  </a:lnTo>
                  <a:lnTo>
                    <a:pt x="525" y="107"/>
                  </a:lnTo>
                  <a:lnTo>
                    <a:pt x="515" y="97"/>
                  </a:lnTo>
                  <a:lnTo>
                    <a:pt x="508" y="88"/>
                  </a:lnTo>
                  <a:lnTo>
                    <a:pt x="496" y="78"/>
                  </a:lnTo>
                  <a:lnTo>
                    <a:pt x="485" y="67"/>
                  </a:lnTo>
                  <a:lnTo>
                    <a:pt x="473" y="58"/>
                  </a:lnTo>
                  <a:lnTo>
                    <a:pt x="462" y="50"/>
                  </a:lnTo>
                  <a:lnTo>
                    <a:pt x="454" y="46"/>
                  </a:lnTo>
                  <a:lnTo>
                    <a:pt x="449" y="42"/>
                  </a:lnTo>
                  <a:lnTo>
                    <a:pt x="443" y="39"/>
                  </a:lnTo>
                  <a:lnTo>
                    <a:pt x="437" y="35"/>
                  </a:lnTo>
                  <a:lnTo>
                    <a:pt x="430" y="33"/>
                  </a:lnTo>
                  <a:lnTo>
                    <a:pt x="424" y="29"/>
                  </a:lnTo>
                  <a:lnTo>
                    <a:pt x="418" y="27"/>
                  </a:lnTo>
                  <a:lnTo>
                    <a:pt x="412" y="23"/>
                  </a:lnTo>
                  <a:lnTo>
                    <a:pt x="403" y="21"/>
                  </a:lnTo>
                  <a:lnTo>
                    <a:pt x="397" y="18"/>
                  </a:lnTo>
                  <a:lnTo>
                    <a:pt x="390" y="14"/>
                  </a:lnTo>
                  <a:lnTo>
                    <a:pt x="384" y="14"/>
                  </a:lnTo>
                  <a:lnTo>
                    <a:pt x="376" y="10"/>
                  </a:lnTo>
                  <a:lnTo>
                    <a:pt x="369" y="10"/>
                  </a:lnTo>
                  <a:lnTo>
                    <a:pt x="363" y="6"/>
                  </a:lnTo>
                  <a:lnTo>
                    <a:pt x="355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4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6" y="2"/>
                  </a:lnTo>
                  <a:lnTo>
                    <a:pt x="257" y="2"/>
                  </a:lnTo>
                  <a:lnTo>
                    <a:pt x="249" y="2"/>
                  </a:lnTo>
                  <a:lnTo>
                    <a:pt x="243" y="4"/>
                  </a:lnTo>
                  <a:lnTo>
                    <a:pt x="236" y="6"/>
                  </a:lnTo>
                  <a:lnTo>
                    <a:pt x="228" y="6"/>
                  </a:lnTo>
                  <a:lnTo>
                    <a:pt x="220" y="10"/>
                  </a:lnTo>
                  <a:lnTo>
                    <a:pt x="213" y="10"/>
                  </a:lnTo>
                  <a:lnTo>
                    <a:pt x="205" y="14"/>
                  </a:lnTo>
                  <a:lnTo>
                    <a:pt x="199" y="14"/>
                  </a:lnTo>
                  <a:lnTo>
                    <a:pt x="192" y="18"/>
                  </a:lnTo>
                  <a:lnTo>
                    <a:pt x="186" y="21"/>
                  </a:lnTo>
                  <a:lnTo>
                    <a:pt x="180" y="23"/>
                  </a:lnTo>
                  <a:lnTo>
                    <a:pt x="173" y="27"/>
                  </a:lnTo>
                  <a:lnTo>
                    <a:pt x="165" y="29"/>
                  </a:lnTo>
                  <a:lnTo>
                    <a:pt x="160" y="33"/>
                  </a:lnTo>
                  <a:lnTo>
                    <a:pt x="152" y="35"/>
                  </a:lnTo>
                  <a:lnTo>
                    <a:pt x="141" y="42"/>
                  </a:lnTo>
                  <a:lnTo>
                    <a:pt x="129" y="50"/>
                  </a:lnTo>
                  <a:lnTo>
                    <a:pt x="118" y="58"/>
                  </a:lnTo>
                  <a:lnTo>
                    <a:pt x="106" y="67"/>
                  </a:lnTo>
                  <a:lnTo>
                    <a:pt x="95" y="78"/>
                  </a:lnTo>
                  <a:lnTo>
                    <a:pt x="85" y="88"/>
                  </a:lnTo>
                  <a:lnTo>
                    <a:pt x="76" y="97"/>
                  </a:lnTo>
                  <a:lnTo>
                    <a:pt x="66" y="107"/>
                  </a:lnTo>
                  <a:lnTo>
                    <a:pt x="57" y="118"/>
                  </a:lnTo>
                  <a:lnTo>
                    <a:pt x="49" y="132"/>
                  </a:lnTo>
                  <a:lnTo>
                    <a:pt x="40" y="141"/>
                  </a:lnTo>
                  <a:lnTo>
                    <a:pt x="34" y="154"/>
                  </a:lnTo>
                  <a:lnTo>
                    <a:pt x="30" y="162"/>
                  </a:lnTo>
                  <a:lnTo>
                    <a:pt x="26" y="168"/>
                  </a:lnTo>
                  <a:lnTo>
                    <a:pt x="25" y="175"/>
                  </a:lnTo>
                  <a:lnTo>
                    <a:pt x="23" y="181"/>
                  </a:lnTo>
                  <a:lnTo>
                    <a:pt x="19" y="187"/>
                  </a:lnTo>
                  <a:lnTo>
                    <a:pt x="15" y="194"/>
                  </a:lnTo>
                  <a:lnTo>
                    <a:pt x="13" y="202"/>
                  </a:lnTo>
                  <a:lnTo>
                    <a:pt x="11" y="208"/>
                  </a:lnTo>
                  <a:lnTo>
                    <a:pt x="9" y="215"/>
                  </a:lnTo>
                  <a:lnTo>
                    <a:pt x="7" y="223"/>
                  </a:lnTo>
                  <a:lnTo>
                    <a:pt x="6" y="231"/>
                  </a:lnTo>
                  <a:lnTo>
                    <a:pt x="6" y="238"/>
                  </a:lnTo>
                  <a:lnTo>
                    <a:pt x="2" y="244"/>
                  </a:lnTo>
                  <a:lnTo>
                    <a:pt x="2" y="251"/>
                  </a:lnTo>
                  <a:lnTo>
                    <a:pt x="0" y="259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82"/>
                  </a:lnTo>
                  <a:lnTo>
                    <a:pt x="0" y="291"/>
                  </a:lnTo>
                  <a:lnTo>
                    <a:pt x="0" y="299"/>
                  </a:lnTo>
                  <a:lnTo>
                    <a:pt x="0" y="305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0" y="327"/>
                  </a:lnTo>
                  <a:lnTo>
                    <a:pt x="0" y="335"/>
                  </a:lnTo>
                  <a:lnTo>
                    <a:pt x="2" y="343"/>
                  </a:lnTo>
                  <a:lnTo>
                    <a:pt x="2" y="350"/>
                  </a:lnTo>
                  <a:lnTo>
                    <a:pt x="6" y="358"/>
                  </a:lnTo>
                  <a:lnTo>
                    <a:pt x="6" y="366"/>
                  </a:lnTo>
                  <a:lnTo>
                    <a:pt x="7" y="371"/>
                  </a:lnTo>
                  <a:lnTo>
                    <a:pt x="9" y="379"/>
                  </a:lnTo>
                  <a:lnTo>
                    <a:pt x="11" y="385"/>
                  </a:lnTo>
                  <a:lnTo>
                    <a:pt x="13" y="392"/>
                  </a:lnTo>
                  <a:lnTo>
                    <a:pt x="15" y="400"/>
                  </a:lnTo>
                  <a:lnTo>
                    <a:pt x="19" y="405"/>
                  </a:lnTo>
                  <a:lnTo>
                    <a:pt x="23" y="415"/>
                  </a:lnTo>
                  <a:lnTo>
                    <a:pt x="25" y="421"/>
                  </a:lnTo>
                  <a:lnTo>
                    <a:pt x="26" y="426"/>
                  </a:lnTo>
                  <a:lnTo>
                    <a:pt x="30" y="432"/>
                  </a:lnTo>
                  <a:lnTo>
                    <a:pt x="34" y="440"/>
                  </a:lnTo>
                  <a:lnTo>
                    <a:pt x="38" y="445"/>
                  </a:lnTo>
                  <a:lnTo>
                    <a:pt x="40" y="451"/>
                  </a:lnTo>
                  <a:lnTo>
                    <a:pt x="44" y="457"/>
                  </a:lnTo>
                  <a:lnTo>
                    <a:pt x="49" y="464"/>
                  </a:lnTo>
                  <a:lnTo>
                    <a:pt x="57" y="476"/>
                  </a:lnTo>
                  <a:lnTo>
                    <a:pt x="66" y="487"/>
                  </a:lnTo>
                  <a:lnTo>
                    <a:pt x="76" y="497"/>
                  </a:lnTo>
                  <a:lnTo>
                    <a:pt x="85" y="508"/>
                  </a:lnTo>
                  <a:lnTo>
                    <a:pt x="95" y="518"/>
                  </a:lnTo>
                  <a:lnTo>
                    <a:pt x="106" y="527"/>
                  </a:lnTo>
                  <a:lnTo>
                    <a:pt x="118" y="535"/>
                  </a:lnTo>
                  <a:lnTo>
                    <a:pt x="129" y="544"/>
                  </a:lnTo>
                  <a:lnTo>
                    <a:pt x="141" y="552"/>
                  </a:lnTo>
                  <a:lnTo>
                    <a:pt x="152" y="559"/>
                  </a:lnTo>
                  <a:lnTo>
                    <a:pt x="160" y="563"/>
                  </a:lnTo>
                  <a:lnTo>
                    <a:pt x="165" y="567"/>
                  </a:lnTo>
                  <a:lnTo>
                    <a:pt x="173" y="569"/>
                  </a:lnTo>
                  <a:lnTo>
                    <a:pt x="180" y="573"/>
                  </a:lnTo>
                  <a:lnTo>
                    <a:pt x="186" y="575"/>
                  </a:lnTo>
                  <a:lnTo>
                    <a:pt x="192" y="578"/>
                  </a:lnTo>
                  <a:lnTo>
                    <a:pt x="199" y="578"/>
                  </a:lnTo>
                  <a:lnTo>
                    <a:pt x="205" y="582"/>
                  </a:lnTo>
                  <a:lnTo>
                    <a:pt x="213" y="584"/>
                  </a:lnTo>
                  <a:lnTo>
                    <a:pt x="220" y="586"/>
                  </a:lnTo>
                  <a:lnTo>
                    <a:pt x="228" y="588"/>
                  </a:lnTo>
                  <a:lnTo>
                    <a:pt x="236" y="590"/>
                  </a:lnTo>
                  <a:lnTo>
                    <a:pt x="243" y="592"/>
                  </a:lnTo>
                  <a:lnTo>
                    <a:pt x="249" y="592"/>
                  </a:lnTo>
                  <a:lnTo>
                    <a:pt x="257" y="594"/>
                  </a:lnTo>
                  <a:lnTo>
                    <a:pt x="266" y="596"/>
                  </a:lnTo>
                  <a:lnTo>
                    <a:pt x="272" y="596"/>
                  </a:lnTo>
                  <a:lnTo>
                    <a:pt x="281" y="596"/>
                  </a:lnTo>
                  <a:lnTo>
                    <a:pt x="289" y="596"/>
                  </a:lnTo>
                  <a:lnTo>
                    <a:pt x="296" y="597"/>
                  </a:lnTo>
                  <a:lnTo>
                    <a:pt x="296" y="597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1" name="Freeform 23"/>
            <p:cNvSpPr>
              <a:spLocks/>
            </p:cNvSpPr>
            <p:nvPr/>
          </p:nvSpPr>
          <p:spPr bwMode="auto">
            <a:xfrm>
              <a:off x="7359548" y="4363823"/>
              <a:ext cx="721202" cy="724087"/>
            </a:xfrm>
            <a:custGeom>
              <a:avLst/>
              <a:gdLst/>
              <a:ahLst/>
              <a:cxnLst>
                <a:cxn ang="0">
                  <a:pos x="274" y="500"/>
                </a:cxn>
                <a:cxn ang="0">
                  <a:pos x="291" y="496"/>
                </a:cxn>
                <a:cxn ang="0">
                  <a:pos x="323" y="490"/>
                </a:cxn>
                <a:cxn ang="0">
                  <a:pos x="358" y="475"/>
                </a:cxn>
                <a:cxn ang="0">
                  <a:pos x="388" y="458"/>
                </a:cxn>
                <a:cxn ang="0">
                  <a:pos x="419" y="435"/>
                </a:cxn>
                <a:cxn ang="0">
                  <a:pos x="443" y="411"/>
                </a:cxn>
                <a:cxn ang="0">
                  <a:pos x="462" y="378"/>
                </a:cxn>
                <a:cxn ang="0">
                  <a:pos x="479" y="348"/>
                </a:cxn>
                <a:cxn ang="0">
                  <a:pos x="493" y="312"/>
                </a:cxn>
                <a:cxn ang="0">
                  <a:pos x="497" y="287"/>
                </a:cxn>
                <a:cxn ang="0">
                  <a:pos x="500" y="262"/>
                </a:cxn>
                <a:cxn ang="0">
                  <a:pos x="500" y="238"/>
                </a:cxn>
                <a:cxn ang="0">
                  <a:pos x="497" y="211"/>
                </a:cxn>
                <a:cxn ang="0">
                  <a:pos x="493" y="186"/>
                </a:cxn>
                <a:cxn ang="0">
                  <a:pos x="483" y="163"/>
                </a:cxn>
                <a:cxn ang="0">
                  <a:pos x="470" y="129"/>
                </a:cxn>
                <a:cxn ang="0">
                  <a:pos x="449" y="99"/>
                </a:cxn>
                <a:cxn ang="0">
                  <a:pos x="426" y="74"/>
                </a:cxn>
                <a:cxn ang="0">
                  <a:pos x="398" y="49"/>
                </a:cxn>
                <a:cxn ang="0">
                  <a:pos x="367" y="28"/>
                </a:cxn>
                <a:cxn ang="0">
                  <a:pos x="335" y="13"/>
                </a:cxn>
                <a:cxn ang="0">
                  <a:pos x="299" y="6"/>
                </a:cxn>
                <a:cxn ang="0">
                  <a:pos x="280" y="0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198" y="6"/>
                </a:cxn>
                <a:cxn ang="0">
                  <a:pos x="179" y="8"/>
                </a:cxn>
                <a:cxn ang="0">
                  <a:pos x="150" y="19"/>
                </a:cxn>
                <a:cxn ang="0">
                  <a:pos x="118" y="36"/>
                </a:cxn>
                <a:cxn ang="0">
                  <a:pos x="88" y="57"/>
                </a:cxn>
                <a:cxn ang="0">
                  <a:pos x="63" y="80"/>
                </a:cxn>
                <a:cxn ang="0">
                  <a:pos x="42" y="108"/>
                </a:cxn>
                <a:cxn ang="0">
                  <a:pos x="23" y="141"/>
                </a:cxn>
                <a:cxn ang="0">
                  <a:pos x="10" y="175"/>
                </a:cxn>
                <a:cxn ang="0">
                  <a:pos x="4" y="192"/>
                </a:cxn>
                <a:cxn ang="0">
                  <a:pos x="0" y="224"/>
                </a:cxn>
                <a:cxn ang="0">
                  <a:pos x="0" y="243"/>
                </a:cxn>
                <a:cxn ang="0">
                  <a:pos x="0" y="276"/>
                </a:cxn>
                <a:cxn ang="0">
                  <a:pos x="2" y="293"/>
                </a:cxn>
                <a:cxn ang="0">
                  <a:pos x="10" y="323"/>
                </a:cxn>
                <a:cxn ang="0">
                  <a:pos x="23" y="357"/>
                </a:cxn>
                <a:cxn ang="0">
                  <a:pos x="42" y="390"/>
                </a:cxn>
                <a:cxn ang="0">
                  <a:pos x="63" y="418"/>
                </a:cxn>
                <a:cxn ang="0">
                  <a:pos x="88" y="445"/>
                </a:cxn>
                <a:cxn ang="0">
                  <a:pos x="118" y="464"/>
                </a:cxn>
                <a:cxn ang="0">
                  <a:pos x="150" y="481"/>
                </a:cxn>
                <a:cxn ang="0">
                  <a:pos x="179" y="490"/>
                </a:cxn>
                <a:cxn ang="0">
                  <a:pos x="198" y="496"/>
                </a:cxn>
                <a:cxn ang="0">
                  <a:pos x="228" y="500"/>
                </a:cxn>
                <a:cxn ang="0">
                  <a:pos x="249" y="502"/>
                </a:cxn>
              </a:cxnLst>
              <a:rect l="0" t="0" r="r" b="b"/>
              <a:pathLst>
                <a:path w="500" h="502">
                  <a:moveTo>
                    <a:pt x="249" y="502"/>
                  </a:moveTo>
                  <a:lnTo>
                    <a:pt x="261" y="502"/>
                  </a:lnTo>
                  <a:lnTo>
                    <a:pt x="274" y="500"/>
                  </a:lnTo>
                  <a:lnTo>
                    <a:pt x="280" y="498"/>
                  </a:lnTo>
                  <a:lnTo>
                    <a:pt x="285" y="498"/>
                  </a:lnTo>
                  <a:lnTo>
                    <a:pt x="291" y="496"/>
                  </a:lnTo>
                  <a:lnTo>
                    <a:pt x="299" y="496"/>
                  </a:lnTo>
                  <a:lnTo>
                    <a:pt x="310" y="494"/>
                  </a:lnTo>
                  <a:lnTo>
                    <a:pt x="323" y="490"/>
                  </a:lnTo>
                  <a:lnTo>
                    <a:pt x="335" y="485"/>
                  </a:lnTo>
                  <a:lnTo>
                    <a:pt x="346" y="481"/>
                  </a:lnTo>
                  <a:lnTo>
                    <a:pt x="358" y="475"/>
                  </a:lnTo>
                  <a:lnTo>
                    <a:pt x="367" y="470"/>
                  </a:lnTo>
                  <a:lnTo>
                    <a:pt x="377" y="464"/>
                  </a:lnTo>
                  <a:lnTo>
                    <a:pt x="388" y="458"/>
                  </a:lnTo>
                  <a:lnTo>
                    <a:pt x="398" y="450"/>
                  </a:lnTo>
                  <a:lnTo>
                    <a:pt x="409" y="445"/>
                  </a:lnTo>
                  <a:lnTo>
                    <a:pt x="419" y="435"/>
                  </a:lnTo>
                  <a:lnTo>
                    <a:pt x="426" y="428"/>
                  </a:lnTo>
                  <a:lnTo>
                    <a:pt x="434" y="418"/>
                  </a:lnTo>
                  <a:lnTo>
                    <a:pt x="443" y="411"/>
                  </a:lnTo>
                  <a:lnTo>
                    <a:pt x="449" y="399"/>
                  </a:lnTo>
                  <a:lnTo>
                    <a:pt x="457" y="390"/>
                  </a:lnTo>
                  <a:lnTo>
                    <a:pt x="462" y="378"/>
                  </a:lnTo>
                  <a:lnTo>
                    <a:pt x="470" y="369"/>
                  </a:lnTo>
                  <a:lnTo>
                    <a:pt x="476" y="357"/>
                  </a:lnTo>
                  <a:lnTo>
                    <a:pt x="479" y="348"/>
                  </a:lnTo>
                  <a:lnTo>
                    <a:pt x="483" y="335"/>
                  </a:lnTo>
                  <a:lnTo>
                    <a:pt x="489" y="323"/>
                  </a:lnTo>
                  <a:lnTo>
                    <a:pt x="493" y="312"/>
                  </a:lnTo>
                  <a:lnTo>
                    <a:pt x="495" y="300"/>
                  </a:lnTo>
                  <a:lnTo>
                    <a:pt x="495" y="293"/>
                  </a:lnTo>
                  <a:lnTo>
                    <a:pt x="497" y="287"/>
                  </a:lnTo>
                  <a:lnTo>
                    <a:pt x="498" y="281"/>
                  </a:lnTo>
                  <a:lnTo>
                    <a:pt x="498" y="276"/>
                  </a:lnTo>
                  <a:lnTo>
                    <a:pt x="500" y="262"/>
                  </a:lnTo>
                  <a:lnTo>
                    <a:pt x="500" y="251"/>
                  </a:lnTo>
                  <a:lnTo>
                    <a:pt x="500" y="243"/>
                  </a:lnTo>
                  <a:lnTo>
                    <a:pt x="500" y="238"/>
                  </a:lnTo>
                  <a:lnTo>
                    <a:pt x="498" y="230"/>
                  </a:lnTo>
                  <a:lnTo>
                    <a:pt x="498" y="224"/>
                  </a:lnTo>
                  <a:lnTo>
                    <a:pt x="497" y="211"/>
                  </a:lnTo>
                  <a:lnTo>
                    <a:pt x="495" y="200"/>
                  </a:lnTo>
                  <a:lnTo>
                    <a:pt x="493" y="192"/>
                  </a:lnTo>
                  <a:lnTo>
                    <a:pt x="493" y="186"/>
                  </a:lnTo>
                  <a:lnTo>
                    <a:pt x="489" y="181"/>
                  </a:lnTo>
                  <a:lnTo>
                    <a:pt x="489" y="175"/>
                  </a:lnTo>
                  <a:lnTo>
                    <a:pt x="483" y="163"/>
                  </a:lnTo>
                  <a:lnTo>
                    <a:pt x="479" y="152"/>
                  </a:lnTo>
                  <a:lnTo>
                    <a:pt x="476" y="141"/>
                  </a:lnTo>
                  <a:lnTo>
                    <a:pt x="470" y="129"/>
                  </a:lnTo>
                  <a:lnTo>
                    <a:pt x="462" y="120"/>
                  </a:lnTo>
                  <a:lnTo>
                    <a:pt x="457" y="108"/>
                  </a:lnTo>
                  <a:lnTo>
                    <a:pt x="449" y="99"/>
                  </a:lnTo>
                  <a:lnTo>
                    <a:pt x="443" y="89"/>
                  </a:lnTo>
                  <a:lnTo>
                    <a:pt x="434" y="80"/>
                  </a:lnTo>
                  <a:lnTo>
                    <a:pt x="426" y="74"/>
                  </a:lnTo>
                  <a:lnTo>
                    <a:pt x="419" y="65"/>
                  </a:lnTo>
                  <a:lnTo>
                    <a:pt x="409" y="57"/>
                  </a:lnTo>
                  <a:lnTo>
                    <a:pt x="398" y="49"/>
                  </a:lnTo>
                  <a:lnTo>
                    <a:pt x="388" y="42"/>
                  </a:lnTo>
                  <a:lnTo>
                    <a:pt x="377" y="36"/>
                  </a:lnTo>
                  <a:lnTo>
                    <a:pt x="367" y="28"/>
                  </a:lnTo>
                  <a:lnTo>
                    <a:pt x="358" y="23"/>
                  </a:lnTo>
                  <a:lnTo>
                    <a:pt x="346" y="19"/>
                  </a:lnTo>
                  <a:lnTo>
                    <a:pt x="335" y="13"/>
                  </a:lnTo>
                  <a:lnTo>
                    <a:pt x="323" y="11"/>
                  </a:lnTo>
                  <a:lnTo>
                    <a:pt x="310" y="8"/>
                  </a:lnTo>
                  <a:lnTo>
                    <a:pt x="299" y="6"/>
                  </a:lnTo>
                  <a:lnTo>
                    <a:pt x="291" y="2"/>
                  </a:lnTo>
                  <a:lnTo>
                    <a:pt x="285" y="2"/>
                  </a:lnTo>
                  <a:lnTo>
                    <a:pt x="280" y="0"/>
                  </a:lnTo>
                  <a:lnTo>
                    <a:pt x="274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09" y="2"/>
                  </a:lnTo>
                  <a:lnTo>
                    <a:pt x="198" y="6"/>
                  </a:lnTo>
                  <a:lnTo>
                    <a:pt x="190" y="6"/>
                  </a:lnTo>
                  <a:lnTo>
                    <a:pt x="185" y="8"/>
                  </a:lnTo>
                  <a:lnTo>
                    <a:pt x="179" y="8"/>
                  </a:lnTo>
                  <a:lnTo>
                    <a:pt x="173" y="11"/>
                  </a:lnTo>
                  <a:lnTo>
                    <a:pt x="162" y="13"/>
                  </a:lnTo>
                  <a:lnTo>
                    <a:pt x="150" y="19"/>
                  </a:lnTo>
                  <a:lnTo>
                    <a:pt x="139" y="23"/>
                  </a:lnTo>
                  <a:lnTo>
                    <a:pt x="128" y="28"/>
                  </a:lnTo>
                  <a:lnTo>
                    <a:pt x="118" y="36"/>
                  </a:lnTo>
                  <a:lnTo>
                    <a:pt x="109" y="42"/>
                  </a:lnTo>
                  <a:lnTo>
                    <a:pt x="97" y="49"/>
                  </a:lnTo>
                  <a:lnTo>
                    <a:pt x="88" y="57"/>
                  </a:lnTo>
                  <a:lnTo>
                    <a:pt x="80" y="65"/>
                  </a:lnTo>
                  <a:lnTo>
                    <a:pt x="73" y="74"/>
                  </a:lnTo>
                  <a:lnTo>
                    <a:pt x="63" y="80"/>
                  </a:lnTo>
                  <a:lnTo>
                    <a:pt x="55" y="89"/>
                  </a:lnTo>
                  <a:lnTo>
                    <a:pt x="48" y="99"/>
                  </a:lnTo>
                  <a:lnTo>
                    <a:pt x="42" y="108"/>
                  </a:lnTo>
                  <a:lnTo>
                    <a:pt x="34" y="120"/>
                  </a:lnTo>
                  <a:lnTo>
                    <a:pt x="29" y="129"/>
                  </a:lnTo>
                  <a:lnTo>
                    <a:pt x="23" y="141"/>
                  </a:lnTo>
                  <a:lnTo>
                    <a:pt x="19" y="152"/>
                  </a:lnTo>
                  <a:lnTo>
                    <a:pt x="14" y="163"/>
                  </a:lnTo>
                  <a:lnTo>
                    <a:pt x="10" y="175"/>
                  </a:lnTo>
                  <a:lnTo>
                    <a:pt x="8" y="181"/>
                  </a:lnTo>
                  <a:lnTo>
                    <a:pt x="6" y="186"/>
                  </a:lnTo>
                  <a:lnTo>
                    <a:pt x="4" y="192"/>
                  </a:lnTo>
                  <a:lnTo>
                    <a:pt x="4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62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12"/>
                  </a:lnTo>
                  <a:lnTo>
                    <a:pt x="10" y="323"/>
                  </a:lnTo>
                  <a:lnTo>
                    <a:pt x="14" y="335"/>
                  </a:lnTo>
                  <a:lnTo>
                    <a:pt x="19" y="348"/>
                  </a:lnTo>
                  <a:lnTo>
                    <a:pt x="23" y="357"/>
                  </a:lnTo>
                  <a:lnTo>
                    <a:pt x="29" y="369"/>
                  </a:lnTo>
                  <a:lnTo>
                    <a:pt x="34" y="378"/>
                  </a:lnTo>
                  <a:lnTo>
                    <a:pt x="42" y="390"/>
                  </a:lnTo>
                  <a:lnTo>
                    <a:pt x="48" y="399"/>
                  </a:lnTo>
                  <a:lnTo>
                    <a:pt x="55" y="411"/>
                  </a:lnTo>
                  <a:lnTo>
                    <a:pt x="63" y="418"/>
                  </a:lnTo>
                  <a:lnTo>
                    <a:pt x="73" y="428"/>
                  </a:lnTo>
                  <a:lnTo>
                    <a:pt x="80" y="435"/>
                  </a:lnTo>
                  <a:lnTo>
                    <a:pt x="88" y="445"/>
                  </a:lnTo>
                  <a:lnTo>
                    <a:pt x="97" y="450"/>
                  </a:lnTo>
                  <a:lnTo>
                    <a:pt x="109" y="458"/>
                  </a:lnTo>
                  <a:lnTo>
                    <a:pt x="118" y="464"/>
                  </a:lnTo>
                  <a:lnTo>
                    <a:pt x="128" y="470"/>
                  </a:lnTo>
                  <a:lnTo>
                    <a:pt x="139" y="475"/>
                  </a:lnTo>
                  <a:lnTo>
                    <a:pt x="150" y="481"/>
                  </a:lnTo>
                  <a:lnTo>
                    <a:pt x="162" y="485"/>
                  </a:lnTo>
                  <a:lnTo>
                    <a:pt x="173" y="490"/>
                  </a:lnTo>
                  <a:lnTo>
                    <a:pt x="179" y="490"/>
                  </a:lnTo>
                  <a:lnTo>
                    <a:pt x="185" y="494"/>
                  </a:lnTo>
                  <a:lnTo>
                    <a:pt x="190" y="494"/>
                  </a:lnTo>
                  <a:lnTo>
                    <a:pt x="198" y="496"/>
                  </a:lnTo>
                  <a:lnTo>
                    <a:pt x="209" y="498"/>
                  </a:lnTo>
                  <a:lnTo>
                    <a:pt x="223" y="500"/>
                  </a:lnTo>
                  <a:lnTo>
                    <a:pt x="228" y="500"/>
                  </a:lnTo>
                  <a:lnTo>
                    <a:pt x="236" y="502"/>
                  </a:lnTo>
                  <a:lnTo>
                    <a:pt x="244" y="502"/>
                  </a:lnTo>
                  <a:lnTo>
                    <a:pt x="249" y="502"/>
                  </a:lnTo>
                  <a:lnTo>
                    <a:pt x="249" y="5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2" name="Freeform 24"/>
            <p:cNvSpPr>
              <a:spLocks/>
            </p:cNvSpPr>
            <p:nvPr/>
          </p:nvSpPr>
          <p:spPr bwMode="auto">
            <a:xfrm>
              <a:off x="7878814" y="4845586"/>
              <a:ext cx="548113" cy="533690"/>
            </a:xfrm>
            <a:custGeom>
              <a:avLst/>
              <a:gdLst/>
              <a:ahLst/>
              <a:cxnLst>
                <a:cxn ang="0">
                  <a:pos x="380" y="182"/>
                </a:cxn>
                <a:cxn ang="0">
                  <a:pos x="272" y="205"/>
                </a:cxn>
                <a:cxn ang="0">
                  <a:pos x="62" y="0"/>
                </a:cxn>
                <a:cxn ang="0">
                  <a:pos x="0" y="43"/>
                </a:cxn>
                <a:cxn ang="0">
                  <a:pos x="218" y="275"/>
                </a:cxn>
                <a:cxn ang="0">
                  <a:pos x="220" y="368"/>
                </a:cxn>
                <a:cxn ang="0">
                  <a:pos x="323" y="300"/>
                </a:cxn>
                <a:cxn ang="0">
                  <a:pos x="380" y="182"/>
                </a:cxn>
                <a:cxn ang="0">
                  <a:pos x="380" y="182"/>
                </a:cxn>
              </a:cxnLst>
              <a:rect l="0" t="0" r="r" b="b"/>
              <a:pathLst>
                <a:path w="380" h="368">
                  <a:moveTo>
                    <a:pt x="380" y="182"/>
                  </a:moveTo>
                  <a:lnTo>
                    <a:pt x="272" y="20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218" y="275"/>
                  </a:lnTo>
                  <a:lnTo>
                    <a:pt x="220" y="368"/>
                  </a:lnTo>
                  <a:lnTo>
                    <a:pt x="323" y="300"/>
                  </a:lnTo>
                  <a:lnTo>
                    <a:pt x="380" y="182"/>
                  </a:lnTo>
                  <a:lnTo>
                    <a:pt x="38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3" name="Freeform 25"/>
            <p:cNvSpPr>
              <a:spLocks/>
            </p:cNvSpPr>
            <p:nvPr/>
          </p:nvSpPr>
          <p:spPr bwMode="auto">
            <a:xfrm>
              <a:off x="7359548" y="4900396"/>
              <a:ext cx="337523" cy="591386"/>
            </a:xfrm>
            <a:custGeom>
              <a:avLst/>
              <a:gdLst/>
              <a:ahLst/>
              <a:cxnLst>
                <a:cxn ang="0">
                  <a:pos x="228" y="399"/>
                </a:cxn>
                <a:cxn ang="0">
                  <a:pos x="166" y="315"/>
                </a:cxn>
                <a:cxn ang="0">
                  <a:pos x="234" y="32"/>
                </a:cxn>
                <a:cxn ang="0">
                  <a:pos x="162" y="0"/>
                </a:cxn>
                <a:cxn ang="0">
                  <a:pos x="76" y="306"/>
                </a:cxn>
                <a:cxn ang="0">
                  <a:pos x="0" y="357"/>
                </a:cxn>
                <a:cxn ang="0">
                  <a:pos x="111" y="408"/>
                </a:cxn>
                <a:cxn ang="0">
                  <a:pos x="228" y="399"/>
                </a:cxn>
                <a:cxn ang="0">
                  <a:pos x="228" y="399"/>
                </a:cxn>
              </a:cxnLst>
              <a:rect l="0" t="0" r="r" b="b"/>
              <a:pathLst>
                <a:path w="234" h="408">
                  <a:moveTo>
                    <a:pt x="228" y="399"/>
                  </a:moveTo>
                  <a:lnTo>
                    <a:pt x="166" y="315"/>
                  </a:lnTo>
                  <a:lnTo>
                    <a:pt x="234" y="32"/>
                  </a:lnTo>
                  <a:lnTo>
                    <a:pt x="162" y="0"/>
                  </a:lnTo>
                  <a:lnTo>
                    <a:pt x="76" y="306"/>
                  </a:lnTo>
                  <a:lnTo>
                    <a:pt x="0" y="357"/>
                  </a:lnTo>
                  <a:lnTo>
                    <a:pt x="111" y="408"/>
                  </a:lnTo>
                  <a:lnTo>
                    <a:pt x="228" y="399"/>
                  </a:lnTo>
                  <a:lnTo>
                    <a:pt x="22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4" name="Freeform 26"/>
            <p:cNvSpPr>
              <a:spLocks/>
            </p:cNvSpPr>
            <p:nvPr/>
          </p:nvSpPr>
          <p:spPr bwMode="auto">
            <a:xfrm>
              <a:off x="6955676" y="4715769"/>
              <a:ext cx="571192" cy="325984"/>
            </a:xfrm>
            <a:custGeom>
              <a:avLst/>
              <a:gdLst/>
              <a:ahLst/>
              <a:cxnLst>
                <a:cxn ang="0">
                  <a:pos x="49" y="227"/>
                </a:cxn>
                <a:cxn ang="0">
                  <a:pos x="104" y="145"/>
                </a:cxn>
                <a:cxn ang="0">
                  <a:pos x="393" y="92"/>
                </a:cxn>
                <a:cxn ang="0">
                  <a:pos x="395" y="17"/>
                </a:cxn>
                <a:cxn ang="0">
                  <a:pos x="80" y="59"/>
                </a:cxn>
                <a:cxn ang="0">
                  <a:pos x="9" y="0"/>
                </a:cxn>
                <a:cxn ang="0">
                  <a:pos x="0" y="131"/>
                </a:cxn>
                <a:cxn ang="0">
                  <a:pos x="49" y="227"/>
                </a:cxn>
                <a:cxn ang="0">
                  <a:pos x="49" y="227"/>
                </a:cxn>
              </a:cxnLst>
              <a:rect l="0" t="0" r="r" b="b"/>
              <a:pathLst>
                <a:path w="395" h="227">
                  <a:moveTo>
                    <a:pt x="49" y="227"/>
                  </a:moveTo>
                  <a:lnTo>
                    <a:pt x="104" y="145"/>
                  </a:lnTo>
                  <a:lnTo>
                    <a:pt x="393" y="92"/>
                  </a:lnTo>
                  <a:lnTo>
                    <a:pt x="395" y="17"/>
                  </a:lnTo>
                  <a:lnTo>
                    <a:pt x="80" y="59"/>
                  </a:lnTo>
                  <a:lnTo>
                    <a:pt x="9" y="0"/>
                  </a:lnTo>
                  <a:lnTo>
                    <a:pt x="0" y="131"/>
                  </a:lnTo>
                  <a:lnTo>
                    <a:pt x="49" y="227"/>
                  </a:lnTo>
                  <a:lnTo>
                    <a:pt x="49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5" name="Freeform 27"/>
            <p:cNvSpPr>
              <a:spLocks/>
            </p:cNvSpPr>
            <p:nvPr/>
          </p:nvSpPr>
          <p:spPr bwMode="auto">
            <a:xfrm>
              <a:off x="7962474" y="4441714"/>
              <a:ext cx="594270" cy="351946"/>
            </a:xfrm>
            <a:custGeom>
              <a:avLst/>
              <a:gdLst/>
              <a:ahLst/>
              <a:cxnLst>
                <a:cxn ang="0">
                  <a:pos x="387" y="245"/>
                </a:cxn>
                <a:cxn ang="0">
                  <a:pos x="313" y="166"/>
                </a:cxn>
                <a:cxn ang="0">
                  <a:pos x="28" y="217"/>
                </a:cxn>
                <a:cxn ang="0">
                  <a:pos x="0" y="147"/>
                </a:cxn>
                <a:cxn ang="0">
                  <a:pos x="310" y="76"/>
                </a:cxn>
                <a:cxn ang="0">
                  <a:pos x="365" y="0"/>
                </a:cxn>
                <a:cxn ang="0">
                  <a:pos x="410" y="118"/>
                </a:cxn>
                <a:cxn ang="0">
                  <a:pos x="387" y="245"/>
                </a:cxn>
                <a:cxn ang="0">
                  <a:pos x="387" y="245"/>
                </a:cxn>
              </a:cxnLst>
              <a:rect l="0" t="0" r="r" b="b"/>
              <a:pathLst>
                <a:path w="410" h="245">
                  <a:moveTo>
                    <a:pt x="387" y="245"/>
                  </a:moveTo>
                  <a:lnTo>
                    <a:pt x="313" y="166"/>
                  </a:lnTo>
                  <a:lnTo>
                    <a:pt x="28" y="217"/>
                  </a:lnTo>
                  <a:lnTo>
                    <a:pt x="0" y="147"/>
                  </a:lnTo>
                  <a:lnTo>
                    <a:pt x="310" y="76"/>
                  </a:lnTo>
                  <a:lnTo>
                    <a:pt x="365" y="0"/>
                  </a:lnTo>
                  <a:lnTo>
                    <a:pt x="410" y="118"/>
                  </a:lnTo>
                  <a:lnTo>
                    <a:pt x="387" y="245"/>
                  </a:lnTo>
                  <a:lnTo>
                    <a:pt x="387" y="2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6" name="Freeform 28"/>
            <p:cNvSpPr>
              <a:spLocks/>
            </p:cNvSpPr>
            <p:nvPr/>
          </p:nvSpPr>
          <p:spPr bwMode="auto">
            <a:xfrm>
              <a:off x="7786500" y="3965720"/>
              <a:ext cx="418298" cy="559652"/>
            </a:xfrm>
            <a:custGeom>
              <a:avLst/>
              <a:gdLst/>
              <a:ahLst/>
              <a:cxnLst>
                <a:cxn ang="0">
                  <a:pos x="289" y="95"/>
                </a:cxn>
                <a:cxn ang="0">
                  <a:pos x="179" y="116"/>
                </a:cxn>
                <a:cxn ang="0">
                  <a:pos x="72" y="388"/>
                </a:cxn>
                <a:cxn ang="0">
                  <a:pos x="0" y="377"/>
                </a:cxn>
                <a:cxn ang="0">
                  <a:pos x="106" y="88"/>
                </a:cxn>
                <a:cxn ang="0">
                  <a:pos x="38" y="0"/>
                </a:cxn>
                <a:cxn ang="0">
                  <a:pos x="186" y="12"/>
                </a:cxn>
                <a:cxn ang="0">
                  <a:pos x="289" y="95"/>
                </a:cxn>
                <a:cxn ang="0">
                  <a:pos x="289" y="95"/>
                </a:cxn>
              </a:cxnLst>
              <a:rect l="0" t="0" r="r" b="b"/>
              <a:pathLst>
                <a:path w="289" h="388">
                  <a:moveTo>
                    <a:pt x="289" y="95"/>
                  </a:moveTo>
                  <a:lnTo>
                    <a:pt x="179" y="116"/>
                  </a:lnTo>
                  <a:lnTo>
                    <a:pt x="72" y="388"/>
                  </a:lnTo>
                  <a:lnTo>
                    <a:pt x="0" y="377"/>
                  </a:lnTo>
                  <a:lnTo>
                    <a:pt x="106" y="88"/>
                  </a:lnTo>
                  <a:lnTo>
                    <a:pt x="38" y="0"/>
                  </a:lnTo>
                  <a:lnTo>
                    <a:pt x="186" y="12"/>
                  </a:lnTo>
                  <a:lnTo>
                    <a:pt x="289" y="95"/>
                  </a:lnTo>
                  <a:lnTo>
                    <a:pt x="28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7" name="Freeform 29"/>
            <p:cNvSpPr>
              <a:spLocks/>
            </p:cNvSpPr>
            <p:nvPr/>
          </p:nvSpPr>
          <p:spPr bwMode="auto">
            <a:xfrm>
              <a:off x="7076837" y="4115730"/>
              <a:ext cx="536574" cy="550998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64" y="112"/>
                </a:cxn>
                <a:cxn ang="0">
                  <a:pos x="371" y="317"/>
                </a:cxn>
                <a:cxn ang="0">
                  <a:pos x="331" y="380"/>
                </a:cxn>
                <a:cxn ang="0">
                  <a:pos x="95" y="167"/>
                </a:cxn>
                <a:cxn ang="0">
                  <a:pos x="0" y="165"/>
                </a:cxn>
                <a:cxn ang="0">
                  <a:pos x="69" y="61"/>
                </a:cxn>
                <a:cxn ang="0">
                  <a:pos x="153" y="0"/>
                </a:cxn>
                <a:cxn ang="0">
                  <a:pos x="153" y="0"/>
                </a:cxn>
              </a:cxnLst>
              <a:rect l="0" t="0" r="r" b="b"/>
              <a:pathLst>
                <a:path w="371" h="380">
                  <a:moveTo>
                    <a:pt x="153" y="0"/>
                  </a:moveTo>
                  <a:lnTo>
                    <a:pt x="164" y="112"/>
                  </a:lnTo>
                  <a:lnTo>
                    <a:pt x="371" y="317"/>
                  </a:lnTo>
                  <a:lnTo>
                    <a:pt x="331" y="380"/>
                  </a:lnTo>
                  <a:lnTo>
                    <a:pt x="95" y="167"/>
                  </a:lnTo>
                  <a:lnTo>
                    <a:pt x="0" y="165"/>
                  </a:lnTo>
                  <a:lnTo>
                    <a:pt x="69" y="61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8" name="Freeform 30"/>
            <p:cNvSpPr>
              <a:spLocks/>
            </p:cNvSpPr>
            <p:nvPr/>
          </p:nvSpPr>
          <p:spPr bwMode="auto">
            <a:xfrm>
              <a:off x="7460518" y="4461906"/>
              <a:ext cx="504842" cy="504842"/>
            </a:xfrm>
            <a:custGeom>
              <a:avLst/>
              <a:gdLst/>
              <a:ahLst/>
              <a:cxnLst>
                <a:cxn ang="0">
                  <a:pos x="194" y="348"/>
                </a:cxn>
                <a:cxn ang="0">
                  <a:pos x="218" y="343"/>
                </a:cxn>
                <a:cxn ang="0">
                  <a:pos x="243" y="335"/>
                </a:cxn>
                <a:cxn ang="0">
                  <a:pos x="264" y="322"/>
                </a:cxn>
                <a:cxn ang="0">
                  <a:pos x="285" y="306"/>
                </a:cxn>
                <a:cxn ang="0">
                  <a:pos x="304" y="289"/>
                </a:cxn>
                <a:cxn ang="0">
                  <a:pos x="319" y="270"/>
                </a:cxn>
                <a:cxn ang="0">
                  <a:pos x="332" y="248"/>
                </a:cxn>
                <a:cxn ang="0">
                  <a:pos x="340" y="225"/>
                </a:cxn>
                <a:cxn ang="0">
                  <a:pos x="348" y="198"/>
                </a:cxn>
                <a:cxn ang="0">
                  <a:pos x="349" y="173"/>
                </a:cxn>
                <a:cxn ang="0">
                  <a:pos x="348" y="147"/>
                </a:cxn>
                <a:cxn ang="0">
                  <a:pos x="340" y="120"/>
                </a:cxn>
                <a:cxn ang="0">
                  <a:pos x="332" y="97"/>
                </a:cxn>
                <a:cxn ang="0">
                  <a:pos x="319" y="75"/>
                </a:cxn>
                <a:cxn ang="0">
                  <a:pos x="304" y="55"/>
                </a:cxn>
                <a:cxn ang="0">
                  <a:pos x="285" y="36"/>
                </a:cxn>
                <a:cxn ang="0">
                  <a:pos x="264" y="23"/>
                </a:cxn>
                <a:cxn ang="0">
                  <a:pos x="243" y="12"/>
                </a:cxn>
                <a:cxn ang="0">
                  <a:pos x="218" y="4"/>
                </a:cxn>
                <a:cxn ang="0">
                  <a:pos x="194" y="0"/>
                </a:cxn>
                <a:cxn ang="0">
                  <a:pos x="165" y="0"/>
                </a:cxn>
                <a:cxn ang="0">
                  <a:pos x="140" y="2"/>
                </a:cxn>
                <a:cxn ang="0">
                  <a:pos x="114" y="8"/>
                </a:cxn>
                <a:cxn ang="0">
                  <a:pos x="91" y="19"/>
                </a:cxn>
                <a:cxn ang="0">
                  <a:pos x="70" y="33"/>
                </a:cxn>
                <a:cxn ang="0">
                  <a:pos x="51" y="50"/>
                </a:cxn>
                <a:cxn ang="0">
                  <a:pos x="34" y="69"/>
                </a:cxn>
                <a:cxn ang="0">
                  <a:pos x="21" y="90"/>
                </a:cxn>
                <a:cxn ang="0">
                  <a:pos x="11" y="113"/>
                </a:cxn>
                <a:cxn ang="0">
                  <a:pos x="3" y="137"/>
                </a:cxn>
                <a:cxn ang="0">
                  <a:pos x="0" y="164"/>
                </a:cxn>
                <a:cxn ang="0">
                  <a:pos x="0" y="190"/>
                </a:cxn>
                <a:cxn ang="0">
                  <a:pos x="5" y="215"/>
                </a:cxn>
                <a:cxn ang="0">
                  <a:pos x="15" y="242"/>
                </a:cxn>
                <a:cxn ang="0">
                  <a:pos x="24" y="263"/>
                </a:cxn>
                <a:cxn ang="0">
                  <a:pos x="40" y="284"/>
                </a:cxn>
                <a:cxn ang="0">
                  <a:pos x="57" y="303"/>
                </a:cxn>
                <a:cxn ang="0">
                  <a:pos x="78" y="318"/>
                </a:cxn>
                <a:cxn ang="0">
                  <a:pos x="98" y="331"/>
                </a:cxn>
                <a:cxn ang="0">
                  <a:pos x="123" y="341"/>
                </a:cxn>
                <a:cxn ang="0">
                  <a:pos x="148" y="346"/>
                </a:cxn>
                <a:cxn ang="0">
                  <a:pos x="176" y="350"/>
                </a:cxn>
              </a:cxnLst>
              <a:rect l="0" t="0" r="r" b="b"/>
              <a:pathLst>
                <a:path w="349" h="350">
                  <a:moveTo>
                    <a:pt x="176" y="350"/>
                  </a:moveTo>
                  <a:lnTo>
                    <a:pt x="184" y="348"/>
                  </a:lnTo>
                  <a:lnTo>
                    <a:pt x="194" y="348"/>
                  </a:lnTo>
                  <a:lnTo>
                    <a:pt x="201" y="346"/>
                  </a:lnTo>
                  <a:lnTo>
                    <a:pt x="211" y="344"/>
                  </a:lnTo>
                  <a:lnTo>
                    <a:pt x="218" y="343"/>
                  </a:lnTo>
                  <a:lnTo>
                    <a:pt x="226" y="341"/>
                  </a:lnTo>
                  <a:lnTo>
                    <a:pt x="235" y="337"/>
                  </a:lnTo>
                  <a:lnTo>
                    <a:pt x="243" y="335"/>
                  </a:lnTo>
                  <a:lnTo>
                    <a:pt x="251" y="331"/>
                  </a:lnTo>
                  <a:lnTo>
                    <a:pt x="258" y="327"/>
                  </a:lnTo>
                  <a:lnTo>
                    <a:pt x="264" y="322"/>
                  </a:lnTo>
                  <a:lnTo>
                    <a:pt x="272" y="318"/>
                  </a:lnTo>
                  <a:lnTo>
                    <a:pt x="277" y="312"/>
                  </a:lnTo>
                  <a:lnTo>
                    <a:pt x="285" y="306"/>
                  </a:lnTo>
                  <a:lnTo>
                    <a:pt x="292" y="303"/>
                  </a:lnTo>
                  <a:lnTo>
                    <a:pt x="298" y="297"/>
                  </a:lnTo>
                  <a:lnTo>
                    <a:pt x="304" y="289"/>
                  </a:lnTo>
                  <a:lnTo>
                    <a:pt x="310" y="284"/>
                  </a:lnTo>
                  <a:lnTo>
                    <a:pt x="313" y="276"/>
                  </a:lnTo>
                  <a:lnTo>
                    <a:pt x="319" y="270"/>
                  </a:lnTo>
                  <a:lnTo>
                    <a:pt x="323" y="263"/>
                  </a:lnTo>
                  <a:lnTo>
                    <a:pt x="329" y="255"/>
                  </a:lnTo>
                  <a:lnTo>
                    <a:pt x="332" y="248"/>
                  </a:lnTo>
                  <a:lnTo>
                    <a:pt x="336" y="242"/>
                  </a:lnTo>
                  <a:lnTo>
                    <a:pt x="338" y="232"/>
                  </a:lnTo>
                  <a:lnTo>
                    <a:pt x="340" y="225"/>
                  </a:lnTo>
                  <a:lnTo>
                    <a:pt x="344" y="215"/>
                  </a:lnTo>
                  <a:lnTo>
                    <a:pt x="346" y="208"/>
                  </a:lnTo>
                  <a:lnTo>
                    <a:pt x="348" y="198"/>
                  </a:lnTo>
                  <a:lnTo>
                    <a:pt x="348" y="190"/>
                  </a:lnTo>
                  <a:lnTo>
                    <a:pt x="349" y="181"/>
                  </a:lnTo>
                  <a:lnTo>
                    <a:pt x="349" y="173"/>
                  </a:lnTo>
                  <a:lnTo>
                    <a:pt x="349" y="164"/>
                  </a:lnTo>
                  <a:lnTo>
                    <a:pt x="348" y="156"/>
                  </a:lnTo>
                  <a:lnTo>
                    <a:pt x="348" y="147"/>
                  </a:lnTo>
                  <a:lnTo>
                    <a:pt x="346" y="137"/>
                  </a:lnTo>
                  <a:lnTo>
                    <a:pt x="344" y="130"/>
                  </a:lnTo>
                  <a:lnTo>
                    <a:pt x="340" y="120"/>
                  </a:lnTo>
                  <a:lnTo>
                    <a:pt x="338" y="113"/>
                  </a:lnTo>
                  <a:lnTo>
                    <a:pt x="336" y="105"/>
                  </a:lnTo>
                  <a:lnTo>
                    <a:pt x="332" y="97"/>
                  </a:lnTo>
                  <a:lnTo>
                    <a:pt x="329" y="90"/>
                  </a:lnTo>
                  <a:lnTo>
                    <a:pt x="323" y="82"/>
                  </a:lnTo>
                  <a:lnTo>
                    <a:pt x="319" y="75"/>
                  </a:lnTo>
                  <a:lnTo>
                    <a:pt x="313" y="69"/>
                  </a:lnTo>
                  <a:lnTo>
                    <a:pt x="310" y="61"/>
                  </a:lnTo>
                  <a:lnTo>
                    <a:pt x="304" y="55"/>
                  </a:lnTo>
                  <a:lnTo>
                    <a:pt x="298" y="50"/>
                  </a:lnTo>
                  <a:lnTo>
                    <a:pt x="292" y="44"/>
                  </a:lnTo>
                  <a:lnTo>
                    <a:pt x="285" y="36"/>
                  </a:lnTo>
                  <a:lnTo>
                    <a:pt x="277" y="33"/>
                  </a:lnTo>
                  <a:lnTo>
                    <a:pt x="272" y="29"/>
                  </a:lnTo>
                  <a:lnTo>
                    <a:pt x="264" y="23"/>
                  </a:lnTo>
                  <a:lnTo>
                    <a:pt x="258" y="19"/>
                  </a:lnTo>
                  <a:lnTo>
                    <a:pt x="251" y="16"/>
                  </a:lnTo>
                  <a:lnTo>
                    <a:pt x="243" y="12"/>
                  </a:lnTo>
                  <a:lnTo>
                    <a:pt x="235" y="8"/>
                  </a:lnTo>
                  <a:lnTo>
                    <a:pt x="226" y="6"/>
                  </a:lnTo>
                  <a:lnTo>
                    <a:pt x="218" y="4"/>
                  </a:lnTo>
                  <a:lnTo>
                    <a:pt x="211" y="2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4"/>
                  </a:lnTo>
                  <a:lnTo>
                    <a:pt x="123" y="6"/>
                  </a:lnTo>
                  <a:lnTo>
                    <a:pt x="114" y="8"/>
                  </a:lnTo>
                  <a:lnTo>
                    <a:pt x="108" y="12"/>
                  </a:lnTo>
                  <a:lnTo>
                    <a:pt x="98" y="16"/>
                  </a:lnTo>
                  <a:lnTo>
                    <a:pt x="91" y="19"/>
                  </a:lnTo>
                  <a:lnTo>
                    <a:pt x="83" y="23"/>
                  </a:lnTo>
                  <a:lnTo>
                    <a:pt x="78" y="29"/>
                  </a:lnTo>
                  <a:lnTo>
                    <a:pt x="70" y="33"/>
                  </a:lnTo>
                  <a:lnTo>
                    <a:pt x="62" y="36"/>
                  </a:lnTo>
                  <a:lnTo>
                    <a:pt x="57" y="44"/>
                  </a:lnTo>
                  <a:lnTo>
                    <a:pt x="51" y="50"/>
                  </a:lnTo>
                  <a:lnTo>
                    <a:pt x="45" y="55"/>
                  </a:lnTo>
                  <a:lnTo>
                    <a:pt x="40" y="61"/>
                  </a:lnTo>
                  <a:lnTo>
                    <a:pt x="34" y="69"/>
                  </a:lnTo>
                  <a:lnTo>
                    <a:pt x="28" y="75"/>
                  </a:lnTo>
                  <a:lnTo>
                    <a:pt x="24" y="82"/>
                  </a:lnTo>
                  <a:lnTo>
                    <a:pt x="21" y="90"/>
                  </a:lnTo>
                  <a:lnTo>
                    <a:pt x="17" y="97"/>
                  </a:lnTo>
                  <a:lnTo>
                    <a:pt x="15" y="105"/>
                  </a:lnTo>
                  <a:lnTo>
                    <a:pt x="11" y="113"/>
                  </a:lnTo>
                  <a:lnTo>
                    <a:pt x="7" y="120"/>
                  </a:lnTo>
                  <a:lnTo>
                    <a:pt x="5" y="130"/>
                  </a:lnTo>
                  <a:lnTo>
                    <a:pt x="3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0" y="173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2" y="198"/>
                  </a:lnTo>
                  <a:lnTo>
                    <a:pt x="3" y="208"/>
                  </a:lnTo>
                  <a:lnTo>
                    <a:pt x="5" y="215"/>
                  </a:lnTo>
                  <a:lnTo>
                    <a:pt x="7" y="225"/>
                  </a:lnTo>
                  <a:lnTo>
                    <a:pt x="11" y="232"/>
                  </a:lnTo>
                  <a:lnTo>
                    <a:pt x="15" y="242"/>
                  </a:lnTo>
                  <a:lnTo>
                    <a:pt x="17" y="248"/>
                  </a:lnTo>
                  <a:lnTo>
                    <a:pt x="21" y="255"/>
                  </a:lnTo>
                  <a:lnTo>
                    <a:pt x="24" y="263"/>
                  </a:lnTo>
                  <a:lnTo>
                    <a:pt x="28" y="270"/>
                  </a:lnTo>
                  <a:lnTo>
                    <a:pt x="34" y="276"/>
                  </a:lnTo>
                  <a:lnTo>
                    <a:pt x="40" y="284"/>
                  </a:lnTo>
                  <a:lnTo>
                    <a:pt x="45" y="289"/>
                  </a:lnTo>
                  <a:lnTo>
                    <a:pt x="51" y="297"/>
                  </a:lnTo>
                  <a:lnTo>
                    <a:pt x="57" y="303"/>
                  </a:lnTo>
                  <a:lnTo>
                    <a:pt x="62" y="306"/>
                  </a:lnTo>
                  <a:lnTo>
                    <a:pt x="70" y="312"/>
                  </a:lnTo>
                  <a:lnTo>
                    <a:pt x="78" y="318"/>
                  </a:lnTo>
                  <a:lnTo>
                    <a:pt x="83" y="322"/>
                  </a:lnTo>
                  <a:lnTo>
                    <a:pt x="91" y="327"/>
                  </a:lnTo>
                  <a:lnTo>
                    <a:pt x="98" y="331"/>
                  </a:lnTo>
                  <a:lnTo>
                    <a:pt x="108" y="335"/>
                  </a:lnTo>
                  <a:lnTo>
                    <a:pt x="114" y="337"/>
                  </a:lnTo>
                  <a:lnTo>
                    <a:pt x="123" y="341"/>
                  </a:lnTo>
                  <a:lnTo>
                    <a:pt x="131" y="343"/>
                  </a:lnTo>
                  <a:lnTo>
                    <a:pt x="140" y="344"/>
                  </a:lnTo>
                  <a:lnTo>
                    <a:pt x="148" y="346"/>
                  </a:lnTo>
                  <a:lnTo>
                    <a:pt x="157" y="348"/>
                  </a:lnTo>
                  <a:lnTo>
                    <a:pt x="165" y="348"/>
                  </a:lnTo>
                  <a:lnTo>
                    <a:pt x="176" y="350"/>
                  </a:lnTo>
                  <a:lnTo>
                    <a:pt x="176" y="35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9" name="Freeform 31"/>
            <p:cNvSpPr>
              <a:spLocks/>
            </p:cNvSpPr>
            <p:nvPr/>
          </p:nvSpPr>
          <p:spPr bwMode="auto">
            <a:xfrm>
              <a:off x="7549946" y="4557106"/>
              <a:ext cx="325984" cy="328868"/>
            </a:xfrm>
            <a:custGeom>
              <a:avLst/>
              <a:gdLst/>
              <a:ahLst/>
              <a:cxnLst>
                <a:cxn ang="0">
                  <a:pos x="124" y="226"/>
                </a:cxn>
                <a:cxn ang="0">
                  <a:pos x="147" y="220"/>
                </a:cxn>
                <a:cxn ang="0">
                  <a:pos x="166" y="211"/>
                </a:cxn>
                <a:cxn ang="0">
                  <a:pos x="183" y="200"/>
                </a:cxn>
                <a:cxn ang="0">
                  <a:pos x="200" y="182"/>
                </a:cxn>
                <a:cxn ang="0">
                  <a:pos x="212" y="165"/>
                </a:cxn>
                <a:cxn ang="0">
                  <a:pos x="221" y="144"/>
                </a:cxn>
                <a:cxn ang="0">
                  <a:pos x="227" y="123"/>
                </a:cxn>
                <a:cxn ang="0">
                  <a:pos x="227" y="99"/>
                </a:cxn>
                <a:cxn ang="0">
                  <a:pos x="221" y="78"/>
                </a:cxn>
                <a:cxn ang="0">
                  <a:pos x="212" y="57"/>
                </a:cxn>
                <a:cxn ang="0">
                  <a:pos x="200" y="40"/>
                </a:cxn>
                <a:cxn ang="0">
                  <a:pos x="183" y="25"/>
                </a:cxn>
                <a:cxn ang="0">
                  <a:pos x="166" y="11"/>
                </a:cxn>
                <a:cxn ang="0">
                  <a:pos x="147" y="2"/>
                </a:cxn>
                <a:cxn ang="0">
                  <a:pos x="124" y="0"/>
                </a:cxn>
                <a:cxn ang="0">
                  <a:pos x="101" y="0"/>
                </a:cxn>
                <a:cxn ang="0">
                  <a:pos x="78" y="2"/>
                </a:cxn>
                <a:cxn ang="0">
                  <a:pos x="57" y="11"/>
                </a:cxn>
                <a:cxn ang="0">
                  <a:pos x="40" y="25"/>
                </a:cxn>
                <a:cxn ang="0">
                  <a:pos x="25" y="40"/>
                </a:cxn>
                <a:cxn ang="0">
                  <a:pos x="12" y="57"/>
                </a:cxn>
                <a:cxn ang="0">
                  <a:pos x="2" y="78"/>
                </a:cxn>
                <a:cxn ang="0">
                  <a:pos x="0" y="99"/>
                </a:cxn>
                <a:cxn ang="0">
                  <a:pos x="0" y="123"/>
                </a:cxn>
                <a:cxn ang="0">
                  <a:pos x="2" y="144"/>
                </a:cxn>
                <a:cxn ang="0">
                  <a:pos x="12" y="165"/>
                </a:cxn>
                <a:cxn ang="0">
                  <a:pos x="25" y="182"/>
                </a:cxn>
                <a:cxn ang="0">
                  <a:pos x="40" y="200"/>
                </a:cxn>
                <a:cxn ang="0">
                  <a:pos x="57" y="211"/>
                </a:cxn>
                <a:cxn ang="0">
                  <a:pos x="78" y="220"/>
                </a:cxn>
                <a:cxn ang="0">
                  <a:pos x="101" y="226"/>
                </a:cxn>
                <a:cxn ang="0">
                  <a:pos x="115" y="226"/>
                </a:cxn>
              </a:cxnLst>
              <a:rect l="0" t="0" r="r" b="b"/>
              <a:pathLst>
                <a:path w="227" h="226">
                  <a:moveTo>
                    <a:pt x="115" y="226"/>
                  </a:moveTo>
                  <a:lnTo>
                    <a:pt x="124" y="226"/>
                  </a:lnTo>
                  <a:lnTo>
                    <a:pt x="135" y="222"/>
                  </a:lnTo>
                  <a:lnTo>
                    <a:pt x="147" y="220"/>
                  </a:lnTo>
                  <a:lnTo>
                    <a:pt x="156" y="217"/>
                  </a:lnTo>
                  <a:lnTo>
                    <a:pt x="166" y="211"/>
                  </a:lnTo>
                  <a:lnTo>
                    <a:pt x="175" y="205"/>
                  </a:lnTo>
                  <a:lnTo>
                    <a:pt x="183" y="200"/>
                  </a:lnTo>
                  <a:lnTo>
                    <a:pt x="192" y="192"/>
                  </a:lnTo>
                  <a:lnTo>
                    <a:pt x="200" y="182"/>
                  </a:lnTo>
                  <a:lnTo>
                    <a:pt x="206" y="175"/>
                  </a:lnTo>
                  <a:lnTo>
                    <a:pt x="212" y="165"/>
                  </a:lnTo>
                  <a:lnTo>
                    <a:pt x="217" y="156"/>
                  </a:lnTo>
                  <a:lnTo>
                    <a:pt x="221" y="144"/>
                  </a:lnTo>
                  <a:lnTo>
                    <a:pt x="223" y="135"/>
                  </a:lnTo>
                  <a:lnTo>
                    <a:pt x="227" y="123"/>
                  </a:lnTo>
                  <a:lnTo>
                    <a:pt x="227" y="112"/>
                  </a:lnTo>
                  <a:lnTo>
                    <a:pt x="227" y="99"/>
                  </a:lnTo>
                  <a:lnTo>
                    <a:pt x="223" y="87"/>
                  </a:lnTo>
                  <a:lnTo>
                    <a:pt x="221" y="78"/>
                  </a:lnTo>
                  <a:lnTo>
                    <a:pt x="217" y="68"/>
                  </a:lnTo>
                  <a:lnTo>
                    <a:pt x="212" y="57"/>
                  </a:lnTo>
                  <a:lnTo>
                    <a:pt x="206" y="47"/>
                  </a:lnTo>
                  <a:lnTo>
                    <a:pt x="200" y="40"/>
                  </a:lnTo>
                  <a:lnTo>
                    <a:pt x="192" y="32"/>
                  </a:lnTo>
                  <a:lnTo>
                    <a:pt x="183" y="25"/>
                  </a:lnTo>
                  <a:lnTo>
                    <a:pt x="175" y="17"/>
                  </a:lnTo>
                  <a:lnTo>
                    <a:pt x="166" y="11"/>
                  </a:lnTo>
                  <a:lnTo>
                    <a:pt x="156" y="8"/>
                  </a:lnTo>
                  <a:lnTo>
                    <a:pt x="147" y="2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69" y="8"/>
                  </a:lnTo>
                  <a:lnTo>
                    <a:pt x="57" y="11"/>
                  </a:lnTo>
                  <a:lnTo>
                    <a:pt x="48" y="17"/>
                  </a:lnTo>
                  <a:lnTo>
                    <a:pt x="40" y="25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18" y="47"/>
                  </a:lnTo>
                  <a:lnTo>
                    <a:pt x="12" y="57"/>
                  </a:lnTo>
                  <a:lnTo>
                    <a:pt x="8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2" y="144"/>
                  </a:lnTo>
                  <a:lnTo>
                    <a:pt x="8" y="156"/>
                  </a:lnTo>
                  <a:lnTo>
                    <a:pt x="12" y="165"/>
                  </a:lnTo>
                  <a:lnTo>
                    <a:pt x="18" y="175"/>
                  </a:lnTo>
                  <a:lnTo>
                    <a:pt x="25" y="182"/>
                  </a:lnTo>
                  <a:lnTo>
                    <a:pt x="33" y="192"/>
                  </a:lnTo>
                  <a:lnTo>
                    <a:pt x="40" y="200"/>
                  </a:lnTo>
                  <a:lnTo>
                    <a:pt x="48" y="205"/>
                  </a:lnTo>
                  <a:lnTo>
                    <a:pt x="57" y="211"/>
                  </a:lnTo>
                  <a:lnTo>
                    <a:pt x="69" y="217"/>
                  </a:lnTo>
                  <a:lnTo>
                    <a:pt x="78" y="220"/>
                  </a:lnTo>
                  <a:lnTo>
                    <a:pt x="90" y="222"/>
                  </a:lnTo>
                  <a:lnTo>
                    <a:pt x="101" y="226"/>
                  </a:lnTo>
                  <a:lnTo>
                    <a:pt x="115" y="226"/>
                  </a:lnTo>
                  <a:lnTo>
                    <a:pt x="115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0" name="Freeform 32"/>
            <p:cNvSpPr>
              <a:spLocks/>
            </p:cNvSpPr>
            <p:nvPr/>
          </p:nvSpPr>
          <p:spPr bwMode="auto">
            <a:xfrm>
              <a:off x="7564371" y="4568645"/>
              <a:ext cx="288481" cy="285597"/>
            </a:xfrm>
            <a:custGeom>
              <a:avLst/>
              <a:gdLst/>
              <a:ahLst/>
              <a:cxnLst>
                <a:cxn ang="0">
                  <a:pos x="142" y="163"/>
                </a:cxn>
                <a:cxn ang="0">
                  <a:pos x="129" y="173"/>
                </a:cxn>
                <a:cxn ang="0">
                  <a:pos x="116" y="195"/>
                </a:cxn>
                <a:cxn ang="0">
                  <a:pos x="106" y="197"/>
                </a:cxn>
                <a:cxn ang="0">
                  <a:pos x="84" y="174"/>
                </a:cxn>
                <a:cxn ang="0">
                  <a:pos x="68" y="169"/>
                </a:cxn>
                <a:cxn ang="0">
                  <a:pos x="44" y="178"/>
                </a:cxn>
                <a:cxn ang="0">
                  <a:pos x="34" y="173"/>
                </a:cxn>
                <a:cxn ang="0">
                  <a:pos x="34" y="140"/>
                </a:cxn>
                <a:cxn ang="0">
                  <a:pos x="30" y="127"/>
                </a:cxn>
                <a:cxn ang="0">
                  <a:pos x="6" y="114"/>
                </a:cxn>
                <a:cxn ang="0">
                  <a:pos x="0" y="104"/>
                </a:cxn>
                <a:cxn ang="0">
                  <a:pos x="25" y="83"/>
                </a:cxn>
                <a:cxn ang="0">
                  <a:pos x="30" y="68"/>
                </a:cxn>
                <a:cxn ang="0">
                  <a:pos x="23" y="43"/>
                </a:cxn>
                <a:cxn ang="0">
                  <a:pos x="26" y="32"/>
                </a:cxn>
                <a:cxn ang="0">
                  <a:pos x="61" y="34"/>
                </a:cxn>
                <a:cxn ang="0">
                  <a:pos x="72" y="28"/>
                </a:cxn>
                <a:cxn ang="0">
                  <a:pos x="85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16" y="22"/>
                </a:cxn>
                <a:cxn ang="0">
                  <a:pos x="131" y="28"/>
                </a:cxn>
                <a:cxn ang="0">
                  <a:pos x="156" y="20"/>
                </a:cxn>
                <a:cxn ang="0">
                  <a:pos x="167" y="26"/>
                </a:cxn>
                <a:cxn ang="0">
                  <a:pos x="165" y="58"/>
                </a:cxn>
                <a:cxn ang="0">
                  <a:pos x="173" y="70"/>
                </a:cxn>
                <a:cxn ang="0">
                  <a:pos x="196" y="83"/>
                </a:cxn>
                <a:cxn ang="0">
                  <a:pos x="198" y="89"/>
                </a:cxn>
                <a:cxn ang="0">
                  <a:pos x="198" y="98"/>
                </a:cxn>
                <a:cxn ang="0">
                  <a:pos x="175" y="115"/>
                </a:cxn>
                <a:cxn ang="0">
                  <a:pos x="171" y="129"/>
                </a:cxn>
                <a:cxn ang="0">
                  <a:pos x="180" y="155"/>
                </a:cxn>
                <a:cxn ang="0">
                  <a:pos x="175" y="165"/>
                </a:cxn>
                <a:cxn ang="0">
                  <a:pos x="165" y="169"/>
                </a:cxn>
              </a:cxnLst>
              <a:rect l="0" t="0" r="r" b="b"/>
              <a:pathLst>
                <a:path w="200" h="197">
                  <a:moveTo>
                    <a:pt x="165" y="169"/>
                  </a:moveTo>
                  <a:lnTo>
                    <a:pt x="142" y="163"/>
                  </a:lnTo>
                  <a:lnTo>
                    <a:pt x="135" y="167"/>
                  </a:lnTo>
                  <a:lnTo>
                    <a:pt x="129" y="173"/>
                  </a:lnTo>
                  <a:lnTo>
                    <a:pt x="120" y="192"/>
                  </a:lnTo>
                  <a:lnTo>
                    <a:pt x="116" y="195"/>
                  </a:lnTo>
                  <a:lnTo>
                    <a:pt x="114" y="197"/>
                  </a:lnTo>
                  <a:lnTo>
                    <a:pt x="106" y="197"/>
                  </a:lnTo>
                  <a:lnTo>
                    <a:pt x="97" y="195"/>
                  </a:lnTo>
                  <a:lnTo>
                    <a:pt x="84" y="174"/>
                  </a:lnTo>
                  <a:lnTo>
                    <a:pt x="76" y="171"/>
                  </a:lnTo>
                  <a:lnTo>
                    <a:pt x="68" y="169"/>
                  </a:lnTo>
                  <a:lnTo>
                    <a:pt x="45" y="178"/>
                  </a:lnTo>
                  <a:lnTo>
                    <a:pt x="44" y="178"/>
                  </a:lnTo>
                  <a:lnTo>
                    <a:pt x="42" y="178"/>
                  </a:lnTo>
                  <a:lnTo>
                    <a:pt x="34" y="173"/>
                  </a:lnTo>
                  <a:lnTo>
                    <a:pt x="32" y="163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0" y="127"/>
                  </a:lnTo>
                  <a:lnTo>
                    <a:pt x="6" y="115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96"/>
                  </a:lnTo>
                  <a:lnTo>
                    <a:pt x="25" y="83"/>
                  </a:lnTo>
                  <a:lnTo>
                    <a:pt x="30" y="76"/>
                  </a:lnTo>
                  <a:lnTo>
                    <a:pt x="30" y="68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61" y="34"/>
                  </a:lnTo>
                  <a:lnTo>
                    <a:pt x="65" y="32"/>
                  </a:lnTo>
                  <a:lnTo>
                    <a:pt x="72" y="28"/>
                  </a:lnTo>
                  <a:lnTo>
                    <a:pt x="84" y="5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3" y="5"/>
                  </a:lnTo>
                  <a:lnTo>
                    <a:pt x="116" y="22"/>
                  </a:lnTo>
                  <a:lnTo>
                    <a:pt x="123" y="28"/>
                  </a:lnTo>
                  <a:lnTo>
                    <a:pt x="131" y="28"/>
                  </a:lnTo>
                  <a:lnTo>
                    <a:pt x="154" y="20"/>
                  </a:lnTo>
                  <a:lnTo>
                    <a:pt x="156" y="20"/>
                  </a:lnTo>
                  <a:lnTo>
                    <a:pt x="158" y="20"/>
                  </a:lnTo>
                  <a:lnTo>
                    <a:pt x="167" y="26"/>
                  </a:lnTo>
                  <a:lnTo>
                    <a:pt x="171" y="34"/>
                  </a:lnTo>
                  <a:lnTo>
                    <a:pt x="165" y="58"/>
                  </a:lnTo>
                  <a:lnTo>
                    <a:pt x="167" y="64"/>
                  </a:lnTo>
                  <a:lnTo>
                    <a:pt x="173" y="70"/>
                  </a:lnTo>
                  <a:lnTo>
                    <a:pt x="194" y="83"/>
                  </a:lnTo>
                  <a:lnTo>
                    <a:pt x="196" y="83"/>
                  </a:lnTo>
                  <a:lnTo>
                    <a:pt x="198" y="85"/>
                  </a:lnTo>
                  <a:lnTo>
                    <a:pt x="198" y="89"/>
                  </a:lnTo>
                  <a:lnTo>
                    <a:pt x="200" y="93"/>
                  </a:lnTo>
                  <a:lnTo>
                    <a:pt x="198" y="98"/>
                  </a:lnTo>
                  <a:lnTo>
                    <a:pt x="196" y="100"/>
                  </a:lnTo>
                  <a:lnTo>
                    <a:pt x="175" y="115"/>
                  </a:lnTo>
                  <a:lnTo>
                    <a:pt x="171" y="121"/>
                  </a:lnTo>
                  <a:lnTo>
                    <a:pt x="171" y="129"/>
                  </a:lnTo>
                  <a:lnTo>
                    <a:pt x="180" y="152"/>
                  </a:lnTo>
                  <a:lnTo>
                    <a:pt x="180" y="155"/>
                  </a:lnTo>
                  <a:lnTo>
                    <a:pt x="180" y="157"/>
                  </a:lnTo>
                  <a:lnTo>
                    <a:pt x="175" y="165"/>
                  </a:lnTo>
                  <a:lnTo>
                    <a:pt x="165" y="169"/>
                  </a:lnTo>
                  <a:lnTo>
                    <a:pt x="165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1" name="Freeform 33"/>
            <p:cNvSpPr>
              <a:spLocks/>
            </p:cNvSpPr>
            <p:nvPr/>
          </p:nvSpPr>
          <p:spPr bwMode="auto">
            <a:xfrm>
              <a:off x="7616297" y="4614802"/>
              <a:ext cx="178858" cy="178858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72" y="120"/>
                </a:cxn>
                <a:cxn ang="0">
                  <a:pos x="86" y="118"/>
                </a:cxn>
                <a:cxn ang="0">
                  <a:pos x="95" y="112"/>
                </a:cxn>
                <a:cxn ang="0">
                  <a:pos x="106" y="104"/>
                </a:cxn>
                <a:cxn ang="0">
                  <a:pos x="112" y="95"/>
                </a:cxn>
                <a:cxn ang="0">
                  <a:pos x="118" y="83"/>
                </a:cxn>
                <a:cxn ang="0">
                  <a:pos x="122" y="72"/>
                </a:cxn>
                <a:cxn ang="0">
                  <a:pos x="124" y="59"/>
                </a:cxn>
                <a:cxn ang="0">
                  <a:pos x="124" y="53"/>
                </a:cxn>
                <a:cxn ang="0">
                  <a:pos x="122" y="45"/>
                </a:cxn>
                <a:cxn ang="0">
                  <a:pos x="120" y="40"/>
                </a:cxn>
                <a:cxn ang="0">
                  <a:pos x="118" y="34"/>
                </a:cxn>
                <a:cxn ang="0">
                  <a:pos x="112" y="23"/>
                </a:cxn>
                <a:cxn ang="0">
                  <a:pos x="106" y="15"/>
                </a:cxn>
                <a:cxn ang="0">
                  <a:pos x="95" y="7"/>
                </a:cxn>
                <a:cxn ang="0">
                  <a:pos x="86" y="2"/>
                </a:cxn>
                <a:cxn ang="0">
                  <a:pos x="72" y="0"/>
                </a:cxn>
                <a:cxn ang="0">
                  <a:pos x="61" y="0"/>
                </a:cxn>
                <a:cxn ang="0">
                  <a:pos x="55" y="0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6" y="2"/>
                </a:cxn>
                <a:cxn ang="0">
                  <a:pos x="25" y="7"/>
                </a:cxn>
                <a:cxn ang="0">
                  <a:pos x="17" y="15"/>
                </a:cxn>
                <a:cxn ang="0">
                  <a:pos x="9" y="23"/>
                </a:cxn>
                <a:cxn ang="0">
                  <a:pos x="4" y="34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4" y="83"/>
                </a:cxn>
                <a:cxn ang="0">
                  <a:pos x="9" y="95"/>
                </a:cxn>
                <a:cxn ang="0">
                  <a:pos x="17" y="104"/>
                </a:cxn>
                <a:cxn ang="0">
                  <a:pos x="25" y="112"/>
                </a:cxn>
                <a:cxn ang="0">
                  <a:pos x="36" y="118"/>
                </a:cxn>
                <a:cxn ang="0">
                  <a:pos x="40" y="118"/>
                </a:cxn>
                <a:cxn ang="0">
                  <a:pos x="48" y="120"/>
                </a:cxn>
                <a:cxn ang="0">
                  <a:pos x="55" y="122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lnTo>
                    <a:pt x="72" y="120"/>
                  </a:lnTo>
                  <a:lnTo>
                    <a:pt x="86" y="118"/>
                  </a:lnTo>
                  <a:lnTo>
                    <a:pt x="95" y="112"/>
                  </a:lnTo>
                  <a:lnTo>
                    <a:pt x="106" y="104"/>
                  </a:lnTo>
                  <a:lnTo>
                    <a:pt x="112" y="95"/>
                  </a:lnTo>
                  <a:lnTo>
                    <a:pt x="118" y="83"/>
                  </a:lnTo>
                  <a:lnTo>
                    <a:pt x="122" y="72"/>
                  </a:lnTo>
                  <a:lnTo>
                    <a:pt x="124" y="59"/>
                  </a:lnTo>
                  <a:lnTo>
                    <a:pt x="124" y="53"/>
                  </a:lnTo>
                  <a:lnTo>
                    <a:pt x="122" y="45"/>
                  </a:lnTo>
                  <a:lnTo>
                    <a:pt x="120" y="40"/>
                  </a:lnTo>
                  <a:lnTo>
                    <a:pt x="118" y="34"/>
                  </a:lnTo>
                  <a:lnTo>
                    <a:pt x="112" y="23"/>
                  </a:lnTo>
                  <a:lnTo>
                    <a:pt x="106" y="15"/>
                  </a:lnTo>
                  <a:lnTo>
                    <a:pt x="95" y="7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5" y="7"/>
                  </a:lnTo>
                  <a:lnTo>
                    <a:pt x="17" y="15"/>
                  </a:lnTo>
                  <a:lnTo>
                    <a:pt x="9" y="23"/>
                  </a:lnTo>
                  <a:lnTo>
                    <a:pt x="4" y="34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4" y="83"/>
                  </a:lnTo>
                  <a:lnTo>
                    <a:pt x="9" y="95"/>
                  </a:lnTo>
                  <a:lnTo>
                    <a:pt x="17" y="104"/>
                  </a:lnTo>
                  <a:lnTo>
                    <a:pt x="25" y="112"/>
                  </a:lnTo>
                  <a:lnTo>
                    <a:pt x="36" y="118"/>
                  </a:lnTo>
                  <a:lnTo>
                    <a:pt x="40" y="118"/>
                  </a:lnTo>
                  <a:lnTo>
                    <a:pt x="48" y="120"/>
                  </a:lnTo>
                  <a:lnTo>
                    <a:pt x="55" y="122"/>
                  </a:lnTo>
                  <a:lnTo>
                    <a:pt x="61" y="123"/>
                  </a:lnTo>
                  <a:lnTo>
                    <a:pt x="61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2" name="Freeform 34"/>
            <p:cNvSpPr>
              <a:spLocks/>
            </p:cNvSpPr>
            <p:nvPr/>
          </p:nvSpPr>
          <p:spPr bwMode="auto">
            <a:xfrm>
              <a:off x="4970929" y="3988798"/>
              <a:ext cx="1627031" cy="1586642"/>
            </a:xfrm>
            <a:custGeom>
              <a:avLst/>
              <a:gdLst/>
              <a:ahLst/>
              <a:cxnLst>
                <a:cxn ang="0">
                  <a:pos x="622" y="1097"/>
                </a:cxn>
                <a:cxn ang="0">
                  <a:pos x="690" y="1084"/>
                </a:cxn>
                <a:cxn ang="0">
                  <a:pos x="757" y="1067"/>
                </a:cxn>
                <a:cxn ang="0">
                  <a:pos x="818" y="1038"/>
                </a:cxn>
                <a:cxn ang="0">
                  <a:pos x="877" y="1006"/>
                </a:cxn>
                <a:cxn ang="0">
                  <a:pos x="930" y="964"/>
                </a:cxn>
                <a:cxn ang="0">
                  <a:pos x="979" y="919"/>
                </a:cxn>
                <a:cxn ang="0">
                  <a:pos x="1021" y="867"/>
                </a:cxn>
                <a:cxn ang="0">
                  <a:pos x="1057" y="812"/>
                </a:cxn>
                <a:cxn ang="0">
                  <a:pos x="1086" y="751"/>
                </a:cxn>
                <a:cxn ang="0">
                  <a:pos x="1109" y="687"/>
                </a:cxn>
                <a:cxn ang="0">
                  <a:pos x="1122" y="620"/>
                </a:cxn>
                <a:cxn ang="0">
                  <a:pos x="1128" y="552"/>
                </a:cxn>
                <a:cxn ang="0">
                  <a:pos x="1122" y="481"/>
                </a:cxn>
                <a:cxn ang="0">
                  <a:pos x="1109" y="413"/>
                </a:cxn>
                <a:cxn ang="0">
                  <a:pos x="1086" y="348"/>
                </a:cxn>
                <a:cxn ang="0">
                  <a:pos x="1057" y="288"/>
                </a:cxn>
                <a:cxn ang="0">
                  <a:pos x="1021" y="231"/>
                </a:cxn>
                <a:cxn ang="0">
                  <a:pos x="979" y="179"/>
                </a:cxn>
                <a:cxn ang="0">
                  <a:pos x="930" y="134"/>
                </a:cxn>
                <a:cxn ang="0">
                  <a:pos x="877" y="94"/>
                </a:cxn>
                <a:cxn ang="0">
                  <a:pos x="818" y="59"/>
                </a:cxn>
                <a:cxn ang="0">
                  <a:pos x="757" y="33"/>
                </a:cxn>
                <a:cxn ang="0">
                  <a:pos x="690" y="14"/>
                </a:cxn>
                <a:cxn ang="0">
                  <a:pos x="622" y="2"/>
                </a:cxn>
                <a:cxn ang="0">
                  <a:pos x="550" y="0"/>
                </a:cxn>
                <a:cxn ang="0">
                  <a:pos x="477" y="4"/>
                </a:cxn>
                <a:cxn ang="0">
                  <a:pos x="409" y="19"/>
                </a:cxn>
                <a:cxn ang="0">
                  <a:pos x="344" y="42"/>
                </a:cxn>
                <a:cxn ang="0">
                  <a:pos x="281" y="71"/>
                </a:cxn>
                <a:cxn ang="0">
                  <a:pos x="226" y="109"/>
                </a:cxn>
                <a:cxn ang="0">
                  <a:pos x="175" y="151"/>
                </a:cxn>
                <a:cxn ang="0">
                  <a:pos x="127" y="200"/>
                </a:cxn>
                <a:cxn ang="0">
                  <a:pos x="88" y="251"/>
                </a:cxn>
                <a:cxn ang="0">
                  <a:pos x="55" y="312"/>
                </a:cxn>
                <a:cxn ang="0">
                  <a:pos x="29" y="373"/>
                </a:cxn>
                <a:cxn ang="0">
                  <a:pos x="11" y="440"/>
                </a:cxn>
                <a:cxn ang="0">
                  <a:pos x="0" y="508"/>
                </a:cxn>
                <a:cxn ang="0">
                  <a:pos x="0" y="578"/>
                </a:cxn>
                <a:cxn ang="0">
                  <a:pos x="8" y="649"/>
                </a:cxn>
                <a:cxn ang="0">
                  <a:pos x="25" y="713"/>
                </a:cxn>
                <a:cxn ang="0">
                  <a:pos x="49" y="776"/>
                </a:cxn>
                <a:cxn ang="0">
                  <a:pos x="80" y="835"/>
                </a:cxn>
                <a:cxn ang="0">
                  <a:pos x="118" y="888"/>
                </a:cxn>
                <a:cxn ang="0">
                  <a:pos x="165" y="940"/>
                </a:cxn>
                <a:cxn ang="0">
                  <a:pos x="215" y="981"/>
                </a:cxn>
                <a:cxn ang="0">
                  <a:pos x="270" y="1019"/>
                </a:cxn>
                <a:cxn ang="0">
                  <a:pos x="331" y="1050"/>
                </a:cxn>
                <a:cxn ang="0">
                  <a:pos x="396" y="1075"/>
                </a:cxn>
                <a:cxn ang="0">
                  <a:pos x="464" y="1090"/>
                </a:cxn>
                <a:cxn ang="0">
                  <a:pos x="534" y="1099"/>
                </a:cxn>
              </a:cxnLst>
              <a:rect l="0" t="0" r="r" b="b"/>
              <a:pathLst>
                <a:path w="1128" h="1101">
                  <a:moveTo>
                    <a:pt x="565" y="1101"/>
                  </a:moveTo>
                  <a:lnTo>
                    <a:pt x="578" y="1099"/>
                  </a:lnTo>
                  <a:lnTo>
                    <a:pt x="593" y="1099"/>
                  </a:lnTo>
                  <a:lnTo>
                    <a:pt x="607" y="1099"/>
                  </a:lnTo>
                  <a:lnTo>
                    <a:pt x="622" y="1097"/>
                  </a:lnTo>
                  <a:lnTo>
                    <a:pt x="635" y="1096"/>
                  </a:lnTo>
                  <a:lnTo>
                    <a:pt x="648" y="1094"/>
                  </a:lnTo>
                  <a:lnTo>
                    <a:pt x="662" y="1090"/>
                  </a:lnTo>
                  <a:lnTo>
                    <a:pt x="677" y="1090"/>
                  </a:lnTo>
                  <a:lnTo>
                    <a:pt x="690" y="1084"/>
                  </a:lnTo>
                  <a:lnTo>
                    <a:pt x="704" y="1082"/>
                  </a:lnTo>
                  <a:lnTo>
                    <a:pt x="717" y="1078"/>
                  </a:lnTo>
                  <a:lnTo>
                    <a:pt x="730" y="1075"/>
                  </a:lnTo>
                  <a:lnTo>
                    <a:pt x="744" y="1071"/>
                  </a:lnTo>
                  <a:lnTo>
                    <a:pt x="757" y="1067"/>
                  </a:lnTo>
                  <a:lnTo>
                    <a:pt x="768" y="1061"/>
                  </a:lnTo>
                  <a:lnTo>
                    <a:pt x="782" y="1058"/>
                  </a:lnTo>
                  <a:lnTo>
                    <a:pt x="793" y="1050"/>
                  </a:lnTo>
                  <a:lnTo>
                    <a:pt x="806" y="1044"/>
                  </a:lnTo>
                  <a:lnTo>
                    <a:pt x="818" y="1038"/>
                  </a:lnTo>
                  <a:lnTo>
                    <a:pt x="831" y="1033"/>
                  </a:lnTo>
                  <a:lnTo>
                    <a:pt x="842" y="1027"/>
                  </a:lnTo>
                  <a:lnTo>
                    <a:pt x="854" y="1019"/>
                  </a:lnTo>
                  <a:lnTo>
                    <a:pt x="865" y="1012"/>
                  </a:lnTo>
                  <a:lnTo>
                    <a:pt x="877" y="1006"/>
                  </a:lnTo>
                  <a:lnTo>
                    <a:pt x="888" y="999"/>
                  </a:lnTo>
                  <a:lnTo>
                    <a:pt x="899" y="989"/>
                  </a:lnTo>
                  <a:lnTo>
                    <a:pt x="909" y="981"/>
                  </a:lnTo>
                  <a:lnTo>
                    <a:pt x="920" y="974"/>
                  </a:lnTo>
                  <a:lnTo>
                    <a:pt x="930" y="964"/>
                  </a:lnTo>
                  <a:lnTo>
                    <a:pt x="941" y="957"/>
                  </a:lnTo>
                  <a:lnTo>
                    <a:pt x="951" y="947"/>
                  </a:lnTo>
                  <a:lnTo>
                    <a:pt x="962" y="940"/>
                  </a:lnTo>
                  <a:lnTo>
                    <a:pt x="970" y="930"/>
                  </a:lnTo>
                  <a:lnTo>
                    <a:pt x="979" y="919"/>
                  </a:lnTo>
                  <a:lnTo>
                    <a:pt x="989" y="909"/>
                  </a:lnTo>
                  <a:lnTo>
                    <a:pt x="996" y="900"/>
                  </a:lnTo>
                  <a:lnTo>
                    <a:pt x="1006" y="888"/>
                  </a:lnTo>
                  <a:lnTo>
                    <a:pt x="1014" y="879"/>
                  </a:lnTo>
                  <a:lnTo>
                    <a:pt x="1021" y="867"/>
                  </a:lnTo>
                  <a:lnTo>
                    <a:pt x="1029" y="858"/>
                  </a:lnTo>
                  <a:lnTo>
                    <a:pt x="1036" y="845"/>
                  </a:lnTo>
                  <a:lnTo>
                    <a:pt x="1042" y="835"/>
                  </a:lnTo>
                  <a:lnTo>
                    <a:pt x="1050" y="822"/>
                  </a:lnTo>
                  <a:lnTo>
                    <a:pt x="1057" y="812"/>
                  </a:lnTo>
                  <a:lnTo>
                    <a:pt x="1063" y="799"/>
                  </a:lnTo>
                  <a:lnTo>
                    <a:pt x="1069" y="788"/>
                  </a:lnTo>
                  <a:lnTo>
                    <a:pt x="1074" y="776"/>
                  </a:lnTo>
                  <a:lnTo>
                    <a:pt x="1082" y="765"/>
                  </a:lnTo>
                  <a:lnTo>
                    <a:pt x="1086" y="751"/>
                  </a:lnTo>
                  <a:lnTo>
                    <a:pt x="1091" y="738"/>
                  </a:lnTo>
                  <a:lnTo>
                    <a:pt x="1095" y="725"/>
                  </a:lnTo>
                  <a:lnTo>
                    <a:pt x="1101" y="713"/>
                  </a:lnTo>
                  <a:lnTo>
                    <a:pt x="1105" y="700"/>
                  </a:lnTo>
                  <a:lnTo>
                    <a:pt x="1109" y="687"/>
                  </a:lnTo>
                  <a:lnTo>
                    <a:pt x="1111" y="673"/>
                  </a:lnTo>
                  <a:lnTo>
                    <a:pt x="1114" y="662"/>
                  </a:lnTo>
                  <a:lnTo>
                    <a:pt x="1116" y="649"/>
                  </a:lnTo>
                  <a:lnTo>
                    <a:pt x="1120" y="634"/>
                  </a:lnTo>
                  <a:lnTo>
                    <a:pt x="1122" y="620"/>
                  </a:lnTo>
                  <a:lnTo>
                    <a:pt x="1124" y="607"/>
                  </a:lnTo>
                  <a:lnTo>
                    <a:pt x="1126" y="594"/>
                  </a:lnTo>
                  <a:lnTo>
                    <a:pt x="1126" y="578"/>
                  </a:lnTo>
                  <a:lnTo>
                    <a:pt x="1126" y="565"/>
                  </a:lnTo>
                  <a:lnTo>
                    <a:pt x="1128" y="552"/>
                  </a:lnTo>
                  <a:lnTo>
                    <a:pt x="1126" y="537"/>
                  </a:lnTo>
                  <a:lnTo>
                    <a:pt x="1126" y="521"/>
                  </a:lnTo>
                  <a:lnTo>
                    <a:pt x="1126" y="508"/>
                  </a:lnTo>
                  <a:lnTo>
                    <a:pt x="1124" y="495"/>
                  </a:lnTo>
                  <a:lnTo>
                    <a:pt x="1122" y="481"/>
                  </a:lnTo>
                  <a:lnTo>
                    <a:pt x="1120" y="466"/>
                  </a:lnTo>
                  <a:lnTo>
                    <a:pt x="1116" y="453"/>
                  </a:lnTo>
                  <a:lnTo>
                    <a:pt x="1114" y="440"/>
                  </a:lnTo>
                  <a:lnTo>
                    <a:pt x="1111" y="426"/>
                  </a:lnTo>
                  <a:lnTo>
                    <a:pt x="1109" y="413"/>
                  </a:lnTo>
                  <a:lnTo>
                    <a:pt x="1105" y="400"/>
                  </a:lnTo>
                  <a:lnTo>
                    <a:pt x="1101" y="386"/>
                  </a:lnTo>
                  <a:lnTo>
                    <a:pt x="1095" y="373"/>
                  </a:lnTo>
                  <a:lnTo>
                    <a:pt x="1091" y="362"/>
                  </a:lnTo>
                  <a:lnTo>
                    <a:pt x="1086" y="348"/>
                  </a:lnTo>
                  <a:lnTo>
                    <a:pt x="1082" y="337"/>
                  </a:lnTo>
                  <a:lnTo>
                    <a:pt x="1074" y="324"/>
                  </a:lnTo>
                  <a:lnTo>
                    <a:pt x="1069" y="312"/>
                  </a:lnTo>
                  <a:lnTo>
                    <a:pt x="1063" y="299"/>
                  </a:lnTo>
                  <a:lnTo>
                    <a:pt x="1057" y="288"/>
                  </a:lnTo>
                  <a:lnTo>
                    <a:pt x="1050" y="274"/>
                  </a:lnTo>
                  <a:lnTo>
                    <a:pt x="1042" y="263"/>
                  </a:lnTo>
                  <a:lnTo>
                    <a:pt x="1036" y="251"/>
                  </a:lnTo>
                  <a:lnTo>
                    <a:pt x="1029" y="242"/>
                  </a:lnTo>
                  <a:lnTo>
                    <a:pt x="1021" y="231"/>
                  </a:lnTo>
                  <a:lnTo>
                    <a:pt x="1014" y="221"/>
                  </a:lnTo>
                  <a:lnTo>
                    <a:pt x="1006" y="210"/>
                  </a:lnTo>
                  <a:lnTo>
                    <a:pt x="996" y="200"/>
                  </a:lnTo>
                  <a:lnTo>
                    <a:pt x="989" y="189"/>
                  </a:lnTo>
                  <a:lnTo>
                    <a:pt x="979" y="179"/>
                  </a:lnTo>
                  <a:lnTo>
                    <a:pt x="970" y="170"/>
                  </a:lnTo>
                  <a:lnTo>
                    <a:pt x="962" y="162"/>
                  </a:lnTo>
                  <a:lnTo>
                    <a:pt x="951" y="151"/>
                  </a:lnTo>
                  <a:lnTo>
                    <a:pt x="941" y="143"/>
                  </a:lnTo>
                  <a:lnTo>
                    <a:pt x="930" y="134"/>
                  </a:lnTo>
                  <a:lnTo>
                    <a:pt x="920" y="126"/>
                  </a:lnTo>
                  <a:lnTo>
                    <a:pt x="909" y="116"/>
                  </a:lnTo>
                  <a:lnTo>
                    <a:pt x="899" y="109"/>
                  </a:lnTo>
                  <a:lnTo>
                    <a:pt x="888" y="99"/>
                  </a:lnTo>
                  <a:lnTo>
                    <a:pt x="877" y="94"/>
                  </a:lnTo>
                  <a:lnTo>
                    <a:pt x="865" y="84"/>
                  </a:lnTo>
                  <a:lnTo>
                    <a:pt x="854" y="78"/>
                  </a:lnTo>
                  <a:lnTo>
                    <a:pt x="842" y="71"/>
                  </a:lnTo>
                  <a:lnTo>
                    <a:pt x="831" y="65"/>
                  </a:lnTo>
                  <a:lnTo>
                    <a:pt x="818" y="59"/>
                  </a:lnTo>
                  <a:lnTo>
                    <a:pt x="806" y="54"/>
                  </a:lnTo>
                  <a:lnTo>
                    <a:pt x="793" y="48"/>
                  </a:lnTo>
                  <a:lnTo>
                    <a:pt x="782" y="42"/>
                  </a:lnTo>
                  <a:lnTo>
                    <a:pt x="768" y="37"/>
                  </a:lnTo>
                  <a:lnTo>
                    <a:pt x="757" y="33"/>
                  </a:lnTo>
                  <a:lnTo>
                    <a:pt x="744" y="27"/>
                  </a:lnTo>
                  <a:lnTo>
                    <a:pt x="730" y="23"/>
                  </a:lnTo>
                  <a:lnTo>
                    <a:pt x="717" y="19"/>
                  </a:lnTo>
                  <a:lnTo>
                    <a:pt x="704" y="16"/>
                  </a:lnTo>
                  <a:lnTo>
                    <a:pt x="690" y="14"/>
                  </a:lnTo>
                  <a:lnTo>
                    <a:pt x="677" y="10"/>
                  </a:lnTo>
                  <a:lnTo>
                    <a:pt x="662" y="8"/>
                  </a:lnTo>
                  <a:lnTo>
                    <a:pt x="648" y="4"/>
                  </a:lnTo>
                  <a:lnTo>
                    <a:pt x="635" y="2"/>
                  </a:lnTo>
                  <a:lnTo>
                    <a:pt x="622" y="2"/>
                  </a:lnTo>
                  <a:lnTo>
                    <a:pt x="607" y="0"/>
                  </a:lnTo>
                  <a:lnTo>
                    <a:pt x="593" y="0"/>
                  </a:lnTo>
                  <a:lnTo>
                    <a:pt x="578" y="0"/>
                  </a:lnTo>
                  <a:lnTo>
                    <a:pt x="565" y="0"/>
                  </a:lnTo>
                  <a:lnTo>
                    <a:pt x="550" y="0"/>
                  </a:lnTo>
                  <a:lnTo>
                    <a:pt x="534" y="0"/>
                  </a:lnTo>
                  <a:lnTo>
                    <a:pt x="519" y="0"/>
                  </a:lnTo>
                  <a:lnTo>
                    <a:pt x="506" y="2"/>
                  </a:lnTo>
                  <a:lnTo>
                    <a:pt x="491" y="2"/>
                  </a:lnTo>
                  <a:lnTo>
                    <a:pt x="477" y="4"/>
                  </a:lnTo>
                  <a:lnTo>
                    <a:pt x="464" y="8"/>
                  </a:lnTo>
                  <a:lnTo>
                    <a:pt x="451" y="10"/>
                  </a:lnTo>
                  <a:lnTo>
                    <a:pt x="435" y="14"/>
                  </a:lnTo>
                  <a:lnTo>
                    <a:pt x="422" y="16"/>
                  </a:lnTo>
                  <a:lnTo>
                    <a:pt x="409" y="19"/>
                  </a:lnTo>
                  <a:lnTo>
                    <a:pt x="396" y="23"/>
                  </a:lnTo>
                  <a:lnTo>
                    <a:pt x="380" y="27"/>
                  </a:lnTo>
                  <a:lnTo>
                    <a:pt x="369" y="33"/>
                  </a:lnTo>
                  <a:lnTo>
                    <a:pt x="356" y="37"/>
                  </a:lnTo>
                  <a:lnTo>
                    <a:pt x="344" y="42"/>
                  </a:lnTo>
                  <a:lnTo>
                    <a:pt x="331" y="48"/>
                  </a:lnTo>
                  <a:lnTo>
                    <a:pt x="318" y="54"/>
                  </a:lnTo>
                  <a:lnTo>
                    <a:pt x="306" y="59"/>
                  </a:lnTo>
                  <a:lnTo>
                    <a:pt x="295" y="65"/>
                  </a:lnTo>
                  <a:lnTo>
                    <a:pt x="281" y="71"/>
                  </a:lnTo>
                  <a:lnTo>
                    <a:pt x="270" y="78"/>
                  </a:lnTo>
                  <a:lnTo>
                    <a:pt x="259" y="84"/>
                  </a:lnTo>
                  <a:lnTo>
                    <a:pt x="249" y="94"/>
                  </a:lnTo>
                  <a:lnTo>
                    <a:pt x="238" y="99"/>
                  </a:lnTo>
                  <a:lnTo>
                    <a:pt x="226" y="109"/>
                  </a:lnTo>
                  <a:lnTo>
                    <a:pt x="215" y="116"/>
                  </a:lnTo>
                  <a:lnTo>
                    <a:pt x="205" y="126"/>
                  </a:lnTo>
                  <a:lnTo>
                    <a:pt x="194" y="134"/>
                  </a:lnTo>
                  <a:lnTo>
                    <a:pt x="183" y="143"/>
                  </a:lnTo>
                  <a:lnTo>
                    <a:pt x="175" y="151"/>
                  </a:lnTo>
                  <a:lnTo>
                    <a:pt x="165" y="162"/>
                  </a:lnTo>
                  <a:lnTo>
                    <a:pt x="154" y="170"/>
                  </a:lnTo>
                  <a:lnTo>
                    <a:pt x="145" y="179"/>
                  </a:lnTo>
                  <a:lnTo>
                    <a:pt x="135" y="189"/>
                  </a:lnTo>
                  <a:lnTo>
                    <a:pt x="127" y="200"/>
                  </a:lnTo>
                  <a:lnTo>
                    <a:pt x="118" y="210"/>
                  </a:lnTo>
                  <a:lnTo>
                    <a:pt x="110" y="221"/>
                  </a:lnTo>
                  <a:lnTo>
                    <a:pt x="103" y="231"/>
                  </a:lnTo>
                  <a:lnTo>
                    <a:pt x="95" y="242"/>
                  </a:lnTo>
                  <a:lnTo>
                    <a:pt x="88" y="251"/>
                  </a:lnTo>
                  <a:lnTo>
                    <a:pt x="80" y="263"/>
                  </a:lnTo>
                  <a:lnTo>
                    <a:pt x="72" y="274"/>
                  </a:lnTo>
                  <a:lnTo>
                    <a:pt x="67" y="288"/>
                  </a:lnTo>
                  <a:lnTo>
                    <a:pt x="61" y="299"/>
                  </a:lnTo>
                  <a:lnTo>
                    <a:pt x="55" y="312"/>
                  </a:lnTo>
                  <a:lnTo>
                    <a:pt x="49" y="324"/>
                  </a:lnTo>
                  <a:lnTo>
                    <a:pt x="44" y="337"/>
                  </a:lnTo>
                  <a:lnTo>
                    <a:pt x="38" y="348"/>
                  </a:lnTo>
                  <a:lnTo>
                    <a:pt x="32" y="362"/>
                  </a:lnTo>
                  <a:lnTo>
                    <a:pt x="29" y="373"/>
                  </a:lnTo>
                  <a:lnTo>
                    <a:pt x="25" y="386"/>
                  </a:lnTo>
                  <a:lnTo>
                    <a:pt x="21" y="400"/>
                  </a:lnTo>
                  <a:lnTo>
                    <a:pt x="17" y="413"/>
                  </a:lnTo>
                  <a:lnTo>
                    <a:pt x="13" y="426"/>
                  </a:lnTo>
                  <a:lnTo>
                    <a:pt x="11" y="440"/>
                  </a:lnTo>
                  <a:lnTo>
                    <a:pt x="8" y="453"/>
                  </a:lnTo>
                  <a:lnTo>
                    <a:pt x="6" y="466"/>
                  </a:lnTo>
                  <a:lnTo>
                    <a:pt x="4" y="481"/>
                  </a:lnTo>
                  <a:lnTo>
                    <a:pt x="4" y="495"/>
                  </a:lnTo>
                  <a:lnTo>
                    <a:pt x="0" y="50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0" y="552"/>
                  </a:lnTo>
                  <a:lnTo>
                    <a:pt x="0" y="565"/>
                  </a:lnTo>
                  <a:lnTo>
                    <a:pt x="0" y="578"/>
                  </a:lnTo>
                  <a:lnTo>
                    <a:pt x="0" y="594"/>
                  </a:lnTo>
                  <a:lnTo>
                    <a:pt x="4" y="607"/>
                  </a:lnTo>
                  <a:lnTo>
                    <a:pt x="4" y="620"/>
                  </a:lnTo>
                  <a:lnTo>
                    <a:pt x="6" y="634"/>
                  </a:lnTo>
                  <a:lnTo>
                    <a:pt x="8" y="649"/>
                  </a:lnTo>
                  <a:lnTo>
                    <a:pt x="11" y="662"/>
                  </a:lnTo>
                  <a:lnTo>
                    <a:pt x="13" y="673"/>
                  </a:lnTo>
                  <a:lnTo>
                    <a:pt x="17" y="687"/>
                  </a:lnTo>
                  <a:lnTo>
                    <a:pt x="21" y="700"/>
                  </a:lnTo>
                  <a:lnTo>
                    <a:pt x="25" y="713"/>
                  </a:lnTo>
                  <a:lnTo>
                    <a:pt x="29" y="725"/>
                  </a:lnTo>
                  <a:lnTo>
                    <a:pt x="32" y="738"/>
                  </a:lnTo>
                  <a:lnTo>
                    <a:pt x="38" y="751"/>
                  </a:lnTo>
                  <a:lnTo>
                    <a:pt x="44" y="765"/>
                  </a:lnTo>
                  <a:lnTo>
                    <a:pt x="49" y="776"/>
                  </a:lnTo>
                  <a:lnTo>
                    <a:pt x="55" y="788"/>
                  </a:lnTo>
                  <a:lnTo>
                    <a:pt x="61" y="799"/>
                  </a:lnTo>
                  <a:lnTo>
                    <a:pt x="67" y="812"/>
                  </a:lnTo>
                  <a:lnTo>
                    <a:pt x="72" y="822"/>
                  </a:lnTo>
                  <a:lnTo>
                    <a:pt x="80" y="835"/>
                  </a:lnTo>
                  <a:lnTo>
                    <a:pt x="88" y="845"/>
                  </a:lnTo>
                  <a:lnTo>
                    <a:pt x="95" y="858"/>
                  </a:lnTo>
                  <a:lnTo>
                    <a:pt x="103" y="867"/>
                  </a:lnTo>
                  <a:lnTo>
                    <a:pt x="110" y="879"/>
                  </a:lnTo>
                  <a:lnTo>
                    <a:pt x="118" y="888"/>
                  </a:lnTo>
                  <a:lnTo>
                    <a:pt x="127" y="900"/>
                  </a:lnTo>
                  <a:lnTo>
                    <a:pt x="135" y="909"/>
                  </a:lnTo>
                  <a:lnTo>
                    <a:pt x="145" y="919"/>
                  </a:lnTo>
                  <a:lnTo>
                    <a:pt x="154" y="930"/>
                  </a:lnTo>
                  <a:lnTo>
                    <a:pt x="165" y="940"/>
                  </a:lnTo>
                  <a:lnTo>
                    <a:pt x="175" y="947"/>
                  </a:lnTo>
                  <a:lnTo>
                    <a:pt x="183" y="957"/>
                  </a:lnTo>
                  <a:lnTo>
                    <a:pt x="194" y="964"/>
                  </a:lnTo>
                  <a:lnTo>
                    <a:pt x="205" y="974"/>
                  </a:lnTo>
                  <a:lnTo>
                    <a:pt x="215" y="981"/>
                  </a:lnTo>
                  <a:lnTo>
                    <a:pt x="226" y="989"/>
                  </a:lnTo>
                  <a:lnTo>
                    <a:pt x="238" y="999"/>
                  </a:lnTo>
                  <a:lnTo>
                    <a:pt x="249" y="1006"/>
                  </a:lnTo>
                  <a:lnTo>
                    <a:pt x="259" y="1012"/>
                  </a:lnTo>
                  <a:lnTo>
                    <a:pt x="270" y="1019"/>
                  </a:lnTo>
                  <a:lnTo>
                    <a:pt x="281" y="1027"/>
                  </a:lnTo>
                  <a:lnTo>
                    <a:pt x="295" y="1033"/>
                  </a:lnTo>
                  <a:lnTo>
                    <a:pt x="306" y="1038"/>
                  </a:lnTo>
                  <a:lnTo>
                    <a:pt x="318" y="1044"/>
                  </a:lnTo>
                  <a:lnTo>
                    <a:pt x="331" y="1050"/>
                  </a:lnTo>
                  <a:lnTo>
                    <a:pt x="344" y="1058"/>
                  </a:lnTo>
                  <a:lnTo>
                    <a:pt x="356" y="1061"/>
                  </a:lnTo>
                  <a:lnTo>
                    <a:pt x="369" y="1067"/>
                  </a:lnTo>
                  <a:lnTo>
                    <a:pt x="380" y="1071"/>
                  </a:lnTo>
                  <a:lnTo>
                    <a:pt x="396" y="1075"/>
                  </a:lnTo>
                  <a:lnTo>
                    <a:pt x="409" y="1078"/>
                  </a:lnTo>
                  <a:lnTo>
                    <a:pt x="422" y="1082"/>
                  </a:lnTo>
                  <a:lnTo>
                    <a:pt x="435" y="1084"/>
                  </a:lnTo>
                  <a:lnTo>
                    <a:pt x="451" y="1090"/>
                  </a:lnTo>
                  <a:lnTo>
                    <a:pt x="464" y="1090"/>
                  </a:lnTo>
                  <a:lnTo>
                    <a:pt x="477" y="1094"/>
                  </a:lnTo>
                  <a:lnTo>
                    <a:pt x="491" y="1096"/>
                  </a:lnTo>
                  <a:lnTo>
                    <a:pt x="506" y="1097"/>
                  </a:lnTo>
                  <a:lnTo>
                    <a:pt x="519" y="1099"/>
                  </a:lnTo>
                  <a:lnTo>
                    <a:pt x="534" y="1099"/>
                  </a:lnTo>
                  <a:lnTo>
                    <a:pt x="550" y="1099"/>
                  </a:lnTo>
                  <a:lnTo>
                    <a:pt x="565" y="1101"/>
                  </a:lnTo>
                  <a:lnTo>
                    <a:pt x="565" y="1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3" name="Freeform 35"/>
            <p:cNvSpPr>
              <a:spLocks/>
            </p:cNvSpPr>
            <p:nvPr/>
          </p:nvSpPr>
          <p:spPr bwMode="auto">
            <a:xfrm>
              <a:off x="5409419" y="4334975"/>
              <a:ext cx="833710" cy="830824"/>
            </a:xfrm>
            <a:custGeom>
              <a:avLst/>
              <a:gdLst/>
              <a:ahLst/>
              <a:cxnLst>
                <a:cxn ang="0">
                  <a:pos x="263" y="574"/>
                </a:cxn>
                <a:cxn ang="0">
                  <a:pos x="234" y="572"/>
                </a:cxn>
                <a:cxn ang="0">
                  <a:pos x="208" y="563"/>
                </a:cxn>
                <a:cxn ang="0">
                  <a:pos x="179" y="555"/>
                </a:cxn>
                <a:cxn ang="0">
                  <a:pos x="154" y="544"/>
                </a:cxn>
                <a:cxn ang="0">
                  <a:pos x="114" y="517"/>
                </a:cxn>
                <a:cxn ang="0">
                  <a:pos x="73" y="481"/>
                </a:cxn>
                <a:cxn ang="0">
                  <a:pos x="42" y="443"/>
                </a:cxn>
                <a:cxn ang="0">
                  <a:pos x="25" y="411"/>
                </a:cxn>
                <a:cxn ang="0">
                  <a:pos x="14" y="378"/>
                </a:cxn>
                <a:cxn ang="0">
                  <a:pos x="6" y="352"/>
                </a:cxn>
                <a:cxn ang="0">
                  <a:pos x="0" y="325"/>
                </a:cxn>
                <a:cxn ang="0">
                  <a:pos x="0" y="297"/>
                </a:cxn>
                <a:cxn ang="0">
                  <a:pos x="0" y="264"/>
                </a:cxn>
                <a:cxn ang="0">
                  <a:pos x="2" y="236"/>
                </a:cxn>
                <a:cxn ang="0">
                  <a:pos x="8" y="209"/>
                </a:cxn>
                <a:cxn ang="0">
                  <a:pos x="17" y="181"/>
                </a:cxn>
                <a:cxn ang="0">
                  <a:pos x="29" y="156"/>
                </a:cxn>
                <a:cxn ang="0">
                  <a:pos x="54" y="114"/>
                </a:cxn>
                <a:cxn ang="0">
                  <a:pos x="92" y="74"/>
                </a:cxn>
                <a:cxn ang="0">
                  <a:pos x="135" y="40"/>
                </a:cxn>
                <a:cxn ang="0">
                  <a:pos x="168" y="23"/>
                </a:cxn>
                <a:cxn ang="0">
                  <a:pos x="194" y="13"/>
                </a:cxn>
                <a:cxn ang="0">
                  <a:pos x="221" y="6"/>
                </a:cxn>
                <a:cxn ang="0">
                  <a:pos x="249" y="0"/>
                </a:cxn>
                <a:cxn ang="0">
                  <a:pos x="280" y="0"/>
                </a:cxn>
                <a:cxn ang="0">
                  <a:pos x="308" y="0"/>
                </a:cxn>
                <a:cxn ang="0">
                  <a:pos x="337" y="4"/>
                </a:cxn>
                <a:cxn ang="0">
                  <a:pos x="365" y="10"/>
                </a:cxn>
                <a:cxn ang="0">
                  <a:pos x="392" y="17"/>
                </a:cxn>
                <a:cxn ang="0">
                  <a:pos x="430" y="36"/>
                </a:cxn>
                <a:cxn ang="0">
                  <a:pos x="459" y="55"/>
                </a:cxn>
                <a:cxn ang="0">
                  <a:pos x="500" y="93"/>
                </a:cxn>
                <a:cxn ang="0">
                  <a:pos x="533" y="137"/>
                </a:cxn>
                <a:cxn ang="0">
                  <a:pos x="550" y="169"/>
                </a:cxn>
                <a:cxn ang="0">
                  <a:pos x="559" y="196"/>
                </a:cxn>
                <a:cxn ang="0">
                  <a:pos x="569" y="222"/>
                </a:cxn>
                <a:cxn ang="0">
                  <a:pos x="575" y="251"/>
                </a:cxn>
                <a:cxn ang="0">
                  <a:pos x="576" y="281"/>
                </a:cxn>
                <a:cxn ang="0">
                  <a:pos x="575" y="310"/>
                </a:cxn>
                <a:cxn ang="0">
                  <a:pos x="573" y="338"/>
                </a:cxn>
                <a:cxn ang="0">
                  <a:pos x="563" y="365"/>
                </a:cxn>
                <a:cxn ang="0">
                  <a:pos x="556" y="394"/>
                </a:cxn>
                <a:cxn ang="0">
                  <a:pos x="537" y="430"/>
                </a:cxn>
                <a:cxn ang="0">
                  <a:pos x="517" y="460"/>
                </a:cxn>
                <a:cxn ang="0">
                  <a:pos x="481" y="500"/>
                </a:cxn>
                <a:cxn ang="0">
                  <a:pos x="441" y="530"/>
                </a:cxn>
                <a:cxn ang="0">
                  <a:pos x="411" y="546"/>
                </a:cxn>
                <a:cxn ang="0">
                  <a:pos x="379" y="559"/>
                </a:cxn>
                <a:cxn ang="0">
                  <a:pos x="352" y="568"/>
                </a:cxn>
                <a:cxn ang="0">
                  <a:pos x="324" y="574"/>
                </a:cxn>
                <a:cxn ang="0">
                  <a:pos x="295" y="576"/>
                </a:cxn>
              </a:cxnLst>
              <a:rect l="0" t="0" r="r" b="b"/>
              <a:pathLst>
                <a:path w="578" h="578">
                  <a:moveTo>
                    <a:pt x="287" y="578"/>
                  </a:moveTo>
                  <a:lnTo>
                    <a:pt x="280" y="576"/>
                  </a:lnTo>
                  <a:lnTo>
                    <a:pt x="272" y="576"/>
                  </a:lnTo>
                  <a:lnTo>
                    <a:pt x="263" y="574"/>
                  </a:lnTo>
                  <a:lnTo>
                    <a:pt x="257" y="574"/>
                  </a:lnTo>
                  <a:lnTo>
                    <a:pt x="249" y="574"/>
                  </a:lnTo>
                  <a:lnTo>
                    <a:pt x="242" y="572"/>
                  </a:lnTo>
                  <a:lnTo>
                    <a:pt x="234" y="572"/>
                  </a:lnTo>
                  <a:lnTo>
                    <a:pt x="228" y="570"/>
                  </a:lnTo>
                  <a:lnTo>
                    <a:pt x="221" y="568"/>
                  </a:lnTo>
                  <a:lnTo>
                    <a:pt x="215" y="567"/>
                  </a:lnTo>
                  <a:lnTo>
                    <a:pt x="208" y="563"/>
                  </a:lnTo>
                  <a:lnTo>
                    <a:pt x="200" y="563"/>
                  </a:lnTo>
                  <a:lnTo>
                    <a:pt x="194" y="559"/>
                  </a:lnTo>
                  <a:lnTo>
                    <a:pt x="187" y="557"/>
                  </a:lnTo>
                  <a:lnTo>
                    <a:pt x="179" y="555"/>
                  </a:lnTo>
                  <a:lnTo>
                    <a:pt x="175" y="553"/>
                  </a:lnTo>
                  <a:lnTo>
                    <a:pt x="168" y="549"/>
                  </a:lnTo>
                  <a:lnTo>
                    <a:pt x="160" y="546"/>
                  </a:lnTo>
                  <a:lnTo>
                    <a:pt x="154" y="544"/>
                  </a:lnTo>
                  <a:lnTo>
                    <a:pt x="149" y="540"/>
                  </a:lnTo>
                  <a:lnTo>
                    <a:pt x="135" y="534"/>
                  </a:lnTo>
                  <a:lnTo>
                    <a:pt x="126" y="527"/>
                  </a:lnTo>
                  <a:lnTo>
                    <a:pt x="114" y="517"/>
                  </a:lnTo>
                  <a:lnTo>
                    <a:pt x="103" y="510"/>
                  </a:lnTo>
                  <a:lnTo>
                    <a:pt x="92" y="500"/>
                  </a:lnTo>
                  <a:lnTo>
                    <a:pt x="82" y="492"/>
                  </a:lnTo>
                  <a:lnTo>
                    <a:pt x="73" y="481"/>
                  </a:lnTo>
                  <a:lnTo>
                    <a:pt x="63" y="471"/>
                  </a:lnTo>
                  <a:lnTo>
                    <a:pt x="54" y="460"/>
                  </a:lnTo>
                  <a:lnTo>
                    <a:pt x="48" y="449"/>
                  </a:lnTo>
                  <a:lnTo>
                    <a:pt x="42" y="443"/>
                  </a:lnTo>
                  <a:lnTo>
                    <a:pt x="40" y="437"/>
                  </a:lnTo>
                  <a:lnTo>
                    <a:pt x="36" y="430"/>
                  </a:lnTo>
                  <a:lnTo>
                    <a:pt x="33" y="424"/>
                  </a:lnTo>
                  <a:lnTo>
                    <a:pt x="25" y="411"/>
                  </a:lnTo>
                  <a:lnTo>
                    <a:pt x="21" y="399"/>
                  </a:lnTo>
                  <a:lnTo>
                    <a:pt x="17" y="394"/>
                  </a:lnTo>
                  <a:lnTo>
                    <a:pt x="15" y="386"/>
                  </a:lnTo>
                  <a:lnTo>
                    <a:pt x="14" y="378"/>
                  </a:lnTo>
                  <a:lnTo>
                    <a:pt x="12" y="373"/>
                  </a:lnTo>
                  <a:lnTo>
                    <a:pt x="8" y="365"/>
                  </a:lnTo>
                  <a:lnTo>
                    <a:pt x="8" y="359"/>
                  </a:lnTo>
                  <a:lnTo>
                    <a:pt x="6" y="352"/>
                  </a:lnTo>
                  <a:lnTo>
                    <a:pt x="6" y="346"/>
                  </a:lnTo>
                  <a:lnTo>
                    <a:pt x="2" y="338"/>
                  </a:lnTo>
                  <a:lnTo>
                    <a:pt x="2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0" y="310"/>
                  </a:lnTo>
                  <a:lnTo>
                    <a:pt x="0" y="302"/>
                  </a:lnTo>
                  <a:lnTo>
                    <a:pt x="0" y="297"/>
                  </a:lnTo>
                  <a:lnTo>
                    <a:pt x="0" y="289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251"/>
                  </a:lnTo>
                  <a:lnTo>
                    <a:pt x="2" y="243"/>
                  </a:lnTo>
                  <a:lnTo>
                    <a:pt x="2" y="236"/>
                  </a:lnTo>
                  <a:lnTo>
                    <a:pt x="6" y="230"/>
                  </a:lnTo>
                  <a:lnTo>
                    <a:pt x="6" y="222"/>
                  </a:lnTo>
                  <a:lnTo>
                    <a:pt x="8" y="215"/>
                  </a:lnTo>
                  <a:lnTo>
                    <a:pt x="8" y="209"/>
                  </a:lnTo>
                  <a:lnTo>
                    <a:pt x="12" y="202"/>
                  </a:lnTo>
                  <a:lnTo>
                    <a:pt x="14" y="196"/>
                  </a:lnTo>
                  <a:lnTo>
                    <a:pt x="15" y="188"/>
                  </a:lnTo>
                  <a:lnTo>
                    <a:pt x="17" y="181"/>
                  </a:lnTo>
                  <a:lnTo>
                    <a:pt x="21" y="175"/>
                  </a:lnTo>
                  <a:lnTo>
                    <a:pt x="23" y="169"/>
                  </a:lnTo>
                  <a:lnTo>
                    <a:pt x="25" y="162"/>
                  </a:lnTo>
                  <a:lnTo>
                    <a:pt x="29" y="156"/>
                  </a:lnTo>
                  <a:lnTo>
                    <a:pt x="33" y="150"/>
                  </a:lnTo>
                  <a:lnTo>
                    <a:pt x="40" y="137"/>
                  </a:lnTo>
                  <a:lnTo>
                    <a:pt x="48" y="125"/>
                  </a:lnTo>
                  <a:lnTo>
                    <a:pt x="54" y="114"/>
                  </a:lnTo>
                  <a:lnTo>
                    <a:pt x="63" y="103"/>
                  </a:lnTo>
                  <a:lnTo>
                    <a:pt x="73" y="93"/>
                  </a:lnTo>
                  <a:lnTo>
                    <a:pt x="82" y="84"/>
                  </a:lnTo>
                  <a:lnTo>
                    <a:pt x="92" y="74"/>
                  </a:lnTo>
                  <a:lnTo>
                    <a:pt x="103" y="65"/>
                  </a:lnTo>
                  <a:lnTo>
                    <a:pt x="114" y="55"/>
                  </a:lnTo>
                  <a:lnTo>
                    <a:pt x="126" y="48"/>
                  </a:lnTo>
                  <a:lnTo>
                    <a:pt x="135" y="40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0" y="27"/>
                  </a:lnTo>
                  <a:lnTo>
                    <a:pt x="168" y="23"/>
                  </a:lnTo>
                  <a:lnTo>
                    <a:pt x="175" y="21"/>
                  </a:lnTo>
                  <a:lnTo>
                    <a:pt x="179" y="17"/>
                  </a:lnTo>
                  <a:lnTo>
                    <a:pt x="187" y="15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8" y="10"/>
                  </a:lnTo>
                  <a:lnTo>
                    <a:pt x="215" y="8"/>
                  </a:lnTo>
                  <a:lnTo>
                    <a:pt x="221" y="6"/>
                  </a:lnTo>
                  <a:lnTo>
                    <a:pt x="228" y="6"/>
                  </a:lnTo>
                  <a:lnTo>
                    <a:pt x="234" y="4"/>
                  </a:lnTo>
                  <a:lnTo>
                    <a:pt x="242" y="2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6" y="0"/>
                  </a:lnTo>
                  <a:lnTo>
                    <a:pt x="324" y="0"/>
                  </a:lnTo>
                  <a:lnTo>
                    <a:pt x="329" y="2"/>
                  </a:lnTo>
                  <a:lnTo>
                    <a:pt x="337" y="4"/>
                  </a:lnTo>
                  <a:lnTo>
                    <a:pt x="344" y="6"/>
                  </a:lnTo>
                  <a:lnTo>
                    <a:pt x="352" y="6"/>
                  </a:lnTo>
                  <a:lnTo>
                    <a:pt x="358" y="8"/>
                  </a:lnTo>
                  <a:lnTo>
                    <a:pt x="365" y="10"/>
                  </a:lnTo>
                  <a:lnTo>
                    <a:pt x="371" y="11"/>
                  </a:lnTo>
                  <a:lnTo>
                    <a:pt x="379" y="13"/>
                  </a:lnTo>
                  <a:lnTo>
                    <a:pt x="386" y="15"/>
                  </a:lnTo>
                  <a:lnTo>
                    <a:pt x="392" y="17"/>
                  </a:lnTo>
                  <a:lnTo>
                    <a:pt x="400" y="21"/>
                  </a:lnTo>
                  <a:lnTo>
                    <a:pt x="411" y="27"/>
                  </a:lnTo>
                  <a:lnTo>
                    <a:pt x="422" y="32"/>
                  </a:lnTo>
                  <a:lnTo>
                    <a:pt x="430" y="36"/>
                  </a:lnTo>
                  <a:lnTo>
                    <a:pt x="436" y="40"/>
                  </a:lnTo>
                  <a:lnTo>
                    <a:pt x="441" y="44"/>
                  </a:lnTo>
                  <a:lnTo>
                    <a:pt x="449" y="48"/>
                  </a:lnTo>
                  <a:lnTo>
                    <a:pt x="459" y="55"/>
                  </a:lnTo>
                  <a:lnTo>
                    <a:pt x="470" y="65"/>
                  </a:lnTo>
                  <a:lnTo>
                    <a:pt x="481" y="74"/>
                  </a:lnTo>
                  <a:lnTo>
                    <a:pt x="493" y="84"/>
                  </a:lnTo>
                  <a:lnTo>
                    <a:pt x="500" y="93"/>
                  </a:lnTo>
                  <a:lnTo>
                    <a:pt x="510" y="103"/>
                  </a:lnTo>
                  <a:lnTo>
                    <a:pt x="517" y="114"/>
                  </a:lnTo>
                  <a:lnTo>
                    <a:pt x="527" y="125"/>
                  </a:lnTo>
                  <a:lnTo>
                    <a:pt x="533" y="137"/>
                  </a:lnTo>
                  <a:lnTo>
                    <a:pt x="540" y="150"/>
                  </a:lnTo>
                  <a:lnTo>
                    <a:pt x="544" y="156"/>
                  </a:lnTo>
                  <a:lnTo>
                    <a:pt x="546" y="162"/>
                  </a:lnTo>
                  <a:lnTo>
                    <a:pt x="550" y="169"/>
                  </a:lnTo>
                  <a:lnTo>
                    <a:pt x="554" y="175"/>
                  </a:lnTo>
                  <a:lnTo>
                    <a:pt x="556" y="181"/>
                  </a:lnTo>
                  <a:lnTo>
                    <a:pt x="557" y="188"/>
                  </a:lnTo>
                  <a:lnTo>
                    <a:pt x="559" y="196"/>
                  </a:lnTo>
                  <a:lnTo>
                    <a:pt x="563" y="202"/>
                  </a:lnTo>
                  <a:lnTo>
                    <a:pt x="563" y="209"/>
                  </a:lnTo>
                  <a:lnTo>
                    <a:pt x="567" y="215"/>
                  </a:lnTo>
                  <a:lnTo>
                    <a:pt x="569" y="222"/>
                  </a:lnTo>
                  <a:lnTo>
                    <a:pt x="571" y="230"/>
                  </a:lnTo>
                  <a:lnTo>
                    <a:pt x="573" y="236"/>
                  </a:lnTo>
                  <a:lnTo>
                    <a:pt x="573" y="243"/>
                  </a:lnTo>
                  <a:lnTo>
                    <a:pt x="575" y="251"/>
                  </a:lnTo>
                  <a:lnTo>
                    <a:pt x="575" y="259"/>
                  </a:lnTo>
                  <a:lnTo>
                    <a:pt x="575" y="264"/>
                  </a:lnTo>
                  <a:lnTo>
                    <a:pt x="576" y="274"/>
                  </a:lnTo>
                  <a:lnTo>
                    <a:pt x="576" y="281"/>
                  </a:lnTo>
                  <a:lnTo>
                    <a:pt x="578" y="289"/>
                  </a:lnTo>
                  <a:lnTo>
                    <a:pt x="576" y="297"/>
                  </a:lnTo>
                  <a:lnTo>
                    <a:pt x="576" y="302"/>
                  </a:lnTo>
                  <a:lnTo>
                    <a:pt x="575" y="310"/>
                  </a:lnTo>
                  <a:lnTo>
                    <a:pt x="575" y="318"/>
                  </a:lnTo>
                  <a:lnTo>
                    <a:pt x="575" y="325"/>
                  </a:lnTo>
                  <a:lnTo>
                    <a:pt x="573" y="331"/>
                  </a:lnTo>
                  <a:lnTo>
                    <a:pt x="573" y="338"/>
                  </a:lnTo>
                  <a:lnTo>
                    <a:pt x="571" y="346"/>
                  </a:lnTo>
                  <a:lnTo>
                    <a:pt x="569" y="352"/>
                  </a:lnTo>
                  <a:lnTo>
                    <a:pt x="567" y="359"/>
                  </a:lnTo>
                  <a:lnTo>
                    <a:pt x="563" y="365"/>
                  </a:lnTo>
                  <a:lnTo>
                    <a:pt x="563" y="373"/>
                  </a:lnTo>
                  <a:lnTo>
                    <a:pt x="559" y="378"/>
                  </a:lnTo>
                  <a:lnTo>
                    <a:pt x="557" y="386"/>
                  </a:lnTo>
                  <a:lnTo>
                    <a:pt x="556" y="394"/>
                  </a:lnTo>
                  <a:lnTo>
                    <a:pt x="554" y="399"/>
                  </a:lnTo>
                  <a:lnTo>
                    <a:pt x="546" y="411"/>
                  </a:lnTo>
                  <a:lnTo>
                    <a:pt x="540" y="424"/>
                  </a:lnTo>
                  <a:lnTo>
                    <a:pt x="537" y="430"/>
                  </a:lnTo>
                  <a:lnTo>
                    <a:pt x="533" y="437"/>
                  </a:lnTo>
                  <a:lnTo>
                    <a:pt x="529" y="443"/>
                  </a:lnTo>
                  <a:lnTo>
                    <a:pt x="527" y="449"/>
                  </a:lnTo>
                  <a:lnTo>
                    <a:pt x="517" y="460"/>
                  </a:lnTo>
                  <a:lnTo>
                    <a:pt x="510" y="471"/>
                  </a:lnTo>
                  <a:lnTo>
                    <a:pt x="500" y="481"/>
                  </a:lnTo>
                  <a:lnTo>
                    <a:pt x="493" y="492"/>
                  </a:lnTo>
                  <a:lnTo>
                    <a:pt x="481" y="500"/>
                  </a:lnTo>
                  <a:lnTo>
                    <a:pt x="470" y="510"/>
                  </a:lnTo>
                  <a:lnTo>
                    <a:pt x="459" y="517"/>
                  </a:lnTo>
                  <a:lnTo>
                    <a:pt x="449" y="527"/>
                  </a:lnTo>
                  <a:lnTo>
                    <a:pt x="441" y="530"/>
                  </a:lnTo>
                  <a:lnTo>
                    <a:pt x="436" y="534"/>
                  </a:lnTo>
                  <a:lnTo>
                    <a:pt x="430" y="538"/>
                  </a:lnTo>
                  <a:lnTo>
                    <a:pt x="422" y="540"/>
                  </a:lnTo>
                  <a:lnTo>
                    <a:pt x="411" y="546"/>
                  </a:lnTo>
                  <a:lnTo>
                    <a:pt x="400" y="553"/>
                  </a:lnTo>
                  <a:lnTo>
                    <a:pt x="392" y="555"/>
                  </a:lnTo>
                  <a:lnTo>
                    <a:pt x="386" y="557"/>
                  </a:lnTo>
                  <a:lnTo>
                    <a:pt x="379" y="559"/>
                  </a:lnTo>
                  <a:lnTo>
                    <a:pt x="371" y="563"/>
                  </a:lnTo>
                  <a:lnTo>
                    <a:pt x="365" y="563"/>
                  </a:lnTo>
                  <a:lnTo>
                    <a:pt x="358" y="567"/>
                  </a:lnTo>
                  <a:lnTo>
                    <a:pt x="352" y="568"/>
                  </a:lnTo>
                  <a:lnTo>
                    <a:pt x="344" y="570"/>
                  </a:lnTo>
                  <a:lnTo>
                    <a:pt x="337" y="572"/>
                  </a:lnTo>
                  <a:lnTo>
                    <a:pt x="329" y="572"/>
                  </a:lnTo>
                  <a:lnTo>
                    <a:pt x="324" y="574"/>
                  </a:lnTo>
                  <a:lnTo>
                    <a:pt x="316" y="574"/>
                  </a:lnTo>
                  <a:lnTo>
                    <a:pt x="308" y="574"/>
                  </a:lnTo>
                  <a:lnTo>
                    <a:pt x="301" y="576"/>
                  </a:lnTo>
                  <a:lnTo>
                    <a:pt x="295" y="576"/>
                  </a:lnTo>
                  <a:lnTo>
                    <a:pt x="287" y="578"/>
                  </a:lnTo>
                  <a:lnTo>
                    <a:pt x="287" y="57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4" name="Freeform 36"/>
            <p:cNvSpPr>
              <a:spLocks/>
            </p:cNvSpPr>
            <p:nvPr/>
          </p:nvSpPr>
          <p:spPr bwMode="auto">
            <a:xfrm>
              <a:off x="5438267" y="4349400"/>
              <a:ext cx="776014" cy="770244"/>
            </a:xfrm>
            <a:custGeom>
              <a:avLst/>
              <a:gdLst/>
              <a:ahLst/>
              <a:cxnLst>
                <a:cxn ang="0">
                  <a:pos x="255" y="535"/>
                </a:cxn>
                <a:cxn ang="0">
                  <a:pos x="236" y="533"/>
                </a:cxn>
                <a:cxn ang="0">
                  <a:pos x="215" y="529"/>
                </a:cxn>
                <a:cxn ang="0">
                  <a:pos x="196" y="523"/>
                </a:cxn>
                <a:cxn ang="0">
                  <a:pos x="166" y="514"/>
                </a:cxn>
                <a:cxn ang="0">
                  <a:pos x="130" y="495"/>
                </a:cxn>
                <a:cxn ang="0">
                  <a:pos x="99" y="472"/>
                </a:cxn>
                <a:cxn ang="0">
                  <a:pos x="69" y="445"/>
                </a:cxn>
                <a:cxn ang="0">
                  <a:pos x="46" y="417"/>
                </a:cxn>
                <a:cxn ang="0">
                  <a:pos x="27" y="383"/>
                </a:cxn>
                <a:cxn ang="0">
                  <a:pos x="16" y="360"/>
                </a:cxn>
                <a:cxn ang="0">
                  <a:pos x="10" y="339"/>
                </a:cxn>
                <a:cxn ang="0">
                  <a:pos x="6" y="322"/>
                </a:cxn>
                <a:cxn ang="0">
                  <a:pos x="0" y="301"/>
                </a:cxn>
                <a:cxn ang="0">
                  <a:pos x="0" y="280"/>
                </a:cxn>
                <a:cxn ang="0">
                  <a:pos x="0" y="259"/>
                </a:cxn>
                <a:cxn ang="0">
                  <a:pos x="0" y="240"/>
                </a:cxn>
                <a:cxn ang="0">
                  <a:pos x="4" y="219"/>
                </a:cxn>
                <a:cxn ang="0">
                  <a:pos x="8" y="198"/>
                </a:cxn>
                <a:cxn ang="0">
                  <a:pos x="16" y="173"/>
                </a:cxn>
                <a:cxn ang="0">
                  <a:pos x="33" y="139"/>
                </a:cxn>
                <a:cxn ang="0">
                  <a:pos x="52" y="107"/>
                </a:cxn>
                <a:cxn ang="0">
                  <a:pos x="80" y="78"/>
                </a:cxn>
                <a:cxn ang="0">
                  <a:pos x="109" y="52"/>
                </a:cxn>
                <a:cxn ang="0">
                  <a:pos x="141" y="33"/>
                </a:cxn>
                <a:cxn ang="0">
                  <a:pos x="177" y="16"/>
                </a:cxn>
                <a:cxn ang="0">
                  <a:pos x="202" y="8"/>
                </a:cxn>
                <a:cxn ang="0">
                  <a:pos x="221" y="4"/>
                </a:cxn>
                <a:cxn ang="0">
                  <a:pos x="242" y="0"/>
                </a:cxn>
                <a:cxn ang="0">
                  <a:pos x="263" y="0"/>
                </a:cxn>
                <a:cxn ang="0">
                  <a:pos x="284" y="0"/>
                </a:cxn>
                <a:cxn ang="0">
                  <a:pos x="303" y="0"/>
                </a:cxn>
                <a:cxn ang="0">
                  <a:pos x="324" y="6"/>
                </a:cxn>
                <a:cxn ang="0">
                  <a:pos x="343" y="10"/>
                </a:cxn>
                <a:cxn ang="0">
                  <a:pos x="362" y="16"/>
                </a:cxn>
                <a:cxn ang="0">
                  <a:pos x="384" y="27"/>
                </a:cxn>
                <a:cxn ang="0">
                  <a:pos x="419" y="46"/>
                </a:cxn>
                <a:cxn ang="0">
                  <a:pos x="449" y="69"/>
                </a:cxn>
                <a:cxn ang="0">
                  <a:pos x="476" y="97"/>
                </a:cxn>
                <a:cxn ang="0">
                  <a:pos x="497" y="128"/>
                </a:cxn>
                <a:cxn ang="0">
                  <a:pos x="516" y="162"/>
                </a:cxn>
                <a:cxn ang="0">
                  <a:pos x="525" y="192"/>
                </a:cxn>
                <a:cxn ang="0">
                  <a:pos x="533" y="213"/>
                </a:cxn>
                <a:cxn ang="0">
                  <a:pos x="535" y="232"/>
                </a:cxn>
                <a:cxn ang="0">
                  <a:pos x="537" y="253"/>
                </a:cxn>
                <a:cxn ang="0">
                  <a:pos x="537" y="274"/>
                </a:cxn>
                <a:cxn ang="0">
                  <a:pos x="537" y="293"/>
                </a:cxn>
                <a:cxn ang="0">
                  <a:pos x="533" y="314"/>
                </a:cxn>
                <a:cxn ang="0">
                  <a:pos x="527" y="333"/>
                </a:cxn>
                <a:cxn ang="0">
                  <a:pos x="521" y="352"/>
                </a:cxn>
                <a:cxn ang="0">
                  <a:pos x="516" y="371"/>
                </a:cxn>
                <a:cxn ang="0">
                  <a:pos x="497" y="405"/>
                </a:cxn>
                <a:cxn ang="0">
                  <a:pos x="476" y="438"/>
                </a:cxn>
                <a:cxn ang="0">
                  <a:pos x="449" y="464"/>
                </a:cxn>
                <a:cxn ang="0">
                  <a:pos x="419" y="489"/>
                </a:cxn>
                <a:cxn ang="0">
                  <a:pos x="384" y="506"/>
                </a:cxn>
                <a:cxn ang="0">
                  <a:pos x="362" y="518"/>
                </a:cxn>
                <a:cxn ang="0">
                  <a:pos x="343" y="523"/>
                </a:cxn>
                <a:cxn ang="0">
                  <a:pos x="324" y="529"/>
                </a:cxn>
                <a:cxn ang="0">
                  <a:pos x="303" y="533"/>
                </a:cxn>
                <a:cxn ang="0">
                  <a:pos x="284" y="535"/>
                </a:cxn>
                <a:cxn ang="0">
                  <a:pos x="270" y="535"/>
                </a:cxn>
              </a:cxnLst>
              <a:rect l="0" t="0" r="r" b="b"/>
              <a:pathLst>
                <a:path w="538" h="535">
                  <a:moveTo>
                    <a:pt x="270" y="535"/>
                  </a:moveTo>
                  <a:lnTo>
                    <a:pt x="263" y="535"/>
                  </a:lnTo>
                  <a:lnTo>
                    <a:pt x="255" y="535"/>
                  </a:lnTo>
                  <a:lnTo>
                    <a:pt x="249" y="533"/>
                  </a:lnTo>
                  <a:lnTo>
                    <a:pt x="242" y="533"/>
                  </a:lnTo>
                  <a:lnTo>
                    <a:pt x="236" y="533"/>
                  </a:lnTo>
                  <a:lnTo>
                    <a:pt x="228" y="531"/>
                  </a:lnTo>
                  <a:lnTo>
                    <a:pt x="221" y="529"/>
                  </a:lnTo>
                  <a:lnTo>
                    <a:pt x="215" y="529"/>
                  </a:lnTo>
                  <a:lnTo>
                    <a:pt x="209" y="527"/>
                  </a:lnTo>
                  <a:lnTo>
                    <a:pt x="202" y="525"/>
                  </a:lnTo>
                  <a:lnTo>
                    <a:pt x="196" y="523"/>
                  </a:lnTo>
                  <a:lnTo>
                    <a:pt x="190" y="521"/>
                  </a:lnTo>
                  <a:lnTo>
                    <a:pt x="177" y="518"/>
                  </a:lnTo>
                  <a:lnTo>
                    <a:pt x="166" y="514"/>
                  </a:lnTo>
                  <a:lnTo>
                    <a:pt x="152" y="506"/>
                  </a:lnTo>
                  <a:lnTo>
                    <a:pt x="141" y="500"/>
                  </a:lnTo>
                  <a:lnTo>
                    <a:pt x="130" y="495"/>
                  </a:lnTo>
                  <a:lnTo>
                    <a:pt x="118" y="489"/>
                  </a:lnTo>
                  <a:lnTo>
                    <a:pt x="109" y="480"/>
                  </a:lnTo>
                  <a:lnTo>
                    <a:pt x="99" y="472"/>
                  </a:lnTo>
                  <a:lnTo>
                    <a:pt x="88" y="464"/>
                  </a:lnTo>
                  <a:lnTo>
                    <a:pt x="80" y="457"/>
                  </a:lnTo>
                  <a:lnTo>
                    <a:pt x="69" y="445"/>
                  </a:lnTo>
                  <a:lnTo>
                    <a:pt x="61" y="438"/>
                  </a:lnTo>
                  <a:lnTo>
                    <a:pt x="52" y="426"/>
                  </a:lnTo>
                  <a:lnTo>
                    <a:pt x="46" y="417"/>
                  </a:lnTo>
                  <a:lnTo>
                    <a:pt x="38" y="405"/>
                  </a:lnTo>
                  <a:lnTo>
                    <a:pt x="33" y="394"/>
                  </a:lnTo>
                  <a:lnTo>
                    <a:pt x="27" y="383"/>
                  </a:lnTo>
                  <a:lnTo>
                    <a:pt x="21" y="371"/>
                  </a:lnTo>
                  <a:lnTo>
                    <a:pt x="17" y="365"/>
                  </a:lnTo>
                  <a:lnTo>
                    <a:pt x="16" y="360"/>
                  </a:lnTo>
                  <a:lnTo>
                    <a:pt x="14" y="352"/>
                  </a:lnTo>
                  <a:lnTo>
                    <a:pt x="12" y="346"/>
                  </a:lnTo>
                  <a:lnTo>
                    <a:pt x="10" y="339"/>
                  </a:lnTo>
                  <a:lnTo>
                    <a:pt x="8" y="333"/>
                  </a:lnTo>
                  <a:lnTo>
                    <a:pt x="6" y="327"/>
                  </a:lnTo>
                  <a:lnTo>
                    <a:pt x="6" y="322"/>
                  </a:lnTo>
                  <a:lnTo>
                    <a:pt x="4" y="314"/>
                  </a:lnTo>
                  <a:lnTo>
                    <a:pt x="2" y="308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32"/>
                  </a:lnTo>
                  <a:lnTo>
                    <a:pt x="2" y="225"/>
                  </a:lnTo>
                  <a:lnTo>
                    <a:pt x="4" y="219"/>
                  </a:lnTo>
                  <a:lnTo>
                    <a:pt x="6" y="213"/>
                  </a:lnTo>
                  <a:lnTo>
                    <a:pt x="6" y="206"/>
                  </a:lnTo>
                  <a:lnTo>
                    <a:pt x="8" y="198"/>
                  </a:lnTo>
                  <a:lnTo>
                    <a:pt x="10" y="192"/>
                  </a:lnTo>
                  <a:lnTo>
                    <a:pt x="12" y="187"/>
                  </a:lnTo>
                  <a:lnTo>
                    <a:pt x="16" y="173"/>
                  </a:lnTo>
                  <a:lnTo>
                    <a:pt x="21" y="162"/>
                  </a:lnTo>
                  <a:lnTo>
                    <a:pt x="27" y="151"/>
                  </a:lnTo>
                  <a:lnTo>
                    <a:pt x="33" y="139"/>
                  </a:lnTo>
                  <a:lnTo>
                    <a:pt x="38" y="128"/>
                  </a:lnTo>
                  <a:lnTo>
                    <a:pt x="46" y="118"/>
                  </a:lnTo>
                  <a:lnTo>
                    <a:pt x="52" y="107"/>
                  </a:lnTo>
                  <a:lnTo>
                    <a:pt x="61" y="97"/>
                  </a:lnTo>
                  <a:lnTo>
                    <a:pt x="69" y="86"/>
                  </a:lnTo>
                  <a:lnTo>
                    <a:pt x="80" y="78"/>
                  </a:lnTo>
                  <a:lnTo>
                    <a:pt x="88" y="69"/>
                  </a:lnTo>
                  <a:lnTo>
                    <a:pt x="99" y="61"/>
                  </a:lnTo>
                  <a:lnTo>
                    <a:pt x="109" y="52"/>
                  </a:lnTo>
                  <a:lnTo>
                    <a:pt x="118" y="46"/>
                  </a:lnTo>
                  <a:lnTo>
                    <a:pt x="130" y="38"/>
                  </a:lnTo>
                  <a:lnTo>
                    <a:pt x="141" y="33"/>
                  </a:lnTo>
                  <a:lnTo>
                    <a:pt x="152" y="27"/>
                  </a:lnTo>
                  <a:lnTo>
                    <a:pt x="166" y="21"/>
                  </a:lnTo>
                  <a:lnTo>
                    <a:pt x="177" y="16"/>
                  </a:lnTo>
                  <a:lnTo>
                    <a:pt x="190" y="12"/>
                  </a:lnTo>
                  <a:lnTo>
                    <a:pt x="196" y="10"/>
                  </a:lnTo>
                  <a:lnTo>
                    <a:pt x="202" y="8"/>
                  </a:lnTo>
                  <a:lnTo>
                    <a:pt x="209" y="6"/>
                  </a:lnTo>
                  <a:lnTo>
                    <a:pt x="215" y="6"/>
                  </a:lnTo>
                  <a:lnTo>
                    <a:pt x="221" y="4"/>
                  </a:lnTo>
                  <a:lnTo>
                    <a:pt x="228" y="2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10" y="2"/>
                  </a:lnTo>
                  <a:lnTo>
                    <a:pt x="316" y="4"/>
                  </a:lnTo>
                  <a:lnTo>
                    <a:pt x="324" y="6"/>
                  </a:lnTo>
                  <a:lnTo>
                    <a:pt x="329" y="6"/>
                  </a:lnTo>
                  <a:lnTo>
                    <a:pt x="335" y="8"/>
                  </a:lnTo>
                  <a:lnTo>
                    <a:pt x="343" y="10"/>
                  </a:lnTo>
                  <a:lnTo>
                    <a:pt x="348" y="12"/>
                  </a:lnTo>
                  <a:lnTo>
                    <a:pt x="354" y="14"/>
                  </a:lnTo>
                  <a:lnTo>
                    <a:pt x="362" y="16"/>
                  </a:lnTo>
                  <a:lnTo>
                    <a:pt x="367" y="18"/>
                  </a:lnTo>
                  <a:lnTo>
                    <a:pt x="373" y="21"/>
                  </a:lnTo>
                  <a:lnTo>
                    <a:pt x="384" y="27"/>
                  </a:lnTo>
                  <a:lnTo>
                    <a:pt x="396" y="33"/>
                  </a:lnTo>
                  <a:lnTo>
                    <a:pt x="407" y="38"/>
                  </a:lnTo>
                  <a:lnTo>
                    <a:pt x="419" y="46"/>
                  </a:lnTo>
                  <a:lnTo>
                    <a:pt x="428" y="52"/>
                  </a:lnTo>
                  <a:lnTo>
                    <a:pt x="440" y="61"/>
                  </a:lnTo>
                  <a:lnTo>
                    <a:pt x="449" y="69"/>
                  </a:lnTo>
                  <a:lnTo>
                    <a:pt x="459" y="78"/>
                  </a:lnTo>
                  <a:lnTo>
                    <a:pt x="468" y="86"/>
                  </a:lnTo>
                  <a:lnTo>
                    <a:pt x="476" y="97"/>
                  </a:lnTo>
                  <a:lnTo>
                    <a:pt x="483" y="107"/>
                  </a:lnTo>
                  <a:lnTo>
                    <a:pt x="491" y="118"/>
                  </a:lnTo>
                  <a:lnTo>
                    <a:pt x="497" y="128"/>
                  </a:lnTo>
                  <a:lnTo>
                    <a:pt x="504" y="139"/>
                  </a:lnTo>
                  <a:lnTo>
                    <a:pt x="510" y="151"/>
                  </a:lnTo>
                  <a:lnTo>
                    <a:pt x="516" y="162"/>
                  </a:lnTo>
                  <a:lnTo>
                    <a:pt x="519" y="173"/>
                  </a:lnTo>
                  <a:lnTo>
                    <a:pt x="525" y="187"/>
                  </a:lnTo>
                  <a:lnTo>
                    <a:pt x="525" y="192"/>
                  </a:lnTo>
                  <a:lnTo>
                    <a:pt x="527" y="198"/>
                  </a:lnTo>
                  <a:lnTo>
                    <a:pt x="531" y="206"/>
                  </a:lnTo>
                  <a:lnTo>
                    <a:pt x="533" y="213"/>
                  </a:lnTo>
                  <a:lnTo>
                    <a:pt x="533" y="219"/>
                  </a:lnTo>
                  <a:lnTo>
                    <a:pt x="533" y="225"/>
                  </a:lnTo>
                  <a:lnTo>
                    <a:pt x="535" y="232"/>
                  </a:lnTo>
                  <a:lnTo>
                    <a:pt x="537" y="240"/>
                  </a:lnTo>
                  <a:lnTo>
                    <a:pt x="537" y="246"/>
                  </a:lnTo>
                  <a:lnTo>
                    <a:pt x="537" y="253"/>
                  </a:lnTo>
                  <a:lnTo>
                    <a:pt x="537" y="259"/>
                  </a:lnTo>
                  <a:lnTo>
                    <a:pt x="538" y="268"/>
                  </a:lnTo>
                  <a:lnTo>
                    <a:pt x="537" y="274"/>
                  </a:lnTo>
                  <a:lnTo>
                    <a:pt x="537" y="280"/>
                  </a:lnTo>
                  <a:lnTo>
                    <a:pt x="537" y="287"/>
                  </a:lnTo>
                  <a:lnTo>
                    <a:pt x="537" y="293"/>
                  </a:lnTo>
                  <a:lnTo>
                    <a:pt x="535" y="301"/>
                  </a:lnTo>
                  <a:lnTo>
                    <a:pt x="533" y="308"/>
                  </a:lnTo>
                  <a:lnTo>
                    <a:pt x="533" y="314"/>
                  </a:lnTo>
                  <a:lnTo>
                    <a:pt x="533" y="322"/>
                  </a:lnTo>
                  <a:lnTo>
                    <a:pt x="531" y="327"/>
                  </a:lnTo>
                  <a:lnTo>
                    <a:pt x="527" y="333"/>
                  </a:lnTo>
                  <a:lnTo>
                    <a:pt x="525" y="339"/>
                  </a:lnTo>
                  <a:lnTo>
                    <a:pt x="525" y="346"/>
                  </a:lnTo>
                  <a:lnTo>
                    <a:pt x="521" y="352"/>
                  </a:lnTo>
                  <a:lnTo>
                    <a:pt x="519" y="360"/>
                  </a:lnTo>
                  <a:lnTo>
                    <a:pt x="518" y="365"/>
                  </a:lnTo>
                  <a:lnTo>
                    <a:pt x="516" y="371"/>
                  </a:lnTo>
                  <a:lnTo>
                    <a:pt x="510" y="383"/>
                  </a:lnTo>
                  <a:lnTo>
                    <a:pt x="504" y="394"/>
                  </a:lnTo>
                  <a:lnTo>
                    <a:pt x="497" y="405"/>
                  </a:lnTo>
                  <a:lnTo>
                    <a:pt x="491" y="417"/>
                  </a:lnTo>
                  <a:lnTo>
                    <a:pt x="483" y="426"/>
                  </a:lnTo>
                  <a:lnTo>
                    <a:pt x="476" y="438"/>
                  </a:lnTo>
                  <a:lnTo>
                    <a:pt x="468" y="445"/>
                  </a:lnTo>
                  <a:lnTo>
                    <a:pt x="459" y="457"/>
                  </a:lnTo>
                  <a:lnTo>
                    <a:pt x="449" y="464"/>
                  </a:lnTo>
                  <a:lnTo>
                    <a:pt x="440" y="472"/>
                  </a:lnTo>
                  <a:lnTo>
                    <a:pt x="428" y="480"/>
                  </a:lnTo>
                  <a:lnTo>
                    <a:pt x="419" y="489"/>
                  </a:lnTo>
                  <a:lnTo>
                    <a:pt x="407" y="495"/>
                  </a:lnTo>
                  <a:lnTo>
                    <a:pt x="396" y="500"/>
                  </a:lnTo>
                  <a:lnTo>
                    <a:pt x="384" y="506"/>
                  </a:lnTo>
                  <a:lnTo>
                    <a:pt x="373" y="514"/>
                  </a:lnTo>
                  <a:lnTo>
                    <a:pt x="367" y="516"/>
                  </a:lnTo>
                  <a:lnTo>
                    <a:pt x="362" y="518"/>
                  </a:lnTo>
                  <a:lnTo>
                    <a:pt x="354" y="519"/>
                  </a:lnTo>
                  <a:lnTo>
                    <a:pt x="348" y="521"/>
                  </a:lnTo>
                  <a:lnTo>
                    <a:pt x="343" y="523"/>
                  </a:lnTo>
                  <a:lnTo>
                    <a:pt x="335" y="525"/>
                  </a:lnTo>
                  <a:lnTo>
                    <a:pt x="329" y="527"/>
                  </a:lnTo>
                  <a:lnTo>
                    <a:pt x="324" y="529"/>
                  </a:lnTo>
                  <a:lnTo>
                    <a:pt x="316" y="529"/>
                  </a:lnTo>
                  <a:lnTo>
                    <a:pt x="310" y="531"/>
                  </a:lnTo>
                  <a:lnTo>
                    <a:pt x="303" y="533"/>
                  </a:lnTo>
                  <a:lnTo>
                    <a:pt x="297" y="533"/>
                  </a:lnTo>
                  <a:lnTo>
                    <a:pt x="289" y="533"/>
                  </a:lnTo>
                  <a:lnTo>
                    <a:pt x="284" y="535"/>
                  </a:lnTo>
                  <a:lnTo>
                    <a:pt x="276" y="535"/>
                  </a:lnTo>
                  <a:lnTo>
                    <a:pt x="270" y="535"/>
                  </a:lnTo>
                  <a:lnTo>
                    <a:pt x="270" y="53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5" name="Freeform 37"/>
            <p:cNvSpPr>
              <a:spLocks/>
            </p:cNvSpPr>
            <p:nvPr/>
          </p:nvSpPr>
          <p:spPr bwMode="auto">
            <a:xfrm>
              <a:off x="5519042" y="4430174"/>
              <a:ext cx="623118" cy="626003"/>
            </a:xfrm>
            <a:custGeom>
              <a:avLst/>
              <a:gdLst/>
              <a:ahLst/>
              <a:cxnLst>
                <a:cxn ang="0">
                  <a:pos x="192" y="429"/>
                </a:cxn>
                <a:cxn ang="0">
                  <a:pos x="160" y="424"/>
                </a:cxn>
                <a:cxn ang="0">
                  <a:pos x="130" y="414"/>
                </a:cxn>
                <a:cxn ang="0">
                  <a:pos x="101" y="399"/>
                </a:cxn>
                <a:cxn ang="0">
                  <a:pos x="76" y="382"/>
                </a:cxn>
                <a:cxn ang="0">
                  <a:pos x="55" y="361"/>
                </a:cxn>
                <a:cxn ang="0">
                  <a:pos x="35" y="336"/>
                </a:cxn>
                <a:cxn ang="0">
                  <a:pos x="19" y="308"/>
                </a:cxn>
                <a:cxn ang="0">
                  <a:pos x="8" y="279"/>
                </a:cxn>
                <a:cxn ang="0">
                  <a:pos x="0" y="249"/>
                </a:cxn>
                <a:cxn ang="0">
                  <a:pos x="0" y="218"/>
                </a:cxn>
                <a:cxn ang="0">
                  <a:pos x="0" y="184"/>
                </a:cxn>
                <a:cxn ang="0">
                  <a:pos x="8" y="152"/>
                </a:cxn>
                <a:cxn ang="0">
                  <a:pos x="19" y="121"/>
                </a:cxn>
                <a:cxn ang="0">
                  <a:pos x="35" y="95"/>
                </a:cxn>
                <a:cxn ang="0">
                  <a:pos x="55" y="70"/>
                </a:cxn>
                <a:cxn ang="0">
                  <a:pos x="76" y="47"/>
                </a:cxn>
                <a:cxn ang="0">
                  <a:pos x="101" y="28"/>
                </a:cxn>
                <a:cxn ang="0">
                  <a:pos x="130" y="15"/>
                </a:cxn>
                <a:cxn ang="0">
                  <a:pos x="160" y="5"/>
                </a:cxn>
                <a:cxn ang="0">
                  <a:pos x="192" y="0"/>
                </a:cxn>
                <a:cxn ang="0">
                  <a:pos x="227" y="0"/>
                </a:cxn>
                <a:cxn ang="0">
                  <a:pos x="259" y="1"/>
                </a:cxn>
                <a:cxn ang="0">
                  <a:pos x="289" y="11"/>
                </a:cxn>
                <a:cxn ang="0">
                  <a:pos x="316" y="24"/>
                </a:cxn>
                <a:cxn ang="0">
                  <a:pos x="343" y="41"/>
                </a:cxn>
                <a:cxn ang="0">
                  <a:pos x="367" y="62"/>
                </a:cxn>
                <a:cxn ang="0">
                  <a:pos x="388" y="85"/>
                </a:cxn>
                <a:cxn ang="0">
                  <a:pos x="403" y="112"/>
                </a:cxn>
                <a:cxn ang="0">
                  <a:pos x="417" y="140"/>
                </a:cxn>
                <a:cxn ang="0">
                  <a:pos x="426" y="173"/>
                </a:cxn>
                <a:cxn ang="0">
                  <a:pos x="430" y="205"/>
                </a:cxn>
                <a:cxn ang="0">
                  <a:pos x="430" y="237"/>
                </a:cxn>
                <a:cxn ang="0">
                  <a:pos x="422" y="270"/>
                </a:cxn>
                <a:cxn ang="0">
                  <a:pos x="413" y="300"/>
                </a:cxn>
                <a:cxn ang="0">
                  <a:pos x="400" y="327"/>
                </a:cxn>
                <a:cxn ang="0">
                  <a:pos x="381" y="353"/>
                </a:cxn>
                <a:cxn ang="0">
                  <a:pos x="360" y="374"/>
                </a:cxn>
                <a:cxn ang="0">
                  <a:pos x="335" y="395"/>
                </a:cxn>
                <a:cxn ang="0">
                  <a:pos x="306" y="408"/>
                </a:cxn>
                <a:cxn ang="0">
                  <a:pos x="278" y="422"/>
                </a:cxn>
                <a:cxn ang="0">
                  <a:pos x="248" y="427"/>
                </a:cxn>
                <a:cxn ang="0">
                  <a:pos x="215" y="433"/>
                </a:cxn>
              </a:cxnLst>
              <a:rect l="0" t="0" r="r" b="b"/>
              <a:pathLst>
                <a:path w="432" h="433">
                  <a:moveTo>
                    <a:pt x="215" y="433"/>
                  </a:moveTo>
                  <a:lnTo>
                    <a:pt x="204" y="431"/>
                  </a:lnTo>
                  <a:lnTo>
                    <a:pt x="192" y="429"/>
                  </a:lnTo>
                  <a:lnTo>
                    <a:pt x="181" y="427"/>
                  </a:lnTo>
                  <a:lnTo>
                    <a:pt x="171" y="427"/>
                  </a:lnTo>
                  <a:lnTo>
                    <a:pt x="160" y="424"/>
                  </a:lnTo>
                  <a:lnTo>
                    <a:pt x="151" y="422"/>
                  </a:lnTo>
                  <a:lnTo>
                    <a:pt x="139" y="418"/>
                  </a:lnTo>
                  <a:lnTo>
                    <a:pt x="130" y="414"/>
                  </a:lnTo>
                  <a:lnTo>
                    <a:pt x="120" y="408"/>
                  </a:lnTo>
                  <a:lnTo>
                    <a:pt x="111" y="404"/>
                  </a:lnTo>
                  <a:lnTo>
                    <a:pt x="101" y="399"/>
                  </a:lnTo>
                  <a:lnTo>
                    <a:pt x="94" y="395"/>
                  </a:lnTo>
                  <a:lnTo>
                    <a:pt x="84" y="387"/>
                  </a:lnTo>
                  <a:lnTo>
                    <a:pt x="76" y="382"/>
                  </a:lnTo>
                  <a:lnTo>
                    <a:pt x="71" y="374"/>
                  </a:lnTo>
                  <a:lnTo>
                    <a:pt x="63" y="368"/>
                  </a:lnTo>
                  <a:lnTo>
                    <a:pt x="55" y="361"/>
                  </a:lnTo>
                  <a:lnTo>
                    <a:pt x="48" y="353"/>
                  </a:lnTo>
                  <a:lnTo>
                    <a:pt x="42" y="344"/>
                  </a:lnTo>
                  <a:lnTo>
                    <a:pt x="35" y="336"/>
                  </a:lnTo>
                  <a:lnTo>
                    <a:pt x="29" y="327"/>
                  </a:lnTo>
                  <a:lnTo>
                    <a:pt x="25" y="317"/>
                  </a:lnTo>
                  <a:lnTo>
                    <a:pt x="19" y="308"/>
                  </a:lnTo>
                  <a:lnTo>
                    <a:pt x="16" y="300"/>
                  </a:lnTo>
                  <a:lnTo>
                    <a:pt x="12" y="289"/>
                  </a:lnTo>
                  <a:lnTo>
                    <a:pt x="8" y="279"/>
                  </a:lnTo>
                  <a:lnTo>
                    <a:pt x="6" y="270"/>
                  </a:lnTo>
                  <a:lnTo>
                    <a:pt x="4" y="260"/>
                  </a:lnTo>
                  <a:lnTo>
                    <a:pt x="0" y="249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8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4" y="173"/>
                  </a:lnTo>
                  <a:lnTo>
                    <a:pt x="6" y="161"/>
                  </a:lnTo>
                  <a:lnTo>
                    <a:pt x="8" y="152"/>
                  </a:lnTo>
                  <a:lnTo>
                    <a:pt x="12" y="140"/>
                  </a:lnTo>
                  <a:lnTo>
                    <a:pt x="16" y="131"/>
                  </a:lnTo>
                  <a:lnTo>
                    <a:pt x="19" y="121"/>
                  </a:lnTo>
                  <a:lnTo>
                    <a:pt x="25" y="112"/>
                  </a:lnTo>
                  <a:lnTo>
                    <a:pt x="29" y="102"/>
                  </a:lnTo>
                  <a:lnTo>
                    <a:pt x="35" y="95"/>
                  </a:lnTo>
                  <a:lnTo>
                    <a:pt x="42" y="85"/>
                  </a:lnTo>
                  <a:lnTo>
                    <a:pt x="48" y="77"/>
                  </a:lnTo>
                  <a:lnTo>
                    <a:pt x="55" y="70"/>
                  </a:lnTo>
                  <a:lnTo>
                    <a:pt x="63" y="62"/>
                  </a:lnTo>
                  <a:lnTo>
                    <a:pt x="71" y="55"/>
                  </a:lnTo>
                  <a:lnTo>
                    <a:pt x="76" y="47"/>
                  </a:lnTo>
                  <a:lnTo>
                    <a:pt x="84" y="41"/>
                  </a:lnTo>
                  <a:lnTo>
                    <a:pt x="94" y="36"/>
                  </a:lnTo>
                  <a:lnTo>
                    <a:pt x="101" y="28"/>
                  </a:lnTo>
                  <a:lnTo>
                    <a:pt x="111" y="24"/>
                  </a:lnTo>
                  <a:lnTo>
                    <a:pt x="120" y="19"/>
                  </a:lnTo>
                  <a:lnTo>
                    <a:pt x="130" y="15"/>
                  </a:lnTo>
                  <a:lnTo>
                    <a:pt x="139" y="11"/>
                  </a:lnTo>
                  <a:lnTo>
                    <a:pt x="151" y="7"/>
                  </a:lnTo>
                  <a:lnTo>
                    <a:pt x="160" y="5"/>
                  </a:lnTo>
                  <a:lnTo>
                    <a:pt x="171" y="1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7" y="0"/>
                  </a:lnTo>
                  <a:lnTo>
                    <a:pt x="236" y="0"/>
                  </a:lnTo>
                  <a:lnTo>
                    <a:pt x="248" y="0"/>
                  </a:lnTo>
                  <a:lnTo>
                    <a:pt x="259" y="1"/>
                  </a:lnTo>
                  <a:lnTo>
                    <a:pt x="268" y="5"/>
                  </a:lnTo>
                  <a:lnTo>
                    <a:pt x="278" y="7"/>
                  </a:lnTo>
                  <a:lnTo>
                    <a:pt x="289" y="11"/>
                  </a:lnTo>
                  <a:lnTo>
                    <a:pt x="299" y="15"/>
                  </a:lnTo>
                  <a:lnTo>
                    <a:pt x="306" y="19"/>
                  </a:lnTo>
                  <a:lnTo>
                    <a:pt x="316" y="24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3" y="41"/>
                  </a:lnTo>
                  <a:lnTo>
                    <a:pt x="352" y="47"/>
                  </a:lnTo>
                  <a:lnTo>
                    <a:pt x="360" y="55"/>
                  </a:lnTo>
                  <a:lnTo>
                    <a:pt x="367" y="62"/>
                  </a:lnTo>
                  <a:lnTo>
                    <a:pt x="373" y="70"/>
                  </a:lnTo>
                  <a:lnTo>
                    <a:pt x="381" y="77"/>
                  </a:lnTo>
                  <a:lnTo>
                    <a:pt x="388" y="85"/>
                  </a:lnTo>
                  <a:lnTo>
                    <a:pt x="394" y="95"/>
                  </a:lnTo>
                  <a:lnTo>
                    <a:pt x="400" y="102"/>
                  </a:lnTo>
                  <a:lnTo>
                    <a:pt x="403" y="112"/>
                  </a:lnTo>
                  <a:lnTo>
                    <a:pt x="407" y="121"/>
                  </a:lnTo>
                  <a:lnTo>
                    <a:pt x="413" y="131"/>
                  </a:lnTo>
                  <a:lnTo>
                    <a:pt x="417" y="140"/>
                  </a:lnTo>
                  <a:lnTo>
                    <a:pt x="421" y="152"/>
                  </a:lnTo>
                  <a:lnTo>
                    <a:pt x="422" y="161"/>
                  </a:lnTo>
                  <a:lnTo>
                    <a:pt x="426" y="173"/>
                  </a:lnTo>
                  <a:lnTo>
                    <a:pt x="428" y="184"/>
                  </a:lnTo>
                  <a:lnTo>
                    <a:pt x="430" y="193"/>
                  </a:lnTo>
                  <a:lnTo>
                    <a:pt x="430" y="205"/>
                  </a:lnTo>
                  <a:lnTo>
                    <a:pt x="432" y="218"/>
                  </a:lnTo>
                  <a:lnTo>
                    <a:pt x="430" y="228"/>
                  </a:lnTo>
                  <a:lnTo>
                    <a:pt x="430" y="237"/>
                  </a:lnTo>
                  <a:lnTo>
                    <a:pt x="428" y="249"/>
                  </a:lnTo>
                  <a:lnTo>
                    <a:pt x="426" y="260"/>
                  </a:lnTo>
                  <a:lnTo>
                    <a:pt x="422" y="270"/>
                  </a:lnTo>
                  <a:lnTo>
                    <a:pt x="421" y="279"/>
                  </a:lnTo>
                  <a:lnTo>
                    <a:pt x="417" y="289"/>
                  </a:lnTo>
                  <a:lnTo>
                    <a:pt x="413" y="300"/>
                  </a:lnTo>
                  <a:lnTo>
                    <a:pt x="407" y="308"/>
                  </a:lnTo>
                  <a:lnTo>
                    <a:pt x="403" y="317"/>
                  </a:lnTo>
                  <a:lnTo>
                    <a:pt x="400" y="327"/>
                  </a:lnTo>
                  <a:lnTo>
                    <a:pt x="394" y="336"/>
                  </a:lnTo>
                  <a:lnTo>
                    <a:pt x="388" y="344"/>
                  </a:lnTo>
                  <a:lnTo>
                    <a:pt x="381" y="353"/>
                  </a:lnTo>
                  <a:lnTo>
                    <a:pt x="373" y="361"/>
                  </a:lnTo>
                  <a:lnTo>
                    <a:pt x="367" y="368"/>
                  </a:lnTo>
                  <a:lnTo>
                    <a:pt x="360" y="374"/>
                  </a:lnTo>
                  <a:lnTo>
                    <a:pt x="352" y="382"/>
                  </a:lnTo>
                  <a:lnTo>
                    <a:pt x="343" y="387"/>
                  </a:lnTo>
                  <a:lnTo>
                    <a:pt x="335" y="395"/>
                  </a:lnTo>
                  <a:lnTo>
                    <a:pt x="325" y="399"/>
                  </a:lnTo>
                  <a:lnTo>
                    <a:pt x="316" y="404"/>
                  </a:lnTo>
                  <a:lnTo>
                    <a:pt x="306" y="408"/>
                  </a:lnTo>
                  <a:lnTo>
                    <a:pt x="299" y="414"/>
                  </a:lnTo>
                  <a:lnTo>
                    <a:pt x="289" y="418"/>
                  </a:lnTo>
                  <a:lnTo>
                    <a:pt x="278" y="422"/>
                  </a:lnTo>
                  <a:lnTo>
                    <a:pt x="268" y="424"/>
                  </a:lnTo>
                  <a:lnTo>
                    <a:pt x="259" y="427"/>
                  </a:lnTo>
                  <a:lnTo>
                    <a:pt x="248" y="427"/>
                  </a:lnTo>
                  <a:lnTo>
                    <a:pt x="236" y="429"/>
                  </a:lnTo>
                  <a:lnTo>
                    <a:pt x="227" y="431"/>
                  </a:lnTo>
                  <a:lnTo>
                    <a:pt x="215" y="433"/>
                  </a:lnTo>
                  <a:lnTo>
                    <a:pt x="215" y="4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6" name="Freeform 38"/>
            <p:cNvSpPr>
              <a:spLocks/>
            </p:cNvSpPr>
            <p:nvPr/>
          </p:nvSpPr>
          <p:spPr bwMode="auto">
            <a:xfrm>
              <a:off x="5221908" y="4845586"/>
              <a:ext cx="470224" cy="458685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93" y="176"/>
                </a:cxn>
                <a:cxn ang="0">
                  <a:pos x="272" y="0"/>
                </a:cxn>
                <a:cxn ang="0">
                  <a:pos x="325" y="36"/>
                </a:cxn>
                <a:cxn ang="0">
                  <a:pos x="137" y="237"/>
                </a:cxn>
                <a:cxn ang="0">
                  <a:pos x="137" y="317"/>
                </a:cxn>
                <a:cxn ang="0">
                  <a:pos x="46" y="256"/>
                </a:cxn>
                <a:cxn ang="0">
                  <a:pos x="0" y="155"/>
                </a:cxn>
                <a:cxn ang="0">
                  <a:pos x="0" y="155"/>
                </a:cxn>
              </a:cxnLst>
              <a:rect l="0" t="0" r="r" b="b"/>
              <a:pathLst>
                <a:path w="325" h="317">
                  <a:moveTo>
                    <a:pt x="0" y="155"/>
                  </a:moveTo>
                  <a:lnTo>
                    <a:pt x="93" y="176"/>
                  </a:lnTo>
                  <a:lnTo>
                    <a:pt x="272" y="0"/>
                  </a:lnTo>
                  <a:lnTo>
                    <a:pt x="325" y="36"/>
                  </a:lnTo>
                  <a:lnTo>
                    <a:pt x="137" y="237"/>
                  </a:lnTo>
                  <a:lnTo>
                    <a:pt x="137" y="317"/>
                  </a:lnTo>
                  <a:lnTo>
                    <a:pt x="46" y="256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7" name="Freeform 39"/>
            <p:cNvSpPr>
              <a:spLocks/>
            </p:cNvSpPr>
            <p:nvPr/>
          </p:nvSpPr>
          <p:spPr bwMode="auto">
            <a:xfrm>
              <a:off x="5853680" y="4891743"/>
              <a:ext cx="291366" cy="510611"/>
            </a:xfrm>
            <a:custGeom>
              <a:avLst/>
              <a:gdLst/>
              <a:ahLst/>
              <a:cxnLst>
                <a:cxn ang="0">
                  <a:pos x="10" y="348"/>
                </a:cxn>
                <a:cxn ang="0">
                  <a:pos x="55" y="272"/>
                </a:cxn>
                <a:cxn ang="0">
                  <a:pos x="0" y="26"/>
                </a:cxn>
                <a:cxn ang="0">
                  <a:pos x="59" y="0"/>
                </a:cxn>
                <a:cxn ang="0">
                  <a:pos x="133" y="264"/>
                </a:cxn>
                <a:cxn ang="0">
                  <a:pos x="202" y="308"/>
                </a:cxn>
                <a:cxn ang="0">
                  <a:pos x="103" y="353"/>
                </a:cxn>
                <a:cxn ang="0">
                  <a:pos x="10" y="348"/>
                </a:cxn>
                <a:cxn ang="0">
                  <a:pos x="10" y="348"/>
                </a:cxn>
              </a:cxnLst>
              <a:rect l="0" t="0" r="r" b="b"/>
              <a:pathLst>
                <a:path w="202" h="353">
                  <a:moveTo>
                    <a:pt x="10" y="348"/>
                  </a:moveTo>
                  <a:lnTo>
                    <a:pt x="55" y="272"/>
                  </a:lnTo>
                  <a:lnTo>
                    <a:pt x="0" y="26"/>
                  </a:lnTo>
                  <a:lnTo>
                    <a:pt x="59" y="0"/>
                  </a:lnTo>
                  <a:lnTo>
                    <a:pt x="133" y="264"/>
                  </a:lnTo>
                  <a:lnTo>
                    <a:pt x="202" y="308"/>
                  </a:lnTo>
                  <a:lnTo>
                    <a:pt x="103" y="353"/>
                  </a:lnTo>
                  <a:lnTo>
                    <a:pt x="10" y="348"/>
                  </a:lnTo>
                  <a:lnTo>
                    <a:pt x="1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8" name="Freeform 40"/>
            <p:cNvSpPr>
              <a:spLocks/>
            </p:cNvSpPr>
            <p:nvPr/>
          </p:nvSpPr>
          <p:spPr bwMode="auto">
            <a:xfrm>
              <a:off x="6000806" y="4730194"/>
              <a:ext cx="490417" cy="282711"/>
            </a:xfrm>
            <a:custGeom>
              <a:avLst/>
              <a:gdLst/>
              <a:ahLst/>
              <a:cxnLst>
                <a:cxn ang="0">
                  <a:pos x="299" y="195"/>
                </a:cxn>
                <a:cxn ang="0">
                  <a:pos x="249" y="123"/>
                </a:cxn>
                <a:cxn ang="0">
                  <a:pos x="0" y="80"/>
                </a:cxn>
                <a:cxn ang="0">
                  <a:pos x="0" y="15"/>
                </a:cxn>
                <a:cxn ang="0">
                  <a:pos x="272" y="51"/>
                </a:cxn>
                <a:cxn ang="0">
                  <a:pos x="331" y="0"/>
                </a:cxn>
                <a:cxn ang="0">
                  <a:pos x="340" y="114"/>
                </a:cxn>
                <a:cxn ang="0">
                  <a:pos x="299" y="195"/>
                </a:cxn>
                <a:cxn ang="0">
                  <a:pos x="299" y="195"/>
                </a:cxn>
              </a:cxnLst>
              <a:rect l="0" t="0" r="r" b="b"/>
              <a:pathLst>
                <a:path w="340" h="195">
                  <a:moveTo>
                    <a:pt x="299" y="195"/>
                  </a:moveTo>
                  <a:lnTo>
                    <a:pt x="249" y="123"/>
                  </a:lnTo>
                  <a:lnTo>
                    <a:pt x="0" y="80"/>
                  </a:lnTo>
                  <a:lnTo>
                    <a:pt x="0" y="15"/>
                  </a:lnTo>
                  <a:lnTo>
                    <a:pt x="272" y="51"/>
                  </a:lnTo>
                  <a:lnTo>
                    <a:pt x="331" y="0"/>
                  </a:lnTo>
                  <a:lnTo>
                    <a:pt x="340" y="114"/>
                  </a:lnTo>
                  <a:lnTo>
                    <a:pt x="299" y="195"/>
                  </a:lnTo>
                  <a:lnTo>
                    <a:pt x="299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9" name="Freeform 41"/>
            <p:cNvSpPr>
              <a:spLocks/>
            </p:cNvSpPr>
            <p:nvPr/>
          </p:nvSpPr>
          <p:spPr bwMode="auto">
            <a:xfrm>
              <a:off x="5112285" y="4496524"/>
              <a:ext cx="507726" cy="302905"/>
            </a:xfrm>
            <a:custGeom>
              <a:avLst/>
              <a:gdLst/>
              <a:ahLst/>
              <a:cxnLst>
                <a:cxn ang="0">
                  <a:pos x="15" y="211"/>
                </a:cxn>
                <a:cxn ang="0">
                  <a:pos x="82" y="141"/>
                </a:cxn>
                <a:cxn ang="0">
                  <a:pos x="329" y="186"/>
                </a:cxn>
                <a:cxn ang="0">
                  <a:pos x="354" y="126"/>
                </a:cxn>
                <a:cxn ang="0">
                  <a:pos x="86" y="67"/>
                </a:cxn>
                <a:cxn ang="0">
                  <a:pos x="38" y="0"/>
                </a:cxn>
                <a:cxn ang="0">
                  <a:pos x="0" y="101"/>
                </a:cxn>
                <a:cxn ang="0">
                  <a:pos x="15" y="211"/>
                </a:cxn>
                <a:cxn ang="0">
                  <a:pos x="15" y="211"/>
                </a:cxn>
              </a:cxnLst>
              <a:rect l="0" t="0" r="r" b="b"/>
              <a:pathLst>
                <a:path w="354" h="211">
                  <a:moveTo>
                    <a:pt x="15" y="211"/>
                  </a:moveTo>
                  <a:lnTo>
                    <a:pt x="82" y="141"/>
                  </a:lnTo>
                  <a:lnTo>
                    <a:pt x="329" y="186"/>
                  </a:lnTo>
                  <a:lnTo>
                    <a:pt x="354" y="126"/>
                  </a:lnTo>
                  <a:lnTo>
                    <a:pt x="86" y="67"/>
                  </a:lnTo>
                  <a:lnTo>
                    <a:pt x="38" y="0"/>
                  </a:lnTo>
                  <a:lnTo>
                    <a:pt x="0" y="10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0" name="Freeform 42"/>
            <p:cNvSpPr>
              <a:spLocks/>
            </p:cNvSpPr>
            <p:nvPr/>
          </p:nvSpPr>
          <p:spPr bwMode="auto">
            <a:xfrm>
              <a:off x="5415189" y="4086882"/>
              <a:ext cx="357716" cy="481763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93" y="101"/>
                </a:cxn>
                <a:cxn ang="0">
                  <a:pos x="185" y="335"/>
                </a:cxn>
                <a:cxn ang="0">
                  <a:pos x="247" y="323"/>
                </a:cxn>
                <a:cxn ang="0">
                  <a:pos x="156" y="74"/>
                </a:cxn>
                <a:cxn ang="0">
                  <a:pos x="215" y="0"/>
                </a:cxn>
                <a:cxn ang="0">
                  <a:pos x="84" y="9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47" h="335">
                  <a:moveTo>
                    <a:pt x="0" y="82"/>
                  </a:moveTo>
                  <a:lnTo>
                    <a:pt x="93" y="101"/>
                  </a:lnTo>
                  <a:lnTo>
                    <a:pt x="185" y="335"/>
                  </a:lnTo>
                  <a:lnTo>
                    <a:pt x="247" y="323"/>
                  </a:lnTo>
                  <a:lnTo>
                    <a:pt x="156" y="74"/>
                  </a:lnTo>
                  <a:lnTo>
                    <a:pt x="215" y="0"/>
                  </a:lnTo>
                  <a:lnTo>
                    <a:pt x="84" y="9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1" name="Freeform 43"/>
            <p:cNvSpPr>
              <a:spLocks/>
            </p:cNvSpPr>
            <p:nvPr/>
          </p:nvSpPr>
          <p:spPr bwMode="auto">
            <a:xfrm>
              <a:off x="5925801" y="4219583"/>
              <a:ext cx="458685" cy="470224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92" y="72"/>
                </a:cxn>
                <a:cxn ang="0">
                  <a:pos x="0" y="272"/>
                </a:cxn>
                <a:cxn ang="0">
                  <a:pos x="34" y="327"/>
                </a:cxn>
                <a:cxn ang="0">
                  <a:pos x="241" y="131"/>
                </a:cxn>
                <a:cxn ang="0">
                  <a:pos x="317" y="141"/>
                </a:cxn>
                <a:cxn ang="0">
                  <a:pos x="260" y="5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317" h="327">
                  <a:moveTo>
                    <a:pt x="186" y="0"/>
                  </a:moveTo>
                  <a:lnTo>
                    <a:pt x="192" y="72"/>
                  </a:lnTo>
                  <a:lnTo>
                    <a:pt x="0" y="272"/>
                  </a:lnTo>
                  <a:lnTo>
                    <a:pt x="34" y="327"/>
                  </a:lnTo>
                  <a:lnTo>
                    <a:pt x="241" y="131"/>
                  </a:lnTo>
                  <a:lnTo>
                    <a:pt x="317" y="141"/>
                  </a:lnTo>
                  <a:lnTo>
                    <a:pt x="260" y="5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2" name="Freeform 44"/>
            <p:cNvSpPr>
              <a:spLocks/>
            </p:cNvSpPr>
            <p:nvPr/>
          </p:nvSpPr>
          <p:spPr bwMode="auto">
            <a:xfrm>
              <a:off x="5617125" y="4510949"/>
              <a:ext cx="438491" cy="438490"/>
            </a:xfrm>
            <a:custGeom>
              <a:avLst/>
              <a:gdLst/>
              <a:ahLst/>
              <a:cxnLst>
                <a:cxn ang="0">
                  <a:pos x="141" y="302"/>
                </a:cxn>
                <a:cxn ang="0">
                  <a:pos x="125" y="302"/>
                </a:cxn>
                <a:cxn ang="0">
                  <a:pos x="110" y="298"/>
                </a:cxn>
                <a:cxn ang="0">
                  <a:pos x="97" y="292"/>
                </a:cxn>
                <a:cxn ang="0">
                  <a:pos x="83" y="287"/>
                </a:cxn>
                <a:cxn ang="0">
                  <a:pos x="70" y="279"/>
                </a:cxn>
                <a:cxn ang="0">
                  <a:pos x="53" y="268"/>
                </a:cxn>
                <a:cxn ang="0">
                  <a:pos x="32" y="247"/>
                </a:cxn>
                <a:cxn ang="0">
                  <a:pos x="21" y="230"/>
                </a:cxn>
                <a:cxn ang="0">
                  <a:pos x="13" y="216"/>
                </a:cxn>
                <a:cxn ang="0">
                  <a:pos x="7" y="203"/>
                </a:cxn>
                <a:cxn ang="0">
                  <a:pos x="4" y="190"/>
                </a:cxn>
                <a:cxn ang="0">
                  <a:pos x="0" y="174"/>
                </a:cxn>
                <a:cxn ang="0">
                  <a:pos x="0" y="159"/>
                </a:cxn>
                <a:cxn ang="0">
                  <a:pos x="0" y="144"/>
                </a:cxn>
                <a:cxn ang="0">
                  <a:pos x="0" y="127"/>
                </a:cxn>
                <a:cxn ang="0">
                  <a:pos x="4" y="114"/>
                </a:cxn>
                <a:cxn ang="0">
                  <a:pos x="7" y="100"/>
                </a:cxn>
                <a:cxn ang="0">
                  <a:pos x="13" y="85"/>
                </a:cxn>
                <a:cxn ang="0">
                  <a:pos x="21" y="72"/>
                </a:cxn>
                <a:cxn ang="0">
                  <a:pos x="32" y="55"/>
                </a:cxn>
                <a:cxn ang="0">
                  <a:pos x="53" y="34"/>
                </a:cxn>
                <a:cxn ang="0">
                  <a:pos x="70" y="20"/>
                </a:cxn>
                <a:cxn ang="0">
                  <a:pos x="83" y="15"/>
                </a:cxn>
                <a:cxn ang="0">
                  <a:pos x="97" y="9"/>
                </a:cxn>
                <a:cxn ang="0">
                  <a:pos x="110" y="3"/>
                </a:cxn>
                <a:cxn ang="0">
                  <a:pos x="125" y="0"/>
                </a:cxn>
                <a:cxn ang="0">
                  <a:pos x="141" y="0"/>
                </a:cxn>
                <a:cxn ang="0">
                  <a:pos x="156" y="0"/>
                </a:cxn>
                <a:cxn ang="0">
                  <a:pos x="171" y="0"/>
                </a:cxn>
                <a:cxn ang="0">
                  <a:pos x="186" y="3"/>
                </a:cxn>
                <a:cxn ang="0">
                  <a:pos x="199" y="9"/>
                </a:cxn>
                <a:cxn ang="0">
                  <a:pos x="213" y="15"/>
                </a:cxn>
                <a:cxn ang="0">
                  <a:pos x="226" y="20"/>
                </a:cxn>
                <a:cxn ang="0">
                  <a:pos x="245" y="34"/>
                </a:cxn>
                <a:cxn ang="0">
                  <a:pos x="266" y="55"/>
                </a:cxn>
                <a:cxn ang="0">
                  <a:pos x="277" y="72"/>
                </a:cxn>
                <a:cxn ang="0">
                  <a:pos x="285" y="85"/>
                </a:cxn>
                <a:cxn ang="0">
                  <a:pos x="291" y="100"/>
                </a:cxn>
                <a:cxn ang="0">
                  <a:pos x="296" y="114"/>
                </a:cxn>
                <a:cxn ang="0">
                  <a:pos x="298" y="127"/>
                </a:cxn>
                <a:cxn ang="0">
                  <a:pos x="300" y="144"/>
                </a:cxn>
                <a:cxn ang="0">
                  <a:pos x="300" y="159"/>
                </a:cxn>
                <a:cxn ang="0">
                  <a:pos x="298" y="174"/>
                </a:cxn>
                <a:cxn ang="0">
                  <a:pos x="296" y="190"/>
                </a:cxn>
                <a:cxn ang="0">
                  <a:pos x="291" y="203"/>
                </a:cxn>
                <a:cxn ang="0">
                  <a:pos x="285" y="216"/>
                </a:cxn>
                <a:cxn ang="0">
                  <a:pos x="277" y="230"/>
                </a:cxn>
                <a:cxn ang="0">
                  <a:pos x="266" y="247"/>
                </a:cxn>
                <a:cxn ang="0">
                  <a:pos x="245" y="268"/>
                </a:cxn>
                <a:cxn ang="0">
                  <a:pos x="226" y="279"/>
                </a:cxn>
                <a:cxn ang="0">
                  <a:pos x="213" y="287"/>
                </a:cxn>
                <a:cxn ang="0">
                  <a:pos x="199" y="292"/>
                </a:cxn>
                <a:cxn ang="0">
                  <a:pos x="186" y="298"/>
                </a:cxn>
                <a:cxn ang="0">
                  <a:pos x="171" y="302"/>
                </a:cxn>
                <a:cxn ang="0">
                  <a:pos x="156" y="302"/>
                </a:cxn>
                <a:cxn ang="0">
                  <a:pos x="150" y="304"/>
                </a:cxn>
              </a:cxnLst>
              <a:rect l="0" t="0" r="r" b="b"/>
              <a:pathLst>
                <a:path w="302" h="304">
                  <a:moveTo>
                    <a:pt x="150" y="304"/>
                  </a:moveTo>
                  <a:lnTo>
                    <a:pt x="141" y="302"/>
                  </a:lnTo>
                  <a:lnTo>
                    <a:pt x="133" y="302"/>
                  </a:lnTo>
                  <a:lnTo>
                    <a:pt x="125" y="302"/>
                  </a:lnTo>
                  <a:lnTo>
                    <a:pt x="118" y="300"/>
                  </a:lnTo>
                  <a:lnTo>
                    <a:pt x="110" y="298"/>
                  </a:lnTo>
                  <a:lnTo>
                    <a:pt x="104" y="296"/>
                  </a:lnTo>
                  <a:lnTo>
                    <a:pt x="97" y="292"/>
                  </a:lnTo>
                  <a:lnTo>
                    <a:pt x="91" y="290"/>
                  </a:lnTo>
                  <a:lnTo>
                    <a:pt x="83" y="287"/>
                  </a:lnTo>
                  <a:lnTo>
                    <a:pt x="78" y="283"/>
                  </a:lnTo>
                  <a:lnTo>
                    <a:pt x="70" y="279"/>
                  </a:lnTo>
                  <a:lnTo>
                    <a:pt x="64" y="275"/>
                  </a:lnTo>
                  <a:lnTo>
                    <a:pt x="53" y="268"/>
                  </a:lnTo>
                  <a:lnTo>
                    <a:pt x="44" y="258"/>
                  </a:lnTo>
                  <a:lnTo>
                    <a:pt x="32" y="247"/>
                  </a:lnTo>
                  <a:lnTo>
                    <a:pt x="23" y="235"/>
                  </a:lnTo>
                  <a:lnTo>
                    <a:pt x="21" y="230"/>
                  </a:lnTo>
                  <a:lnTo>
                    <a:pt x="17" y="224"/>
                  </a:lnTo>
                  <a:lnTo>
                    <a:pt x="13" y="216"/>
                  </a:lnTo>
                  <a:lnTo>
                    <a:pt x="11" y="211"/>
                  </a:lnTo>
                  <a:lnTo>
                    <a:pt x="7" y="203"/>
                  </a:lnTo>
                  <a:lnTo>
                    <a:pt x="5" y="195"/>
                  </a:lnTo>
                  <a:lnTo>
                    <a:pt x="4" y="190"/>
                  </a:lnTo>
                  <a:lnTo>
                    <a:pt x="2" y="182"/>
                  </a:lnTo>
                  <a:lnTo>
                    <a:pt x="0" y="174"/>
                  </a:lnTo>
                  <a:lnTo>
                    <a:pt x="0" y="167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4" y="114"/>
                  </a:lnTo>
                  <a:lnTo>
                    <a:pt x="5" y="106"/>
                  </a:lnTo>
                  <a:lnTo>
                    <a:pt x="7" y="100"/>
                  </a:lnTo>
                  <a:lnTo>
                    <a:pt x="11" y="93"/>
                  </a:lnTo>
                  <a:lnTo>
                    <a:pt x="13" y="85"/>
                  </a:lnTo>
                  <a:lnTo>
                    <a:pt x="17" y="79"/>
                  </a:lnTo>
                  <a:lnTo>
                    <a:pt x="21" y="72"/>
                  </a:lnTo>
                  <a:lnTo>
                    <a:pt x="23" y="66"/>
                  </a:lnTo>
                  <a:lnTo>
                    <a:pt x="32" y="55"/>
                  </a:lnTo>
                  <a:lnTo>
                    <a:pt x="44" y="45"/>
                  </a:lnTo>
                  <a:lnTo>
                    <a:pt x="53" y="34"/>
                  </a:lnTo>
                  <a:lnTo>
                    <a:pt x="64" y="26"/>
                  </a:lnTo>
                  <a:lnTo>
                    <a:pt x="70" y="20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91" y="11"/>
                  </a:lnTo>
                  <a:lnTo>
                    <a:pt x="97" y="9"/>
                  </a:lnTo>
                  <a:lnTo>
                    <a:pt x="104" y="5"/>
                  </a:lnTo>
                  <a:lnTo>
                    <a:pt x="110" y="3"/>
                  </a:lnTo>
                  <a:lnTo>
                    <a:pt x="118" y="1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9" y="1"/>
                  </a:lnTo>
                  <a:lnTo>
                    <a:pt x="186" y="3"/>
                  </a:lnTo>
                  <a:lnTo>
                    <a:pt x="192" y="5"/>
                  </a:lnTo>
                  <a:lnTo>
                    <a:pt x="199" y="9"/>
                  </a:lnTo>
                  <a:lnTo>
                    <a:pt x="207" y="11"/>
                  </a:lnTo>
                  <a:lnTo>
                    <a:pt x="213" y="15"/>
                  </a:lnTo>
                  <a:lnTo>
                    <a:pt x="220" y="17"/>
                  </a:lnTo>
                  <a:lnTo>
                    <a:pt x="226" y="20"/>
                  </a:lnTo>
                  <a:lnTo>
                    <a:pt x="234" y="26"/>
                  </a:lnTo>
                  <a:lnTo>
                    <a:pt x="245" y="34"/>
                  </a:lnTo>
                  <a:lnTo>
                    <a:pt x="256" y="45"/>
                  </a:lnTo>
                  <a:lnTo>
                    <a:pt x="266" y="55"/>
                  </a:lnTo>
                  <a:lnTo>
                    <a:pt x="274" y="66"/>
                  </a:lnTo>
                  <a:lnTo>
                    <a:pt x="277" y="72"/>
                  </a:lnTo>
                  <a:lnTo>
                    <a:pt x="281" y="79"/>
                  </a:lnTo>
                  <a:lnTo>
                    <a:pt x="285" y="85"/>
                  </a:lnTo>
                  <a:lnTo>
                    <a:pt x="289" y="93"/>
                  </a:lnTo>
                  <a:lnTo>
                    <a:pt x="291" y="100"/>
                  </a:lnTo>
                  <a:lnTo>
                    <a:pt x="293" y="106"/>
                  </a:lnTo>
                  <a:lnTo>
                    <a:pt x="296" y="114"/>
                  </a:lnTo>
                  <a:lnTo>
                    <a:pt x="298" y="121"/>
                  </a:lnTo>
                  <a:lnTo>
                    <a:pt x="298" y="127"/>
                  </a:lnTo>
                  <a:lnTo>
                    <a:pt x="300" y="135"/>
                  </a:lnTo>
                  <a:lnTo>
                    <a:pt x="300" y="144"/>
                  </a:lnTo>
                  <a:lnTo>
                    <a:pt x="302" y="152"/>
                  </a:lnTo>
                  <a:lnTo>
                    <a:pt x="300" y="159"/>
                  </a:lnTo>
                  <a:lnTo>
                    <a:pt x="300" y="167"/>
                  </a:lnTo>
                  <a:lnTo>
                    <a:pt x="298" y="174"/>
                  </a:lnTo>
                  <a:lnTo>
                    <a:pt x="298" y="182"/>
                  </a:lnTo>
                  <a:lnTo>
                    <a:pt x="296" y="190"/>
                  </a:lnTo>
                  <a:lnTo>
                    <a:pt x="293" y="195"/>
                  </a:lnTo>
                  <a:lnTo>
                    <a:pt x="291" y="203"/>
                  </a:lnTo>
                  <a:lnTo>
                    <a:pt x="289" y="211"/>
                  </a:lnTo>
                  <a:lnTo>
                    <a:pt x="285" y="216"/>
                  </a:lnTo>
                  <a:lnTo>
                    <a:pt x="281" y="224"/>
                  </a:lnTo>
                  <a:lnTo>
                    <a:pt x="277" y="230"/>
                  </a:lnTo>
                  <a:lnTo>
                    <a:pt x="274" y="235"/>
                  </a:lnTo>
                  <a:lnTo>
                    <a:pt x="266" y="247"/>
                  </a:lnTo>
                  <a:lnTo>
                    <a:pt x="256" y="258"/>
                  </a:lnTo>
                  <a:lnTo>
                    <a:pt x="245" y="268"/>
                  </a:lnTo>
                  <a:lnTo>
                    <a:pt x="234" y="275"/>
                  </a:lnTo>
                  <a:lnTo>
                    <a:pt x="226" y="279"/>
                  </a:lnTo>
                  <a:lnTo>
                    <a:pt x="220" y="283"/>
                  </a:lnTo>
                  <a:lnTo>
                    <a:pt x="213" y="287"/>
                  </a:lnTo>
                  <a:lnTo>
                    <a:pt x="207" y="290"/>
                  </a:lnTo>
                  <a:lnTo>
                    <a:pt x="199" y="292"/>
                  </a:lnTo>
                  <a:lnTo>
                    <a:pt x="192" y="296"/>
                  </a:lnTo>
                  <a:lnTo>
                    <a:pt x="186" y="298"/>
                  </a:lnTo>
                  <a:lnTo>
                    <a:pt x="179" y="300"/>
                  </a:lnTo>
                  <a:lnTo>
                    <a:pt x="171" y="302"/>
                  </a:lnTo>
                  <a:lnTo>
                    <a:pt x="163" y="302"/>
                  </a:lnTo>
                  <a:lnTo>
                    <a:pt x="156" y="302"/>
                  </a:lnTo>
                  <a:lnTo>
                    <a:pt x="150" y="304"/>
                  </a:lnTo>
                  <a:lnTo>
                    <a:pt x="150" y="30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3" name="Freeform 45"/>
            <p:cNvSpPr>
              <a:spLocks/>
            </p:cNvSpPr>
            <p:nvPr/>
          </p:nvSpPr>
          <p:spPr bwMode="auto">
            <a:xfrm>
              <a:off x="5715209" y="4606146"/>
              <a:ext cx="245209" cy="245209"/>
            </a:xfrm>
            <a:custGeom>
              <a:avLst/>
              <a:gdLst/>
              <a:ahLst/>
              <a:cxnLst>
                <a:cxn ang="0">
                  <a:pos x="52" y="143"/>
                </a:cxn>
                <a:cxn ang="0">
                  <a:pos x="61" y="149"/>
                </a:cxn>
                <a:cxn ang="0">
                  <a:pos x="75" y="168"/>
                </a:cxn>
                <a:cxn ang="0">
                  <a:pos x="84" y="171"/>
                </a:cxn>
                <a:cxn ang="0">
                  <a:pos x="101" y="152"/>
                </a:cxn>
                <a:cxn ang="0">
                  <a:pos x="114" y="149"/>
                </a:cxn>
                <a:cxn ang="0">
                  <a:pos x="135" y="154"/>
                </a:cxn>
                <a:cxn ang="0">
                  <a:pos x="143" y="150"/>
                </a:cxn>
                <a:cxn ang="0">
                  <a:pos x="143" y="122"/>
                </a:cxn>
                <a:cxn ang="0">
                  <a:pos x="149" y="112"/>
                </a:cxn>
                <a:cxn ang="0">
                  <a:pos x="170" y="99"/>
                </a:cxn>
                <a:cxn ang="0">
                  <a:pos x="171" y="91"/>
                </a:cxn>
                <a:cxn ang="0">
                  <a:pos x="151" y="72"/>
                </a:cxn>
                <a:cxn ang="0">
                  <a:pos x="149" y="61"/>
                </a:cxn>
                <a:cxn ang="0">
                  <a:pos x="154" y="36"/>
                </a:cxn>
                <a:cxn ang="0">
                  <a:pos x="151" y="27"/>
                </a:cxn>
                <a:cxn ang="0">
                  <a:pos x="124" y="31"/>
                </a:cxn>
                <a:cxn ang="0">
                  <a:pos x="113" y="25"/>
                </a:cxn>
                <a:cxn ang="0">
                  <a:pos x="101" y="4"/>
                </a:cxn>
                <a:cxn ang="0">
                  <a:pos x="92" y="0"/>
                </a:cxn>
                <a:cxn ang="0">
                  <a:pos x="73" y="21"/>
                </a:cxn>
                <a:cxn ang="0">
                  <a:pos x="61" y="25"/>
                </a:cxn>
                <a:cxn ang="0">
                  <a:pos x="38" y="19"/>
                </a:cxn>
                <a:cxn ang="0">
                  <a:pos x="29" y="23"/>
                </a:cxn>
                <a:cxn ang="0">
                  <a:pos x="33" y="52"/>
                </a:cxn>
                <a:cxn ang="0">
                  <a:pos x="25" y="63"/>
                </a:cxn>
                <a:cxn ang="0">
                  <a:pos x="4" y="74"/>
                </a:cxn>
                <a:cxn ang="0">
                  <a:pos x="0" y="82"/>
                </a:cxn>
                <a:cxn ang="0">
                  <a:pos x="23" y="101"/>
                </a:cxn>
                <a:cxn ang="0">
                  <a:pos x="27" y="112"/>
                </a:cxn>
                <a:cxn ang="0">
                  <a:pos x="21" y="133"/>
                </a:cxn>
                <a:cxn ang="0">
                  <a:pos x="23" y="145"/>
                </a:cxn>
                <a:cxn ang="0">
                  <a:pos x="33" y="145"/>
                </a:cxn>
              </a:cxnLst>
              <a:rect l="0" t="0" r="r" b="b"/>
              <a:pathLst>
                <a:path w="171" h="171">
                  <a:moveTo>
                    <a:pt x="33" y="145"/>
                  </a:moveTo>
                  <a:lnTo>
                    <a:pt x="52" y="143"/>
                  </a:lnTo>
                  <a:lnTo>
                    <a:pt x="57" y="145"/>
                  </a:lnTo>
                  <a:lnTo>
                    <a:pt x="61" y="149"/>
                  </a:lnTo>
                  <a:lnTo>
                    <a:pt x="73" y="166"/>
                  </a:lnTo>
                  <a:lnTo>
                    <a:pt x="75" y="168"/>
                  </a:lnTo>
                  <a:lnTo>
                    <a:pt x="76" y="171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101" y="152"/>
                  </a:lnTo>
                  <a:lnTo>
                    <a:pt x="107" y="149"/>
                  </a:lnTo>
                  <a:lnTo>
                    <a:pt x="114" y="149"/>
                  </a:lnTo>
                  <a:lnTo>
                    <a:pt x="132" y="154"/>
                  </a:lnTo>
                  <a:lnTo>
                    <a:pt x="135" y="154"/>
                  </a:lnTo>
                  <a:lnTo>
                    <a:pt x="137" y="154"/>
                  </a:lnTo>
                  <a:lnTo>
                    <a:pt x="143" y="150"/>
                  </a:lnTo>
                  <a:lnTo>
                    <a:pt x="147" y="143"/>
                  </a:lnTo>
                  <a:lnTo>
                    <a:pt x="143" y="122"/>
                  </a:lnTo>
                  <a:lnTo>
                    <a:pt x="143" y="116"/>
                  </a:lnTo>
                  <a:lnTo>
                    <a:pt x="149" y="112"/>
                  </a:lnTo>
                  <a:lnTo>
                    <a:pt x="168" y="101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171" y="91"/>
                  </a:lnTo>
                  <a:lnTo>
                    <a:pt x="170" y="84"/>
                  </a:lnTo>
                  <a:lnTo>
                    <a:pt x="151" y="72"/>
                  </a:lnTo>
                  <a:lnTo>
                    <a:pt x="147" y="67"/>
                  </a:lnTo>
                  <a:lnTo>
                    <a:pt x="149" y="61"/>
                  </a:lnTo>
                  <a:lnTo>
                    <a:pt x="152" y="38"/>
                  </a:lnTo>
                  <a:lnTo>
                    <a:pt x="154" y="36"/>
                  </a:lnTo>
                  <a:lnTo>
                    <a:pt x="156" y="34"/>
                  </a:lnTo>
                  <a:lnTo>
                    <a:pt x="151" y="27"/>
                  </a:lnTo>
                  <a:lnTo>
                    <a:pt x="143" y="27"/>
                  </a:lnTo>
                  <a:lnTo>
                    <a:pt x="124" y="31"/>
                  </a:lnTo>
                  <a:lnTo>
                    <a:pt x="116" y="27"/>
                  </a:lnTo>
                  <a:lnTo>
                    <a:pt x="113" y="25"/>
                  </a:lnTo>
                  <a:lnTo>
                    <a:pt x="101" y="8"/>
                  </a:lnTo>
                  <a:lnTo>
                    <a:pt x="101" y="4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6" y="4"/>
                  </a:lnTo>
                  <a:lnTo>
                    <a:pt x="73" y="21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29" y="23"/>
                  </a:lnTo>
                  <a:lnTo>
                    <a:pt x="27" y="31"/>
                  </a:lnTo>
                  <a:lnTo>
                    <a:pt x="33" y="52"/>
                  </a:lnTo>
                  <a:lnTo>
                    <a:pt x="29" y="57"/>
                  </a:lnTo>
                  <a:lnTo>
                    <a:pt x="25" y="63"/>
                  </a:lnTo>
                  <a:lnTo>
                    <a:pt x="6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0" y="82"/>
                  </a:lnTo>
                  <a:lnTo>
                    <a:pt x="6" y="88"/>
                  </a:lnTo>
                  <a:lnTo>
                    <a:pt x="23" y="101"/>
                  </a:lnTo>
                  <a:lnTo>
                    <a:pt x="27" y="107"/>
                  </a:lnTo>
                  <a:lnTo>
                    <a:pt x="27" y="11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7"/>
                  </a:lnTo>
                  <a:lnTo>
                    <a:pt x="23" y="145"/>
                  </a:lnTo>
                  <a:lnTo>
                    <a:pt x="33" y="145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4" name="Freeform 46"/>
            <p:cNvSpPr>
              <a:spLocks/>
            </p:cNvSpPr>
            <p:nvPr/>
          </p:nvSpPr>
          <p:spPr bwMode="auto">
            <a:xfrm>
              <a:off x="5767135" y="4643650"/>
              <a:ext cx="150010" cy="152896"/>
            </a:xfrm>
            <a:custGeom>
              <a:avLst/>
              <a:gdLst/>
              <a:ahLst/>
              <a:cxnLst>
                <a:cxn ang="0">
                  <a:pos x="54" y="106"/>
                </a:cxn>
                <a:cxn ang="0">
                  <a:pos x="42" y="104"/>
                </a:cxn>
                <a:cxn ang="0">
                  <a:pos x="31" y="101"/>
                </a:cxn>
                <a:cxn ang="0">
                  <a:pos x="21" y="95"/>
                </a:cxn>
                <a:cxn ang="0">
                  <a:pos x="16" y="89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0" y="44"/>
                </a:cxn>
                <a:cxn ang="0">
                  <a:pos x="4" y="32"/>
                </a:cxn>
                <a:cxn ang="0">
                  <a:pos x="8" y="23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73" y="4"/>
                </a:cxn>
                <a:cxn ang="0">
                  <a:pos x="82" y="9"/>
                </a:cxn>
                <a:cxn ang="0">
                  <a:pos x="90" y="15"/>
                </a:cxn>
                <a:cxn ang="0">
                  <a:pos x="96" y="23"/>
                </a:cxn>
                <a:cxn ang="0">
                  <a:pos x="101" y="32"/>
                </a:cxn>
                <a:cxn ang="0">
                  <a:pos x="103" y="44"/>
                </a:cxn>
                <a:cxn ang="0">
                  <a:pos x="105" y="55"/>
                </a:cxn>
                <a:cxn ang="0">
                  <a:pos x="103" y="64"/>
                </a:cxn>
                <a:cxn ang="0">
                  <a:pos x="101" y="74"/>
                </a:cxn>
                <a:cxn ang="0">
                  <a:pos x="96" y="82"/>
                </a:cxn>
                <a:cxn ang="0">
                  <a:pos x="90" y="89"/>
                </a:cxn>
                <a:cxn ang="0">
                  <a:pos x="82" y="95"/>
                </a:cxn>
                <a:cxn ang="0">
                  <a:pos x="73" y="101"/>
                </a:cxn>
                <a:cxn ang="0">
                  <a:pos x="63" y="104"/>
                </a:cxn>
                <a:cxn ang="0">
                  <a:pos x="54" y="106"/>
                </a:cxn>
                <a:cxn ang="0">
                  <a:pos x="54" y="106"/>
                </a:cxn>
              </a:cxnLst>
              <a:rect l="0" t="0" r="r" b="b"/>
              <a:pathLst>
                <a:path w="105" h="106">
                  <a:moveTo>
                    <a:pt x="54" y="106"/>
                  </a:moveTo>
                  <a:lnTo>
                    <a:pt x="42" y="104"/>
                  </a:lnTo>
                  <a:lnTo>
                    <a:pt x="31" y="101"/>
                  </a:lnTo>
                  <a:lnTo>
                    <a:pt x="21" y="95"/>
                  </a:lnTo>
                  <a:lnTo>
                    <a:pt x="16" y="89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73" y="4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6" y="23"/>
                  </a:lnTo>
                  <a:lnTo>
                    <a:pt x="101" y="32"/>
                  </a:lnTo>
                  <a:lnTo>
                    <a:pt x="103" y="44"/>
                  </a:lnTo>
                  <a:lnTo>
                    <a:pt x="105" y="55"/>
                  </a:lnTo>
                  <a:lnTo>
                    <a:pt x="103" y="64"/>
                  </a:lnTo>
                  <a:lnTo>
                    <a:pt x="101" y="74"/>
                  </a:lnTo>
                  <a:lnTo>
                    <a:pt x="96" y="82"/>
                  </a:lnTo>
                  <a:lnTo>
                    <a:pt x="90" y="89"/>
                  </a:lnTo>
                  <a:lnTo>
                    <a:pt x="82" y="95"/>
                  </a:lnTo>
                  <a:lnTo>
                    <a:pt x="73" y="101"/>
                  </a:lnTo>
                  <a:lnTo>
                    <a:pt x="63" y="104"/>
                  </a:lnTo>
                  <a:lnTo>
                    <a:pt x="54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5" name="Freeform 48"/>
            <p:cNvSpPr>
              <a:spLocks/>
            </p:cNvSpPr>
            <p:nvPr/>
          </p:nvSpPr>
          <p:spPr bwMode="auto">
            <a:xfrm>
              <a:off x="6447950" y="5503321"/>
              <a:ext cx="651966" cy="36060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241"/>
                </a:cxn>
                <a:cxn ang="0">
                  <a:pos x="453" y="249"/>
                </a:cxn>
                <a:cxn ang="0">
                  <a:pos x="396" y="4"/>
                </a:cxn>
                <a:cxn ang="0">
                  <a:pos x="63" y="0"/>
                </a:cxn>
                <a:cxn ang="0">
                  <a:pos x="63" y="0"/>
                </a:cxn>
              </a:cxnLst>
              <a:rect l="0" t="0" r="r" b="b"/>
              <a:pathLst>
                <a:path w="453" h="249">
                  <a:moveTo>
                    <a:pt x="63" y="0"/>
                  </a:moveTo>
                  <a:lnTo>
                    <a:pt x="0" y="241"/>
                  </a:lnTo>
                  <a:lnTo>
                    <a:pt x="453" y="249"/>
                  </a:lnTo>
                  <a:lnTo>
                    <a:pt x="396" y="4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" name="Freeform 49"/>
            <p:cNvSpPr>
              <a:spLocks/>
            </p:cNvSpPr>
            <p:nvPr/>
          </p:nvSpPr>
          <p:spPr bwMode="auto">
            <a:xfrm>
              <a:off x="6491223" y="5650445"/>
              <a:ext cx="513496" cy="184627"/>
            </a:xfrm>
            <a:custGeom>
              <a:avLst/>
              <a:gdLst/>
              <a:ahLst/>
              <a:cxnLst>
                <a:cxn ang="0">
                  <a:pos x="348" y="127"/>
                </a:cxn>
                <a:cxn ang="0">
                  <a:pos x="328" y="127"/>
                </a:cxn>
                <a:cxn ang="0">
                  <a:pos x="309" y="127"/>
                </a:cxn>
                <a:cxn ang="0">
                  <a:pos x="288" y="127"/>
                </a:cxn>
                <a:cxn ang="0">
                  <a:pos x="267" y="127"/>
                </a:cxn>
                <a:cxn ang="0">
                  <a:pos x="244" y="127"/>
                </a:cxn>
                <a:cxn ang="0">
                  <a:pos x="219" y="127"/>
                </a:cxn>
                <a:cxn ang="0">
                  <a:pos x="196" y="127"/>
                </a:cxn>
                <a:cxn ang="0">
                  <a:pos x="179" y="127"/>
                </a:cxn>
                <a:cxn ang="0">
                  <a:pos x="166" y="127"/>
                </a:cxn>
                <a:cxn ang="0">
                  <a:pos x="147" y="127"/>
                </a:cxn>
                <a:cxn ang="0">
                  <a:pos x="124" y="127"/>
                </a:cxn>
                <a:cxn ang="0">
                  <a:pos x="99" y="127"/>
                </a:cxn>
                <a:cxn ang="0">
                  <a:pos x="77" y="127"/>
                </a:cxn>
                <a:cxn ang="0">
                  <a:pos x="52" y="127"/>
                </a:cxn>
                <a:cxn ang="0">
                  <a:pos x="31" y="127"/>
                </a:cxn>
                <a:cxn ang="0">
                  <a:pos x="10" y="127"/>
                </a:cxn>
                <a:cxn ang="0">
                  <a:pos x="0" y="117"/>
                </a:cxn>
                <a:cxn ang="0">
                  <a:pos x="6" y="104"/>
                </a:cxn>
                <a:cxn ang="0">
                  <a:pos x="18" y="85"/>
                </a:cxn>
                <a:cxn ang="0">
                  <a:pos x="35" y="62"/>
                </a:cxn>
                <a:cxn ang="0">
                  <a:pos x="56" y="41"/>
                </a:cxn>
                <a:cxn ang="0">
                  <a:pos x="73" y="28"/>
                </a:cxn>
                <a:cxn ang="0">
                  <a:pos x="84" y="20"/>
                </a:cxn>
                <a:cxn ang="0">
                  <a:pos x="97" y="15"/>
                </a:cxn>
                <a:cxn ang="0">
                  <a:pos x="111" y="9"/>
                </a:cxn>
                <a:cxn ang="0">
                  <a:pos x="126" y="3"/>
                </a:cxn>
                <a:cxn ang="0">
                  <a:pos x="139" y="0"/>
                </a:cxn>
                <a:cxn ang="0">
                  <a:pos x="154" y="0"/>
                </a:cxn>
                <a:cxn ang="0">
                  <a:pos x="170" y="0"/>
                </a:cxn>
                <a:cxn ang="0">
                  <a:pos x="185" y="0"/>
                </a:cxn>
                <a:cxn ang="0">
                  <a:pos x="198" y="0"/>
                </a:cxn>
                <a:cxn ang="0">
                  <a:pos x="213" y="1"/>
                </a:cxn>
                <a:cxn ang="0">
                  <a:pos x="229" y="5"/>
                </a:cxn>
                <a:cxn ang="0">
                  <a:pos x="242" y="9"/>
                </a:cxn>
                <a:cxn ang="0">
                  <a:pos x="255" y="15"/>
                </a:cxn>
                <a:cxn ang="0">
                  <a:pos x="269" y="22"/>
                </a:cxn>
                <a:cxn ang="0">
                  <a:pos x="282" y="30"/>
                </a:cxn>
                <a:cxn ang="0">
                  <a:pos x="299" y="43"/>
                </a:cxn>
                <a:cxn ang="0">
                  <a:pos x="320" y="64"/>
                </a:cxn>
                <a:cxn ang="0">
                  <a:pos x="335" y="87"/>
                </a:cxn>
                <a:cxn ang="0">
                  <a:pos x="347" y="106"/>
                </a:cxn>
                <a:cxn ang="0">
                  <a:pos x="352" y="121"/>
                </a:cxn>
                <a:cxn ang="0">
                  <a:pos x="356" y="129"/>
                </a:cxn>
              </a:cxnLst>
              <a:rect l="0" t="0" r="r" b="b"/>
              <a:pathLst>
                <a:path w="356" h="129">
                  <a:moveTo>
                    <a:pt x="356" y="129"/>
                  </a:moveTo>
                  <a:lnTo>
                    <a:pt x="348" y="127"/>
                  </a:lnTo>
                  <a:lnTo>
                    <a:pt x="339" y="127"/>
                  </a:lnTo>
                  <a:lnTo>
                    <a:pt x="328" y="127"/>
                  </a:lnTo>
                  <a:lnTo>
                    <a:pt x="320" y="127"/>
                  </a:lnTo>
                  <a:lnTo>
                    <a:pt x="309" y="127"/>
                  </a:lnTo>
                  <a:lnTo>
                    <a:pt x="299" y="127"/>
                  </a:lnTo>
                  <a:lnTo>
                    <a:pt x="288" y="127"/>
                  </a:lnTo>
                  <a:lnTo>
                    <a:pt x="278" y="127"/>
                  </a:lnTo>
                  <a:lnTo>
                    <a:pt x="267" y="127"/>
                  </a:lnTo>
                  <a:lnTo>
                    <a:pt x="255" y="127"/>
                  </a:lnTo>
                  <a:lnTo>
                    <a:pt x="244" y="127"/>
                  </a:lnTo>
                  <a:lnTo>
                    <a:pt x="232" y="127"/>
                  </a:lnTo>
                  <a:lnTo>
                    <a:pt x="219" y="127"/>
                  </a:lnTo>
                  <a:lnTo>
                    <a:pt x="208" y="127"/>
                  </a:lnTo>
                  <a:lnTo>
                    <a:pt x="196" y="127"/>
                  </a:lnTo>
                  <a:lnTo>
                    <a:pt x="185" y="127"/>
                  </a:lnTo>
                  <a:lnTo>
                    <a:pt x="179" y="127"/>
                  </a:lnTo>
                  <a:lnTo>
                    <a:pt x="174" y="127"/>
                  </a:lnTo>
                  <a:lnTo>
                    <a:pt x="166" y="127"/>
                  </a:lnTo>
                  <a:lnTo>
                    <a:pt x="160" y="127"/>
                  </a:lnTo>
                  <a:lnTo>
                    <a:pt x="147" y="127"/>
                  </a:lnTo>
                  <a:lnTo>
                    <a:pt x="135" y="127"/>
                  </a:lnTo>
                  <a:lnTo>
                    <a:pt x="124" y="127"/>
                  </a:lnTo>
                  <a:lnTo>
                    <a:pt x="113" y="127"/>
                  </a:lnTo>
                  <a:lnTo>
                    <a:pt x="99" y="127"/>
                  </a:lnTo>
                  <a:lnTo>
                    <a:pt x="90" y="127"/>
                  </a:lnTo>
                  <a:lnTo>
                    <a:pt x="77" y="127"/>
                  </a:lnTo>
                  <a:lnTo>
                    <a:pt x="65" y="127"/>
                  </a:lnTo>
                  <a:lnTo>
                    <a:pt x="52" y="127"/>
                  </a:lnTo>
                  <a:lnTo>
                    <a:pt x="42" y="127"/>
                  </a:lnTo>
                  <a:lnTo>
                    <a:pt x="31" y="127"/>
                  </a:lnTo>
                  <a:lnTo>
                    <a:pt x="21" y="127"/>
                  </a:lnTo>
                  <a:lnTo>
                    <a:pt x="10" y="127"/>
                  </a:lnTo>
                  <a:lnTo>
                    <a:pt x="0" y="127"/>
                  </a:lnTo>
                  <a:lnTo>
                    <a:pt x="0" y="117"/>
                  </a:lnTo>
                  <a:lnTo>
                    <a:pt x="4" y="112"/>
                  </a:lnTo>
                  <a:lnTo>
                    <a:pt x="6" y="104"/>
                  </a:lnTo>
                  <a:lnTo>
                    <a:pt x="10" y="98"/>
                  </a:lnTo>
                  <a:lnTo>
                    <a:pt x="18" y="85"/>
                  </a:lnTo>
                  <a:lnTo>
                    <a:pt x="27" y="74"/>
                  </a:lnTo>
                  <a:lnTo>
                    <a:pt x="35" y="62"/>
                  </a:lnTo>
                  <a:lnTo>
                    <a:pt x="44" y="53"/>
                  </a:lnTo>
                  <a:lnTo>
                    <a:pt x="56" y="41"/>
                  </a:lnTo>
                  <a:lnTo>
                    <a:pt x="67" y="34"/>
                  </a:lnTo>
                  <a:lnTo>
                    <a:pt x="73" y="28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92" y="19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11" y="9"/>
                  </a:lnTo>
                  <a:lnTo>
                    <a:pt x="118" y="7"/>
                  </a:lnTo>
                  <a:lnTo>
                    <a:pt x="126" y="3"/>
                  </a:lnTo>
                  <a:lnTo>
                    <a:pt x="134" y="3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3" y="1"/>
                  </a:lnTo>
                  <a:lnTo>
                    <a:pt x="221" y="3"/>
                  </a:lnTo>
                  <a:lnTo>
                    <a:pt x="229" y="5"/>
                  </a:lnTo>
                  <a:lnTo>
                    <a:pt x="236" y="9"/>
                  </a:lnTo>
                  <a:lnTo>
                    <a:pt x="242" y="9"/>
                  </a:lnTo>
                  <a:lnTo>
                    <a:pt x="250" y="13"/>
                  </a:lnTo>
                  <a:lnTo>
                    <a:pt x="255" y="15"/>
                  </a:lnTo>
                  <a:lnTo>
                    <a:pt x="263" y="19"/>
                  </a:lnTo>
                  <a:lnTo>
                    <a:pt x="269" y="22"/>
                  </a:lnTo>
                  <a:lnTo>
                    <a:pt x="276" y="26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9" y="43"/>
                  </a:lnTo>
                  <a:lnTo>
                    <a:pt x="310" y="53"/>
                  </a:lnTo>
                  <a:lnTo>
                    <a:pt x="320" y="64"/>
                  </a:lnTo>
                  <a:lnTo>
                    <a:pt x="329" y="76"/>
                  </a:lnTo>
                  <a:lnTo>
                    <a:pt x="335" y="87"/>
                  </a:lnTo>
                  <a:lnTo>
                    <a:pt x="345" y="100"/>
                  </a:lnTo>
                  <a:lnTo>
                    <a:pt x="347" y="106"/>
                  </a:lnTo>
                  <a:lnTo>
                    <a:pt x="350" y="114"/>
                  </a:lnTo>
                  <a:lnTo>
                    <a:pt x="352" y="121"/>
                  </a:lnTo>
                  <a:lnTo>
                    <a:pt x="356" y="129"/>
                  </a:lnTo>
                  <a:lnTo>
                    <a:pt x="356" y="129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" name="Freeform 50"/>
            <p:cNvSpPr>
              <a:spLocks/>
            </p:cNvSpPr>
            <p:nvPr/>
          </p:nvSpPr>
          <p:spPr bwMode="auto">
            <a:xfrm>
              <a:off x="6623924" y="5725450"/>
              <a:ext cx="308675" cy="112508"/>
            </a:xfrm>
            <a:custGeom>
              <a:avLst/>
              <a:gdLst/>
              <a:ahLst/>
              <a:cxnLst>
                <a:cxn ang="0">
                  <a:pos x="213" y="78"/>
                </a:cxn>
                <a:cxn ang="0">
                  <a:pos x="201" y="76"/>
                </a:cxn>
                <a:cxn ang="0">
                  <a:pos x="190" y="76"/>
                </a:cxn>
                <a:cxn ang="0">
                  <a:pos x="182" y="76"/>
                </a:cxn>
                <a:cxn ang="0">
                  <a:pos x="176" y="76"/>
                </a:cxn>
                <a:cxn ang="0">
                  <a:pos x="171" y="76"/>
                </a:cxn>
                <a:cxn ang="0">
                  <a:pos x="165" y="76"/>
                </a:cxn>
                <a:cxn ang="0">
                  <a:pos x="157" y="76"/>
                </a:cxn>
                <a:cxn ang="0">
                  <a:pos x="150" y="76"/>
                </a:cxn>
                <a:cxn ang="0">
                  <a:pos x="144" y="76"/>
                </a:cxn>
                <a:cxn ang="0">
                  <a:pos x="137" y="76"/>
                </a:cxn>
                <a:cxn ang="0">
                  <a:pos x="131" y="76"/>
                </a:cxn>
                <a:cxn ang="0">
                  <a:pos x="123" y="76"/>
                </a:cxn>
                <a:cxn ang="0">
                  <a:pos x="116" y="76"/>
                </a:cxn>
                <a:cxn ang="0">
                  <a:pos x="110" y="76"/>
                </a:cxn>
                <a:cxn ang="0">
                  <a:pos x="102" y="76"/>
                </a:cxn>
                <a:cxn ang="0">
                  <a:pos x="95" y="76"/>
                </a:cxn>
                <a:cxn ang="0">
                  <a:pos x="87" y="76"/>
                </a:cxn>
                <a:cxn ang="0">
                  <a:pos x="80" y="76"/>
                </a:cxn>
                <a:cxn ang="0">
                  <a:pos x="74" y="76"/>
                </a:cxn>
                <a:cxn ang="0">
                  <a:pos x="66" y="76"/>
                </a:cxn>
                <a:cxn ang="0">
                  <a:pos x="59" y="76"/>
                </a:cxn>
                <a:cxn ang="0">
                  <a:pos x="53" y="76"/>
                </a:cxn>
                <a:cxn ang="0">
                  <a:pos x="45" y="76"/>
                </a:cxn>
                <a:cxn ang="0">
                  <a:pos x="38" y="76"/>
                </a:cxn>
                <a:cxn ang="0">
                  <a:pos x="30" y="76"/>
                </a:cxn>
                <a:cxn ang="0">
                  <a:pos x="24" y="76"/>
                </a:cxn>
                <a:cxn ang="0">
                  <a:pos x="11" y="76"/>
                </a:cxn>
                <a:cxn ang="0">
                  <a:pos x="0" y="76"/>
                </a:cxn>
                <a:cxn ang="0">
                  <a:pos x="2" y="66"/>
                </a:cxn>
                <a:cxn ang="0">
                  <a:pos x="5" y="59"/>
                </a:cxn>
                <a:cxn ang="0">
                  <a:pos x="9" y="51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2" y="26"/>
                </a:cxn>
                <a:cxn ang="0">
                  <a:pos x="40" y="23"/>
                </a:cxn>
                <a:cxn ang="0">
                  <a:pos x="45" y="17"/>
                </a:cxn>
                <a:cxn ang="0">
                  <a:pos x="53" y="11"/>
                </a:cxn>
                <a:cxn ang="0">
                  <a:pos x="60" y="7"/>
                </a:cxn>
                <a:cxn ang="0">
                  <a:pos x="68" y="5"/>
                </a:cxn>
                <a:cxn ang="0">
                  <a:pos x="76" y="2"/>
                </a:cxn>
                <a:cxn ang="0">
                  <a:pos x="85" y="2"/>
                </a:cxn>
                <a:cxn ang="0">
                  <a:pos x="95" y="0"/>
                </a:cxn>
                <a:cxn ang="0">
                  <a:pos x="104" y="0"/>
                </a:cxn>
                <a:cxn ang="0">
                  <a:pos x="114" y="0"/>
                </a:cxn>
                <a:cxn ang="0">
                  <a:pos x="121" y="2"/>
                </a:cxn>
                <a:cxn ang="0">
                  <a:pos x="131" y="2"/>
                </a:cxn>
                <a:cxn ang="0">
                  <a:pos x="138" y="5"/>
                </a:cxn>
                <a:cxn ang="0">
                  <a:pos x="148" y="7"/>
                </a:cxn>
                <a:cxn ang="0">
                  <a:pos x="156" y="11"/>
                </a:cxn>
                <a:cxn ang="0">
                  <a:pos x="161" y="17"/>
                </a:cxn>
                <a:cxn ang="0">
                  <a:pos x="171" y="23"/>
                </a:cxn>
                <a:cxn ang="0">
                  <a:pos x="176" y="26"/>
                </a:cxn>
                <a:cxn ang="0">
                  <a:pos x="182" y="32"/>
                </a:cxn>
                <a:cxn ang="0">
                  <a:pos x="188" y="40"/>
                </a:cxn>
                <a:cxn ang="0">
                  <a:pos x="195" y="45"/>
                </a:cxn>
                <a:cxn ang="0">
                  <a:pos x="199" y="53"/>
                </a:cxn>
                <a:cxn ang="0">
                  <a:pos x="205" y="61"/>
                </a:cxn>
                <a:cxn ang="0">
                  <a:pos x="207" y="68"/>
                </a:cxn>
                <a:cxn ang="0">
                  <a:pos x="213" y="78"/>
                </a:cxn>
                <a:cxn ang="0">
                  <a:pos x="213" y="78"/>
                </a:cxn>
              </a:cxnLst>
              <a:rect l="0" t="0" r="r" b="b"/>
              <a:pathLst>
                <a:path w="213" h="78">
                  <a:moveTo>
                    <a:pt x="213" y="78"/>
                  </a:moveTo>
                  <a:lnTo>
                    <a:pt x="201" y="76"/>
                  </a:lnTo>
                  <a:lnTo>
                    <a:pt x="190" y="76"/>
                  </a:lnTo>
                  <a:lnTo>
                    <a:pt x="182" y="76"/>
                  </a:lnTo>
                  <a:lnTo>
                    <a:pt x="176" y="76"/>
                  </a:lnTo>
                  <a:lnTo>
                    <a:pt x="171" y="76"/>
                  </a:lnTo>
                  <a:lnTo>
                    <a:pt x="165" y="76"/>
                  </a:lnTo>
                  <a:lnTo>
                    <a:pt x="157" y="76"/>
                  </a:lnTo>
                  <a:lnTo>
                    <a:pt x="150" y="76"/>
                  </a:lnTo>
                  <a:lnTo>
                    <a:pt x="144" y="76"/>
                  </a:lnTo>
                  <a:lnTo>
                    <a:pt x="137" y="76"/>
                  </a:lnTo>
                  <a:lnTo>
                    <a:pt x="131" y="76"/>
                  </a:lnTo>
                  <a:lnTo>
                    <a:pt x="123" y="76"/>
                  </a:lnTo>
                  <a:lnTo>
                    <a:pt x="116" y="76"/>
                  </a:lnTo>
                  <a:lnTo>
                    <a:pt x="110" y="76"/>
                  </a:lnTo>
                  <a:lnTo>
                    <a:pt x="102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66" y="76"/>
                  </a:lnTo>
                  <a:lnTo>
                    <a:pt x="59" y="76"/>
                  </a:lnTo>
                  <a:lnTo>
                    <a:pt x="53" y="76"/>
                  </a:lnTo>
                  <a:lnTo>
                    <a:pt x="45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6"/>
                  </a:lnTo>
                  <a:lnTo>
                    <a:pt x="11" y="76"/>
                  </a:lnTo>
                  <a:lnTo>
                    <a:pt x="0" y="76"/>
                  </a:lnTo>
                  <a:lnTo>
                    <a:pt x="2" y="66"/>
                  </a:lnTo>
                  <a:lnTo>
                    <a:pt x="5" y="59"/>
                  </a:lnTo>
                  <a:lnTo>
                    <a:pt x="9" y="51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2" y="26"/>
                  </a:lnTo>
                  <a:lnTo>
                    <a:pt x="40" y="23"/>
                  </a:lnTo>
                  <a:lnTo>
                    <a:pt x="45" y="17"/>
                  </a:lnTo>
                  <a:lnTo>
                    <a:pt x="53" y="11"/>
                  </a:lnTo>
                  <a:lnTo>
                    <a:pt x="60" y="7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5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1" y="2"/>
                  </a:lnTo>
                  <a:lnTo>
                    <a:pt x="131" y="2"/>
                  </a:lnTo>
                  <a:lnTo>
                    <a:pt x="138" y="5"/>
                  </a:lnTo>
                  <a:lnTo>
                    <a:pt x="148" y="7"/>
                  </a:lnTo>
                  <a:lnTo>
                    <a:pt x="156" y="11"/>
                  </a:lnTo>
                  <a:lnTo>
                    <a:pt x="161" y="17"/>
                  </a:lnTo>
                  <a:lnTo>
                    <a:pt x="171" y="23"/>
                  </a:lnTo>
                  <a:lnTo>
                    <a:pt x="176" y="26"/>
                  </a:lnTo>
                  <a:lnTo>
                    <a:pt x="182" y="32"/>
                  </a:lnTo>
                  <a:lnTo>
                    <a:pt x="188" y="40"/>
                  </a:lnTo>
                  <a:lnTo>
                    <a:pt x="195" y="45"/>
                  </a:lnTo>
                  <a:lnTo>
                    <a:pt x="199" y="53"/>
                  </a:lnTo>
                  <a:lnTo>
                    <a:pt x="205" y="61"/>
                  </a:lnTo>
                  <a:lnTo>
                    <a:pt x="207" y="68"/>
                  </a:lnTo>
                  <a:lnTo>
                    <a:pt x="213" y="78"/>
                  </a:lnTo>
                  <a:lnTo>
                    <a:pt x="213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" name="Freeform 51"/>
            <p:cNvSpPr>
              <a:spLocks/>
            </p:cNvSpPr>
            <p:nvPr/>
          </p:nvSpPr>
          <p:spPr bwMode="auto">
            <a:xfrm>
              <a:off x="6785473" y="5552362"/>
              <a:ext cx="152896" cy="23367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76" y="8"/>
                </a:cxn>
                <a:cxn ang="0">
                  <a:pos x="104" y="0"/>
                </a:cxn>
                <a:cxn ang="0">
                  <a:pos x="55" y="164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4" h="164">
                  <a:moveTo>
                    <a:pt x="0" y="150"/>
                  </a:moveTo>
                  <a:lnTo>
                    <a:pt x="76" y="8"/>
                  </a:lnTo>
                  <a:lnTo>
                    <a:pt x="104" y="0"/>
                  </a:lnTo>
                  <a:lnTo>
                    <a:pt x="55" y="164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9" name="Freeform 52"/>
            <p:cNvSpPr>
              <a:spLocks/>
            </p:cNvSpPr>
            <p:nvPr/>
          </p:nvSpPr>
          <p:spPr bwMode="auto">
            <a:xfrm>
              <a:off x="6655656" y="5777377"/>
              <a:ext cx="184628" cy="63466"/>
            </a:xfrm>
            <a:custGeom>
              <a:avLst/>
              <a:gdLst/>
              <a:ahLst/>
              <a:cxnLst>
                <a:cxn ang="0">
                  <a:pos x="129" y="46"/>
                </a:cxn>
                <a:cxn ang="0">
                  <a:pos x="121" y="46"/>
                </a:cxn>
                <a:cxn ang="0">
                  <a:pos x="114" y="46"/>
                </a:cxn>
                <a:cxn ang="0">
                  <a:pos x="106" y="44"/>
                </a:cxn>
                <a:cxn ang="0">
                  <a:pos x="98" y="44"/>
                </a:cxn>
                <a:cxn ang="0">
                  <a:pos x="89" y="44"/>
                </a:cxn>
                <a:cxn ang="0">
                  <a:pos x="81" y="44"/>
                </a:cxn>
                <a:cxn ang="0">
                  <a:pos x="74" y="44"/>
                </a:cxn>
                <a:cxn ang="0">
                  <a:pos x="66" y="44"/>
                </a:cxn>
                <a:cxn ang="0">
                  <a:pos x="57" y="44"/>
                </a:cxn>
                <a:cxn ang="0">
                  <a:pos x="47" y="44"/>
                </a:cxn>
                <a:cxn ang="0">
                  <a:pos x="38" y="44"/>
                </a:cxn>
                <a:cxn ang="0">
                  <a:pos x="30" y="44"/>
                </a:cxn>
                <a:cxn ang="0">
                  <a:pos x="20" y="44"/>
                </a:cxn>
                <a:cxn ang="0">
                  <a:pos x="15" y="44"/>
                </a:cxn>
                <a:cxn ang="0">
                  <a:pos x="5" y="44"/>
                </a:cxn>
                <a:cxn ang="0">
                  <a:pos x="0" y="44"/>
                </a:cxn>
                <a:cxn ang="0">
                  <a:pos x="3" y="34"/>
                </a:cxn>
                <a:cxn ang="0">
                  <a:pos x="9" y="25"/>
                </a:cxn>
                <a:cxn ang="0">
                  <a:pos x="15" y="17"/>
                </a:cxn>
                <a:cxn ang="0">
                  <a:pos x="24" y="11"/>
                </a:cxn>
                <a:cxn ang="0">
                  <a:pos x="32" y="6"/>
                </a:cxn>
                <a:cxn ang="0">
                  <a:pos x="41" y="2"/>
                </a:cxn>
                <a:cxn ang="0">
                  <a:pos x="53" y="0"/>
                </a:cxn>
                <a:cxn ang="0">
                  <a:pos x="64" y="0"/>
                </a:cxn>
                <a:cxn ang="0">
                  <a:pos x="74" y="0"/>
                </a:cxn>
                <a:cxn ang="0">
                  <a:pos x="83" y="2"/>
                </a:cxn>
                <a:cxn ang="0">
                  <a:pos x="93" y="6"/>
                </a:cxn>
                <a:cxn ang="0">
                  <a:pos x="104" y="11"/>
                </a:cxn>
                <a:cxn ang="0">
                  <a:pos x="110" y="17"/>
                </a:cxn>
                <a:cxn ang="0">
                  <a:pos x="117" y="25"/>
                </a:cxn>
                <a:cxn ang="0">
                  <a:pos x="123" y="34"/>
                </a:cxn>
                <a:cxn ang="0">
                  <a:pos x="129" y="46"/>
                </a:cxn>
                <a:cxn ang="0">
                  <a:pos x="129" y="46"/>
                </a:cxn>
              </a:cxnLst>
              <a:rect l="0" t="0" r="r" b="b"/>
              <a:pathLst>
                <a:path w="129" h="46">
                  <a:moveTo>
                    <a:pt x="129" y="46"/>
                  </a:moveTo>
                  <a:lnTo>
                    <a:pt x="121" y="46"/>
                  </a:lnTo>
                  <a:lnTo>
                    <a:pt x="114" y="46"/>
                  </a:lnTo>
                  <a:lnTo>
                    <a:pt x="106" y="44"/>
                  </a:lnTo>
                  <a:lnTo>
                    <a:pt x="98" y="44"/>
                  </a:lnTo>
                  <a:lnTo>
                    <a:pt x="89" y="44"/>
                  </a:lnTo>
                  <a:lnTo>
                    <a:pt x="81" y="44"/>
                  </a:lnTo>
                  <a:lnTo>
                    <a:pt x="74" y="44"/>
                  </a:lnTo>
                  <a:lnTo>
                    <a:pt x="66" y="44"/>
                  </a:lnTo>
                  <a:lnTo>
                    <a:pt x="57" y="44"/>
                  </a:lnTo>
                  <a:lnTo>
                    <a:pt x="47" y="44"/>
                  </a:lnTo>
                  <a:lnTo>
                    <a:pt x="38" y="44"/>
                  </a:lnTo>
                  <a:lnTo>
                    <a:pt x="30" y="44"/>
                  </a:lnTo>
                  <a:lnTo>
                    <a:pt x="20" y="44"/>
                  </a:lnTo>
                  <a:lnTo>
                    <a:pt x="15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3" y="34"/>
                  </a:lnTo>
                  <a:lnTo>
                    <a:pt x="9" y="25"/>
                  </a:lnTo>
                  <a:lnTo>
                    <a:pt x="15" y="17"/>
                  </a:lnTo>
                  <a:lnTo>
                    <a:pt x="24" y="11"/>
                  </a:lnTo>
                  <a:lnTo>
                    <a:pt x="32" y="6"/>
                  </a:lnTo>
                  <a:lnTo>
                    <a:pt x="41" y="2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3" y="2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10" y="17"/>
                  </a:lnTo>
                  <a:lnTo>
                    <a:pt x="117" y="25"/>
                  </a:lnTo>
                  <a:lnTo>
                    <a:pt x="123" y="34"/>
                  </a:lnTo>
                  <a:lnTo>
                    <a:pt x="129" y="46"/>
                  </a:lnTo>
                  <a:lnTo>
                    <a:pt x="129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0" name="Freeform 53"/>
            <p:cNvSpPr>
              <a:spLocks/>
            </p:cNvSpPr>
            <p:nvPr/>
          </p:nvSpPr>
          <p:spPr bwMode="auto">
            <a:xfrm>
              <a:off x="5334414" y="5344656"/>
              <a:ext cx="2951158" cy="706778"/>
            </a:xfrm>
            <a:custGeom>
              <a:avLst/>
              <a:gdLst/>
              <a:ahLst/>
              <a:cxnLst>
                <a:cxn ang="0">
                  <a:pos x="131" y="53"/>
                </a:cxn>
                <a:cxn ang="0">
                  <a:pos x="732" y="418"/>
                </a:cxn>
                <a:cxn ang="0">
                  <a:pos x="1268" y="387"/>
                </a:cxn>
                <a:cxn ang="0">
                  <a:pos x="2042" y="20"/>
                </a:cxn>
                <a:cxn ang="0">
                  <a:pos x="2048" y="57"/>
                </a:cxn>
                <a:cxn ang="0">
                  <a:pos x="1350" y="488"/>
                </a:cxn>
                <a:cxn ang="0">
                  <a:pos x="624" y="481"/>
                </a:cxn>
                <a:cxn ang="0">
                  <a:pos x="0" y="0"/>
                </a:cxn>
                <a:cxn ang="0">
                  <a:pos x="131" y="53"/>
                </a:cxn>
                <a:cxn ang="0">
                  <a:pos x="131" y="53"/>
                </a:cxn>
              </a:cxnLst>
              <a:rect l="0" t="0" r="r" b="b"/>
              <a:pathLst>
                <a:path w="2048" h="488">
                  <a:moveTo>
                    <a:pt x="131" y="53"/>
                  </a:moveTo>
                  <a:lnTo>
                    <a:pt x="732" y="418"/>
                  </a:lnTo>
                  <a:lnTo>
                    <a:pt x="1268" y="387"/>
                  </a:lnTo>
                  <a:lnTo>
                    <a:pt x="2042" y="20"/>
                  </a:lnTo>
                  <a:lnTo>
                    <a:pt x="2048" y="57"/>
                  </a:lnTo>
                  <a:lnTo>
                    <a:pt x="1350" y="488"/>
                  </a:lnTo>
                  <a:lnTo>
                    <a:pt x="624" y="481"/>
                  </a:lnTo>
                  <a:lnTo>
                    <a:pt x="0" y="0"/>
                  </a:lnTo>
                  <a:lnTo>
                    <a:pt x="131" y="53"/>
                  </a:lnTo>
                  <a:lnTo>
                    <a:pt x="13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1" name="Freeform 55"/>
            <p:cNvSpPr>
              <a:spLocks/>
            </p:cNvSpPr>
            <p:nvPr/>
          </p:nvSpPr>
          <p:spPr bwMode="auto">
            <a:xfrm>
              <a:off x="6121967" y="5549478"/>
              <a:ext cx="216361" cy="216361"/>
            </a:xfrm>
            <a:custGeom>
              <a:avLst/>
              <a:gdLst/>
              <a:ahLst/>
              <a:cxnLst>
                <a:cxn ang="0">
                  <a:pos x="76" y="150"/>
                </a:cxn>
                <a:cxn ang="0">
                  <a:pos x="83" y="149"/>
                </a:cxn>
                <a:cxn ang="0">
                  <a:pos x="89" y="149"/>
                </a:cxn>
                <a:cxn ang="0">
                  <a:pos x="97" y="147"/>
                </a:cxn>
                <a:cxn ang="0">
                  <a:pos x="102" y="143"/>
                </a:cxn>
                <a:cxn ang="0">
                  <a:pos x="110" y="141"/>
                </a:cxn>
                <a:cxn ang="0">
                  <a:pos x="116" y="137"/>
                </a:cxn>
                <a:cxn ang="0">
                  <a:pos x="121" y="131"/>
                </a:cxn>
                <a:cxn ang="0">
                  <a:pos x="127" y="128"/>
                </a:cxn>
                <a:cxn ang="0">
                  <a:pos x="131" y="122"/>
                </a:cxn>
                <a:cxn ang="0">
                  <a:pos x="135" y="116"/>
                </a:cxn>
                <a:cxn ang="0">
                  <a:pos x="138" y="109"/>
                </a:cxn>
                <a:cxn ang="0">
                  <a:pos x="142" y="103"/>
                </a:cxn>
                <a:cxn ang="0">
                  <a:pos x="144" y="95"/>
                </a:cxn>
                <a:cxn ang="0">
                  <a:pos x="146" y="90"/>
                </a:cxn>
                <a:cxn ang="0">
                  <a:pos x="148" y="82"/>
                </a:cxn>
                <a:cxn ang="0">
                  <a:pos x="150" y="74"/>
                </a:cxn>
                <a:cxn ang="0">
                  <a:pos x="148" y="67"/>
                </a:cxn>
                <a:cxn ang="0">
                  <a:pos x="146" y="57"/>
                </a:cxn>
                <a:cxn ang="0">
                  <a:pos x="144" y="52"/>
                </a:cxn>
                <a:cxn ang="0">
                  <a:pos x="142" y="44"/>
                </a:cxn>
                <a:cxn ang="0">
                  <a:pos x="135" y="31"/>
                </a:cxn>
                <a:cxn ang="0">
                  <a:pos x="127" y="21"/>
                </a:cxn>
                <a:cxn ang="0">
                  <a:pos x="121" y="15"/>
                </a:cxn>
                <a:cxn ang="0">
                  <a:pos x="116" y="12"/>
                </a:cxn>
                <a:cxn ang="0">
                  <a:pos x="110" y="8"/>
                </a:cxn>
                <a:cxn ang="0">
                  <a:pos x="102" y="6"/>
                </a:cxn>
                <a:cxn ang="0">
                  <a:pos x="97" y="2"/>
                </a:cxn>
                <a:cxn ang="0">
                  <a:pos x="89" y="0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66" y="0"/>
                </a:cxn>
                <a:cxn ang="0">
                  <a:pos x="59" y="0"/>
                </a:cxn>
                <a:cxn ang="0">
                  <a:pos x="51" y="2"/>
                </a:cxn>
                <a:cxn ang="0">
                  <a:pos x="45" y="6"/>
                </a:cxn>
                <a:cxn ang="0">
                  <a:pos x="32" y="12"/>
                </a:cxn>
                <a:cxn ang="0">
                  <a:pos x="22" y="21"/>
                </a:cxn>
                <a:cxn ang="0">
                  <a:pos x="11" y="31"/>
                </a:cxn>
                <a:cxn ang="0">
                  <a:pos x="5" y="44"/>
                </a:cxn>
                <a:cxn ang="0">
                  <a:pos x="3" y="52"/>
                </a:cxn>
                <a:cxn ang="0">
                  <a:pos x="2" y="57"/>
                </a:cxn>
                <a:cxn ang="0">
                  <a:pos x="0" y="67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2" y="90"/>
                </a:cxn>
                <a:cxn ang="0">
                  <a:pos x="3" y="95"/>
                </a:cxn>
                <a:cxn ang="0">
                  <a:pos x="5" y="103"/>
                </a:cxn>
                <a:cxn ang="0">
                  <a:pos x="9" y="109"/>
                </a:cxn>
                <a:cxn ang="0">
                  <a:pos x="11" y="116"/>
                </a:cxn>
                <a:cxn ang="0">
                  <a:pos x="17" y="122"/>
                </a:cxn>
                <a:cxn ang="0">
                  <a:pos x="22" y="128"/>
                </a:cxn>
                <a:cxn ang="0">
                  <a:pos x="32" y="137"/>
                </a:cxn>
                <a:cxn ang="0">
                  <a:pos x="45" y="143"/>
                </a:cxn>
                <a:cxn ang="0">
                  <a:pos x="51" y="147"/>
                </a:cxn>
                <a:cxn ang="0">
                  <a:pos x="59" y="149"/>
                </a:cxn>
                <a:cxn ang="0">
                  <a:pos x="66" y="149"/>
                </a:cxn>
                <a:cxn ang="0">
                  <a:pos x="76" y="150"/>
                </a:cxn>
                <a:cxn ang="0">
                  <a:pos x="76" y="150"/>
                </a:cxn>
              </a:cxnLst>
              <a:rect l="0" t="0" r="r" b="b"/>
              <a:pathLst>
                <a:path w="150" h="150">
                  <a:moveTo>
                    <a:pt x="76" y="150"/>
                  </a:moveTo>
                  <a:lnTo>
                    <a:pt x="83" y="149"/>
                  </a:lnTo>
                  <a:lnTo>
                    <a:pt x="89" y="149"/>
                  </a:lnTo>
                  <a:lnTo>
                    <a:pt x="97" y="147"/>
                  </a:lnTo>
                  <a:lnTo>
                    <a:pt x="102" y="143"/>
                  </a:lnTo>
                  <a:lnTo>
                    <a:pt x="110" y="141"/>
                  </a:lnTo>
                  <a:lnTo>
                    <a:pt x="116" y="137"/>
                  </a:lnTo>
                  <a:lnTo>
                    <a:pt x="121" y="131"/>
                  </a:lnTo>
                  <a:lnTo>
                    <a:pt x="127" y="128"/>
                  </a:lnTo>
                  <a:lnTo>
                    <a:pt x="131" y="122"/>
                  </a:lnTo>
                  <a:lnTo>
                    <a:pt x="135" y="116"/>
                  </a:lnTo>
                  <a:lnTo>
                    <a:pt x="138" y="109"/>
                  </a:lnTo>
                  <a:lnTo>
                    <a:pt x="142" y="103"/>
                  </a:lnTo>
                  <a:lnTo>
                    <a:pt x="144" y="95"/>
                  </a:lnTo>
                  <a:lnTo>
                    <a:pt x="146" y="90"/>
                  </a:lnTo>
                  <a:lnTo>
                    <a:pt x="148" y="82"/>
                  </a:lnTo>
                  <a:lnTo>
                    <a:pt x="150" y="74"/>
                  </a:lnTo>
                  <a:lnTo>
                    <a:pt x="148" y="67"/>
                  </a:lnTo>
                  <a:lnTo>
                    <a:pt x="146" y="57"/>
                  </a:lnTo>
                  <a:lnTo>
                    <a:pt x="144" y="52"/>
                  </a:lnTo>
                  <a:lnTo>
                    <a:pt x="142" y="44"/>
                  </a:lnTo>
                  <a:lnTo>
                    <a:pt x="135" y="31"/>
                  </a:lnTo>
                  <a:lnTo>
                    <a:pt x="127" y="21"/>
                  </a:lnTo>
                  <a:lnTo>
                    <a:pt x="121" y="15"/>
                  </a:lnTo>
                  <a:lnTo>
                    <a:pt x="116" y="12"/>
                  </a:lnTo>
                  <a:lnTo>
                    <a:pt x="110" y="8"/>
                  </a:lnTo>
                  <a:lnTo>
                    <a:pt x="102" y="6"/>
                  </a:lnTo>
                  <a:lnTo>
                    <a:pt x="97" y="2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6"/>
                  </a:lnTo>
                  <a:lnTo>
                    <a:pt x="32" y="12"/>
                  </a:lnTo>
                  <a:lnTo>
                    <a:pt x="22" y="21"/>
                  </a:lnTo>
                  <a:lnTo>
                    <a:pt x="11" y="31"/>
                  </a:lnTo>
                  <a:lnTo>
                    <a:pt x="5" y="44"/>
                  </a:lnTo>
                  <a:lnTo>
                    <a:pt x="3" y="5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3" y="95"/>
                  </a:lnTo>
                  <a:lnTo>
                    <a:pt x="5" y="103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32" y="137"/>
                  </a:lnTo>
                  <a:lnTo>
                    <a:pt x="45" y="143"/>
                  </a:lnTo>
                  <a:lnTo>
                    <a:pt x="51" y="147"/>
                  </a:lnTo>
                  <a:lnTo>
                    <a:pt x="59" y="149"/>
                  </a:lnTo>
                  <a:lnTo>
                    <a:pt x="66" y="149"/>
                  </a:lnTo>
                  <a:lnTo>
                    <a:pt x="76" y="150"/>
                  </a:lnTo>
                  <a:lnTo>
                    <a:pt x="76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2" name="Freeform 56"/>
            <p:cNvSpPr>
              <a:spLocks/>
            </p:cNvSpPr>
            <p:nvPr/>
          </p:nvSpPr>
          <p:spPr bwMode="auto">
            <a:xfrm>
              <a:off x="6153699" y="5563901"/>
              <a:ext cx="138471" cy="147126"/>
            </a:xfrm>
            <a:custGeom>
              <a:avLst/>
              <a:gdLst/>
              <a:ahLst/>
              <a:cxnLst>
                <a:cxn ang="0">
                  <a:pos x="47" y="100"/>
                </a:cxn>
                <a:cxn ang="0">
                  <a:pos x="57" y="98"/>
                </a:cxn>
                <a:cxn ang="0">
                  <a:pos x="66" y="97"/>
                </a:cxn>
                <a:cxn ang="0">
                  <a:pos x="74" y="91"/>
                </a:cxn>
                <a:cxn ang="0">
                  <a:pos x="81" y="85"/>
                </a:cxn>
                <a:cxn ang="0">
                  <a:pos x="89" y="78"/>
                </a:cxn>
                <a:cxn ang="0">
                  <a:pos x="93" y="68"/>
                </a:cxn>
                <a:cxn ang="0">
                  <a:pos x="95" y="59"/>
                </a:cxn>
                <a:cxn ang="0">
                  <a:pos x="97" y="49"/>
                </a:cxn>
                <a:cxn ang="0">
                  <a:pos x="95" y="40"/>
                </a:cxn>
                <a:cxn ang="0">
                  <a:pos x="93" y="30"/>
                </a:cxn>
                <a:cxn ang="0">
                  <a:pos x="89" y="21"/>
                </a:cxn>
                <a:cxn ang="0">
                  <a:pos x="81" y="13"/>
                </a:cxn>
                <a:cxn ang="0">
                  <a:pos x="74" y="7"/>
                </a:cxn>
                <a:cxn ang="0">
                  <a:pos x="66" y="3"/>
                </a:cxn>
                <a:cxn ang="0">
                  <a:pos x="57" y="0"/>
                </a:cxn>
                <a:cxn ang="0">
                  <a:pos x="47" y="0"/>
                </a:cxn>
                <a:cxn ang="0">
                  <a:pos x="38" y="0"/>
                </a:cxn>
                <a:cxn ang="0">
                  <a:pos x="28" y="3"/>
                </a:cxn>
                <a:cxn ang="0">
                  <a:pos x="19" y="7"/>
                </a:cxn>
                <a:cxn ang="0">
                  <a:pos x="13" y="13"/>
                </a:cxn>
                <a:cxn ang="0">
                  <a:pos x="5" y="21"/>
                </a:cxn>
                <a:cxn ang="0">
                  <a:pos x="1" y="30"/>
                </a:cxn>
                <a:cxn ang="0">
                  <a:pos x="0" y="40"/>
                </a:cxn>
                <a:cxn ang="0">
                  <a:pos x="0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5" y="78"/>
                </a:cxn>
                <a:cxn ang="0">
                  <a:pos x="13" y="85"/>
                </a:cxn>
                <a:cxn ang="0">
                  <a:pos x="19" y="91"/>
                </a:cxn>
                <a:cxn ang="0">
                  <a:pos x="28" y="97"/>
                </a:cxn>
                <a:cxn ang="0">
                  <a:pos x="38" y="98"/>
                </a:cxn>
                <a:cxn ang="0">
                  <a:pos x="47" y="100"/>
                </a:cxn>
                <a:cxn ang="0">
                  <a:pos x="47" y="100"/>
                </a:cxn>
              </a:cxnLst>
              <a:rect l="0" t="0" r="r" b="b"/>
              <a:pathLst>
                <a:path w="97" h="100">
                  <a:moveTo>
                    <a:pt x="47" y="100"/>
                  </a:moveTo>
                  <a:lnTo>
                    <a:pt x="57" y="98"/>
                  </a:lnTo>
                  <a:lnTo>
                    <a:pt x="66" y="97"/>
                  </a:lnTo>
                  <a:lnTo>
                    <a:pt x="74" y="91"/>
                  </a:lnTo>
                  <a:lnTo>
                    <a:pt x="81" y="85"/>
                  </a:lnTo>
                  <a:lnTo>
                    <a:pt x="89" y="78"/>
                  </a:lnTo>
                  <a:lnTo>
                    <a:pt x="93" y="68"/>
                  </a:lnTo>
                  <a:lnTo>
                    <a:pt x="95" y="59"/>
                  </a:lnTo>
                  <a:lnTo>
                    <a:pt x="97" y="49"/>
                  </a:lnTo>
                  <a:lnTo>
                    <a:pt x="95" y="40"/>
                  </a:lnTo>
                  <a:lnTo>
                    <a:pt x="93" y="30"/>
                  </a:lnTo>
                  <a:lnTo>
                    <a:pt x="89" y="21"/>
                  </a:lnTo>
                  <a:lnTo>
                    <a:pt x="81" y="13"/>
                  </a:lnTo>
                  <a:lnTo>
                    <a:pt x="74" y="7"/>
                  </a:lnTo>
                  <a:lnTo>
                    <a:pt x="66" y="3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8" y="3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5" y="78"/>
                  </a:lnTo>
                  <a:lnTo>
                    <a:pt x="13" y="85"/>
                  </a:lnTo>
                  <a:lnTo>
                    <a:pt x="19" y="91"/>
                  </a:lnTo>
                  <a:lnTo>
                    <a:pt x="28" y="97"/>
                  </a:lnTo>
                  <a:lnTo>
                    <a:pt x="38" y="98"/>
                  </a:lnTo>
                  <a:lnTo>
                    <a:pt x="47" y="100"/>
                  </a:lnTo>
                  <a:lnTo>
                    <a:pt x="47" y="1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3" name="Freeform 72"/>
            <p:cNvSpPr>
              <a:spLocks/>
            </p:cNvSpPr>
            <p:nvPr/>
          </p:nvSpPr>
          <p:spPr bwMode="auto">
            <a:xfrm>
              <a:off x="7639376" y="4634994"/>
              <a:ext cx="124048" cy="126931"/>
            </a:xfrm>
            <a:custGeom>
              <a:avLst/>
              <a:gdLst/>
              <a:ahLst/>
              <a:cxnLst>
                <a:cxn ang="0">
                  <a:pos x="42" y="88"/>
                </a:cxn>
                <a:cxn ang="0">
                  <a:pos x="50" y="84"/>
                </a:cxn>
                <a:cxn ang="0">
                  <a:pos x="59" y="82"/>
                </a:cxn>
                <a:cxn ang="0">
                  <a:pos x="67" y="78"/>
                </a:cxn>
                <a:cxn ang="0">
                  <a:pos x="74" y="72"/>
                </a:cxn>
                <a:cxn ang="0">
                  <a:pos x="78" y="67"/>
                </a:cxn>
                <a:cxn ang="0">
                  <a:pos x="84" y="59"/>
                </a:cxn>
                <a:cxn ang="0">
                  <a:pos x="86" y="50"/>
                </a:cxn>
                <a:cxn ang="0">
                  <a:pos x="86" y="42"/>
                </a:cxn>
                <a:cxn ang="0">
                  <a:pos x="86" y="32"/>
                </a:cxn>
                <a:cxn ang="0">
                  <a:pos x="84" y="25"/>
                </a:cxn>
                <a:cxn ang="0">
                  <a:pos x="78" y="17"/>
                </a:cxn>
                <a:cxn ang="0">
                  <a:pos x="74" y="12"/>
                </a:cxn>
                <a:cxn ang="0">
                  <a:pos x="67" y="6"/>
                </a:cxn>
                <a:cxn ang="0">
                  <a:pos x="59" y="2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3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2" y="12"/>
                </a:cxn>
                <a:cxn ang="0">
                  <a:pos x="6" y="17"/>
                </a:cxn>
                <a:cxn ang="0">
                  <a:pos x="2" y="25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67"/>
                </a:cxn>
                <a:cxn ang="0">
                  <a:pos x="12" y="72"/>
                </a:cxn>
                <a:cxn ang="0">
                  <a:pos x="17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2" y="88"/>
                </a:cxn>
                <a:cxn ang="0">
                  <a:pos x="42" y="88"/>
                </a:cxn>
              </a:cxnLst>
              <a:rect l="0" t="0" r="r" b="b"/>
              <a:pathLst>
                <a:path w="86" h="88">
                  <a:moveTo>
                    <a:pt x="42" y="88"/>
                  </a:moveTo>
                  <a:lnTo>
                    <a:pt x="50" y="84"/>
                  </a:lnTo>
                  <a:lnTo>
                    <a:pt x="59" y="82"/>
                  </a:lnTo>
                  <a:lnTo>
                    <a:pt x="67" y="78"/>
                  </a:lnTo>
                  <a:lnTo>
                    <a:pt x="74" y="72"/>
                  </a:lnTo>
                  <a:lnTo>
                    <a:pt x="78" y="67"/>
                  </a:lnTo>
                  <a:lnTo>
                    <a:pt x="84" y="59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6" y="32"/>
                  </a:lnTo>
                  <a:lnTo>
                    <a:pt x="84" y="25"/>
                  </a:lnTo>
                  <a:lnTo>
                    <a:pt x="78" y="17"/>
                  </a:lnTo>
                  <a:lnTo>
                    <a:pt x="74" y="12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67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2" y="88"/>
                  </a:lnTo>
                  <a:lnTo>
                    <a:pt x="42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4" name="Freeform 73"/>
            <p:cNvSpPr>
              <a:spLocks/>
            </p:cNvSpPr>
            <p:nvPr/>
          </p:nvSpPr>
          <p:spPr bwMode="auto">
            <a:xfrm>
              <a:off x="5795983" y="4660959"/>
              <a:ext cx="89430" cy="89430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18" y="59"/>
                </a:cxn>
                <a:cxn ang="0">
                  <a:pos x="10" y="53"/>
                </a:cxn>
                <a:cxn ang="0">
                  <a:pos x="2" y="42"/>
                </a:cxn>
                <a:cxn ang="0">
                  <a:pos x="0" y="33"/>
                </a:cxn>
                <a:cxn ang="0">
                  <a:pos x="2" y="19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4"/>
                </a:cxn>
                <a:cxn ang="0">
                  <a:pos x="46" y="6"/>
                </a:cxn>
                <a:cxn ang="0">
                  <a:pos x="52" y="10"/>
                </a:cxn>
                <a:cxn ang="0">
                  <a:pos x="57" y="19"/>
                </a:cxn>
                <a:cxn ang="0">
                  <a:pos x="61" y="33"/>
                </a:cxn>
                <a:cxn ang="0">
                  <a:pos x="57" y="42"/>
                </a:cxn>
                <a:cxn ang="0">
                  <a:pos x="52" y="53"/>
                </a:cxn>
                <a:cxn ang="0">
                  <a:pos x="46" y="55"/>
                </a:cxn>
                <a:cxn ang="0">
                  <a:pos x="42" y="59"/>
                </a:cxn>
                <a:cxn ang="0">
                  <a:pos x="37" y="61"/>
                </a:cxn>
                <a:cxn ang="0">
                  <a:pos x="31" y="63"/>
                </a:cxn>
                <a:cxn ang="0">
                  <a:pos x="31" y="63"/>
                </a:cxn>
              </a:cxnLst>
              <a:rect l="0" t="0" r="r" b="b"/>
              <a:pathLst>
                <a:path w="61" h="63">
                  <a:moveTo>
                    <a:pt x="31" y="63"/>
                  </a:moveTo>
                  <a:lnTo>
                    <a:pt x="18" y="59"/>
                  </a:lnTo>
                  <a:lnTo>
                    <a:pt x="10" y="53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4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7" y="19"/>
                  </a:lnTo>
                  <a:lnTo>
                    <a:pt x="61" y="33"/>
                  </a:lnTo>
                  <a:lnTo>
                    <a:pt x="57" y="42"/>
                  </a:lnTo>
                  <a:lnTo>
                    <a:pt x="52" y="53"/>
                  </a:lnTo>
                  <a:lnTo>
                    <a:pt x="46" y="55"/>
                  </a:lnTo>
                  <a:lnTo>
                    <a:pt x="42" y="59"/>
                  </a:lnTo>
                  <a:lnTo>
                    <a:pt x="37" y="61"/>
                  </a:lnTo>
                  <a:lnTo>
                    <a:pt x="31" y="63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5" name="Freeform 76"/>
            <p:cNvSpPr>
              <a:spLocks/>
            </p:cNvSpPr>
            <p:nvPr/>
          </p:nvSpPr>
          <p:spPr bwMode="auto">
            <a:xfrm>
              <a:off x="5054589" y="4029186"/>
              <a:ext cx="1468367" cy="1474136"/>
            </a:xfrm>
            <a:custGeom>
              <a:avLst/>
              <a:gdLst/>
              <a:ahLst/>
              <a:cxnLst>
                <a:cxn ang="0">
                  <a:pos x="616" y="932"/>
                </a:cxn>
                <a:cxn ang="0">
                  <a:pos x="709" y="899"/>
                </a:cxn>
                <a:cxn ang="0">
                  <a:pos x="791" y="850"/>
                </a:cxn>
                <a:cxn ang="0">
                  <a:pos x="861" y="783"/>
                </a:cxn>
                <a:cxn ang="0">
                  <a:pos x="917" y="705"/>
                </a:cxn>
                <a:cxn ang="0">
                  <a:pos x="955" y="614"/>
                </a:cxn>
                <a:cxn ang="0">
                  <a:pos x="972" y="517"/>
                </a:cxn>
                <a:cxn ang="0">
                  <a:pos x="966" y="428"/>
                </a:cxn>
                <a:cxn ang="0">
                  <a:pos x="947" y="350"/>
                </a:cxn>
                <a:cxn ang="0">
                  <a:pos x="915" y="276"/>
                </a:cxn>
                <a:cxn ang="0">
                  <a:pos x="871" y="211"/>
                </a:cxn>
                <a:cxn ang="0">
                  <a:pos x="814" y="154"/>
                </a:cxn>
                <a:cxn ang="0">
                  <a:pos x="751" y="108"/>
                </a:cxn>
                <a:cxn ang="0">
                  <a:pos x="679" y="74"/>
                </a:cxn>
                <a:cxn ang="0">
                  <a:pos x="683" y="30"/>
                </a:cxn>
                <a:cxn ang="0">
                  <a:pos x="763" y="68"/>
                </a:cxn>
                <a:cxn ang="0">
                  <a:pos x="835" y="118"/>
                </a:cxn>
                <a:cxn ang="0">
                  <a:pos x="898" y="181"/>
                </a:cxn>
                <a:cxn ang="0">
                  <a:pos x="949" y="255"/>
                </a:cxn>
                <a:cxn ang="0">
                  <a:pos x="987" y="336"/>
                </a:cxn>
                <a:cxn ang="0">
                  <a:pos x="1012" y="426"/>
                </a:cxn>
                <a:cxn ang="0">
                  <a:pos x="1017" y="525"/>
                </a:cxn>
                <a:cxn ang="0">
                  <a:pos x="1000" y="637"/>
                </a:cxn>
                <a:cxn ang="0">
                  <a:pos x="960" y="741"/>
                </a:cxn>
                <a:cxn ang="0">
                  <a:pos x="899" y="835"/>
                </a:cxn>
                <a:cxn ang="0">
                  <a:pos x="820" y="911"/>
                </a:cxn>
                <a:cxn ang="0">
                  <a:pos x="728" y="970"/>
                </a:cxn>
                <a:cxn ang="0">
                  <a:pos x="622" y="1008"/>
                </a:cxn>
                <a:cxn ang="0">
                  <a:pos x="508" y="1023"/>
                </a:cxn>
                <a:cxn ang="0">
                  <a:pos x="390" y="1008"/>
                </a:cxn>
                <a:cxn ang="0">
                  <a:pos x="285" y="970"/>
                </a:cxn>
                <a:cxn ang="0">
                  <a:pos x="192" y="911"/>
                </a:cxn>
                <a:cxn ang="0">
                  <a:pos x="114" y="835"/>
                </a:cxn>
                <a:cxn ang="0">
                  <a:pos x="51" y="741"/>
                </a:cxn>
                <a:cxn ang="0">
                  <a:pos x="13" y="637"/>
                </a:cxn>
                <a:cxn ang="0">
                  <a:pos x="0" y="525"/>
                </a:cxn>
                <a:cxn ang="0">
                  <a:pos x="10" y="407"/>
                </a:cxn>
                <a:cxn ang="0">
                  <a:pos x="42" y="300"/>
                </a:cxn>
                <a:cxn ang="0">
                  <a:pos x="99" y="203"/>
                </a:cxn>
                <a:cxn ang="0">
                  <a:pos x="173" y="122"/>
                </a:cxn>
                <a:cxn ang="0">
                  <a:pos x="264" y="61"/>
                </a:cxn>
                <a:cxn ang="0">
                  <a:pos x="367" y="17"/>
                </a:cxn>
                <a:cxn ang="0">
                  <a:pos x="481" y="0"/>
                </a:cxn>
                <a:cxn ang="0">
                  <a:pos x="559" y="2"/>
                </a:cxn>
                <a:cxn ang="0">
                  <a:pos x="622" y="13"/>
                </a:cxn>
                <a:cxn ang="0">
                  <a:pos x="559" y="48"/>
                </a:cxn>
                <a:cxn ang="0">
                  <a:pos x="458" y="51"/>
                </a:cxn>
                <a:cxn ang="0">
                  <a:pos x="361" y="76"/>
                </a:cxn>
                <a:cxn ang="0">
                  <a:pos x="278" y="122"/>
                </a:cxn>
                <a:cxn ang="0">
                  <a:pos x="204" y="184"/>
                </a:cxn>
                <a:cxn ang="0">
                  <a:pos x="145" y="260"/>
                </a:cxn>
                <a:cxn ang="0">
                  <a:pos x="103" y="350"/>
                </a:cxn>
                <a:cxn ang="0">
                  <a:pos x="84" y="449"/>
                </a:cxn>
                <a:cxn ang="0">
                  <a:pos x="84" y="549"/>
                </a:cxn>
                <a:cxn ang="0">
                  <a:pos x="107" y="644"/>
                </a:cxn>
                <a:cxn ang="0">
                  <a:pos x="150" y="732"/>
                </a:cxn>
                <a:cxn ang="0">
                  <a:pos x="213" y="808"/>
                </a:cxn>
                <a:cxn ang="0">
                  <a:pos x="285" y="867"/>
                </a:cxn>
                <a:cxn ang="0">
                  <a:pos x="373" y="913"/>
                </a:cxn>
                <a:cxn ang="0">
                  <a:pos x="470" y="935"/>
                </a:cxn>
              </a:cxnLst>
              <a:rect l="0" t="0" r="r" b="b"/>
              <a:pathLst>
                <a:path w="1019" h="1023">
                  <a:moveTo>
                    <a:pt x="527" y="941"/>
                  </a:moveTo>
                  <a:lnTo>
                    <a:pt x="538" y="939"/>
                  </a:lnTo>
                  <a:lnTo>
                    <a:pt x="550" y="939"/>
                  </a:lnTo>
                  <a:lnTo>
                    <a:pt x="559" y="937"/>
                  </a:lnTo>
                  <a:lnTo>
                    <a:pt x="571" y="937"/>
                  </a:lnTo>
                  <a:lnTo>
                    <a:pt x="582" y="935"/>
                  </a:lnTo>
                  <a:lnTo>
                    <a:pt x="593" y="933"/>
                  </a:lnTo>
                  <a:lnTo>
                    <a:pt x="605" y="932"/>
                  </a:lnTo>
                  <a:lnTo>
                    <a:pt x="616" y="932"/>
                  </a:lnTo>
                  <a:lnTo>
                    <a:pt x="626" y="928"/>
                  </a:lnTo>
                  <a:lnTo>
                    <a:pt x="637" y="926"/>
                  </a:lnTo>
                  <a:lnTo>
                    <a:pt x="647" y="922"/>
                  </a:lnTo>
                  <a:lnTo>
                    <a:pt x="658" y="920"/>
                  </a:lnTo>
                  <a:lnTo>
                    <a:pt x="668" y="914"/>
                  </a:lnTo>
                  <a:lnTo>
                    <a:pt x="679" y="913"/>
                  </a:lnTo>
                  <a:lnTo>
                    <a:pt x="688" y="909"/>
                  </a:lnTo>
                  <a:lnTo>
                    <a:pt x="700" y="905"/>
                  </a:lnTo>
                  <a:lnTo>
                    <a:pt x="709" y="899"/>
                  </a:lnTo>
                  <a:lnTo>
                    <a:pt x="719" y="895"/>
                  </a:lnTo>
                  <a:lnTo>
                    <a:pt x="728" y="890"/>
                  </a:lnTo>
                  <a:lnTo>
                    <a:pt x="738" y="886"/>
                  </a:lnTo>
                  <a:lnTo>
                    <a:pt x="747" y="878"/>
                  </a:lnTo>
                  <a:lnTo>
                    <a:pt x="757" y="875"/>
                  </a:lnTo>
                  <a:lnTo>
                    <a:pt x="764" y="867"/>
                  </a:lnTo>
                  <a:lnTo>
                    <a:pt x="774" y="863"/>
                  </a:lnTo>
                  <a:lnTo>
                    <a:pt x="782" y="855"/>
                  </a:lnTo>
                  <a:lnTo>
                    <a:pt x="791" y="850"/>
                  </a:lnTo>
                  <a:lnTo>
                    <a:pt x="799" y="842"/>
                  </a:lnTo>
                  <a:lnTo>
                    <a:pt x="808" y="836"/>
                  </a:lnTo>
                  <a:lnTo>
                    <a:pt x="816" y="829"/>
                  </a:lnTo>
                  <a:lnTo>
                    <a:pt x="825" y="823"/>
                  </a:lnTo>
                  <a:lnTo>
                    <a:pt x="833" y="816"/>
                  </a:lnTo>
                  <a:lnTo>
                    <a:pt x="842" y="808"/>
                  </a:lnTo>
                  <a:lnTo>
                    <a:pt x="848" y="800"/>
                  </a:lnTo>
                  <a:lnTo>
                    <a:pt x="856" y="791"/>
                  </a:lnTo>
                  <a:lnTo>
                    <a:pt x="861" y="783"/>
                  </a:lnTo>
                  <a:lnTo>
                    <a:pt x="869" y="776"/>
                  </a:lnTo>
                  <a:lnTo>
                    <a:pt x="875" y="766"/>
                  </a:lnTo>
                  <a:lnTo>
                    <a:pt x="882" y="759"/>
                  </a:lnTo>
                  <a:lnTo>
                    <a:pt x="888" y="749"/>
                  </a:lnTo>
                  <a:lnTo>
                    <a:pt x="896" y="741"/>
                  </a:lnTo>
                  <a:lnTo>
                    <a:pt x="899" y="732"/>
                  </a:lnTo>
                  <a:lnTo>
                    <a:pt x="905" y="722"/>
                  </a:lnTo>
                  <a:lnTo>
                    <a:pt x="911" y="713"/>
                  </a:lnTo>
                  <a:lnTo>
                    <a:pt x="917" y="705"/>
                  </a:lnTo>
                  <a:lnTo>
                    <a:pt x="922" y="694"/>
                  </a:lnTo>
                  <a:lnTo>
                    <a:pt x="926" y="684"/>
                  </a:lnTo>
                  <a:lnTo>
                    <a:pt x="932" y="677"/>
                  </a:lnTo>
                  <a:lnTo>
                    <a:pt x="938" y="667"/>
                  </a:lnTo>
                  <a:lnTo>
                    <a:pt x="939" y="656"/>
                  </a:lnTo>
                  <a:lnTo>
                    <a:pt x="943" y="644"/>
                  </a:lnTo>
                  <a:lnTo>
                    <a:pt x="947" y="635"/>
                  </a:lnTo>
                  <a:lnTo>
                    <a:pt x="951" y="625"/>
                  </a:lnTo>
                  <a:lnTo>
                    <a:pt x="955" y="614"/>
                  </a:lnTo>
                  <a:lnTo>
                    <a:pt x="957" y="605"/>
                  </a:lnTo>
                  <a:lnTo>
                    <a:pt x="960" y="593"/>
                  </a:lnTo>
                  <a:lnTo>
                    <a:pt x="962" y="584"/>
                  </a:lnTo>
                  <a:lnTo>
                    <a:pt x="964" y="572"/>
                  </a:lnTo>
                  <a:lnTo>
                    <a:pt x="966" y="561"/>
                  </a:lnTo>
                  <a:lnTo>
                    <a:pt x="966" y="549"/>
                  </a:lnTo>
                  <a:lnTo>
                    <a:pt x="968" y="538"/>
                  </a:lnTo>
                  <a:lnTo>
                    <a:pt x="970" y="527"/>
                  </a:lnTo>
                  <a:lnTo>
                    <a:pt x="972" y="517"/>
                  </a:lnTo>
                  <a:lnTo>
                    <a:pt x="972" y="506"/>
                  </a:lnTo>
                  <a:lnTo>
                    <a:pt x="972" y="496"/>
                  </a:lnTo>
                  <a:lnTo>
                    <a:pt x="972" y="485"/>
                  </a:lnTo>
                  <a:lnTo>
                    <a:pt x="972" y="475"/>
                  </a:lnTo>
                  <a:lnTo>
                    <a:pt x="970" y="466"/>
                  </a:lnTo>
                  <a:lnTo>
                    <a:pt x="970" y="456"/>
                  </a:lnTo>
                  <a:lnTo>
                    <a:pt x="968" y="447"/>
                  </a:lnTo>
                  <a:lnTo>
                    <a:pt x="968" y="437"/>
                  </a:lnTo>
                  <a:lnTo>
                    <a:pt x="966" y="428"/>
                  </a:lnTo>
                  <a:lnTo>
                    <a:pt x="966" y="420"/>
                  </a:lnTo>
                  <a:lnTo>
                    <a:pt x="962" y="409"/>
                  </a:lnTo>
                  <a:lnTo>
                    <a:pt x="960" y="401"/>
                  </a:lnTo>
                  <a:lnTo>
                    <a:pt x="958" y="392"/>
                  </a:lnTo>
                  <a:lnTo>
                    <a:pt x="957" y="384"/>
                  </a:lnTo>
                  <a:lnTo>
                    <a:pt x="955" y="375"/>
                  </a:lnTo>
                  <a:lnTo>
                    <a:pt x="951" y="367"/>
                  </a:lnTo>
                  <a:lnTo>
                    <a:pt x="949" y="357"/>
                  </a:lnTo>
                  <a:lnTo>
                    <a:pt x="947" y="350"/>
                  </a:lnTo>
                  <a:lnTo>
                    <a:pt x="943" y="340"/>
                  </a:lnTo>
                  <a:lnTo>
                    <a:pt x="939" y="333"/>
                  </a:lnTo>
                  <a:lnTo>
                    <a:pt x="938" y="323"/>
                  </a:lnTo>
                  <a:lnTo>
                    <a:pt x="934" y="316"/>
                  </a:lnTo>
                  <a:lnTo>
                    <a:pt x="928" y="306"/>
                  </a:lnTo>
                  <a:lnTo>
                    <a:pt x="926" y="298"/>
                  </a:lnTo>
                  <a:lnTo>
                    <a:pt x="922" y="291"/>
                  </a:lnTo>
                  <a:lnTo>
                    <a:pt x="919" y="283"/>
                  </a:lnTo>
                  <a:lnTo>
                    <a:pt x="915" y="276"/>
                  </a:lnTo>
                  <a:lnTo>
                    <a:pt x="909" y="268"/>
                  </a:lnTo>
                  <a:lnTo>
                    <a:pt x="905" y="260"/>
                  </a:lnTo>
                  <a:lnTo>
                    <a:pt x="901" y="253"/>
                  </a:lnTo>
                  <a:lnTo>
                    <a:pt x="896" y="245"/>
                  </a:lnTo>
                  <a:lnTo>
                    <a:pt x="892" y="240"/>
                  </a:lnTo>
                  <a:lnTo>
                    <a:pt x="886" y="232"/>
                  </a:lnTo>
                  <a:lnTo>
                    <a:pt x="882" y="226"/>
                  </a:lnTo>
                  <a:lnTo>
                    <a:pt x="875" y="217"/>
                  </a:lnTo>
                  <a:lnTo>
                    <a:pt x="871" y="211"/>
                  </a:lnTo>
                  <a:lnTo>
                    <a:pt x="863" y="203"/>
                  </a:lnTo>
                  <a:lnTo>
                    <a:pt x="860" y="196"/>
                  </a:lnTo>
                  <a:lnTo>
                    <a:pt x="852" y="190"/>
                  </a:lnTo>
                  <a:lnTo>
                    <a:pt x="846" y="184"/>
                  </a:lnTo>
                  <a:lnTo>
                    <a:pt x="841" y="177"/>
                  </a:lnTo>
                  <a:lnTo>
                    <a:pt x="835" y="171"/>
                  </a:lnTo>
                  <a:lnTo>
                    <a:pt x="827" y="165"/>
                  </a:lnTo>
                  <a:lnTo>
                    <a:pt x="822" y="160"/>
                  </a:lnTo>
                  <a:lnTo>
                    <a:pt x="814" y="154"/>
                  </a:lnTo>
                  <a:lnTo>
                    <a:pt x="808" y="148"/>
                  </a:lnTo>
                  <a:lnTo>
                    <a:pt x="803" y="143"/>
                  </a:lnTo>
                  <a:lnTo>
                    <a:pt x="795" y="137"/>
                  </a:lnTo>
                  <a:lnTo>
                    <a:pt x="787" y="131"/>
                  </a:lnTo>
                  <a:lnTo>
                    <a:pt x="782" y="127"/>
                  </a:lnTo>
                  <a:lnTo>
                    <a:pt x="774" y="122"/>
                  </a:lnTo>
                  <a:lnTo>
                    <a:pt x="766" y="116"/>
                  </a:lnTo>
                  <a:lnTo>
                    <a:pt x="759" y="110"/>
                  </a:lnTo>
                  <a:lnTo>
                    <a:pt x="751" y="108"/>
                  </a:lnTo>
                  <a:lnTo>
                    <a:pt x="744" y="103"/>
                  </a:lnTo>
                  <a:lnTo>
                    <a:pt x="736" y="99"/>
                  </a:lnTo>
                  <a:lnTo>
                    <a:pt x="728" y="95"/>
                  </a:lnTo>
                  <a:lnTo>
                    <a:pt x="721" y="91"/>
                  </a:lnTo>
                  <a:lnTo>
                    <a:pt x="711" y="87"/>
                  </a:lnTo>
                  <a:lnTo>
                    <a:pt x="706" y="84"/>
                  </a:lnTo>
                  <a:lnTo>
                    <a:pt x="696" y="80"/>
                  </a:lnTo>
                  <a:lnTo>
                    <a:pt x="688" y="78"/>
                  </a:lnTo>
                  <a:lnTo>
                    <a:pt x="679" y="74"/>
                  </a:lnTo>
                  <a:lnTo>
                    <a:pt x="671" y="70"/>
                  </a:lnTo>
                  <a:lnTo>
                    <a:pt x="664" y="68"/>
                  </a:lnTo>
                  <a:lnTo>
                    <a:pt x="656" y="68"/>
                  </a:lnTo>
                  <a:lnTo>
                    <a:pt x="656" y="55"/>
                  </a:lnTo>
                  <a:lnTo>
                    <a:pt x="658" y="44"/>
                  </a:lnTo>
                  <a:lnTo>
                    <a:pt x="662" y="32"/>
                  </a:lnTo>
                  <a:lnTo>
                    <a:pt x="664" y="25"/>
                  </a:lnTo>
                  <a:lnTo>
                    <a:pt x="673" y="27"/>
                  </a:lnTo>
                  <a:lnTo>
                    <a:pt x="683" y="30"/>
                  </a:lnTo>
                  <a:lnTo>
                    <a:pt x="690" y="34"/>
                  </a:lnTo>
                  <a:lnTo>
                    <a:pt x="700" y="38"/>
                  </a:lnTo>
                  <a:lnTo>
                    <a:pt x="709" y="42"/>
                  </a:lnTo>
                  <a:lnTo>
                    <a:pt x="719" y="44"/>
                  </a:lnTo>
                  <a:lnTo>
                    <a:pt x="728" y="49"/>
                  </a:lnTo>
                  <a:lnTo>
                    <a:pt x="736" y="55"/>
                  </a:lnTo>
                  <a:lnTo>
                    <a:pt x="745" y="59"/>
                  </a:lnTo>
                  <a:lnTo>
                    <a:pt x="753" y="63"/>
                  </a:lnTo>
                  <a:lnTo>
                    <a:pt x="763" y="68"/>
                  </a:lnTo>
                  <a:lnTo>
                    <a:pt x="770" y="72"/>
                  </a:lnTo>
                  <a:lnTo>
                    <a:pt x="780" y="78"/>
                  </a:lnTo>
                  <a:lnTo>
                    <a:pt x="787" y="84"/>
                  </a:lnTo>
                  <a:lnTo>
                    <a:pt x="797" y="87"/>
                  </a:lnTo>
                  <a:lnTo>
                    <a:pt x="804" y="95"/>
                  </a:lnTo>
                  <a:lnTo>
                    <a:pt x="812" y="99"/>
                  </a:lnTo>
                  <a:lnTo>
                    <a:pt x="820" y="105"/>
                  </a:lnTo>
                  <a:lnTo>
                    <a:pt x="827" y="110"/>
                  </a:lnTo>
                  <a:lnTo>
                    <a:pt x="835" y="118"/>
                  </a:lnTo>
                  <a:lnTo>
                    <a:pt x="842" y="125"/>
                  </a:lnTo>
                  <a:lnTo>
                    <a:pt x="850" y="131"/>
                  </a:lnTo>
                  <a:lnTo>
                    <a:pt x="856" y="139"/>
                  </a:lnTo>
                  <a:lnTo>
                    <a:pt x="865" y="144"/>
                  </a:lnTo>
                  <a:lnTo>
                    <a:pt x="871" y="152"/>
                  </a:lnTo>
                  <a:lnTo>
                    <a:pt x="879" y="160"/>
                  </a:lnTo>
                  <a:lnTo>
                    <a:pt x="884" y="165"/>
                  </a:lnTo>
                  <a:lnTo>
                    <a:pt x="892" y="173"/>
                  </a:lnTo>
                  <a:lnTo>
                    <a:pt x="898" y="181"/>
                  </a:lnTo>
                  <a:lnTo>
                    <a:pt x="905" y="188"/>
                  </a:lnTo>
                  <a:lnTo>
                    <a:pt x="911" y="196"/>
                  </a:lnTo>
                  <a:lnTo>
                    <a:pt x="919" y="205"/>
                  </a:lnTo>
                  <a:lnTo>
                    <a:pt x="922" y="213"/>
                  </a:lnTo>
                  <a:lnTo>
                    <a:pt x="928" y="221"/>
                  </a:lnTo>
                  <a:lnTo>
                    <a:pt x="934" y="228"/>
                  </a:lnTo>
                  <a:lnTo>
                    <a:pt x="939" y="238"/>
                  </a:lnTo>
                  <a:lnTo>
                    <a:pt x="943" y="245"/>
                  </a:lnTo>
                  <a:lnTo>
                    <a:pt x="949" y="255"/>
                  </a:lnTo>
                  <a:lnTo>
                    <a:pt x="955" y="262"/>
                  </a:lnTo>
                  <a:lnTo>
                    <a:pt x="960" y="274"/>
                  </a:lnTo>
                  <a:lnTo>
                    <a:pt x="962" y="281"/>
                  </a:lnTo>
                  <a:lnTo>
                    <a:pt x="968" y="291"/>
                  </a:lnTo>
                  <a:lnTo>
                    <a:pt x="972" y="298"/>
                  </a:lnTo>
                  <a:lnTo>
                    <a:pt x="977" y="308"/>
                  </a:lnTo>
                  <a:lnTo>
                    <a:pt x="979" y="317"/>
                  </a:lnTo>
                  <a:lnTo>
                    <a:pt x="983" y="327"/>
                  </a:lnTo>
                  <a:lnTo>
                    <a:pt x="987" y="336"/>
                  </a:lnTo>
                  <a:lnTo>
                    <a:pt x="991" y="348"/>
                  </a:lnTo>
                  <a:lnTo>
                    <a:pt x="995" y="357"/>
                  </a:lnTo>
                  <a:lnTo>
                    <a:pt x="996" y="367"/>
                  </a:lnTo>
                  <a:lnTo>
                    <a:pt x="998" y="375"/>
                  </a:lnTo>
                  <a:lnTo>
                    <a:pt x="1002" y="386"/>
                  </a:lnTo>
                  <a:lnTo>
                    <a:pt x="1004" y="395"/>
                  </a:lnTo>
                  <a:lnTo>
                    <a:pt x="1006" y="407"/>
                  </a:lnTo>
                  <a:lnTo>
                    <a:pt x="1008" y="416"/>
                  </a:lnTo>
                  <a:lnTo>
                    <a:pt x="1012" y="426"/>
                  </a:lnTo>
                  <a:lnTo>
                    <a:pt x="1012" y="437"/>
                  </a:lnTo>
                  <a:lnTo>
                    <a:pt x="1014" y="447"/>
                  </a:lnTo>
                  <a:lnTo>
                    <a:pt x="1014" y="458"/>
                  </a:lnTo>
                  <a:lnTo>
                    <a:pt x="1017" y="468"/>
                  </a:lnTo>
                  <a:lnTo>
                    <a:pt x="1017" y="479"/>
                  </a:lnTo>
                  <a:lnTo>
                    <a:pt x="1017" y="490"/>
                  </a:lnTo>
                  <a:lnTo>
                    <a:pt x="1017" y="500"/>
                  </a:lnTo>
                  <a:lnTo>
                    <a:pt x="1019" y="511"/>
                  </a:lnTo>
                  <a:lnTo>
                    <a:pt x="1017" y="525"/>
                  </a:lnTo>
                  <a:lnTo>
                    <a:pt x="1017" y="536"/>
                  </a:lnTo>
                  <a:lnTo>
                    <a:pt x="1017" y="549"/>
                  </a:lnTo>
                  <a:lnTo>
                    <a:pt x="1015" y="561"/>
                  </a:lnTo>
                  <a:lnTo>
                    <a:pt x="1014" y="574"/>
                  </a:lnTo>
                  <a:lnTo>
                    <a:pt x="1012" y="587"/>
                  </a:lnTo>
                  <a:lnTo>
                    <a:pt x="1008" y="599"/>
                  </a:lnTo>
                  <a:lnTo>
                    <a:pt x="1008" y="614"/>
                  </a:lnTo>
                  <a:lnTo>
                    <a:pt x="1004" y="625"/>
                  </a:lnTo>
                  <a:lnTo>
                    <a:pt x="1000" y="637"/>
                  </a:lnTo>
                  <a:lnTo>
                    <a:pt x="996" y="648"/>
                  </a:lnTo>
                  <a:lnTo>
                    <a:pt x="995" y="662"/>
                  </a:lnTo>
                  <a:lnTo>
                    <a:pt x="989" y="673"/>
                  </a:lnTo>
                  <a:lnTo>
                    <a:pt x="985" y="684"/>
                  </a:lnTo>
                  <a:lnTo>
                    <a:pt x="981" y="696"/>
                  </a:lnTo>
                  <a:lnTo>
                    <a:pt x="977" y="709"/>
                  </a:lnTo>
                  <a:lnTo>
                    <a:pt x="972" y="719"/>
                  </a:lnTo>
                  <a:lnTo>
                    <a:pt x="966" y="730"/>
                  </a:lnTo>
                  <a:lnTo>
                    <a:pt x="960" y="741"/>
                  </a:lnTo>
                  <a:lnTo>
                    <a:pt x="955" y="753"/>
                  </a:lnTo>
                  <a:lnTo>
                    <a:pt x="949" y="762"/>
                  </a:lnTo>
                  <a:lnTo>
                    <a:pt x="943" y="774"/>
                  </a:lnTo>
                  <a:lnTo>
                    <a:pt x="936" y="783"/>
                  </a:lnTo>
                  <a:lnTo>
                    <a:pt x="930" y="795"/>
                  </a:lnTo>
                  <a:lnTo>
                    <a:pt x="922" y="804"/>
                  </a:lnTo>
                  <a:lnTo>
                    <a:pt x="915" y="814"/>
                  </a:lnTo>
                  <a:lnTo>
                    <a:pt x="907" y="823"/>
                  </a:lnTo>
                  <a:lnTo>
                    <a:pt x="899" y="835"/>
                  </a:lnTo>
                  <a:lnTo>
                    <a:pt x="892" y="842"/>
                  </a:lnTo>
                  <a:lnTo>
                    <a:pt x="884" y="852"/>
                  </a:lnTo>
                  <a:lnTo>
                    <a:pt x="877" y="861"/>
                  </a:lnTo>
                  <a:lnTo>
                    <a:pt x="869" y="871"/>
                  </a:lnTo>
                  <a:lnTo>
                    <a:pt x="858" y="880"/>
                  </a:lnTo>
                  <a:lnTo>
                    <a:pt x="848" y="888"/>
                  </a:lnTo>
                  <a:lnTo>
                    <a:pt x="841" y="895"/>
                  </a:lnTo>
                  <a:lnTo>
                    <a:pt x="831" y="903"/>
                  </a:lnTo>
                  <a:lnTo>
                    <a:pt x="820" y="911"/>
                  </a:lnTo>
                  <a:lnTo>
                    <a:pt x="810" y="918"/>
                  </a:lnTo>
                  <a:lnTo>
                    <a:pt x="801" y="926"/>
                  </a:lnTo>
                  <a:lnTo>
                    <a:pt x="791" y="933"/>
                  </a:lnTo>
                  <a:lnTo>
                    <a:pt x="780" y="939"/>
                  </a:lnTo>
                  <a:lnTo>
                    <a:pt x="770" y="947"/>
                  </a:lnTo>
                  <a:lnTo>
                    <a:pt x="759" y="952"/>
                  </a:lnTo>
                  <a:lnTo>
                    <a:pt x="749" y="958"/>
                  </a:lnTo>
                  <a:lnTo>
                    <a:pt x="738" y="964"/>
                  </a:lnTo>
                  <a:lnTo>
                    <a:pt x="728" y="970"/>
                  </a:lnTo>
                  <a:lnTo>
                    <a:pt x="717" y="975"/>
                  </a:lnTo>
                  <a:lnTo>
                    <a:pt x="706" y="981"/>
                  </a:lnTo>
                  <a:lnTo>
                    <a:pt x="694" y="985"/>
                  </a:lnTo>
                  <a:lnTo>
                    <a:pt x="683" y="990"/>
                  </a:lnTo>
                  <a:lnTo>
                    <a:pt x="669" y="992"/>
                  </a:lnTo>
                  <a:lnTo>
                    <a:pt x="658" y="998"/>
                  </a:lnTo>
                  <a:lnTo>
                    <a:pt x="645" y="1000"/>
                  </a:lnTo>
                  <a:lnTo>
                    <a:pt x="633" y="1004"/>
                  </a:lnTo>
                  <a:lnTo>
                    <a:pt x="622" y="1008"/>
                  </a:lnTo>
                  <a:lnTo>
                    <a:pt x="610" y="1011"/>
                  </a:lnTo>
                  <a:lnTo>
                    <a:pt x="597" y="1011"/>
                  </a:lnTo>
                  <a:lnTo>
                    <a:pt x="584" y="1015"/>
                  </a:lnTo>
                  <a:lnTo>
                    <a:pt x="571" y="1017"/>
                  </a:lnTo>
                  <a:lnTo>
                    <a:pt x="559" y="1019"/>
                  </a:lnTo>
                  <a:lnTo>
                    <a:pt x="546" y="1021"/>
                  </a:lnTo>
                  <a:lnTo>
                    <a:pt x="533" y="1021"/>
                  </a:lnTo>
                  <a:lnTo>
                    <a:pt x="521" y="1021"/>
                  </a:lnTo>
                  <a:lnTo>
                    <a:pt x="508" y="1023"/>
                  </a:lnTo>
                  <a:lnTo>
                    <a:pt x="494" y="1021"/>
                  </a:lnTo>
                  <a:lnTo>
                    <a:pt x="481" y="1021"/>
                  </a:lnTo>
                  <a:lnTo>
                    <a:pt x="468" y="1021"/>
                  </a:lnTo>
                  <a:lnTo>
                    <a:pt x="455" y="1019"/>
                  </a:lnTo>
                  <a:lnTo>
                    <a:pt x="441" y="1017"/>
                  </a:lnTo>
                  <a:lnTo>
                    <a:pt x="428" y="1015"/>
                  </a:lnTo>
                  <a:lnTo>
                    <a:pt x="415" y="1011"/>
                  </a:lnTo>
                  <a:lnTo>
                    <a:pt x="405" y="1011"/>
                  </a:lnTo>
                  <a:lnTo>
                    <a:pt x="390" y="1008"/>
                  </a:lnTo>
                  <a:lnTo>
                    <a:pt x="378" y="1004"/>
                  </a:lnTo>
                  <a:lnTo>
                    <a:pt x="367" y="1000"/>
                  </a:lnTo>
                  <a:lnTo>
                    <a:pt x="356" y="998"/>
                  </a:lnTo>
                  <a:lnTo>
                    <a:pt x="342" y="992"/>
                  </a:lnTo>
                  <a:lnTo>
                    <a:pt x="331" y="990"/>
                  </a:lnTo>
                  <a:lnTo>
                    <a:pt x="320" y="985"/>
                  </a:lnTo>
                  <a:lnTo>
                    <a:pt x="310" y="981"/>
                  </a:lnTo>
                  <a:lnTo>
                    <a:pt x="297" y="975"/>
                  </a:lnTo>
                  <a:lnTo>
                    <a:pt x="285" y="970"/>
                  </a:lnTo>
                  <a:lnTo>
                    <a:pt x="274" y="964"/>
                  </a:lnTo>
                  <a:lnTo>
                    <a:pt x="264" y="958"/>
                  </a:lnTo>
                  <a:lnTo>
                    <a:pt x="253" y="952"/>
                  </a:lnTo>
                  <a:lnTo>
                    <a:pt x="243" y="947"/>
                  </a:lnTo>
                  <a:lnTo>
                    <a:pt x="232" y="939"/>
                  </a:lnTo>
                  <a:lnTo>
                    <a:pt x="223" y="933"/>
                  </a:lnTo>
                  <a:lnTo>
                    <a:pt x="213" y="926"/>
                  </a:lnTo>
                  <a:lnTo>
                    <a:pt x="202" y="918"/>
                  </a:lnTo>
                  <a:lnTo>
                    <a:pt x="192" y="911"/>
                  </a:lnTo>
                  <a:lnTo>
                    <a:pt x="183" y="903"/>
                  </a:lnTo>
                  <a:lnTo>
                    <a:pt x="173" y="895"/>
                  </a:lnTo>
                  <a:lnTo>
                    <a:pt x="166" y="888"/>
                  </a:lnTo>
                  <a:lnTo>
                    <a:pt x="156" y="880"/>
                  </a:lnTo>
                  <a:lnTo>
                    <a:pt x="148" y="871"/>
                  </a:lnTo>
                  <a:lnTo>
                    <a:pt x="137" y="861"/>
                  </a:lnTo>
                  <a:lnTo>
                    <a:pt x="129" y="852"/>
                  </a:lnTo>
                  <a:lnTo>
                    <a:pt x="122" y="842"/>
                  </a:lnTo>
                  <a:lnTo>
                    <a:pt x="114" y="835"/>
                  </a:lnTo>
                  <a:lnTo>
                    <a:pt x="107" y="823"/>
                  </a:lnTo>
                  <a:lnTo>
                    <a:pt x="99" y="814"/>
                  </a:lnTo>
                  <a:lnTo>
                    <a:pt x="91" y="804"/>
                  </a:lnTo>
                  <a:lnTo>
                    <a:pt x="86" y="795"/>
                  </a:lnTo>
                  <a:lnTo>
                    <a:pt x="78" y="783"/>
                  </a:lnTo>
                  <a:lnTo>
                    <a:pt x="72" y="774"/>
                  </a:lnTo>
                  <a:lnTo>
                    <a:pt x="65" y="762"/>
                  </a:lnTo>
                  <a:lnTo>
                    <a:pt x="59" y="753"/>
                  </a:lnTo>
                  <a:lnTo>
                    <a:pt x="51" y="741"/>
                  </a:lnTo>
                  <a:lnTo>
                    <a:pt x="48" y="730"/>
                  </a:lnTo>
                  <a:lnTo>
                    <a:pt x="42" y="719"/>
                  </a:lnTo>
                  <a:lnTo>
                    <a:pt x="38" y="709"/>
                  </a:lnTo>
                  <a:lnTo>
                    <a:pt x="32" y="696"/>
                  </a:lnTo>
                  <a:lnTo>
                    <a:pt x="29" y="684"/>
                  </a:lnTo>
                  <a:lnTo>
                    <a:pt x="25" y="673"/>
                  </a:lnTo>
                  <a:lnTo>
                    <a:pt x="21" y="662"/>
                  </a:lnTo>
                  <a:lnTo>
                    <a:pt x="17" y="648"/>
                  </a:lnTo>
                  <a:lnTo>
                    <a:pt x="13" y="637"/>
                  </a:lnTo>
                  <a:lnTo>
                    <a:pt x="11" y="625"/>
                  </a:lnTo>
                  <a:lnTo>
                    <a:pt x="10" y="614"/>
                  </a:lnTo>
                  <a:lnTo>
                    <a:pt x="6" y="599"/>
                  </a:lnTo>
                  <a:lnTo>
                    <a:pt x="4" y="587"/>
                  </a:lnTo>
                  <a:lnTo>
                    <a:pt x="2" y="574"/>
                  </a:lnTo>
                  <a:lnTo>
                    <a:pt x="2" y="561"/>
                  </a:lnTo>
                  <a:lnTo>
                    <a:pt x="0" y="549"/>
                  </a:lnTo>
                  <a:lnTo>
                    <a:pt x="0" y="536"/>
                  </a:lnTo>
                  <a:lnTo>
                    <a:pt x="0" y="525"/>
                  </a:lnTo>
                  <a:lnTo>
                    <a:pt x="0" y="511"/>
                  </a:lnTo>
                  <a:lnTo>
                    <a:pt x="0" y="498"/>
                  </a:lnTo>
                  <a:lnTo>
                    <a:pt x="0" y="485"/>
                  </a:lnTo>
                  <a:lnTo>
                    <a:pt x="0" y="470"/>
                  </a:lnTo>
                  <a:lnTo>
                    <a:pt x="2" y="458"/>
                  </a:lnTo>
                  <a:lnTo>
                    <a:pt x="2" y="445"/>
                  </a:lnTo>
                  <a:lnTo>
                    <a:pt x="4" y="432"/>
                  </a:lnTo>
                  <a:lnTo>
                    <a:pt x="6" y="418"/>
                  </a:lnTo>
                  <a:lnTo>
                    <a:pt x="10" y="407"/>
                  </a:lnTo>
                  <a:lnTo>
                    <a:pt x="11" y="394"/>
                  </a:lnTo>
                  <a:lnTo>
                    <a:pt x="13" y="382"/>
                  </a:lnTo>
                  <a:lnTo>
                    <a:pt x="17" y="369"/>
                  </a:lnTo>
                  <a:lnTo>
                    <a:pt x="21" y="357"/>
                  </a:lnTo>
                  <a:lnTo>
                    <a:pt x="25" y="346"/>
                  </a:lnTo>
                  <a:lnTo>
                    <a:pt x="29" y="335"/>
                  </a:lnTo>
                  <a:lnTo>
                    <a:pt x="32" y="323"/>
                  </a:lnTo>
                  <a:lnTo>
                    <a:pt x="38" y="312"/>
                  </a:lnTo>
                  <a:lnTo>
                    <a:pt x="42" y="300"/>
                  </a:lnTo>
                  <a:lnTo>
                    <a:pt x="48" y="289"/>
                  </a:lnTo>
                  <a:lnTo>
                    <a:pt x="51" y="278"/>
                  </a:lnTo>
                  <a:lnTo>
                    <a:pt x="59" y="266"/>
                  </a:lnTo>
                  <a:lnTo>
                    <a:pt x="65" y="255"/>
                  </a:lnTo>
                  <a:lnTo>
                    <a:pt x="72" y="245"/>
                  </a:lnTo>
                  <a:lnTo>
                    <a:pt x="78" y="234"/>
                  </a:lnTo>
                  <a:lnTo>
                    <a:pt x="86" y="224"/>
                  </a:lnTo>
                  <a:lnTo>
                    <a:pt x="91" y="215"/>
                  </a:lnTo>
                  <a:lnTo>
                    <a:pt x="99" y="203"/>
                  </a:lnTo>
                  <a:lnTo>
                    <a:pt x="107" y="194"/>
                  </a:lnTo>
                  <a:lnTo>
                    <a:pt x="114" y="184"/>
                  </a:lnTo>
                  <a:lnTo>
                    <a:pt x="122" y="175"/>
                  </a:lnTo>
                  <a:lnTo>
                    <a:pt x="129" y="167"/>
                  </a:lnTo>
                  <a:lnTo>
                    <a:pt x="137" y="158"/>
                  </a:lnTo>
                  <a:lnTo>
                    <a:pt x="148" y="150"/>
                  </a:lnTo>
                  <a:lnTo>
                    <a:pt x="156" y="139"/>
                  </a:lnTo>
                  <a:lnTo>
                    <a:pt x="166" y="131"/>
                  </a:lnTo>
                  <a:lnTo>
                    <a:pt x="173" y="122"/>
                  </a:lnTo>
                  <a:lnTo>
                    <a:pt x="183" y="116"/>
                  </a:lnTo>
                  <a:lnTo>
                    <a:pt x="192" y="108"/>
                  </a:lnTo>
                  <a:lnTo>
                    <a:pt x="202" y="99"/>
                  </a:lnTo>
                  <a:lnTo>
                    <a:pt x="213" y="93"/>
                  </a:lnTo>
                  <a:lnTo>
                    <a:pt x="223" y="86"/>
                  </a:lnTo>
                  <a:lnTo>
                    <a:pt x="232" y="80"/>
                  </a:lnTo>
                  <a:lnTo>
                    <a:pt x="243" y="72"/>
                  </a:lnTo>
                  <a:lnTo>
                    <a:pt x="253" y="65"/>
                  </a:lnTo>
                  <a:lnTo>
                    <a:pt x="264" y="61"/>
                  </a:lnTo>
                  <a:lnTo>
                    <a:pt x="274" y="53"/>
                  </a:lnTo>
                  <a:lnTo>
                    <a:pt x="285" y="49"/>
                  </a:lnTo>
                  <a:lnTo>
                    <a:pt x="297" y="44"/>
                  </a:lnTo>
                  <a:lnTo>
                    <a:pt x="310" y="40"/>
                  </a:lnTo>
                  <a:lnTo>
                    <a:pt x="320" y="34"/>
                  </a:lnTo>
                  <a:lnTo>
                    <a:pt x="331" y="30"/>
                  </a:lnTo>
                  <a:lnTo>
                    <a:pt x="342" y="25"/>
                  </a:lnTo>
                  <a:lnTo>
                    <a:pt x="356" y="21"/>
                  </a:lnTo>
                  <a:lnTo>
                    <a:pt x="367" y="17"/>
                  </a:lnTo>
                  <a:lnTo>
                    <a:pt x="378" y="13"/>
                  </a:lnTo>
                  <a:lnTo>
                    <a:pt x="390" y="11"/>
                  </a:lnTo>
                  <a:lnTo>
                    <a:pt x="405" y="9"/>
                  </a:lnTo>
                  <a:lnTo>
                    <a:pt x="415" y="6"/>
                  </a:lnTo>
                  <a:lnTo>
                    <a:pt x="428" y="4"/>
                  </a:lnTo>
                  <a:lnTo>
                    <a:pt x="441" y="2"/>
                  </a:lnTo>
                  <a:lnTo>
                    <a:pt x="455" y="2"/>
                  </a:lnTo>
                  <a:lnTo>
                    <a:pt x="468" y="0"/>
                  </a:lnTo>
                  <a:lnTo>
                    <a:pt x="481" y="0"/>
                  </a:lnTo>
                  <a:lnTo>
                    <a:pt x="494" y="0"/>
                  </a:lnTo>
                  <a:lnTo>
                    <a:pt x="508" y="0"/>
                  </a:lnTo>
                  <a:lnTo>
                    <a:pt x="515" y="0"/>
                  </a:lnTo>
                  <a:lnTo>
                    <a:pt x="521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4" y="0"/>
                  </a:lnTo>
                  <a:lnTo>
                    <a:pt x="552" y="2"/>
                  </a:lnTo>
                  <a:lnTo>
                    <a:pt x="559" y="2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80" y="4"/>
                  </a:lnTo>
                  <a:lnTo>
                    <a:pt x="588" y="6"/>
                  </a:lnTo>
                  <a:lnTo>
                    <a:pt x="593" y="8"/>
                  </a:lnTo>
                  <a:lnTo>
                    <a:pt x="601" y="8"/>
                  </a:lnTo>
                  <a:lnTo>
                    <a:pt x="609" y="9"/>
                  </a:lnTo>
                  <a:lnTo>
                    <a:pt x="614" y="11"/>
                  </a:lnTo>
                  <a:lnTo>
                    <a:pt x="622" y="13"/>
                  </a:lnTo>
                  <a:lnTo>
                    <a:pt x="620" y="23"/>
                  </a:lnTo>
                  <a:lnTo>
                    <a:pt x="618" y="32"/>
                  </a:lnTo>
                  <a:lnTo>
                    <a:pt x="616" y="44"/>
                  </a:lnTo>
                  <a:lnTo>
                    <a:pt x="614" y="55"/>
                  </a:lnTo>
                  <a:lnTo>
                    <a:pt x="603" y="53"/>
                  </a:lnTo>
                  <a:lnTo>
                    <a:pt x="593" y="53"/>
                  </a:lnTo>
                  <a:lnTo>
                    <a:pt x="582" y="51"/>
                  </a:lnTo>
                  <a:lnTo>
                    <a:pt x="571" y="49"/>
                  </a:lnTo>
                  <a:lnTo>
                    <a:pt x="559" y="48"/>
                  </a:lnTo>
                  <a:lnTo>
                    <a:pt x="550" y="48"/>
                  </a:lnTo>
                  <a:lnTo>
                    <a:pt x="538" y="48"/>
                  </a:lnTo>
                  <a:lnTo>
                    <a:pt x="527" y="48"/>
                  </a:lnTo>
                  <a:lnTo>
                    <a:pt x="515" y="48"/>
                  </a:lnTo>
                  <a:lnTo>
                    <a:pt x="504" y="48"/>
                  </a:lnTo>
                  <a:lnTo>
                    <a:pt x="493" y="48"/>
                  </a:lnTo>
                  <a:lnTo>
                    <a:pt x="481" y="48"/>
                  </a:lnTo>
                  <a:lnTo>
                    <a:pt x="470" y="48"/>
                  </a:lnTo>
                  <a:lnTo>
                    <a:pt x="458" y="51"/>
                  </a:lnTo>
                  <a:lnTo>
                    <a:pt x="447" y="51"/>
                  </a:lnTo>
                  <a:lnTo>
                    <a:pt x="436" y="55"/>
                  </a:lnTo>
                  <a:lnTo>
                    <a:pt x="424" y="57"/>
                  </a:lnTo>
                  <a:lnTo>
                    <a:pt x="415" y="59"/>
                  </a:lnTo>
                  <a:lnTo>
                    <a:pt x="403" y="63"/>
                  </a:lnTo>
                  <a:lnTo>
                    <a:pt x="394" y="67"/>
                  </a:lnTo>
                  <a:lnTo>
                    <a:pt x="382" y="68"/>
                  </a:lnTo>
                  <a:lnTo>
                    <a:pt x="373" y="72"/>
                  </a:lnTo>
                  <a:lnTo>
                    <a:pt x="361" y="76"/>
                  </a:lnTo>
                  <a:lnTo>
                    <a:pt x="352" y="82"/>
                  </a:lnTo>
                  <a:lnTo>
                    <a:pt x="342" y="86"/>
                  </a:lnTo>
                  <a:lnTo>
                    <a:pt x="333" y="89"/>
                  </a:lnTo>
                  <a:lnTo>
                    <a:pt x="323" y="93"/>
                  </a:lnTo>
                  <a:lnTo>
                    <a:pt x="314" y="99"/>
                  </a:lnTo>
                  <a:lnTo>
                    <a:pt x="304" y="105"/>
                  </a:lnTo>
                  <a:lnTo>
                    <a:pt x="295" y="110"/>
                  </a:lnTo>
                  <a:lnTo>
                    <a:pt x="285" y="116"/>
                  </a:lnTo>
                  <a:lnTo>
                    <a:pt x="278" y="122"/>
                  </a:lnTo>
                  <a:lnTo>
                    <a:pt x="266" y="127"/>
                  </a:lnTo>
                  <a:lnTo>
                    <a:pt x="259" y="133"/>
                  </a:lnTo>
                  <a:lnTo>
                    <a:pt x="249" y="141"/>
                  </a:lnTo>
                  <a:lnTo>
                    <a:pt x="243" y="148"/>
                  </a:lnTo>
                  <a:lnTo>
                    <a:pt x="234" y="156"/>
                  </a:lnTo>
                  <a:lnTo>
                    <a:pt x="226" y="163"/>
                  </a:lnTo>
                  <a:lnTo>
                    <a:pt x="219" y="171"/>
                  </a:lnTo>
                  <a:lnTo>
                    <a:pt x="213" y="179"/>
                  </a:lnTo>
                  <a:lnTo>
                    <a:pt x="204" y="184"/>
                  </a:lnTo>
                  <a:lnTo>
                    <a:pt x="196" y="192"/>
                  </a:lnTo>
                  <a:lnTo>
                    <a:pt x="190" y="200"/>
                  </a:lnTo>
                  <a:lnTo>
                    <a:pt x="183" y="209"/>
                  </a:lnTo>
                  <a:lnTo>
                    <a:pt x="175" y="217"/>
                  </a:lnTo>
                  <a:lnTo>
                    <a:pt x="169" y="226"/>
                  </a:lnTo>
                  <a:lnTo>
                    <a:pt x="164" y="234"/>
                  </a:lnTo>
                  <a:lnTo>
                    <a:pt x="158" y="243"/>
                  </a:lnTo>
                  <a:lnTo>
                    <a:pt x="150" y="251"/>
                  </a:lnTo>
                  <a:lnTo>
                    <a:pt x="145" y="260"/>
                  </a:lnTo>
                  <a:lnTo>
                    <a:pt x="139" y="270"/>
                  </a:lnTo>
                  <a:lnTo>
                    <a:pt x="135" y="279"/>
                  </a:lnTo>
                  <a:lnTo>
                    <a:pt x="129" y="289"/>
                  </a:lnTo>
                  <a:lnTo>
                    <a:pt x="124" y="300"/>
                  </a:lnTo>
                  <a:lnTo>
                    <a:pt x="120" y="310"/>
                  </a:lnTo>
                  <a:lnTo>
                    <a:pt x="116" y="321"/>
                  </a:lnTo>
                  <a:lnTo>
                    <a:pt x="112" y="329"/>
                  </a:lnTo>
                  <a:lnTo>
                    <a:pt x="107" y="340"/>
                  </a:lnTo>
                  <a:lnTo>
                    <a:pt x="103" y="350"/>
                  </a:lnTo>
                  <a:lnTo>
                    <a:pt x="101" y="361"/>
                  </a:lnTo>
                  <a:lnTo>
                    <a:pt x="97" y="371"/>
                  </a:lnTo>
                  <a:lnTo>
                    <a:pt x="93" y="382"/>
                  </a:lnTo>
                  <a:lnTo>
                    <a:pt x="91" y="392"/>
                  </a:lnTo>
                  <a:lnTo>
                    <a:pt x="89" y="403"/>
                  </a:lnTo>
                  <a:lnTo>
                    <a:pt x="86" y="414"/>
                  </a:lnTo>
                  <a:lnTo>
                    <a:pt x="86" y="426"/>
                  </a:lnTo>
                  <a:lnTo>
                    <a:pt x="84" y="437"/>
                  </a:lnTo>
                  <a:lnTo>
                    <a:pt x="84" y="449"/>
                  </a:lnTo>
                  <a:lnTo>
                    <a:pt x="82" y="460"/>
                  </a:lnTo>
                  <a:lnTo>
                    <a:pt x="82" y="471"/>
                  </a:lnTo>
                  <a:lnTo>
                    <a:pt x="82" y="483"/>
                  </a:lnTo>
                  <a:lnTo>
                    <a:pt x="82" y="496"/>
                  </a:lnTo>
                  <a:lnTo>
                    <a:pt x="82" y="506"/>
                  </a:lnTo>
                  <a:lnTo>
                    <a:pt x="82" y="517"/>
                  </a:lnTo>
                  <a:lnTo>
                    <a:pt x="82" y="527"/>
                  </a:lnTo>
                  <a:lnTo>
                    <a:pt x="84" y="538"/>
                  </a:lnTo>
                  <a:lnTo>
                    <a:pt x="84" y="549"/>
                  </a:lnTo>
                  <a:lnTo>
                    <a:pt x="86" y="561"/>
                  </a:lnTo>
                  <a:lnTo>
                    <a:pt x="86" y="572"/>
                  </a:lnTo>
                  <a:lnTo>
                    <a:pt x="89" y="584"/>
                  </a:lnTo>
                  <a:lnTo>
                    <a:pt x="91" y="593"/>
                  </a:lnTo>
                  <a:lnTo>
                    <a:pt x="93" y="605"/>
                  </a:lnTo>
                  <a:lnTo>
                    <a:pt x="97" y="614"/>
                  </a:lnTo>
                  <a:lnTo>
                    <a:pt x="101" y="625"/>
                  </a:lnTo>
                  <a:lnTo>
                    <a:pt x="103" y="635"/>
                  </a:lnTo>
                  <a:lnTo>
                    <a:pt x="107" y="644"/>
                  </a:lnTo>
                  <a:lnTo>
                    <a:pt x="112" y="656"/>
                  </a:lnTo>
                  <a:lnTo>
                    <a:pt x="116" y="667"/>
                  </a:lnTo>
                  <a:lnTo>
                    <a:pt x="120" y="677"/>
                  </a:lnTo>
                  <a:lnTo>
                    <a:pt x="124" y="684"/>
                  </a:lnTo>
                  <a:lnTo>
                    <a:pt x="129" y="694"/>
                  </a:lnTo>
                  <a:lnTo>
                    <a:pt x="135" y="705"/>
                  </a:lnTo>
                  <a:lnTo>
                    <a:pt x="139" y="713"/>
                  </a:lnTo>
                  <a:lnTo>
                    <a:pt x="145" y="722"/>
                  </a:lnTo>
                  <a:lnTo>
                    <a:pt x="150" y="732"/>
                  </a:lnTo>
                  <a:lnTo>
                    <a:pt x="158" y="741"/>
                  </a:lnTo>
                  <a:lnTo>
                    <a:pt x="164" y="749"/>
                  </a:lnTo>
                  <a:lnTo>
                    <a:pt x="169" y="759"/>
                  </a:lnTo>
                  <a:lnTo>
                    <a:pt x="175" y="766"/>
                  </a:lnTo>
                  <a:lnTo>
                    <a:pt x="183" y="776"/>
                  </a:lnTo>
                  <a:lnTo>
                    <a:pt x="190" y="783"/>
                  </a:lnTo>
                  <a:lnTo>
                    <a:pt x="196" y="791"/>
                  </a:lnTo>
                  <a:lnTo>
                    <a:pt x="204" y="800"/>
                  </a:lnTo>
                  <a:lnTo>
                    <a:pt x="213" y="808"/>
                  </a:lnTo>
                  <a:lnTo>
                    <a:pt x="219" y="816"/>
                  </a:lnTo>
                  <a:lnTo>
                    <a:pt x="226" y="823"/>
                  </a:lnTo>
                  <a:lnTo>
                    <a:pt x="234" y="829"/>
                  </a:lnTo>
                  <a:lnTo>
                    <a:pt x="243" y="836"/>
                  </a:lnTo>
                  <a:lnTo>
                    <a:pt x="249" y="842"/>
                  </a:lnTo>
                  <a:lnTo>
                    <a:pt x="259" y="850"/>
                  </a:lnTo>
                  <a:lnTo>
                    <a:pt x="266" y="855"/>
                  </a:lnTo>
                  <a:lnTo>
                    <a:pt x="278" y="863"/>
                  </a:lnTo>
                  <a:lnTo>
                    <a:pt x="285" y="867"/>
                  </a:lnTo>
                  <a:lnTo>
                    <a:pt x="295" y="875"/>
                  </a:lnTo>
                  <a:lnTo>
                    <a:pt x="304" y="878"/>
                  </a:lnTo>
                  <a:lnTo>
                    <a:pt x="314" y="886"/>
                  </a:lnTo>
                  <a:lnTo>
                    <a:pt x="323" y="890"/>
                  </a:lnTo>
                  <a:lnTo>
                    <a:pt x="333" y="895"/>
                  </a:lnTo>
                  <a:lnTo>
                    <a:pt x="342" y="899"/>
                  </a:lnTo>
                  <a:lnTo>
                    <a:pt x="352" y="905"/>
                  </a:lnTo>
                  <a:lnTo>
                    <a:pt x="361" y="909"/>
                  </a:lnTo>
                  <a:lnTo>
                    <a:pt x="373" y="913"/>
                  </a:lnTo>
                  <a:lnTo>
                    <a:pt x="382" y="914"/>
                  </a:lnTo>
                  <a:lnTo>
                    <a:pt x="394" y="920"/>
                  </a:lnTo>
                  <a:lnTo>
                    <a:pt x="403" y="922"/>
                  </a:lnTo>
                  <a:lnTo>
                    <a:pt x="415" y="926"/>
                  </a:lnTo>
                  <a:lnTo>
                    <a:pt x="424" y="928"/>
                  </a:lnTo>
                  <a:lnTo>
                    <a:pt x="436" y="932"/>
                  </a:lnTo>
                  <a:lnTo>
                    <a:pt x="447" y="932"/>
                  </a:lnTo>
                  <a:lnTo>
                    <a:pt x="458" y="933"/>
                  </a:lnTo>
                  <a:lnTo>
                    <a:pt x="470" y="935"/>
                  </a:lnTo>
                  <a:lnTo>
                    <a:pt x="481" y="937"/>
                  </a:lnTo>
                  <a:lnTo>
                    <a:pt x="493" y="937"/>
                  </a:lnTo>
                  <a:lnTo>
                    <a:pt x="504" y="939"/>
                  </a:lnTo>
                  <a:lnTo>
                    <a:pt x="515" y="939"/>
                  </a:lnTo>
                  <a:lnTo>
                    <a:pt x="527" y="941"/>
                  </a:lnTo>
                  <a:lnTo>
                    <a:pt x="527" y="9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6" name="Freeform 77"/>
            <p:cNvSpPr>
              <a:spLocks/>
            </p:cNvSpPr>
            <p:nvPr/>
          </p:nvSpPr>
          <p:spPr bwMode="auto">
            <a:xfrm>
              <a:off x="5931570" y="4049380"/>
              <a:ext cx="83660" cy="7789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5" y="12"/>
                </a:cxn>
                <a:cxn ang="0">
                  <a:pos x="59" y="40"/>
                </a:cxn>
                <a:cxn ang="0">
                  <a:pos x="47" y="55"/>
                </a:cxn>
                <a:cxn ang="0">
                  <a:pos x="5" y="42"/>
                </a:cxn>
                <a:cxn ang="0">
                  <a:pos x="0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59" h="55">
                  <a:moveTo>
                    <a:pt x="13" y="0"/>
                  </a:moveTo>
                  <a:lnTo>
                    <a:pt x="55" y="12"/>
                  </a:lnTo>
                  <a:lnTo>
                    <a:pt x="59" y="40"/>
                  </a:lnTo>
                  <a:lnTo>
                    <a:pt x="47" y="55"/>
                  </a:lnTo>
                  <a:lnTo>
                    <a:pt x="5" y="42"/>
                  </a:lnTo>
                  <a:lnTo>
                    <a:pt x="0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7" name="Group 296"/>
          <p:cNvGrpSpPr/>
          <p:nvPr/>
        </p:nvGrpSpPr>
        <p:grpSpPr>
          <a:xfrm>
            <a:off x="3714744" y="3529010"/>
            <a:ext cx="735016" cy="454013"/>
            <a:chOff x="4929190" y="3714752"/>
            <a:chExt cx="3857652" cy="2382839"/>
          </a:xfrm>
        </p:grpSpPr>
        <p:sp>
          <p:nvSpPr>
            <p:cNvPr id="298" name="Rectangle 297"/>
            <p:cNvSpPr/>
            <p:nvPr/>
          </p:nvSpPr>
          <p:spPr>
            <a:xfrm>
              <a:off x="4929190" y="3714752"/>
              <a:ext cx="3857652" cy="23367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Freeform 15"/>
            <p:cNvSpPr>
              <a:spLocks/>
            </p:cNvSpPr>
            <p:nvPr/>
          </p:nvSpPr>
          <p:spPr bwMode="auto">
            <a:xfrm>
              <a:off x="6295056" y="5445625"/>
              <a:ext cx="969295" cy="651966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433"/>
                </a:cxn>
                <a:cxn ang="0">
                  <a:pos x="672" y="450"/>
                </a:cxn>
                <a:cxn ang="0">
                  <a:pos x="569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672" h="450">
                  <a:moveTo>
                    <a:pt x="124" y="0"/>
                  </a:moveTo>
                  <a:lnTo>
                    <a:pt x="0" y="433"/>
                  </a:lnTo>
                  <a:lnTo>
                    <a:pt x="672" y="450"/>
                  </a:lnTo>
                  <a:lnTo>
                    <a:pt x="569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0" name="Freeform 17"/>
            <p:cNvSpPr>
              <a:spLocks/>
            </p:cNvSpPr>
            <p:nvPr/>
          </p:nvSpPr>
          <p:spPr bwMode="auto">
            <a:xfrm>
              <a:off x="6918174" y="3899370"/>
              <a:ext cx="1702036" cy="1710690"/>
            </a:xfrm>
            <a:custGeom>
              <a:avLst/>
              <a:gdLst/>
              <a:ahLst/>
              <a:cxnLst>
                <a:cxn ang="0">
                  <a:pos x="650" y="1182"/>
                </a:cxn>
                <a:cxn ang="0">
                  <a:pos x="723" y="1167"/>
                </a:cxn>
                <a:cxn ang="0">
                  <a:pos x="793" y="1148"/>
                </a:cxn>
                <a:cxn ang="0">
                  <a:pos x="858" y="1119"/>
                </a:cxn>
                <a:cxn ang="0">
                  <a:pos x="920" y="1083"/>
                </a:cxn>
                <a:cxn ang="0">
                  <a:pos x="976" y="1038"/>
                </a:cxn>
                <a:cxn ang="0">
                  <a:pos x="1027" y="990"/>
                </a:cxn>
                <a:cxn ang="0">
                  <a:pos x="1071" y="933"/>
                </a:cxn>
                <a:cxn ang="0">
                  <a:pos x="1111" y="874"/>
                </a:cxn>
                <a:cxn ang="0">
                  <a:pos x="1139" y="808"/>
                </a:cxn>
                <a:cxn ang="0">
                  <a:pos x="1162" y="739"/>
                </a:cxn>
                <a:cxn ang="0">
                  <a:pos x="1175" y="667"/>
                </a:cxn>
                <a:cxn ang="0">
                  <a:pos x="1181" y="593"/>
                </a:cxn>
                <a:cxn ang="0">
                  <a:pos x="1175" y="517"/>
                </a:cxn>
                <a:cxn ang="0">
                  <a:pos x="1162" y="444"/>
                </a:cxn>
                <a:cxn ang="0">
                  <a:pos x="1139" y="374"/>
                </a:cxn>
                <a:cxn ang="0">
                  <a:pos x="1111" y="310"/>
                </a:cxn>
                <a:cxn ang="0">
                  <a:pos x="1071" y="249"/>
                </a:cxn>
                <a:cxn ang="0">
                  <a:pos x="1027" y="194"/>
                </a:cxn>
                <a:cxn ang="0">
                  <a:pos x="976" y="142"/>
                </a:cxn>
                <a:cxn ang="0">
                  <a:pos x="920" y="100"/>
                </a:cxn>
                <a:cxn ang="0">
                  <a:pos x="858" y="62"/>
                </a:cxn>
                <a:cxn ang="0">
                  <a:pos x="793" y="34"/>
                </a:cxn>
                <a:cxn ang="0">
                  <a:pos x="723" y="13"/>
                </a:cxn>
                <a:cxn ang="0">
                  <a:pos x="650" y="2"/>
                </a:cxn>
                <a:cxn ang="0">
                  <a:pos x="574" y="0"/>
                </a:cxn>
                <a:cxn ang="0">
                  <a:pos x="500" y="5"/>
                </a:cxn>
                <a:cxn ang="0">
                  <a:pos x="428" y="21"/>
                </a:cxn>
                <a:cxn ang="0">
                  <a:pos x="359" y="45"/>
                </a:cxn>
                <a:cxn ang="0">
                  <a:pos x="295" y="76"/>
                </a:cxn>
                <a:cxn ang="0">
                  <a:pos x="236" y="116"/>
                </a:cxn>
                <a:cxn ang="0">
                  <a:pos x="183" y="163"/>
                </a:cxn>
                <a:cxn ang="0">
                  <a:pos x="133" y="214"/>
                </a:cxn>
                <a:cxn ang="0">
                  <a:pos x="91" y="271"/>
                </a:cxn>
                <a:cxn ang="0">
                  <a:pos x="55" y="334"/>
                </a:cxn>
                <a:cxn ang="0">
                  <a:pos x="29" y="403"/>
                </a:cxn>
                <a:cxn ang="0">
                  <a:pos x="12" y="473"/>
                </a:cxn>
                <a:cxn ang="0">
                  <a:pos x="0" y="547"/>
                </a:cxn>
                <a:cxn ang="0">
                  <a:pos x="0" y="623"/>
                </a:cxn>
                <a:cxn ang="0">
                  <a:pos x="8" y="695"/>
                </a:cxn>
                <a:cxn ang="0">
                  <a:pos x="25" y="768"/>
                </a:cxn>
                <a:cxn ang="0">
                  <a:pos x="51" y="834"/>
                </a:cxn>
                <a:cxn ang="0">
                  <a:pos x="84" y="897"/>
                </a:cxn>
                <a:cxn ang="0">
                  <a:pos x="124" y="956"/>
                </a:cxn>
                <a:cxn ang="0">
                  <a:pos x="173" y="1011"/>
                </a:cxn>
                <a:cxn ang="0">
                  <a:pos x="224" y="1057"/>
                </a:cxn>
                <a:cxn ang="0">
                  <a:pos x="282" y="1098"/>
                </a:cxn>
                <a:cxn ang="0">
                  <a:pos x="346" y="1131"/>
                </a:cxn>
                <a:cxn ang="0">
                  <a:pos x="415" y="1157"/>
                </a:cxn>
                <a:cxn ang="0">
                  <a:pos x="485" y="1175"/>
                </a:cxn>
                <a:cxn ang="0">
                  <a:pos x="561" y="1184"/>
                </a:cxn>
              </a:cxnLst>
              <a:rect l="0" t="0" r="r" b="b"/>
              <a:pathLst>
                <a:path w="1181" h="1184">
                  <a:moveTo>
                    <a:pt x="591" y="1184"/>
                  </a:moveTo>
                  <a:lnTo>
                    <a:pt x="605" y="1184"/>
                  </a:lnTo>
                  <a:lnTo>
                    <a:pt x="620" y="1184"/>
                  </a:lnTo>
                  <a:lnTo>
                    <a:pt x="635" y="1182"/>
                  </a:lnTo>
                  <a:lnTo>
                    <a:pt x="650" y="1182"/>
                  </a:lnTo>
                  <a:lnTo>
                    <a:pt x="664" y="1178"/>
                  </a:lnTo>
                  <a:lnTo>
                    <a:pt x="679" y="1176"/>
                  </a:lnTo>
                  <a:lnTo>
                    <a:pt x="694" y="1175"/>
                  </a:lnTo>
                  <a:lnTo>
                    <a:pt x="709" y="1173"/>
                  </a:lnTo>
                  <a:lnTo>
                    <a:pt x="723" y="1167"/>
                  </a:lnTo>
                  <a:lnTo>
                    <a:pt x="736" y="1165"/>
                  </a:lnTo>
                  <a:lnTo>
                    <a:pt x="749" y="1161"/>
                  </a:lnTo>
                  <a:lnTo>
                    <a:pt x="765" y="1157"/>
                  </a:lnTo>
                  <a:lnTo>
                    <a:pt x="778" y="1152"/>
                  </a:lnTo>
                  <a:lnTo>
                    <a:pt x="793" y="1148"/>
                  </a:lnTo>
                  <a:lnTo>
                    <a:pt x="806" y="1142"/>
                  </a:lnTo>
                  <a:lnTo>
                    <a:pt x="820" y="1138"/>
                  </a:lnTo>
                  <a:lnTo>
                    <a:pt x="833" y="1131"/>
                  </a:lnTo>
                  <a:lnTo>
                    <a:pt x="844" y="1125"/>
                  </a:lnTo>
                  <a:lnTo>
                    <a:pt x="858" y="1119"/>
                  </a:lnTo>
                  <a:lnTo>
                    <a:pt x="871" y="1114"/>
                  </a:lnTo>
                  <a:lnTo>
                    <a:pt x="882" y="1104"/>
                  </a:lnTo>
                  <a:lnTo>
                    <a:pt x="896" y="1098"/>
                  </a:lnTo>
                  <a:lnTo>
                    <a:pt x="907" y="1089"/>
                  </a:lnTo>
                  <a:lnTo>
                    <a:pt x="920" y="1083"/>
                  </a:lnTo>
                  <a:lnTo>
                    <a:pt x="930" y="1074"/>
                  </a:lnTo>
                  <a:lnTo>
                    <a:pt x="941" y="1066"/>
                  </a:lnTo>
                  <a:lnTo>
                    <a:pt x="953" y="1057"/>
                  </a:lnTo>
                  <a:lnTo>
                    <a:pt x="964" y="1049"/>
                  </a:lnTo>
                  <a:lnTo>
                    <a:pt x="976" y="1038"/>
                  </a:lnTo>
                  <a:lnTo>
                    <a:pt x="987" y="1030"/>
                  </a:lnTo>
                  <a:lnTo>
                    <a:pt x="996" y="1021"/>
                  </a:lnTo>
                  <a:lnTo>
                    <a:pt x="1008" y="1011"/>
                  </a:lnTo>
                  <a:lnTo>
                    <a:pt x="1017" y="1000"/>
                  </a:lnTo>
                  <a:lnTo>
                    <a:pt x="1027" y="990"/>
                  </a:lnTo>
                  <a:lnTo>
                    <a:pt x="1036" y="979"/>
                  </a:lnTo>
                  <a:lnTo>
                    <a:pt x="1046" y="967"/>
                  </a:lnTo>
                  <a:lnTo>
                    <a:pt x="1054" y="956"/>
                  </a:lnTo>
                  <a:lnTo>
                    <a:pt x="1063" y="944"/>
                  </a:lnTo>
                  <a:lnTo>
                    <a:pt x="1071" y="933"/>
                  </a:lnTo>
                  <a:lnTo>
                    <a:pt x="1080" y="924"/>
                  </a:lnTo>
                  <a:lnTo>
                    <a:pt x="1088" y="910"/>
                  </a:lnTo>
                  <a:lnTo>
                    <a:pt x="1095" y="897"/>
                  </a:lnTo>
                  <a:lnTo>
                    <a:pt x="1101" y="886"/>
                  </a:lnTo>
                  <a:lnTo>
                    <a:pt x="1111" y="874"/>
                  </a:lnTo>
                  <a:lnTo>
                    <a:pt x="1116" y="861"/>
                  </a:lnTo>
                  <a:lnTo>
                    <a:pt x="1122" y="848"/>
                  </a:lnTo>
                  <a:lnTo>
                    <a:pt x="1128" y="834"/>
                  </a:lnTo>
                  <a:lnTo>
                    <a:pt x="1135" y="823"/>
                  </a:lnTo>
                  <a:lnTo>
                    <a:pt x="1139" y="808"/>
                  </a:lnTo>
                  <a:lnTo>
                    <a:pt x="1145" y="794"/>
                  </a:lnTo>
                  <a:lnTo>
                    <a:pt x="1149" y="781"/>
                  </a:lnTo>
                  <a:lnTo>
                    <a:pt x="1154" y="768"/>
                  </a:lnTo>
                  <a:lnTo>
                    <a:pt x="1158" y="752"/>
                  </a:lnTo>
                  <a:lnTo>
                    <a:pt x="1162" y="739"/>
                  </a:lnTo>
                  <a:lnTo>
                    <a:pt x="1164" y="726"/>
                  </a:lnTo>
                  <a:lnTo>
                    <a:pt x="1170" y="711"/>
                  </a:lnTo>
                  <a:lnTo>
                    <a:pt x="1171" y="695"/>
                  </a:lnTo>
                  <a:lnTo>
                    <a:pt x="1173" y="682"/>
                  </a:lnTo>
                  <a:lnTo>
                    <a:pt x="1175" y="667"/>
                  </a:lnTo>
                  <a:lnTo>
                    <a:pt x="1179" y="654"/>
                  </a:lnTo>
                  <a:lnTo>
                    <a:pt x="1179" y="637"/>
                  </a:lnTo>
                  <a:lnTo>
                    <a:pt x="1181" y="623"/>
                  </a:lnTo>
                  <a:lnTo>
                    <a:pt x="1181" y="608"/>
                  </a:lnTo>
                  <a:lnTo>
                    <a:pt x="1181" y="593"/>
                  </a:lnTo>
                  <a:lnTo>
                    <a:pt x="1181" y="578"/>
                  </a:lnTo>
                  <a:lnTo>
                    <a:pt x="1181" y="562"/>
                  </a:lnTo>
                  <a:lnTo>
                    <a:pt x="1179" y="547"/>
                  </a:lnTo>
                  <a:lnTo>
                    <a:pt x="1179" y="532"/>
                  </a:lnTo>
                  <a:lnTo>
                    <a:pt x="1175" y="517"/>
                  </a:lnTo>
                  <a:lnTo>
                    <a:pt x="1173" y="502"/>
                  </a:lnTo>
                  <a:lnTo>
                    <a:pt x="1171" y="486"/>
                  </a:lnTo>
                  <a:lnTo>
                    <a:pt x="1170" y="473"/>
                  </a:lnTo>
                  <a:lnTo>
                    <a:pt x="1164" y="458"/>
                  </a:lnTo>
                  <a:lnTo>
                    <a:pt x="1162" y="444"/>
                  </a:lnTo>
                  <a:lnTo>
                    <a:pt x="1158" y="429"/>
                  </a:lnTo>
                  <a:lnTo>
                    <a:pt x="1154" y="416"/>
                  </a:lnTo>
                  <a:lnTo>
                    <a:pt x="1149" y="403"/>
                  </a:lnTo>
                  <a:lnTo>
                    <a:pt x="1145" y="389"/>
                  </a:lnTo>
                  <a:lnTo>
                    <a:pt x="1139" y="374"/>
                  </a:lnTo>
                  <a:lnTo>
                    <a:pt x="1135" y="363"/>
                  </a:lnTo>
                  <a:lnTo>
                    <a:pt x="1128" y="349"/>
                  </a:lnTo>
                  <a:lnTo>
                    <a:pt x="1122" y="334"/>
                  </a:lnTo>
                  <a:lnTo>
                    <a:pt x="1116" y="323"/>
                  </a:lnTo>
                  <a:lnTo>
                    <a:pt x="1111" y="310"/>
                  </a:lnTo>
                  <a:lnTo>
                    <a:pt x="1101" y="296"/>
                  </a:lnTo>
                  <a:lnTo>
                    <a:pt x="1095" y="285"/>
                  </a:lnTo>
                  <a:lnTo>
                    <a:pt x="1088" y="271"/>
                  </a:lnTo>
                  <a:lnTo>
                    <a:pt x="1080" y="260"/>
                  </a:lnTo>
                  <a:lnTo>
                    <a:pt x="1071" y="249"/>
                  </a:lnTo>
                  <a:lnTo>
                    <a:pt x="1063" y="237"/>
                  </a:lnTo>
                  <a:lnTo>
                    <a:pt x="1054" y="226"/>
                  </a:lnTo>
                  <a:lnTo>
                    <a:pt x="1046" y="214"/>
                  </a:lnTo>
                  <a:lnTo>
                    <a:pt x="1036" y="203"/>
                  </a:lnTo>
                  <a:lnTo>
                    <a:pt x="1027" y="194"/>
                  </a:lnTo>
                  <a:lnTo>
                    <a:pt x="1017" y="182"/>
                  </a:lnTo>
                  <a:lnTo>
                    <a:pt x="1008" y="175"/>
                  </a:lnTo>
                  <a:lnTo>
                    <a:pt x="996" y="163"/>
                  </a:lnTo>
                  <a:lnTo>
                    <a:pt x="987" y="154"/>
                  </a:lnTo>
                  <a:lnTo>
                    <a:pt x="976" y="142"/>
                  </a:lnTo>
                  <a:lnTo>
                    <a:pt x="964" y="135"/>
                  </a:lnTo>
                  <a:lnTo>
                    <a:pt x="953" y="125"/>
                  </a:lnTo>
                  <a:lnTo>
                    <a:pt x="941" y="116"/>
                  </a:lnTo>
                  <a:lnTo>
                    <a:pt x="930" y="108"/>
                  </a:lnTo>
                  <a:lnTo>
                    <a:pt x="920" y="100"/>
                  </a:lnTo>
                  <a:lnTo>
                    <a:pt x="907" y="91"/>
                  </a:lnTo>
                  <a:lnTo>
                    <a:pt x="896" y="83"/>
                  </a:lnTo>
                  <a:lnTo>
                    <a:pt x="882" y="76"/>
                  </a:lnTo>
                  <a:lnTo>
                    <a:pt x="871" y="70"/>
                  </a:lnTo>
                  <a:lnTo>
                    <a:pt x="858" y="62"/>
                  </a:lnTo>
                  <a:lnTo>
                    <a:pt x="844" y="57"/>
                  </a:lnTo>
                  <a:lnTo>
                    <a:pt x="833" y="51"/>
                  </a:lnTo>
                  <a:lnTo>
                    <a:pt x="820" y="45"/>
                  </a:lnTo>
                  <a:lnTo>
                    <a:pt x="806" y="40"/>
                  </a:lnTo>
                  <a:lnTo>
                    <a:pt x="793" y="34"/>
                  </a:lnTo>
                  <a:lnTo>
                    <a:pt x="778" y="28"/>
                  </a:lnTo>
                  <a:lnTo>
                    <a:pt x="765" y="24"/>
                  </a:lnTo>
                  <a:lnTo>
                    <a:pt x="749" y="21"/>
                  </a:lnTo>
                  <a:lnTo>
                    <a:pt x="736" y="17"/>
                  </a:lnTo>
                  <a:lnTo>
                    <a:pt x="723" y="13"/>
                  </a:lnTo>
                  <a:lnTo>
                    <a:pt x="709" y="11"/>
                  </a:lnTo>
                  <a:lnTo>
                    <a:pt x="694" y="7"/>
                  </a:lnTo>
                  <a:lnTo>
                    <a:pt x="679" y="5"/>
                  </a:lnTo>
                  <a:lnTo>
                    <a:pt x="664" y="3"/>
                  </a:lnTo>
                  <a:lnTo>
                    <a:pt x="650" y="2"/>
                  </a:lnTo>
                  <a:lnTo>
                    <a:pt x="635" y="0"/>
                  </a:lnTo>
                  <a:lnTo>
                    <a:pt x="620" y="0"/>
                  </a:lnTo>
                  <a:lnTo>
                    <a:pt x="605" y="0"/>
                  </a:lnTo>
                  <a:lnTo>
                    <a:pt x="591" y="0"/>
                  </a:lnTo>
                  <a:lnTo>
                    <a:pt x="574" y="0"/>
                  </a:lnTo>
                  <a:lnTo>
                    <a:pt x="561" y="0"/>
                  </a:lnTo>
                  <a:lnTo>
                    <a:pt x="544" y="0"/>
                  </a:lnTo>
                  <a:lnTo>
                    <a:pt x="529" y="2"/>
                  </a:lnTo>
                  <a:lnTo>
                    <a:pt x="514" y="3"/>
                  </a:lnTo>
                  <a:lnTo>
                    <a:pt x="500" y="5"/>
                  </a:lnTo>
                  <a:lnTo>
                    <a:pt x="485" y="7"/>
                  </a:lnTo>
                  <a:lnTo>
                    <a:pt x="472" y="11"/>
                  </a:lnTo>
                  <a:lnTo>
                    <a:pt x="456" y="13"/>
                  </a:lnTo>
                  <a:lnTo>
                    <a:pt x="441" y="17"/>
                  </a:lnTo>
                  <a:lnTo>
                    <a:pt x="428" y="21"/>
                  </a:lnTo>
                  <a:lnTo>
                    <a:pt x="415" y="24"/>
                  </a:lnTo>
                  <a:lnTo>
                    <a:pt x="399" y="28"/>
                  </a:lnTo>
                  <a:lnTo>
                    <a:pt x="386" y="34"/>
                  </a:lnTo>
                  <a:lnTo>
                    <a:pt x="373" y="40"/>
                  </a:lnTo>
                  <a:lnTo>
                    <a:pt x="359" y="45"/>
                  </a:lnTo>
                  <a:lnTo>
                    <a:pt x="346" y="51"/>
                  </a:lnTo>
                  <a:lnTo>
                    <a:pt x="333" y="57"/>
                  </a:lnTo>
                  <a:lnTo>
                    <a:pt x="320" y="62"/>
                  </a:lnTo>
                  <a:lnTo>
                    <a:pt x="308" y="70"/>
                  </a:lnTo>
                  <a:lnTo>
                    <a:pt x="295" y="76"/>
                  </a:lnTo>
                  <a:lnTo>
                    <a:pt x="282" y="83"/>
                  </a:lnTo>
                  <a:lnTo>
                    <a:pt x="270" y="91"/>
                  </a:lnTo>
                  <a:lnTo>
                    <a:pt x="259" y="100"/>
                  </a:lnTo>
                  <a:lnTo>
                    <a:pt x="247" y="108"/>
                  </a:lnTo>
                  <a:lnTo>
                    <a:pt x="236" y="116"/>
                  </a:lnTo>
                  <a:lnTo>
                    <a:pt x="224" y="125"/>
                  </a:lnTo>
                  <a:lnTo>
                    <a:pt x="213" y="135"/>
                  </a:lnTo>
                  <a:lnTo>
                    <a:pt x="202" y="142"/>
                  </a:lnTo>
                  <a:lnTo>
                    <a:pt x="192" y="154"/>
                  </a:lnTo>
                  <a:lnTo>
                    <a:pt x="183" y="163"/>
                  </a:lnTo>
                  <a:lnTo>
                    <a:pt x="173" y="175"/>
                  </a:lnTo>
                  <a:lnTo>
                    <a:pt x="162" y="182"/>
                  </a:lnTo>
                  <a:lnTo>
                    <a:pt x="152" y="194"/>
                  </a:lnTo>
                  <a:lnTo>
                    <a:pt x="143" y="203"/>
                  </a:lnTo>
                  <a:lnTo>
                    <a:pt x="133" y="214"/>
                  </a:lnTo>
                  <a:lnTo>
                    <a:pt x="124" y="226"/>
                  </a:lnTo>
                  <a:lnTo>
                    <a:pt x="116" y="237"/>
                  </a:lnTo>
                  <a:lnTo>
                    <a:pt x="107" y="249"/>
                  </a:lnTo>
                  <a:lnTo>
                    <a:pt x="99" y="260"/>
                  </a:lnTo>
                  <a:lnTo>
                    <a:pt x="91" y="271"/>
                  </a:lnTo>
                  <a:lnTo>
                    <a:pt x="84" y="285"/>
                  </a:lnTo>
                  <a:lnTo>
                    <a:pt x="76" y="296"/>
                  </a:lnTo>
                  <a:lnTo>
                    <a:pt x="70" y="310"/>
                  </a:lnTo>
                  <a:lnTo>
                    <a:pt x="63" y="323"/>
                  </a:lnTo>
                  <a:lnTo>
                    <a:pt x="55" y="334"/>
                  </a:lnTo>
                  <a:lnTo>
                    <a:pt x="51" y="349"/>
                  </a:lnTo>
                  <a:lnTo>
                    <a:pt x="46" y="363"/>
                  </a:lnTo>
                  <a:lnTo>
                    <a:pt x="38" y="374"/>
                  </a:lnTo>
                  <a:lnTo>
                    <a:pt x="34" y="389"/>
                  </a:lnTo>
                  <a:lnTo>
                    <a:pt x="29" y="403"/>
                  </a:lnTo>
                  <a:lnTo>
                    <a:pt x="25" y="416"/>
                  </a:lnTo>
                  <a:lnTo>
                    <a:pt x="21" y="429"/>
                  </a:lnTo>
                  <a:lnTo>
                    <a:pt x="17" y="444"/>
                  </a:lnTo>
                  <a:lnTo>
                    <a:pt x="13" y="458"/>
                  </a:lnTo>
                  <a:lnTo>
                    <a:pt x="12" y="473"/>
                  </a:lnTo>
                  <a:lnTo>
                    <a:pt x="8" y="486"/>
                  </a:lnTo>
                  <a:lnTo>
                    <a:pt x="6" y="502"/>
                  </a:lnTo>
                  <a:lnTo>
                    <a:pt x="4" y="517"/>
                  </a:lnTo>
                  <a:lnTo>
                    <a:pt x="2" y="532"/>
                  </a:lnTo>
                  <a:lnTo>
                    <a:pt x="0" y="547"/>
                  </a:lnTo>
                  <a:lnTo>
                    <a:pt x="0" y="562"/>
                  </a:lnTo>
                  <a:lnTo>
                    <a:pt x="0" y="578"/>
                  </a:lnTo>
                  <a:lnTo>
                    <a:pt x="0" y="593"/>
                  </a:lnTo>
                  <a:lnTo>
                    <a:pt x="0" y="608"/>
                  </a:lnTo>
                  <a:lnTo>
                    <a:pt x="0" y="623"/>
                  </a:lnTo>
                  <a:lnTo>
                    <a:pt x="0" y="637"/>
                  </a:lnTo>
                  <a:lnTo>
                    <a:pt x="2" y="654"/>
                  </a:lnTo>
                  <a:lnTo>
                    <a:pt x="4" y="667"/>
                  </a:lnTo>
                  <a:lnTo>
                    <a:pt x="6" y="682"/>
                  </a:lnTo>
                  <a:lnTo>
                    <a:pt x="8" y="695"/>
                  </a:lnTo>
                  <a:lnTo>
                    <a:pt x="12" y="711"/>
                  </a:lnTo>
                  <a:lnTo>
                    <a:pt x="13" y="726"/>
                  </a:lnTo>
                  <a:lnTo>
                    <a:pt x="17" y="739"/>
                  </a:lnTo>
                  <a:lnTo>
                    <a:pt x="21" y="752"/>
                  </a:lnTo>
                  <a:lnTo>
                    <a:pt x="25" y="768"/>
                  </a:lnTo>
                  <a:lnTo>
                    <a:pt x="29" y="781"/>
                  </a:lnTo>
                  <a:lnTo>
                    <a:pt x="34" y="794"/>
                  </a:lnTo>
                  <a:lnTo>
                    <a:pt x="38" y="808"/>
                  </a:lnTo>
                  <a:lnTo>
                    <a:pt x="46" y="823"/>
                  </a:lnTo>
                  <a:lnTo>
                    <a:pt x="51" y="834"/>
                  </a:lnTo>
                  <a:lnTo>
                    <a:pt x="55" y="848"/>
                  </a:lnTo>
                  <a:lnTo>
                    <a:pt x="63" y="861"/>
                  </a:lnTo>
                  <a:lnTo>
                    <a:pt x="70" y="874"/>
                  </a:lnTo>
                  <a:lnTo>
                    <a:pt x="76" y="886"/>
                  </a:lnTo>
                  <a:lnTo>
                    <a:pt x="84" y="897"/>
                  </a:lnTo>
                  <a:lnTo>
                    <a:pt x="91" y="910"/>
                  </a:lnTo>
                  <a:lnTo>
                    <a:pt x="99" y="924"/>
                  </a:lnTo>
                  <a:lnTo>
                    <a:pt x="107" y="933"/>
                  </a:lnTo>
                  <a:lnTo>
                    <a:pt x="116" y="944"/>
                  </a:lnTo>
                  <a:lnTo>
                    <a:pt x="124" y="956"/>
                  </a:lnTo>
                  <a:lnTo>
                    <a:pt x="133" y="967"/>
                  </a:lnTo>
                  <a:lnTo>
                    <a:pt x="143" y="979"/>
                  </a:lnTo>
                  <a:lnTo>
                    <a:pt x="152" y="990"/>
                  </a:lnTo>
                  <a:lnTo>
                    <a:pt x="162" y="1000"/>
                  </a:lnTo>
                  <a:lnTo>
                    <a:pt x="173" y="1011"/>
                  </a:lnTo>
                  <a:lnTo>
                    <a:pt x="183" y="1021"/>
                  </a:lnTo>
                  <a:lnTo>
                    <a:pt x="192" y="1030"/>
                  </a:lnTo>
                  <a:lnTo>
                    <a:pt x="202" y="1038"/>
                  </a:lnTo>
                  <a:lnTo>
                    <a:pt x="213" y="1049"/>
                  </a:lnTo>
                  <a:lnTo>
                    <a:pt x="224" y="1057"/>
                  </a:lnTo>
                  <a:lnTo>
                    <a:pt x="236" y="1066"/>
                  </a:lnTo>
                  <a:lnTo>
                    <a:pt x="247" y="1074"/>
                  </a:lnTo>
                  <a:lnTo>
                    <a:pt x="259" y="1083"/>
                  </a:lnTo>
                  <a:lnTo>
                    <a:pt x="270" y="1089"/>
                  </a:lnTo>
                  <a:lnTo>
                    <a:pt x="282" y="1098"/>
                  </a:lnTo>
                  <a:lnTo>
                    <a:pt x="295" y="1104"/>
                  </a:lnTo>
                  <a:lnTo>
                    <a:pt x="308" y="1114"/>
                  </a:lnTo>
                  <a:lnTo>
                    <a:pt x="320" y="1119"/>
                  </a:lnTo>
                  <a:lnTo>
                    <a:pt x="333" y="1125"/>
                  </a:lnTo>
                  <a:lnTo>
                    <a:pt x="346" y="1131"/>
                  </a:lnTo>
                  <a:lnTo>
                    <a:pt x="359" y="1138"/>
                  </a:lnTo>
                  <a:lnTo>
                    <a:pt x="373" y="1142"/>
                  </a:lnTo>
                  <a:lnTo>
                    <a:pt x="386" y="1148"/>
                  </a:lnTo>
                  <a:lnTo>
                    <a:pt x="399" y="1152"/>
                  </a:lnTo>
                  <a:lnTo>
                    <a:pt x="415" y="1157"/>
                  </a:lnTo>
                  <a:lnTo>
                    <a:pt x="428" y="1161"/>
                  </a:lnTo>
                  <a:lnTo>
                    <a:pt x="441" y="1165"/>
                  </a:lnTo>
                  <a:lnTo>
                    <a:pt x="456" y="1167"/>
                  </a:lnTo>
                  <a:lnTo>
                    <a:pt x="472" y="1173"/>
                  </a:lnTo>
                  <a:lnTo>
                    <a:pt x="485" y="1175"/>
                  </a:lnTo>
                  <a:lnTo>
                    <a:pt x="500" y="1176"/>
                  </a:lnTo>
                  <a:lnTo>
                    <a:pt x="514" y="1178"/>
                  </a:lnTo>
                  <a:lnTo>
                    <a:pt x="529" y="1182"/>
                  </a:lnTo>
                  <a:lnTo>
                    <a:pt x="544" y="1182"/>
                  </a:lnTo>
                  <a:lnTo>
                    <a:pt x="561" y="1184"/>
                  </a:lnTo>
                  <a:lnTo>
                    <a:pt x="574" y="1184"/>
                  </a:lnTo>
                  <a:lnTo>
                    <a:pt x="591" y="1184"/>
                  </a:lnTo>
                  <a:lnTo>
                    <a:pt x="591" y="1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1" name="Freeform 18"/>
            <p:cNvSpPr>
              <a:spLocks/>
            </p:cNvSpPr>
            <p:nvPr/>
          </p:nvSpPr>
          <p:spPr bwMode="auto">
            <a:xfrm>
              <a:off x="6996063" y="3983029"/>
              <a:ext cx="1491446" cy="1485675"/>
            </a:xfrm>
            <a:custGeom>
              <a:avLst/>
              <a:gdLst/>
              <a:ahLst/>
              <a:cxnLst>
                <a:cxn ang="0">
                  <a:pos x="569" y="1026"/>
                </a:cxn>
                <a:cxn ang="0">
                  <a:pos x="634" y="1015"/>
                </a:cxn>
                <a:cxn ang="0">
                  <a:pos x="694" y="998"/>
                </a:cxn>
                <a:cxn ang="0">
                  <a:pos x="751" y="973"/>
                </a:cxn>
                <a:cxn ang="0">
                  <a:pos x="805" y="941"/>
                </a:cxn>
                <a:cxn ang="0">
                  <a:pos x="854" y="903"/>
                </a:cxn>
                <a:cxn ang="0">
                  <a:pos x="900" y="859"/>
                </a:cxn>
                <a:cxn ang="0">
                  <a:pos x="938" y="810"/>
                </a:cxn>
                <a:cxn ang="0">
                  <a:pos x="972" y="758"/>
                </a:cxn>
                <a:cxn ang="0">
                  <a:pos x="997" y="701"/>
                </a:cxn>
                <a:cxn ang="0">
                  <a:pos x="1018" y="642"/>
                </a:cxn>
                <a:cxn ang="0">
                  <a:pos x="1029" y="580"/>
                </a:cxn>
                <a:cxn ang="0">
                  <a:pos x="1035" y="515"/>
                </a:cxn>
                <a:cxn ang="0">
                  <a:pos x="1029" y="446"/>
                </a:cxn>
                <a:cxn ang="0">
                  <a:pos x="1018" y="384"/>
                </a:cxn>
                <a:cxn ang="0">
                  <a:pos x="997" y="323"/>
                </a:cxn>
                <a:cxn ang="0">
                  <a:pos x="972" y="266"/>
                </a:cxn>
                <a:cxn ang="0">
                  <a:pos x="938" y="214"/>
                </a:cxn>
                <a:cxn ang="0">
                  <a:pos x="900" y="165"/>
                </a:cxn>
                <a:cxn ang="0">
                  <a:pos x="854" y="121"/>
                </a:cxn>
                <a:cxn ang="0">
                  <a:pos x="805" y="85"/>
                </a:cxn>
                <a:cxn ang="0">
                  <a:pos x="751" y="53"/>
                </a:cxn>
                <a:cxn ang="0">
                  <a:pos x="694" y="28"/>
                </a:cxn>
                <a:cxn ang="0">
                  <a:pos x="634" y="11"/>
                </a:cxn>
                <a:cxn ang="0">
                  <a:pos x="569" y="2"/>
                </a:cxn>
                <a:cxn ang="0">
                  <a:pos x="504" y="0"/>
                </a:cxn>
                <a:cxn ang="0">
                  <a:pos x="438" y="3"/>
                </a:cxn>
                <a:cxn ang="0">
                  <a:pos x="373" y="17"/>
                </a:cxn>
                <a:cxn ang="0">
                  <a:pos x="316" y="40"/>
                </a:cxn>
                <a:cxn ang="0">
                  <a:pos x="257" y="64"/>
                </a:cxn>
                <a:cxn ang="0">
                  <a:pos x="206" y="99"/>
                </a:cxn>
                <a:cxn ang="0">
                  <a:pos x="160" y="138"/>
                </a:cxn>
                <a:cxn ang="0">
                  <a:pos x="118" y="184"/>
                </a:cxn>
                <a:cxn ang="0">
                  <a:pos x="80" y="235"/>
                </a:cxn>
                <a:cxn ang="0">
                  <a:pos x="50" y="289"/>
                </a:cxn>
                <a:cxn ang="0">
                  <a:pos x="27" y="346"/>
                </a:cxn>
                <a:cxn ang="0">
                  <a:pos x="10" y="410"/>
                </a:cxn>
                <a:cxn ang="0">
                  <a:pos x="0" y="473"/>
                </a:cxn>
                <a:cxn ang="0">
                  <a:pos x="0" y="540"/>
                </a:cxn>
                <a:cxn ang="0">
                  <a:pos x="6" y="604"/>
                </a:cxn>
                <a:cxn ang="0">
                  <a:pos x="23" y="665"/>
                </a:cxn>
                <a:cxn ang="0">
                  <a:pos x="44" y="724"/>
                </a:cxn>
                <a:cxn ang="0">
                  <a:pos x="75" y="779"/>
                </a:cxn>
                <a:cxn ang="0">
                  <a:pos x="109" y="830"/>
                </a:cxn>
                <a:cxn ang="0">
                  <a:pos x="152" y="878"/>
                </a:cxn>
                <a:cxn ang="0">
                  <a:pos x="196" y="918"/>
                </a:cxn>
                <a:cxn ang="0">
                  <a:pos x="248" y="954"/>
                </a:cxn>
                <a:cxn ang="0">
                  <a:pos x="303" y="984"/>
                </a:cxn>
                <a:cxn ang="0">
                  <a:pos x="362" y="1005"/>
                </a:cxn>
                <a:cxn ang="0">
                  <a:pos x="424" y="1021"/>
                </a:cxn>
                <a:cxn ang="0">
                  <a:pos x="489" y="1030"/>
                </a:cxn>
              </a:cxnLst>
              <a:rect l="0" t="0" r="r" b="b"/>
              <a:pathLst>
                <a:path w="1035" h="1030">
                  <a:moveTo>
                    <a:pt x="518" y="1030"/>
                  </a:moveTo>
                  <a:lnTo>
                    <a:pt x="531" y="1030"/>
                  </a:lnTo>
                  <a:lnTo>
                    <a:pt x="542" y="1030"/>
                  </a:lnTo>
                  <a:lnTo>
                    <a:pt x="556" y="1028"/>
                  </a:lnTo>
                  <a:lnTo>
                    <a:pt x="569" y="1026"/>
                  </a:lnTo>
                  <a:lnTo>
                    <a:pt x="582" y="1024"/>
                  </a:lnTo>
                  <a:lnTo>
                    <a:pt x="596" y="1022"/>
                  </a:lnTo>
                  <a:lnTo>
                    <a:pt x="607" y="1021"/>
                  </a:lnTo>
                  <a:lnTo>
                    <a:pt x="622" y="1019"/>
                  </a:lnTo>
                  <a:lnTo>
                    <a:pt x="634" y="1015"/>
                  </a:lnTo>
                  <a:lnTo>
                    <a:pt x="645" y="1013"/>
                  </a:lnTo>
                  <a:lnTo>
                    <a:pt x="658" y="1009"/>
                  </a:lnTo>
                  <a:lnTo>
                    <a:pt x="672" y="1005"/>
                  </a:lnTo>
                  <a:lnTo>
                    <a:pt x="681" y="1002"/>
                  </a:lnTo>
                  <a:lnTo>
                    <a:pt x="694" y="998"/>
                  </a:lnTo>
                  <a:lnTo>
                    <a:pt x="706" y="992"/>
                  </a:lnTo>
                  <a:lnTo>
                    <a:pt x="719" y="990"/>
                  </a:lnTo>
                  <a:lnTo>
                    <a:pt x="729" y="984"/>
                  </a:lnTo>
                  <a:lnTo>
                    <a:pt x="740" y="979"/>
                  </a:lnTo>
                  <a:lnTo>
                    <a:pt x="751" y="973"/>
                  </a:lnTo>
                  <a:lnTo>
                    <a:pt x="763" y="967"/>
                  </a:lnTo>
                  <a:lnTo>
                    <a:pt x="774" y="960"/>
                  </a:lnTo>
                  <a:lnTo>
                    <a:pt x="784" y="954"/>
                  </a:lnTo>
                  <a:lnTo>
                    <a:pt x="793" y="946"/>
                  </a:lnTo>
                  <a:lnTo>
                    <a:pt x="805" y="941"/>
                  </a:lnTo>
                  <a:lnTo>
                    <a:pt x="814" y="933"/>
                  </a:lnTo>
                  <a:lnTo>
                    <a:pt x="826" y="927"/>
                  </a:lnTo>
                  <a:lnTo>
                    <a:pt x="835" y="918"/>
                  </a:lnTo>
                  <a:lnTo>
                    <a:pt x="845" y="912"/>
                  </a:lnTo>
                  <a:lnTo>
                    <a:pt x="854" y="903"/>
                  </a:lnTo>
                  <a:lnTo>
                    <a:pt x="864" y="895"/>
                  </a:lnTo>
                  <a:lnTo>
                    <a:pt x="873" y="886"/>
                  </a:lnTo>
                  <a:lnTo>
                    <a:pt x="883" y="878"/>
                  </a:lnTo>
                  <a:lnTo>
                    <a:pt x="890" y="868"/>
                  </a:lnTo>
                  <a:lnTo>
                    <a:pt x="900" y="859"/>
                  </a:lnTo>
                  <a:lnTo>
                    <a:pt x="907" y="849"/>
                  </a:lnTo>
                  <a:lnTo>
                    <a:pt x="917" y="840"/>
                  </a:lnTo>
                  <a:lnTo>
                    <a:pt x="923" y="830"/>
                  </a:lnTo>
                  <a:lnTo>
                    <a:pt x="932" y="821"/>
                  </a:lnTo>
                  <a:lnTo>
                    <a:pt x="938" y="810"/>
                  </a:lnTo>
                  <a:lnTo>
                    <a:pt x="945" y="800"/>
                  </a:lnTo>
                  <a:lnTo>
                    <a:pt x="951" y="789"/>
                  </a:lnTo>
                  <a:lnTo>
                    <a:pt x="959" y="779"/>
                  </a:lnTo>
                  <a:lnTo>
                    <a:pt x="964" y="770"/>
                  </a:lnTo>
                  <a:lnTo>
                    <a:pt x="972" y="758"/>
                  </a:lnTo>
                  <a:lnTo>
                    <a:pt x="976" y="747"/>
                  </a:lnTo>
                  <a:lnTo>
                    <a:pt x="983" y="735"/>
                  </a:lnTo>
                  <a:lnTo>
                    <a:pt x="989" y="724"/>
                  </a:lnTo>
                  <a:lnTo>
                    <a:pt x="995" y="714"/>
                  </a:lnTo>
                  <a:lnTo>
                    <a:pt x="997" y="701"/>
                  </a:lnTo>
                  <a:lnTo>
                    <a:pt x="1002" y="690"/>
                  </a:lnTo>
                  <a:lnTo>
                    <a:pt x="1006" y="676"/>
                  </a:lnTo>
                  <a:lnTo>
                    <a:pt x="1010" y="665"/>
                  </a:lnTo>
                  <a:lnTo>
                    <a:pt x="1014" y="654"/>
                  </a:lnTo>
                  <a:lnTo>
                    <a:pt x="1018" y="642"/>
                  </a:lnTo>
                  <a:lnTo>
                    <a:pt x="1020" y="629"/>
                  </a:lnTo>
                  <a:lnTo>
                    <a:pt x="1023" y="618"/>
                  </a:lnTo>
                  <a:lnTo>
                    <a:pt x="1025" y="604"/>
                  </a:lnTo>
                  <a:lnTo>
                    <a:pt x="1027" y="591"/>
                  </a:lnTo>
                  <a:lnTo>
                    <a:pt x="1029" y="580"/>
                  </a:lnTo>
                  <a:lnTo>
                    <a:pt x="1031" y="566"/>
                  </a:lnTo>
                  <a:lnTo>
                    <a:pt x="1033" y="553"/>
                  </a:lnTo>
                  <a:lnTo>
                    <a:pt x="1035" y="540"/>
                  </a:lnTo>
                  <a:lnTo>
                    <a:pt x="1035" y="528"/>
                  </a:lnTo>
                  <a:lnTo>
                    <a:pt x="1035" y="515"/>
                  </a:lnTo>
                  <a:lnTo>
                    <a:pt x="1035" y="502"/>
                  </a:lnTo>
                  <a:lnTo>
                    <a:pt x="1035" y="488"/>
                  </a:lnTo>
                  <a:lnTo>
                    <a:pt x="1033" y="473"/>
                  </a:lnTo>
                  <a:lnTo>
                    <a:pt x="1031" y="462"/>
                  </a:lnTo>
                  <a:lnTo>
                    <a:pt x="1029" y="446"/>
                  </a:lnTo>
                  <a:lnTo>
                    <a:pt x="1027" y="435"/>
                  </a:lnTo>
                  <a:lnTo>
                    <a:pt x="1025" y="422"/>
                  </a:lnTo>
                  <a:lnTo>
                    <a:pt x="1023" y="410"/>
                  </a:lnTo>
                  <a:lnTo>
                    <a:pt x="1020" y="395"/>
                  </a:lnTo>
                  <a:lnTo>
                    <a:pt x="1018" y="384"/>
                  </a:lnTo>
                  <a:lnTo>
                    <a:pt x="1014" y="370"/>
                  </a:lnTo>
                  <a:lnTo>
                    <a:pt x="1010" y="359"/>
                  </a:lnTo>
                  <a:lnTo>
                    <a:pt x="1006" y="346"/>
                  </a:lnTo>
                  <a:lnTo>
                    <a:pt x="1002" y="336"/>
                  </a:lnTo>
                  <a:lnTo>
                    <a:pt x="997" y="323"/>
                  </a:lnTo>
                  <a:lnTo>
                    <a:pt x="995" y="311"/>
                  </a:lnTo>
                  <a:lnTo>
                    <a:pt x="989" y="300"/>
                  </a:lnTo>
                  <a:lnTo>
                    <a:pt x="983" y="289"/>
                  </a:lnTo>
                  <a:lnTo>
                    <a:pt x="976" y="277"/>
                  </a:lnTo>
                  <a:lnTo>
                    <a:pt x="972" y="266"/>
                  </a:lnTo>
                  <a:lnTo>
                    <a:pt x="964" y="254"/>
                  </a:lnTo>
                  <a:lnTo>
                    <a:pt x="959" y="245"/>
                  </a:lnTo>
                  <a:lnTo>
                    <a:pt x="951" y="235"/>
                  </a:lnTo>
                  <a:lnTo>
                    <a:pt x="945" y="224"/>
                  </a:lnTo>
                  <a:lnTo>
                    <a:pt x="938" y="214"/>
                  </a:lnTo>
                  <a:lnTo>
                    <a:pt x="932" y="203"/>
                  </a:lnTo>
                  <a:lnTo>
                    <a:pt x="923" y="194"/>
                  </a:lnTo>
                  <a:lnTo>
                    <a:pt x="917" y="184"/>
                  </a:lnTo>
                  <a:lnTo>
                    <a:pt x="907" y="175"/>
                  </a:lnTo>
                  <a:lnTo>
                    <a:pt x="900" y="165"/>
                  </a:lnTo>
                  <a:lnTo>
                    <a:pt x="890" y="157"/>
                  </a:lnTo>
                  <a:lnTo>
                    <a:pt x="883" y="148"/>
                  </a:lnTo>
                  <a:lnTo>
                    <a:pt x="873" y="138"/>
                  </a:lnTo>
                  <a:lnTo>
                    <a:pt x="864" y="131"/>
                  </a:lnTo>
                  <a:lnTo>
                    <a:pt x="854" y="121"/>
                  </a:lnTo>
                  <a:lnTo>
                    <a:pt x="845" y="114"/>
                  </a:lnTo>
                  <a:lnTo>
                    <a:pt x="835" y="106"/>
                  </a:lnTo>
                  <a:lnTo>
                    <a:pt x="826" y="99"/>
                  </a:lnTo>
                  <a:lnTo>
                    <a:pt x="814" y="91"/>
                  </a:lnTo>
                  <a:lnTo>
                    <a:pt x="805" y="85"/>
                  </a:lnTo>
                  <a:lnTo>
                    <a:pt x="793" y="78"/>
                  </a:lnTo>
                  <a:lnTo>
                    <a:pt x="784" y="70"/>
                  </a:lnTo>
                  <a:lnTo>
                    <a:pt x="774" y="64"/>
                  </a:lnTo>
                  <a:lnTo>
                    <a:pt x="763" y="59"/>
                  </a:lnTo>
                  <a:lnTo>
                    <a:pt x="751" y="53"/>
                  </a:lnTo>
                  <a:lnTo>
                    <a:pt x="740" y="47"/>
                  </a:lnTo>
                  <a:lnTo>
                    <a:pt x="729" y="41"/>
                  </a:lnTo>
                  <a:lnTo>
                    <a:pt x="719" y="40"/>
                  </a:lnTo>
                  <a:lnTo>
                    <a:pt x="706" y="34"/>
                  </a:lnTo>
                  <a:lnTo>
                    <a:pt x="694" y="28"/>
                  </a:lnTo>
                  <a:lnTo>
                    <a:pt x="681" y="24"/>
                  </a:lnTo>
                  <a:lnTo>
                    <a:pt x="672" y="21"/>
                  </a:lnTo>
                  <a:lnTo>
                    <a:pt x="658" y="17"/>
                  </a:lnTo>
                  <a:lnTo>
                    <a:pt x="645" y="13"/>
                  </a:lnTo>
                  <a:lnTo>
                    <a:pt x="634" y="11"/>
                  </a:lnTo>
                  <a:lnTo>
                    <a:pt x="622" y="7"/>
                  </a:lnTo>
                  <a:lnTo>
                    <a:pt x="607" y="5"/>
                  </a:lnTo>
                  <a:lnTo>
                    <a:pt x="596" y="3"/>
                  </a:lnTo>
                  <a:lnTo>
                    <a:pt x="582" y="2"/>
                  </a:lnTo>
                  <a:lnTo>
                    <a:pt x="569" y="2"/>
                  </a:lnTo>
                  <a:lnTo>
                    <a:pt x="556" y="0"/>
                  </a:lnTo>
                  <a:lnTo>
                    <a:pt x="542" y="0"/>
                  </a:lnTo>
                  <a:lnTo>
                    <a:pt x="531" y="0"/>
                  </a:lnTo>
                  <a:lnTo>
                    <a:pt x="518" y="0"/>
                  </a:lnTo>
                  <a:lnTo>
                    <a:pt x="504" y="0"/>
                  </a:lnTo>
                  <a:lnTo>
                    <a:pt x="489" y="0"/>
                  </a:lnTo>
                  <a:lnTo>
                    <a:pt x="476" y="0"/>
                  </a:lnTo>
                  <a:lnTo>
                    <a:pt x="464" y="2"/>
                  </a:lnTo>
                  <a:lnTo>
                    <a:pt x="449" y="2"/>
                  </a:lnTo>
                  <a:lnTo>
                    <a:pt x="438" y="3"/>
                  </a:lnTo>
                  <a:lnTo>
                    <a:pt x="424" y="5"/>
                  </a:lnTo>
                  <a:lnTo>
                    <a:pt x="413" y="7"/>
                  </a:lnTo>
                  <a:lnTo>
                    <a:pt x="398" y="11"/>
                  </a:lnTo>
                  <a:lnTo>
                    <a:pt x="386" y="13"/>
                  </a:lnTo>
                  <a:lnTo>
                    <a:pt x="373" y="17"/>
                  </a:lnTo>
                  <a:lnTo>
                    <a:pt x="362" y="21"/>
                  </a:lnTo>
                  <a:lnTo>
                    <a:pt x="350" y="24"/>
                  </a:lnTo>
                  <a:lnTo>
                    <a:pt x="339" y="28"/>
                  </a:lnTo>
                  <a:lnTo>
                    <a:pt x="326" y="34"/>
                  </a:lnTo>
                  <a:lnTo>
                    <a:pt x="316" y="40"/>
                  </a:lnTo>
                  <a:lnTo>
                    <a:pt x="303" y="41"/>
                  </a:lnTo>
                  <a:lnTo>
                    <a:pt x="291" y="47"/>
                  </a:lnTo>
                  <a:lnTo>
                    <a:pt x="280" y="53"/>
                  </a:lnTo>
                  <a:lnTo>
                    <a:pt x="270" y="59"/>
                  </a:lnTo>
                  <a:lnTo>
                    <a:pt x="257" y="64"/>
                  </a:lnTo>
                  <a:lnTo>
                    <a:pt x="248" y="70"/>
                  </a:lnTo>
                  <a:lnTo>
                    <a:pt x="238" y="78"/>
                  </a:lnTo>
                  <a:lnTo>
                    <a:pt x="227" y="85"/>
                  </a:lnTo>
                  <a:lnTo>
                    <a:pt x="217" y="91"/>
                  </a:lnTo>
                  <a:lnTo>
                    <a:pt x="206" y="99"/>
                  </a:lnTo>
                  <a:lnTo>
                    <a:pt x="196" y="106"/>
                  </a:lnTo>
                  <a:lnTo>
                    <a:pt x="187" y="114"/>
                  </a:lnTo>
                  <a:lnTo>
                    <a:pt x="177" y="121"/>
                  </a:lnTo>
                  <a:lnTo>
                    <a:pt x="170" y="131"/>
                  </a:lnTo>
                  <a:lnTo>
                    <a:pt x="160" y="138"/>
                  </a:lnTo>
                  <a:lnTo>
                    <a:pt x="152" y="148"/>
                  </a:lnTo>
                  <a:lnTo>
                    <a:pt x="141" y="157"/>
                  </a:lnTo>
                  <a:lnTo>
                    <a:pt x="133" y="165"/>
                  </a:lnTo>
                  <a:lnTo>
                    <a:pt x="124" y="175"/>
                  </a:lnTo>
                  <a:lnTo>
                    <a:pt x="118" y="184"/>
                  </a:lnTo>
                  <a:lnTo>
                    <a:pt x="109" y="194"/>
                  </a:lnTo>
                  <a:lnTo>
                    <a:pt x="101" y="203"/>
                  </a:lnTo>
                  <a:lnTo>
                    <a:pt x="95" y="214"/>
                  </a:lnTo>
                  <a:lnTo>
                    <a:pt x="88" y="224"/>
                  </a:lnTo>
                  <a:lnTo>
                    <a:pt x="80" y="235"/>
                  </a:lnTo>
                  <a:lnTo>
                    <a:pt x="75" y="245"/>
                  </a:lnTo>
                  <a:lnTo>
                    <a:pt x="67" y="254"/>
                  </a:lnTo>
                  <a:lnTo>
                    <a:pt x="61" y="266"/>
                  </a:lnTo>
                  <a:lnTo>
                    <a:pt x="55" y="277"/>
                  </a:lnTo>
                  <a:lnTo>
                    <a:pt x="50" y="289"/>
                  </a:lnTo>
                  <a:lnTo>
                    <a:pt x="44" y="300"/>
                  </a:lnTo>
                  <a:lnTo>
                    <a:pt x="40" y="311"/>
                  </a:lnTo>
                  <a:lnTo>
                    <a:pt x="35" y="323"/>
                  </a:lnTo>
                  <a:lnTo>
                    <a:pt x="31" y="336"/>
                  </a:lnTo>
                  <a:lnTo>
                    <a:pt x="27" y="346"/>
                  </a:lnTo>
                  <a:lnTo>
                    <a:pt x="23" y="359"/>
                  </a:lnTo>
                  <a:lnTo>
                    <a:pt x="17" y="370"/>
                  </a:lnTo>
                  <a:lnTo>
                    <a:pt x="14" y="384"/>
                  </a:lnTo>
                  <a:lnTo>
                    <a:pt x="12" y="395"/>
                  </a:lnTo>
                  <a:lnTo>
                    <a:pt x="10" y="410"/>
                  </a:lnTo>
                  <a:lnTo>
                    <a:pt x="6" y="422"/>
                  </a:lnTo>
                  <a:lnTo>
                    <a:pt x="6" y="435"/>
                  </a:lnTo>
                  <a:lnTo>
                    <a:pt x="2" y="446"/>
                  </a:lnTo>
                  <a:lnTo>
                    <a:pt x="2" y="462"/>
                  </a:lnTo>
                  <a:lnTo>
                    <a:pt x="0" y="473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0" y="515"/>
                  </a:lnTo>
                  <a:lnTo>
                    <a:pt x="0" y="528"/>
                  </a:lnTo>
                  <a:lnTo>
                    <a:pt x="0" y="540"/>
                  </a:lnTo>
                  <a:lnTo>
                    <a:pt x="0" y="553"/>
                  </a:lnTo>
                  <a:lnTo>
                    <a:pt x="2" y="566"/>
                  </a:lnTo>
                  <a:lnTo>
                    <a:pt x="2" y="580"/>
                  </a:lnTo>
                  <a:lnTo>
                    <a:pt x="6" y="591"/>
                  </a:lnTo>
                  <a:lnTo>
                    <a:pt x="6" y="604"/>
                  </a:lnTo>
                  <a:lnTo>
                    <a:pt x="10" y="618"/>
                  </a:lnTo>
                  <a:lnTo>
                    <a:pt x="12" y="629"/>
                  </a:lnTo>
                  <a:lnTo>
                    <a:pt x="14" y="642"/>
                  </a:lnTo>
                  <a:lnTo>
                    <a:pt x="17" y="654"/>
                  </a:lnTo>
                  <a:lnTo>
                    <a:pt x="23" y="665"/>
                  </a:lnTo>
                  <a:lnTo>
                    <a:pt x="27" y="676"/>
                  </a:lnTo>
                  <a:lnTo>
                    <a:pt x="31" y="690"/>
                  </a:lnTo>
                  <a:lnTo>
                    <a:pt x="35" y="701"/>
                  </a:lnTo>
                  <a:lnTo>
                    <a:pt x="40" y="714"/>
                  </a:lnTo>
                  <a:lnTo>
                    <a:pt x="44" y="724"/>
                  </a:lnTo>
                  <a:lnTo>
                    <a:pt x="50" y="735"/>
                  </a:lnTo>
                  <a:lnTo>
                    <a:pt x="55" y="747"/>
                  </a:lnTo>
                  <a:lnTo>
                    <a:pt x="61" y="758"/>
                  </a:lnTo>
                  <a:lnTo>
                    <a:pt x="67" y="770"/>
                  </a:lnTo>
                  <a:lnTo>
                    <a:pt x="75" y="779"/>
                  </a:lnTo>
                  <a:lnTo>
                    <a:pt x="80" y="789"/>
                  </a:lnTo>
                  <a:lnTo>
                    <a:pt x="88" y="800"/>
                  </a:lnTo>
                  <a:lnTo>
                    <a:pt x="95" y="810"/>
                  </a:lnTo>
                  <a:lnTo>
                    <a:pt x="101" y="821"/>
                  </a:lnTo>
                  <a:lnTo>
                    <a:pt x="109" y="830"/>
                  </a:lnTo>
                  <a:lnTo>
                    <a:pt x="118" y="840"/>
                  </a:lnTo>
                  <a:lnTo>
                    <a:pt x="124" y="849"/>
                  </a:lnTo>
                  <a:lnTo>
                    <a:pt x="133" y="859"/>
                  </a:lnTo>
                  <a:lnTo>
                    <a:pt x="141" y="868"/>
                  </a:lnTo>
                  <a:lnTo>
                    <a:pt x="152" y="878"/>
                  </a:lnTo>
                  <a:lnTo>
                    <a:pt x="160" y="886"/>
                  </a:lnTo>
                  <a:lnTo>
                    <a:pt x="170" y="895"/>
                  </a:lnTo>
                  <a:lnTo>
                    <a:pt x="177" y="903"/>
                  </a:lnTo>
                  <a:lnTo>
                    <a:pt x="187" y="912"/>
                  </a:lnTo>
                  <a:lnTo>
                    <a:pt x="196" y="918"/>
                  </a:lnTo>
                  <a:lnTo>
                    <a:pt x="206" y="927"/>
                  </a:lnTo>
                  <a:lnTo>
                    <a:pt x="217" y="933"/>
                  </a:lnTo>
                  <a:lnTo>
                    <a:pt x="227" y="941"/>
                  </a:lnTo>
                  <a:lnTo>
                    <a:pt x="238" y="946"/>
                  </a:lnTo>
                  <a:lnTo>
                    <a:pt x="248" y="954"/>
                  </a:lnTo>
                  <a:lnTo>
                    <a:pt x="257" y="960"/>
                  </a:lnTo>
                  <a:lnTo>
                    <a:pt x="270" y="967"/>
                  </a:lnTo>
                  <a:lnTo>
                    <a:pt x="280" y="973"/>
                  </a:lnTo>
                  <a:lnTo>
                    <a:pt x="291" y="979"/>
                  </a:lnTo>
                  <a:lnTo>
                    <a:pt x="303" y="984"/>
                  </a:lnTo>
                  <a:lnTo>
                    <a:pt x="316" y="990"/>
                  </a:lnTo>
                  <a:lnTo>
                    <a:pt x="326" y="992"/>
                  </a:lnTo>
                  <a:lnTo>
                    <a:pt x="339" y="998"/>
                  </a:lnTo>
                  <a:lnTo>
                    <a:pt x="350" y="1002"/>
                  </a:lnTo>
                  <a:lnTo>
                    <a:pt x="362" y="1005"/>
                  </a:lnTo>
                  <a:lnTo>
                    <a:pt x="373" y="1009"/>
                  </a:lnTo>
                  <a:lnTo>
                    <a:pt x="386" y="1013"/>
                  </a:lnTo>
                  <a:lnTo>
                    <a:pt x="398" y="1015"/>
                  </a:lnTo>
                  <a:lnTo>
                    <a:pt x="413" y="1019"/>
                  </a:lnTo>
                  <a:lnTo>
                    <a:pt x="424" y="1021"/>
                  </a:lnTo>
                  <a:lnTo>
                    <a:pt x="438" y="1022"/>
                  </a:lnTo>
                  <a:lnTo>
                    <a:pt x="449" y="1024"/>
                  </a:lnTo>
                  <a:lnTo>
                    <a:pt x="464" y="1026"/>
                  </a:lnTo>
                  <a:lnTo>
                    <a:pt x="476" y="1028"/>
                  </a:lnTo>
                  <a:lnTo>
                    <a:pt x="489" y="1030"/>
                  </a:lnTo>
                  <a:lnTo>
                    <a:pt x="504" y="1030"/>
                  </a:lnTo>
                  <a:lnTo>
                    <a:pt x="518" y="1030"/>
                  </a:lnTo>
                  <a:lnTo>
                    <a:pt x="518" y="10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2" name="Freeform 19"/>
            <p:cNvSpPr>
              <a:spLocks/>
            </p:cNvSpPr>
            <p:nvPr/>
          </p:nvSpPr>
          <p:spPr bwMode="auto">
            <a:xfrm>
              <a:off x="7160498" y="4147464"/>
              <a:ext cx="1153922" cy="1153922"/>
            </a:xfrm>
            <a:custGeom>
              <a:avLst/>
              <a:gdLst/>
              <a:ahLst/>
              <a:cxnLst>
                <a:cxn ang="0">
                  <a:pos x="442" y="796"/>
                </a:cxn>
                <a:cxn ang="0">
                  <a:pos x="489" y="789"/>
                </a:cxn>
                <a:cxn ang="0">
                  <a:pos x="537" y="773"/>
                </a:cxn>
                <a:cxn ang="0">
                  <a:pos x="580" y="754"/>
                </a:cxn>
                <a:cxn ang="0">
                  <a:pos x="622" y="730"/>
                </a:cxn>
                <a:cxn ang="0">
                  <a:pos x="660" y="701"/>
                </a:cxn>
                <a:cxn ang="0">
                  <a:pos x="694" y="667"/>
                </a:cxn>
                <a:cxn ang="0">
                  <a:pos x="725" y="629"/>
                </a:cxn>
                <a:cxn ang="0">
                  <a:pos x="752" y="589"/>
                </a:cxn>
                <a:cxn ang="0">
                  <a:pos x="771" y="545"/>
                </a:cxn>
                <a:cxn ang="0">
                  <a:pos x="788" y="498"/>
                </a:cxn>
                <a:cxn ang="0">
                  <a:pos x="795" y="450"/>
                </a:cxn>
                <a:cxn ang="0">
                  <a:pos x="801" y="401"/>
                </a:cxn>
                <a:cxn ang="0">
                  <a:pos x="795" y="350"/>
                </a:cxn>
                <a:cxn ang="0">
                  <a:pos x="788" y="300"/>
                </a:cxn>
                <a:cxn ang="0">
                  <a:pos x="771" y="253"/>
                </a:cxn>
                <a:cxn ang="0">
                  <a:pos x="752" y="209"/>
                </a:cxn>
                <a:cxn ang="0">
                  <a:pos x="725" y="167"/>
                </a:cxn>
                <a:cxn ang="0">
                  <a:pos x="694" y="131"/>
                </a:cxn>
                <a:cxn ang="0">
                  <a:pos x="660" y="99"/>
                </a:cxn>
                <a:cxn ang="0">
                  <a:pos x="622" y="68"/>
                </a:cxn>
                <a:cxn ang="0">
                  <a:pos x="580" y="43"/>
                </a:cxn>
                <a:cxn ang="0">
                  <a:pos x="537" y="23"/>
                </a:cxn>
                <a:cxn ang="0">
                  <a:pos x="489" y="9"/>
                </a:cxn>
                <a:cxn ang="0">
                  <a:pos x="442" y="2"/>
                </a:cxn>
                <a:cxn ang="0">
                  <a:pos x="390" y="0"/>
                </a:cxn>
                <a:cxn ang="0">
                  <a:pos x="339" y="4"/>
                </a:cxn>
                <a:cxn ang="0">
                  <a:pos x="289" y="15"/>
                </a:cxn>
                <a:cxn ang="0">
                  <a:pos x="244" y="32"/>
                </a:cxn>
                <a:cxn ang="0">
                  <a:pos x="200" y="51"/>
                </a:cxn>
                <a:cxn ang="0">
                  <a:pos x="158" y="78"/>
                </a:cxn>
                <a:cxn ang="0">
                  <a:pos x="124" y="112"/>
                </a:cxn>
                <a:cxn ang="0">
                  <a:pos x="90" y="146"/>
                </a:cxn>
                <a:cxn ang="0">
                  <a:pos x="61" y="184"/>
                </a:cxn>
                <a:cxn ang="0">
                  <a:pos x="38" y="226"/>
                </a:cxn>
                <a:cxn ang="0">
                  <a:pos x="19" y="272"/>
                </a:cxn>
                <a:cxn ang="0">
                  <a:pos x="6" y="319"/>
                </a:cxn>
                <a:cxn ang="0">
                  <a:pos x="0" y="370"/>
                </a:cxn>
                <a:cxn ang="0">
                  <a:pos x="0" y="420"/>
                </a:cxn>
                <a:cxn ang="0">
                  <a:pos x="4" y="469"/>
                </a:cxn>
                <a:cxn ang="0">
                  <a:pos x="18" y="517"/>
                </a:cxn>
                <a:cxn ang="0">
                  <a:pos x="35" y="562"/>
                </a:cxn>
                <a:cxn ang="0">
                  <a:pos x="57" y="606"/>
                </a:cxn>
                <a:cxn ang="0">
                  <a:pos x="84" y="644"/>
                </a:cxn>
                <a:cxn ang="0">
                  <a:pos x="118" y="682"/>
                </a:cxn>
                <a:cxn ang="0">
                  <a:pos x="153" y="713"/>
                </a:cxn>
                <a:cxn ang="0">
                  <a:pos x="192" y="741"/>
                </a:cxn>
                <a:cxn ang="0">
                  <a:pos x="234" y="764"/>
                </a:cxn>
                <a:cxn ang="0">
                  <a:pos x="282" y="781"/>
                </a:cxn>
                <a:cxn ang="0">
                  <a:pos x="327" y="793"/>
                </a:cxn>
                <a:cxn ang="0">
                  <a:pos x="379" y="798"/>
                </a:cxn>
              </a:cxnLst>
              <a:rect l="0" t="0" r="r" b="b"/>
              <a:pathLst>
                <a:path w="801" h="800">
                  <a:moveTo>
                    <a:pt x="402" y="800"/>
                  </a:moveTo>
                  <a:lnTo>
                    <a:pt x="411" y="798"/>
                  </a:lnTo>
                  <a:lnTo>
                    <a:pt x="421" y="798"/>
                  </a:lnTo>
                  <a:lnTo>
                    <a:pt x="430" y="798"/>
                  </a:lnTo>
                  <a:lnTo>
                    <a:pt x="442" y="796"/>
                  </a:lnTo>
                  <a:lnTo>
                    <a:pt x="451" y="794"/>
                  </a:lnTo>
                  <a:lnTo>
                    <a:pt x="461" y="793"/>
                  </a:lnTo>
                  <a:lnTo>
                    <a:pt x="470" y="793"/>
                  </a:lnTo>
                  <a:lnTo>
                    <a:pt x="480" y="791"/>
                  </a:lnTo>
                  <a:lnTo>
                    <a:pt x="489" y="789"/>
                  </a:lnTo>
                  <a:lnTo>
                    <a:pt x="499" y="787"/>
                  </a:lnTo>
                  <a:lnTo>
                    <a:pt x="508" y="783"/>
                  </a:lnTo>
                  <a:lnTo>
                    <a:pt x="518" y="781"/>
                  </a:lnTo>
                  <a:lnTo>
                    <a:pt x="527" y="777"/>
                  </a:lnTo>
                  <a:lnTo>
                    <a:pt x="537" y="773"/>
                  </a:lnTo>
                  <a:lnTo>
                    <a:pt x="544" y="770"/>
                  </a:lnTo>
                  <a:lnTo>
                    <a:pt x="556" y="768"/>
                  </a:lnTo>
                  <a:lnTo>
                    <a:pt x="563" y="764"/>
                  </a:lnTo>
                  <a:lnTo>
                    <a:pt x="573" y="758"/>
                  </a:lnTo>
                  <a:lnTo>
                    <a:pt x="580" y="754"/>
                  </a:lnTo>
                  <a:lnTo>
                    <a:pt x="590" y="751"/>
                  </a:lnTo>
                  <a:lnTo>
                    <a:pt x="598" y="745"/>
                  </a:lnTo>
                  <a:lnTo>
                    <a:pt x="605" y="741"/>
                  </a:lnTo>
                  <a:lnTo>
                    <a:pt x="615" y="735"/>
                  </a:lnTo>
                  <a:lnTo>
                    <a:pt x="622" y="730"/>
                  </a:lnTo>
                  <a:lnTo>
                    <a:pt x="630" y="724"/>
                  </a:lnTo>
                  <a:lnTo>
                    <a:pt x="637" y="718"/>
                  </a:lnTo>
                  <a:lnTo>
                    <a:pt x="645" y="713"/>
                  </a:lnTo>
                  <a:lnTo>
                    <a:pt x="655" y="707"/>
                  </a:lnTo>
                  <a:lnTo>
                    <a:pt x="660" y="701"/>
                  </a:lnTo>
                  <a:lnTo>
                    <a:pt x="668" y="696"/>
                  </a:lnTo>
                  <a:lnTo>
                    <a:pt x="675" y="688"/>
                  </a:lnTo>
                  <a:lnTo>
                    <a:pt x="683" y="682"/>
                  </a:lnTo>
                  <a:lnTo>
                    <a:pt x="689" y="675"/>
                  </a:lnTo>
                  <a:lnTo>
                    <a:pt x="694" y="667"/>
                  </a:lnTo>
                  <a:lnTo>
                    <a:pt x="700" y="659"/>
                  </a:lnTo>
                  <a:lnTo>
                    <a:pt x="708" y="652"/>
                  </a:lnTo>
                  <a:lnTo>
                    <a:pt x="713" y="644"/>
                  </a:lnTo>
                  <a:lnTo>
                    <a:pt x="719" y="637"/>
                  </a:lnTo>
                  <a:lnTo>
                    <a:pt x="725" y="629"/>
                  </a:lnTo>
                  <a:lnTo>
                    <a:pt x="731" y="623"/>
                  </a:lnTo>
                  <a:lnTo>
                    <a:pt x="736" y="614"/>
                  </a:lnTo>
                  <a:lnTo>
                    <a:pt x="742" y="606"/>
                  </a:lnTo>
                  <a:lnTo>
                    <a:pt x="746" y="597"/>
                  </a:lnTo>
                  <a:lnTo>
                    <a:pt x="752" y="589"/>
                  </a:lnTo>
                  <a:lnTo>
                    <a:pt x="755" y="580"/>
                  </a:lnTo>
                  <a:lnTo>
                    <a:pt x="759" y="572"/>
                  </a:lnTo>
                  <a:lnTo>
                    <a:pt x="765" y="562"/>
                  </a:lnTo>
                  <a:lnTo>
                    <a:pt x="769" y="555"/>
                  </a:lnTo>
                  <a:lnTo>
                    <a:pt x="771" y="545"/>
                  </a:lnTo>
                  <a:lnTo>
                    <a:pt x="774" y="536"/>
                  </a:lnTo>
                  <a:lnTo>
                    <a:pt x="778" y="526"/>
                  </a:lnTo>
                  <a:lnTo>
                    <a:pt x="782" y="517"/>
                  </a:lnTo>
                  <a:lnTo>
                    <a:pt x="784" y="507"/>
                  </a:lnTo>
                  <a:lnTo>
                    <a:pt x="788" y="498"/>
                  </a:lnTo>
                  <a:lnTo>
                    <a:pt x="790" y="488"/>
                  </a:lnTo>
                  <a:lnTo>
                    <a:pt x="791" y="479"/>
                  </a:lnTo>
                  <a:lnTo>
                    <a:pt x="793" y="469"/>
                  </a:lnTo>
                  <a:lnTo>
                    <a:pt x="793" y="460"/>
                  </a:lnTo>
                  <a:lnTo>
                    <a:pt x="795" y="450"/>
                  </a:lnTo>
                  <a:lnTo>
                    <a:pt x="797" y="441"/>
                  </a:lnTo>
                  <a:lnTo>
                    <a:pt x="799" y="431"/>
                  </a:lnTo>
                  <a:lnTo>
                    <a:pt x="801" y="420"/>
                  </a:lnTo>
                  <a:lnTo>
                    <a:pt x="801" y="410"/>
                  </a:lnTo>
                  <a:lnTo>
                    <a:pt x="801" y="401"/>
                  </a:lnTo>
                  <a:lnTo>
                    <a:pt x="801" y="391"/>
                  </a:lnTo>
                  <a:lnTo>
                    <a:pt x="801" y="380"/>
                  </a:lnTo>
                  <a:lnTo>
                    <a:pt x="799" y="370"/>
                  </a:lnTo>
                  <a:lnTo>
                    <a:pt x="797" y="359"/>
                  </a:lnTo>
                  <a:lnTo>
                    <a:pt x="795" y="350"/>
                  </a:lnTo>
                  <a:lnTo>
                    <a:pt x="793" y="338"/>
                  </a:lnTo>
                  <a:lnTo>
                    <a:pt x="793" y="329"/>
                  </a:lnTo>
                  <a:lnTo>
                    <a:pt x="791" y="319"/>
                  </a:lnTo>
                  <a:lnTo>
                    <a:pt x="790" y="310"/>
                  </a:lnTo>
                  <a:lnTo>
                    <a:pt x="788" y="300"/>
                  </a:lnTo>
                  <a:lnTo>
                    <a:pt x="784" y="291"/>
                  </a:lnTo>
                  <a:lnTo>
                    <a:pt x="782" y="281"/>
                  </a:lnTo>
                  <a:lnTo>
                    <a:pt x="778" y="272"/>
                  </a:lnTo>
                  <a:lnTo>
                    <a:pt x="774" y="262"/>
                  </a:lnTo>
                  <a:lnTo>
                    <a:pt x="771" y="253"/>
                  </a:lnTo>
                  <a:lnTo>
                    <a:pt x="769" y="245"/>
                  </a:lnTo>
                  <a:lnTo>
                    <a:pt x="765" y="235"/>
                  </a:lnTo>
                  <a:lnTo>
                    <a:pt x="759" y="226"/>
                  </a:lnTo>
                  <a:lnTo>
                    <a:pt x="755" y="218"/>
                  </a:lnTo>
                  <a:lnTo>
                    <a:pt x="752" y="209"/>
                  </a:lnTo>
                  <a:lnTo>
                    <a:pt x="746" y="201"/>
                  </a:lnTo>
                  <a:lnTo>
                    <a:pt x="742" y="192"/>
                  </a:lnTo>
                  <a:lnTo>
                    <a:pt x="736" y="184"/>
                  </a:lnTo>
                  <a:lnTo>
                    <a:pt x="731" y="177"/>
                  </a:lnTo>
                  <a:lnTo>
                    <a:pt x="725" y="167"/>
                  </a:lnTo>
                  <a:lnTo>
                    <a:pt x="719" y="159"/>
                  </a:lnTo>
                  <a:lnTo>
                    <a:pt x="713" y="152"/>
                  </a:lnTo>
                  <a:lnTo>
                    <a:pt x="708" y="146"/>
                  </a:lnTo>
                  <a:lnTo>
                    <a:pt x="700" y="139"/>
                  </a:lnTo>
                  <a:lnTo>
                    <a:pt x="694" y="131"/>
                  </a:lnTo>
                  <a:lnTo>
                    <a:pt x="689" y="123"/>
                  </a:lnTo>
                  <a:lnTo>
                    <a:pt x="683" y="118"/>
                  </a:lnTo>
                  <a:lnTo>
                    <a:pt x="675" y="112"/>
                  </a:lnTo>
                  <a:lnTo>
                    <a:pt x="668" y="104"/>
                  </a:lnTo>
                  <a:lnTo>
                    <a:pt x="660" y="99"/>
                  </a:lnTo>
                  <a:lnTo>
                    <a:pt x="655" y="91"/>
                  </a:lnTo>
                  <a:lnTo>
                    <a:pt x="645" y="83"/>
                  </a:lnTo>
                  <a:lnTo>
                    <a:pt x="637" y="78"/>
                  </a:lnTo>
                  <a:lnTo>
                    <a:pt x="630" y="72"/>
                  </a:lnTo>
                  <a:lnTo>
                    <a:pt x="622" y="68"/>
                  </a:lnTo>
                  <a:lnTo>
                    <a:pt x="615" y="62"/>
                  </a:lnTo>
                  <a:lnTo>
                    <a:pt x="605" y="57"/>
                  </a:lnTo>
                  <a:lnTo>
                    <a:pt x="598" y="51"/>
                  </a:lnTo>
                  <a:lnTo>
                    <a:pt x="590" y="47"/>
                  </a:lnTo>
                  <a:lnTo>
                    <a:pt x="580" y="43"/>
                  </a:lnTo>
                  <a:lnTo>
                    <a:pt x="573" y="38"/>
                  </a:lnTo>
                  <a:lnTo>
                    <a:pt x="563" y="34"/>
                  </a:lnTo>
                  <a:lnTo>
                    <a:pt x="556" y="32"/>
                  </a:lnTo>
                  <a:lnTo>
                    <a:pt x="544" y="26"/>
                  </a:lnTo>
                  <a:lnTo>
                    <a:pt x="537" y="23"/>
                  </a:lnTo>
                  <a:lnTo>
                    <a:pt x="527" y="21"/>
                  </a:lnTo>
                  <a:lnTo>
                    <a:pt x="518" y="17"/>
                  </a:lnTo>
                  <a:lnTo>
                    <a:pt x="508" y="15"/>
                  </a:lnTo>
                  <a:lnTo>
                    <a:pt x="499" y="11"/>
                  </a:lnTo>
                  <a:lnTo>
                    <a:pt x="489" y="9"/>
                  </a:lnTo>
                  <a:lnTo>
                    <a:pt x="480" y="7"/>
                  </a:lnTo>
                  <a:lnTo>
                    <a:pt x="470" y="5"/>
                  </a:lnTo>
                  <a:lnTo>
                    <a:pt x="461" y="4"/>
                  </a:lnTo>
                  <a:lnTo>
                    <a:pt x="451" y="2"/>
                  </a:lnTo>
                  <a:lnTo>
                    <a:pt x="442" y="2"/>
                  </a:lnTo>
                  <a:lnTo>
                    <a:pt x="430" y="0"/>
                  </a:lnTo>
                  <a:lnTo>
                    <a:pt x="42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0" y="0"/>
                  </a:lnTo>
                  <a:lnTo>
                    <a:pt x="379" y="0"/>
                  </a:lnTo>
                  <a:lnTo>
                    <a:pt x="369" y="0"/>
                  </a:lnTo>
                  <a:lnTo>
                    <a:pt x="358" y="2"/>
                  </a:lnTo>
                  <a:lnTo>
                    <a:pt x="348" y="2"/>
                  </a:lnTo>
                  <a:lnTo>
                    <a:pt x="339" y="4"/>
                  </a:lnTo>
                  <a:lnTo>
                    <a:pt x="327" y="5"/>
                  </a:lnTo>
                  <a:lnTo>
                    <a:pt x="318" y="7"/>
                  </a:lnTo>
                  <a:lnTo>
                    <a:pt x="308" y="9"/>
                  </a:lnTo>
                  <a:lnTo>
                    <a:pt x="299" y="11"/>
                  </a:lnTo>
                  <a:lnTo>
                    <a:pt x="289" y="15"/>
                  </a:lnTo>
                  <a:lnTo>
                    <a:pt x="282" y="17"/>
                  </a:lnTo>
                  <a:lnTo>
                    <a:pt x="270" y="21"/>
                  </a:lnTo>
                  <a:lnTo>
                    <a:pt x="261" y="23"/>
                  </a:lnTo>
                  <a:lnTo>
                    <a:pt x="253" y="26"/>
                  </a:lnTo>
                  <a:lnTo>
                    <a:pt x="244" y="32"/>
                  </a:lnTo>
                  <a:lnTo>
                    <a:pt x="234" y="34"/>
                  </a:lnTo>
                  <a:lnTo>
                    <a:pt x="227" y="38"/>
                  </a:lnTo>
                  <a:lnTo>
                    <a:pt x="217" y="43"/>
                  </a:lnTo>
                  <a:lnTo>
                    <a:pt x="210" y="47"/>
                  </a:lnTo>
                  <a:lnTo>
                    <a:pt x="200" y="51"/>
                  </a:lnTo>
                  <a:lnTo>
                    <a:pt x="192" y="57"/>
                  </a:lnTo>
                  <a:lnTo>
                    <a:pt x="183" y="62"/>
                  </a:lnTo>
                  <a:lnTo>
                    <a:pt x="175" y="68"/>
                  </a:lnTo>
                  <a:lnTo>
                    <a:pt x="168" y="72"/>
                  </a:lnTo>
                  <a:lnTo>
                    <a:pt x="158" y="78"/>
                  </a:lnTo>
                  <a:lnTo>
                    <a:pt x="153" y="83"/>
                  </a:lnTo>
                  <a:lnTo>
                    <a:pt x="145" y="91"/>
                  </a:lnTo>
                  <a:lnTo>
                    <a:pt x="137" y="99"/>
                  </a:lnTo>
                  <a:lnTo>
                    <a:pt x="130" y="104"/>
                  </a:lnTo>
                  <a:lnTo>
                    <a:pt x="124" y="112"/>
                  </a:lnTo>
                  <a:lnTo>
                    <a:pt x="118" y="118"/>
                  </a:lnTo>
                  <a:lnTo>
                    <a:pt x="111" y="123"/>
                  </a:lnTo>
                  <a:lnTo>
                    <a:pt x="103" y="131"/>
                  </a:lnTo>
                  <a:lnTo>
                    <a:pt x="97" y="139"/>
                  </a:lnTo>
                  <a:lnTo>
                    <a:pt x="90" y="146"/>
                  </a:lnTo>
                  <a:lnTo>
                    <a:pt x="84" y="152"/>
                  </a:lnTo>
                  <a:lnTo>
                    <a:pt x="78" y="159"/>
                  </a:lnTo>
                  <a:lnTo>
                    <a:pt x="73" y="167"/>
                  </a:lnTo>
                  <a:lnTo>
                    <a:pt x="67" y="177"/>
                  </a:lnTo>
                  <a:lnTo>
                    <a:pt x="61" y="184"/>
                  </a:lnTo>
                  <a:lnTo>
                    <a:pt x="57" y="192"/>
                  </a:lnTo>
                  <a:lnTo>
                    <a:pt x="52" y="201"/>
                  </a:lnTo>
                  <a:lnTo>
                    <a:pt x="46" y="209"/>
                  </a:lnTo>
                  <a:lnTo>
                    <a:pt x="42" y="218"/>
                  </a:lnTo>
                  <a:lnTo>
                    <a:pt x="38" y="226"/>
                  </a:lnTo>
                  <a:lnTo>
                    <a:pt x="35" y="235"/>
                  </a:lnTo>
                  <a:lnTo>
                    <a:pt x="31" y="245"/>
                  </a:lnTo>
                  <a:lnTo>
                    <a:pt x="27" y="253"/>
                  </a:lnTo>
                  <a:lnTo>
                    <a:pt x="23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4" y="291"/>
                  </a:lnTo>
                  <a:lnTo>
                    <a:pt x="10" y="300"/>
                  </a:lnTo>
                  <a:lnTo>
                    <a:pt x="8" y="310"/>
                  </a:lnTo>
                  <a:lnTo>
                    <a:pt x="6" y="319"/>
                  </a:lnTo>
                  <a:lnTo>
                    <a:pt x="4" y="329"/>
                  </a:lnTo>
                  <a:lnTo>
                    <a:pt x="4" y="338"/>
                  </a:lnTo>
                  <a:lnTo>
                    <a:pt x="0" y="350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41"/>
                  </a:lnTo>
                  <a:lnTo>
                    <a:pt x="0" y="450"/>
                  </a:lnTo>
                  <a:lnTo>
                    <a:pt x="4" y="460"/>
                  </a:lnTo>
                  <a:lnTo>
                    <a:pt x="4" y="469"/>
                  </a:lnTo>
                  <a:lnTo>
                    <a:pt x="6" y="479"/>
                  </a:lnTo>
                  <a:lnTo>
                    <a:pt x="8" y="488"/>
                  </a:lnTo>
                  <a:lnTo>
                    <a:pt x="10" y="498"/>
                  </a:lnTo>
                  <a:lnTo>
                    <a:pt x="14" y="507"/>
                  </a:lnTo>
                  <a:lnTo>
                    <a:pt x="18" y="517"/>
                  </a:lnTo>
                  <a:lnTo>
                    <a:pt x="19" y="526"/>
                  </a:lnTo>
                  <a:lnTo>
                    <a:pt x="23" y="536"/>
                  </a:lnTo>
                  <a:lnTo>
                    <a:pt x="27" y="545"/>
                  </a:lnTo>
                  <a:lnTo>
                    <a:pt x="31" y="555"/>
                  </a:lnTo>
                  <a:lnTo>
                    <a:pt x="35" y="562"/>
                  </a:lnTo>
                  <a:lnTo>
                    <a:pt x="38" y="572"/>
                  </a:lnTo>
                  <a:lnTo>
                    <a:pt x="42" y="580"/>
                  </a:lnTo>
                  <a:lnTo>
                    <a:pt x="46" y="589"/>
                  </a:lnTo>
                  <a:lnTo>
                    <a:pt x="52" y="597"/>
                  </a:lnTo>
                  <a:lnTo>
                    <a:pt x="57" y="606"/>
                  </a:lnTo>
                  <a:lnTo>
                    <a:pt x="61" y="614"/>
                  </a:lnTo>
                  <a:lnTo>
                    <a:pt x="67" y="623"/>
                  </a:lnTo>
                  <a:lnTo>
                    <a:pt x="73" y="629"/>
                  </a:lnTo>
                  <a:lnTo>
                    <a:pt x="78" y="637"/>
                  </a:lnTo>
                  <a:lnTo>
                    <a:pt x="84" y="644"/>
                  </a:lnTo>
                  <a:lnTo>
                    <a:pt x="90" y="652"/>
                  </a:lnTo>
                  <a:lnTo>
                    <a:pt x="97" y="659"/>
                  </a:lnTo>
                  <a:lnTo>
                    <a:pt x="103" y="667"/>
                  </a:lnTo>
                  <a:lnTo>
                    <a:pt x="111" y="675"/>
                  </a:lnTo>
                  <a:lnTo>
                    <a:pt x="118" y="682"/>
                  </a:lnTo>
                  <a:lnTo>
                    <a:pt x="124" y="688"/>
                  </a:lnTo>
                  <a:lnTo>
                    <a:pt x="130" y="696"/>
                  </a:lnTo>
                  <a:lnTo>
                    <a:pt x="137" y="701"/>
                  </a:lnTo>
                  <a:lnTo>
                    <a:pt x="145" y="707"/>
                  </a:lnTo>
                  <a:lnTo>
                    <a:pt x="153" y="713"/>
                  </a:lnTo>
                  <a:lnTo>
                    <a:pt x="158" y="718"/>
                  </a:lnTo>
                  <a:lnTo>
                    <a:pt x="168" y="724"/>
                  </a:lnTo>
                  <a:lnTo>
                    <a:pt x="175" y="730"/>
                  </a:lnTo>
                  <a:lnTo>
                    <a:pt x="183" y="735"/>
                  </a:lnTo>
                  <a:lnTo>
                    <a:pt x="192" y="741"/>
                  </a:lnTo>
                  <a:lnTo>
                    <a:pt x="200" y="745"/>
                  </a:lnTo>
                  <a:lnTo>
                    <a:pt x="210" y="751"/>
                  </a:lnTo>
                  <a:lnTo>
                    <a:pt x="217" y="754"/>
                  </a:lnTo>
                  <a:lnTo>
                    <a:pt x="227" y="758"/>
                  </a:lnTo>
                  <a:lnTo>
                    <a:pt x="234" y="764"/>
                  </a:lnTo>
                  <a:lnTo>
                    <a:pt x="244" y="768"/>
                  </a:lnTo>
                  <a:lnTo>
                    <a:pt x="253" y="770"/>
                  </a:lnTo>
                  <a:lnTo>
                    <a:pt x="261" y="773"/>
                  </a:lnTo>
                  <a:lnTo>
                    <a:pt x="270" y="777"/>
                  </a:lnTo>
                  <a:lnTo>
                    <a:pt x="282" y="781"/>
                  </a:lnTo>
                  <a:lnTo>
                    <a:pt x="289" y="783"/>
                  </a:lnTo>
                  <a:lnTo>
                    <a:pt x="299" y="787"/>
                  </a:lnTo>
                  <a:lnTo>
                    <a:pt x="308" y="789"/>
                  </a:lnTo>
                  <a:lnTo>
                    <a:pt x="318" y="791"/>
                  </a:lnTo>
                  <a:lnTo>
                    <a:pt x="327" y="793"/>
                  </a:lnTo>
                  <a:lnTo>
                    <a:pt x="339" y="793"/>
                  </a:lnTo>
                  <a:lnTo>
                    <a:pt x="348" y="794"/>
                  </a:lnTo>
                  <a:lnTo>
                    <a:pt x="358" y="796"/>
                  </a:lnTo>
                  <a:lnTo>
                    <a:pt x="369" y="798"/>
                  </a:lnTo>
                  <a:lnTo>
                    <a:pt x="379" y="798"/>
                  </a:lnTo>
                  <a:lnTo>
                    <a:pt x="390" y="798"/>
                  </a:lnTo>
                  <a:lnTo>
                    <a:pt x="402" y="800"/>
                  </a:lnTo>
                  <a:lnTo>
                    <a:pt x="402" y="8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3" name="Freeform 20"/>
            <p:cNvSpPr>
              <a:spLocks/>
            </p:cNvSpPr>
            <p:nvPr/>
          </p:nvSpPr>
          <p:spPr bwMode="auto">
            <a:xfrm>
              <a:off x="7206655" y="4196504"/>
              <a:ext cx="1052955" cy="1058724"/>
            </a:xfrm>
            <a:custGeom>
              <a:avLst/>
              <a:gdLst/>
              <a:ahLst/>
              <a:cxnLst>
                <a:cxn ang="0">
                  <a:pos x="401" y="730"/>
                </a:cxn>
                <a:cxn ang="0">
                  <a:pos x="447" y="722"/>
                </a:cxn>
                <a:cxn ang="0">
                  <a:pos x="488" y="709"/>
                </a:cxn>
                <a:cxn ang="0">
                  <a:pos x="528" y="690"/>
                </a:cxn>
                <a:cxn ang="0">
                  <a:pos x="568" y="669"/>
                </a:cxn>
                <a:cxn ang="0">
                  <a:pos x="603" y="641"/>
                </a:cxn>
                <a:cxn ang="0">
                  <a:pos x="635" y="612"/>
                </a:cxn>
                <a:cxn ang="0">
                  <a:pos x="661" y="578"/>
                </a:cxn>
                <a:cxn ang="0">
                  <a:pos x="684" y="540"/>
                </a:cxn>
                <a:cxn ang="0">
                  <a:pos x="703" y="500"/>
                </a:cxn>
                <a:cxn ang="0">
                  <a:pos x="719" y="456"/>
                </a:cxn>
                <a:cxn ang="0">
                  <a:pos x="726" y="411"/>
                </a:cxn>
                <a:cxn ang="0">
                  <a:pos x="730" y="367"/>
                </a:cxn>
                <a:cxn ang="0">
                  <a:pos x="726" y="319"/>
                </a:cxn>
                <a:cxn ang="0">
                  <a:pos x="719" y="274"/>
                </a:cxn>
                <a:cxn ang="0">
                  <a:pos x="703" y="230"/>
                </a:cxn>
                <a:cxn ang="0">
                  <a:pos x="684" y="192"/>
                </a:cxn>
                <a:cxn ang="0">
                  <a:pos x="661" y="154"/>
                </a:cxn>
                <a:cxn ang="0">
                  <a:pos x="635" y="120"/>
                </a:cxn>
                <a:cxn ang="0">
                  <a:pos x="603" y="89"/>
                </a:cxn>
                <a:cxn ang="0">
                  <a:pos x="568" y="63"/>
                </a:cxn>
                <a:cxn ang="0">
                  <a:pos x="528" y="40"/>
                </a:cxn>
                <a:cxn ang="0">
                  <a:pos x="488" y="23"/>
                </a:cxn>
                <a:cxn ang="0">
                  <a:pos x="447" y="9"/>
                </a:cxn>
                <a:cxn ang="0">
                  <a:pos x="401" y="2"/>
                </a:cxn>
                <a:cxn ang="0">
                  <a:pos x="355" y="0"/>
                </a:cxn>
                <a:cxn ang="0">
                  <a:pos x="308" y="4"/>
                </a:cxn>
                <a:cxn ang="0">
                  <a:pos x="262" y="13"/>
                </a:cxn>
                <a:cxn ang="0">
                  <a:pos x="222" y="28"/>
                </a:cxn>
                <a:cxn ang="0">
                  <a:pos x="182" y="47"/>
                </a:cxn>
                <a:cxn ang="0">
                  <a:pos x="146" y="72"/>
                </a:cxn>
                <a:cxn ang="0">
                  <a:pos x="112" y="101"/>
                </a:cxn>
                <a:cxn ang="0">
                  <a:pos x="82" y="133"/>
                </a:cxn>
                <a:cxn ang="0">
                  <a:pos x="55" y="169"/>
                </a:cxn>
                <a:cxn ang="0">
                  <a:pos x="34" y="207"/>
                </a:cxn>
                <a:cxn ang="0">
                  <a:pos x="17" y="247"/>
                </a:cxn>
                <a:cxn ang="0">
                  <a:pos x="7" y="293"/>
                </a:cxn>
                <a:cxn ang="0">
                  <a:pos x="0" y="338"/>
                </a:cxn>
                <a:cxn ang="0">
                  <a:pos x="0" y="386"/>
                </a:cxn>
                <a:cxn ang="0">
                  <a:pos x="5" y="430"/>
                </a:cxn>
                <a:cxn ang="0">
                  <a:pos x="15" y="473"/>
                </a:cxn>
                <a:cxn ang="0">
                  <a:pos x="30" y="515"/>
                </a:cxn>
                <a:cxn ang="0">
                  <a:pos x="51" y="555"/>
                </a:cxn>
                <a:cxn ang="0">
                  <a:pos x="76" y="591"/>
                </a:cxn>
                <a:cxn ang="0">
                  <a:pos x="106" y="625"/>
                </a:cxn>
                <a:cxn ang="0">
                  <a:pos x="139" y="652"/>
                </a:cxn>
                <a:cxn ang="0">
                  <a:pos x="175" y="679"/>
                </a:cxn>
                <a:cxn ang="0">
                  <a:pos x="213" y="698"/>
                </a:cxn>
                <a:cxn ang="0">
                  <a:pos x="255" y="715"/>
                </a:cxn>
                <a:cxn ang="0">
                  <a:pos x="298" y="726"/>
                </a:cxn>
                <a:cxn ang="0">
                  <a:pos x="346" y="732"/>
                </a:cxn>
              </a:cxnLst>
              <a:rect l="0" t="0" r="r" b="b"/>
              <a:pathLst>
                <a:path w="730" h="734">
                  <a:moveTo>
                    <a:pt x="365" y="734"/>
                  </a:moveTo>
                  <a:lnTo>
                    <a:pt x="372" y="732"/>
                  </a:lnTo>
                  <a:lnTo>
                    <a:pt x="384" y="732"/>
                  </a:lnTo>
                  <a:lnTo>
                    <a:pt x="391" y="730"/>
                  </a:lnTo>
                  <a:lnTo>
                    <a:pt x="401" y="730"/>
                  </a:lnTo>
                  <a:lnTo>
                    <a:pt x="409" y="728"/>
                  </a:lnTo>
                  <a:lnTo>
                    <a:pt x="420" y="726"/>
                  </a:lnTo>
                  <a:lnTo>
                    <a:pt x="428" y="726"/>
                  </a:lnTo>
                  <a:lnTo>
                    <a:pt x="437" y="724"/>
                  </a:lnTo>
                  <a:lnTo>
                    <a:pt x="447" y="722"/>
                  </a:lnTo>
                  <a:lnTo>
                    <a:pt x="454" y="720"/>
                  </a:lnTo>
                  <a:lnTo>
                    <a:pt x="464" y="719"/>
                  </a:lnTo>
                  <a:lnTo>
                    <a:pt x="471" y="715"/>
                  </a:lnTo>
                  <a:lnTo>
                    <a:pt x="481" y="713"/>
                  </a:lnTo>
                  <a:lnTo>
                    <a:pt x="488" y="709"/>
                  </a:lnTo>
                  <a:lnTo>
                    <a:pt x="498" y="705"/>
                  </a:lnTo>
                  <a:lnTo>
                    <a:pt x="506" y="703"/>
                  </a:lnTo>
                  <a:lnTo>
                    <a:pt x="513" y="698"/>
                  </a:lnTo>
                  <a:lnTo>
                    <a:pt x="521" y="696"/>
                  </a:lnTo>
                  <a:lnTo>
                    <a:pt x="528" y="690"/>
                  </a:lnTo>
                  <a:lnTo>
                    <a:pt x="538" y="686"/>
                  </a:lnTo>
                  <a:lnTo>
                    <a:pt x="544" y="682"/>
                  </a:lnTo>
                  <a:lnTo>
                    <a:pt x="553" y="679"/>
                  </a:lnTo>
                  <a:lnTo>
                    <a:pt x="561" y="673"/>
                  </a:lnTo>
                  <a:lnTo>
                    <a:pt x="568" y="669"/>
                  </a:lnTo>
                  <a:lnTo>
                    <a:pt x="576" y="663"/>
                  </a:lnTo>
                  <a:lnTo>
                    <a:pt x="582" y="658"/>
                  </a:lnTo>
                  <a:lnTo>
                    <a:pt x="589" y="652"/>
                  </a:lnTo>
                  <a:lnTo>
                    <a:pt x="595" y="648"/>
                  </a:lnTo>
                  <a:lnTo>
                    <a:pt x="603" y="641"/>
                  </a:lnTo>
                  <a:lnTo>
                    <a:pt x="610" y="637"/>
                  </a:lnTo>
                  <a:lnTo>
                    <a:pt x="616" y="629"/>
                  </a:lnTo>
                  <a:lnTo>
                    <a:pt x="623" y="625"/>
                  </a:lnTo>
                  <a:lnTo>
                    <a:pt x="627" y="618"/>
                  </a:lnTo>
                  <a:lnTo>
                    <a:pt x="635" y="612"/>
                  </a:lnTo>
                  <a:lnTo>
                    <a:pt x="639" y="605"/>
                  </a:lnTo>
                  <a:lnTo>
                    <a:pt x="646" y="597"/>
                  </a:lnTo>
                  <a:lnTo>
                    <a:pt x="650" y="591"/>
                  </a:lnTo>
                  <a:lnTo>
                    <a:pt x="656" y="584"/>
                  </a:lnTo>
                  <a:lnTo>
                    <a:pt x="661" y="578"/>
                  </a:lnTo>
                  <a:lnTo>
                    <a:pt x="667" y="570"/>
                  </a:lnTo>
                  <a:lnTo>
                    <a:pt x="671" y="563"/>
                  </a:lnTo>
                  <a:lnTo>
                    <a:pt x="675" y="555"/>
                  </a:lnTo>
                  <a:lnTo>
                    <a:pt x="680" y="546"/>
                  </a:lnTo>
                  <a:lnTo>
                    <a:pt x="684" y="540"/>
                  </a:lnTo>
                  <a:lnTo>
                    <a:pt x="688" y="532"/>
                  </a:lnTo>
                  <a:lnTo>
                    <a:pt x="692" y="523"/>
                  </a:lnTo>
                  <a:lnTo>
                    <a:pt x="696" y="515"/>
                  </a:lnTo>
                  <a:lnTo>
                    <a:pt x="701" y="509"/>
                  </a:lnTo>
                  <a:lnTo>
                    <a:pt x="703" y="500"/>
                  </a:lnTo>
                  <a:lnTo>
                    <a:pt x="707" y="490"/>
                  </a:lnTo>
                  <a:lnTo>
                    <a:pt x="709" y="483"/>
                  </a:lnTo>
                  <a:lnTo>
                    <a:pt x="713" y="473"/>
                  </a:lnTo>
                  <a:lnTo>
                    <a:pt x="715" y="466"/>
                  </a:lnTo>
                  <a:lnTo>
                    <a:pt x="719" y="456"/>
                  </a:lnTo>
                  <a:lnTo>
                    <a:pt x="720" y="449"/>
                  </a:lnTo>
                  <a:lnTo>
                    <a:pt x="722" y="439"/>
                  </a:lnTo>
                  <a:lnTo>
                    <a:pt x="724" y="430"/>
                  </a:lnTo>
                  <a:lnTo>
                    <a:pt x="724" y="422"/>
                  </a:lnTo>
                  <a:lnTo>
                    <a:pt x="726" y="411"/>
                  </a:lnTo>
                  <a:lnTo>
                    <a:pt x="728" y="403"/>
                  </a:lnTo>
                  <a:lnTo>
                    <a:pt x="728" y="393"/>
                  </a:lnTo>
                  <a:lnTo>
                    <a:pt x="730" y="386"/>
                  </a:lnTo>
                  <a:lnTo>
                    <a:pt x="730" y="374"/>
                  </a:lnTo>
                  <a:lnTo>
                    <a:pt x="730" y="367"/>
                  </a:lnTo>
                  <a:lnTo>
                    <a:pt x="730" y="357"/>
                  </a:lnTo>
                  <a:lnTo>
                    <a:pt x="730" y="348"/>
                  </a:lnTo>
                  <a:lnTo>
                    <a:pt x="728" y="338"/>
                  </a:lnTo>
                  <a:lnTo>
                    <a:pt x="728" y="329"/>
                  </a:lnTo>
                  <a:lnTo>
                    <a:pt x="726" y="319"/>
                  </a:lnTo>
                  <a:lnTo>
                    <a:pt x="724" y="310"/>
                  </a:lnTo>
                  <a:lnTo>
                    <a:pt x="724" y="300"/>
                  </a:lnTo>
                  <a:lnTo>
                    <a:pt x="722" y="293"/>
                  </a:lnTo>
                  <a:lnTo>
                    <a:pt x="720" y="281"/>
                  </a:lnTo>
                  <a:lnTo>
                    <a:pt x="719" y="274"/>
                  </a:lnTo>
                  <a:lnTo>
                    <a:pt x="715" y="264"/>
                  </a:lnTo>
                  <a:lnTo>
                    <a:pt x="713" y="257"/>
                  </a:lnTo>
                  <a:lnTo>
                    <a:pt x="709" y="247"/>
                  </a:lnTo>
                  <a:lnTo>
                    <a:pt x="707" y="239"/>
                  </a:lnTo>
                  <a:lnTo>
                    <a:pt x="703" y="230"/>
                  </a:lnTo>
                  <a:lnTo>
                    <a:pt x="701" y="224"/>
                  </a:lnTo>
                  <a:lnTo>
                    <a:pt x="696" y="215"/>
                  </a:lnTo>
                  <a:lnTo>
                    <a:pt x="692" y="207"/>
                  </a:lnTo>
                  <a:lnTo>
                    <a:pt x="688" y="198"/>
                  </a:lnTo>
                  <a:lnTo>
                    <a:pt x="684" y="192"/>
                  </a:lnTo>
                  <a:lnTo>
                    <a:pt x="680" y="184"/>
                  </a:lnTo>
                  <a:lnTo>
                    <a:pt x="675" y="175"/>
                  </a:lnTo>
                  <a:lnTo>
                    <a:pt x="671" y="169"/>
                  </a:lnTo>
                  <a:lnTo>
                    <a:pt x="667" y="162"/>
                  </a:lnTo>
                  <a:lnTo>
                    <a:pt x="661" y="154"/>
                  </a:lnTo>
                  <a:lnTo>
                    <a:pt x="656" y="146"/>
                  </a:lnTo>
                  <a:lnTo>
                    <a:pt x="650" y="141"/>
                  </a:lnTo>
                  <a:lnTo>
                    <a:pt x="646" y="133"/>
                  </a:lnTo>
                  <a:lnTo>
                    <a:pt x="639" y="127"/>
                  </a:lnTo>
                  <a:lnTo>
                    <a:pt x="635" y="120"/>
                  </a:lnTo>
                  <a:lnTo>
                    <a:pt x="627" y="114"/>
                  </a:lnTo>
                  <a:lnTo>
                    <a:pt x="623" y="108"/>
                  </a:lnTo>
                  <a:lnTo>
                    <a:pt x="616" y="101"/>
                  </a:lnTo>
                  <a:lnTo>
                    <a:pt x="610" y="95"/>
                  </a:lnTo>
                  <a:lnTo>
                    <a:pt x="603" y="89"/>
                  </a:lnTo>
                  <a:lnTo>
                    <a:pt x="595" y="84"/>
                  </a:lnTo>
                  <a:lnTo>
                    <a:pt x="589" y="78"/>
                  </a:lnTo>
                  <a:lnTo>
                    <a:pt x="582" y="72"/>
                  </a:lnTo>
                  <a:lnTo>
                    <a:pt x="576" y="66"/>
                  </a:lnTo>
                  <a:lnTo>
                    <a:pt x="568" y="63"/>
                  </a:lnTo>
                  <a:lnTo>
                    <a:pt x="561" y="57"/>
                  </a:lnTo>
                  <a:lnTo>
                    <a:pt x="553" y="51"/>
                  </a:lnTo>
                  <a:lnTo>
                    <a:pt x="544" y="47"/>
                  </a:lnTo>
                  <a:lnTo>
                    <a:pt x="538" y="44"/>
                  </a:lnTo>
                  <a:lnTo>
                    <a:pt x="528" y="40"/>
                  </a:lnTo>
                  <a:lnTo>
                    <a:pt x="521" y="36"/>
                  </a:lnTo>
                  <a:lnTo>
                    <a:pt x="513" y="32"/>
                  </a:lnTo>
                  <a:lnTo>
                    <a:pt x="506" y="28"/>
                  </a:lnTo>
                  <a:lnTo>
                    <a:pt x="498" y="27"/>
                  </a:lnTo>
                  <a:lnTo>
                    <a:pt x="488" y="23"/>
                  </a:lnTo>
                  <a:lnTo>
                    <a:pt x="481" y="19"/>
                  </a:lnTo>
                  <a:lnTo>
                    <a:pt x="471" y="17"/>
                  </a:lnTo>
                  <a:lnTo>
                    <a:pt x="464" y="13"/>
                  </a:lnTo>
                  <a:lnTo>
                    <a:pt x="454" y="11"/>
                  </a:lnTo>
                  <a:lnTo>
                    <a:pt x="447" y="9"/>
                  </a:lnTo>
                  <a:lnTo>
                    <a:pt x="437" y="8"/>
                  </a:lnTo>
                  <a:lnTo>
                    <a:pt x="428" y="6"/>
                  </a:lnTo>
                  <a:lnTo>
                    <a:pt x="420" y="4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1" y="0"/>
                  </a:lnTo>
                  <a:lnTo>
                    <a:pt x="384" y="0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6" y="0"/>
                  </a:lnTo>
                  <a:lnTo>
                    <a:pt x="336" y="0"/>
                  </a:lnTo>
                  <a:lnTo>
                    <a:pt x="327" y="2"/>
                  </a:lnTo>
                  <a:lnTo>
                    <a:pt x="317" y="2"/>
                  </a:lnTo>
                  <a:lnTo>
                    <a:pt x="308" y="4"/>
                  </a:lnTo>
                  <a:lnTo>
                    <a:pt x="298" y="6"/>
                  </a:lnTo>
                  <a:lnTo>
                    <a:pt x="291" y="8"/>
                  </a:lnTo>
                  <a:lnTo>
                    <a:pt x="281" y="9"/>
                  </a:lnTo>
                  <a:lnTo>
                    <a:pt x="272" y="11"/>
                  </a:lnTo>
                  <a:lnTo>
                    <a:pt x="262" y="13"/>
                  </a:lnTo>
                  <a:lnTo>
                    <a:pt x="255" y="17"/>
                  </a:lnTo>
                  <a:lnTo>
                    <a:pt x="245" y="19"/>
                  </a:lnTo>
                  <a:lnTo>
                    <a:pt x="237" y="23"/>
                  </a:lnTo>
                  <a:lnTo>
                    <a:pt x="228" y="27"/>
                  </a:lnTo>
                  <a:lnTo>
                    <a:pt x="222" y="28"/>
                  </a:lnTo>
                  <a:lnTo>
                    <a:pt x="213" y="32"/>
                  </a:lnTo>
                  <a:lnTo>
                    <a:pt x="205" y="36"/>
                  </a:lnTo>
                  <a:lnTo>
                    <a:pt x="198" y="40"/>
                  </a:lnTo>
                  <a:lnTo>
                    <a:pt x="190" y="44"/>
                  </a:lnTo>
                  <a:lnTo>
                    <a:pt x="182" y="47"/>
                  </a:lnTo>
                  <a:lnTo>
                    <a:pt x="175" y="51"/>
                  </a:lnTo>
                  <a:lnTo>
                    <a:pt x="167" y="57"/>
                  </a:lnTo>
                  <a:lnTo>
                    <a:pt x="159" y="63"/>
                  </a:lnTo>
                  <a:lnTo>
                    <a:pt x="152" y="66"/>
                  </a:lnTo>
                  <a:lnTo>
                    <a:pt x="146" y="72"/>
                  </a:lnTo>
                  <a:lnTo>
                    <a:pt x="139" y="78"/>
                  </a:lnTo>
                  <a:lnTo>
                    <a:pt x="131" y="84"/>
                  </a:lnTo>
                  <a:lnTo>
                    <a:pt x="125" y="89"/>
                  </a:lnTo>
                  <a:lnTo>
                    <a:pt x="118" y="95"/>
                  </a:lnTo>
                  <a:lnTo>
                    <a:pt x="112" y="101"/>
                  </a:lnTo>
                  <a:lnTo>
                    <a:pt x="106" y="108"/>
                  </a:lnTo>
                  <a:lnTo>
                    <a:pt x="99" y="114"/>
                  </a:lnTo>
                  <a:lnTo>
                    <a:pt x="93" y="120"/>
                  </a:lnTo>
                  <a:lnTo>
                    <a:pt x="87" y="127"/>
                  </a:lnTo>
                  <a:lnTo>
                    <a:pt x="82" y="133"/>
                  </a:lnTo>
                  <a:lnTo>
                    <a:pt x="76" y="141"/>
                  </a:lnTo>
                  <a:lnTo>
                    <a:pt x="70" y="146"/>
                  </a:lnTo>
                  <a:lnTo>
                    <a:pt x="66" y="154"/>
                  </a:lnTo>
                  <a:lnTo>
                    <a:pt x="61" y="162"/>
                  </a:lnTo>
                  <a:lnTo>
                    <a:pt x="55" y="169"/>
                  </a:lnTo>
                  <a:lnTo>
                    <a:pt x="51" y="175"/>
                  </a:lnTo>
                  <a:lnTo>
                    <a:pt x="45" y="184"/>
                  </a:lnTo>
                  <a:lnTo>
                    <a:pt x="42" y="192"/>
                  </a:lnTo>
                  <a:lnTo>
                    <a:pt x="38" y="198"/>
                  </a:lnTo>
                  <a:lnTo>
                    <a:pt x="34" y="207"/>
                  </a:lnTo>
                  <a:lnTo>
                    <a:pt x="30" y="215"/>
                  </a:lnTo>
                  <a:lnTo>
                    <a:pt x="28" y="224"/>
                  </a:lnTo>
                  <a:lnTo>
                    <a:pt x="24" y="230"/>
                  </a:lnTo>
                  <a:lnTo>
                    <a:pt x="21" y="239"/>
                  </a:lnTo>
                  <a:lnTo>
                    <a:pt x="17" y="247"/>
                  </a:lnTo>
                  <a:lnTo>
                    <a:pt x="15" y="257"/>
                  </a:lnTo>
                  <a:lnTo>
                    <a:pt x="11" y="264"/>
                  </a:lnTo>
                  <a:lnTo>
                    <a:pt x="11" y="274"/>
                  </a:lnTo>
                  <a:lnTo>
                    <a:pt x="7" y="281"/>
                  </a:lnTo>
                  <a:lnTo>
                    <a:pt x="7" y="293"/>
                  </a:lnTo>
                  <a:lnTo>
                    <a:pt x="5" y="300"/>
                  </a:lnTo>
                  <a:lnTo>
                    <a:pt x="4" y="310"/>
                  </a:lnTo>
                  <a:lnTo>
                    <a:pt x="2" y="319"/>
                  </a:lnTo>
                  <a:lnTo>
                    <a:pt x="2" y="329"/>
                  </a:lnTo>
                  <a:lnTo>
                    <a:pt x="0" y="338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6"/>
                  </a:lnTo>
                  <a:lnTo>
                    <a:pt x="0" y="393"/>
                  </a:lnTo>
                  <a:lnTo>
                    <a:pt x="2" y="403"/>
                  </a:lnTo>
                  <a:lnTo>
                    <a:pt x="2" y="411"/>
                  </a:lnTo>
                  <a:lnTo>
                    <a:pt x="4" y="422"/>
                  </a:lnTo>
                  <a:lnTo>
                    <a:pt x="5" y="430"/>
                  </a:lnTo>
                  <a:lnTo>
                    <a:pt x="7" y="439"/>
                  </a:lnTo>
                  <a:lnTo>
                    <a:pt x="7" y="449"/>
                  </a:lnTo>
                  <a:lnTo>
                    <a:pt x="11" y="456"/>
                  </a:lnTo>
                  <a:lnTo>
                    <a:pt x="11" y="466"/>
                  </a:lnTo>
                  <a:lnTo>
                    <a:pt x="15" y="473"/>
                  </a:lnTo>
                  <a:lnTo>
                    <a:pt x="17" y="483"/>
                  </a:lnTo>
                  <a:lnTo>
                    <a:pt x="21" y="490"/>
                  </a:lnTo>
                  <a:lnTo>
                    <a:pt x="24" y="500"/>
                  </a:lnTo>
                  <a:lnTo>
                    <a:pt x="28" y="509"/>
                  </a:lnTo>
                  <a:lnTo>
                    <a:pt x="30" y="515"/>
                  </a:lnTo>
                  <a:lnTo>
                    <a:pt x="34" y="523"/>
                  </a:lnTo>
                  <a:lnTo>
                    <a:pt x="38" y="532"/>
                  </a:lnTo>
                  <a:lnTo>
                    <a:pt x="42" y="540"/>
                  </a:lnTo>
                  <a:lnTo>
                    <a:pt x="45" y="546"/>
                  </a:lnTo>
                  <a:lnTo>
                    <a:pt x="51" y="555"/>
                  </a:lnTo>
                  <a:lnTo>
                    <a:pt x="55" y="563"/>
                  </a:lnTo>
                  <a:lnTo>
                    <a:pt x="61" y="570"/>
                  </a:lnTo>
                  <a:lnTo>
                    <a:pt x="66" y="578"/>
                  </a:lnTo>
                  <a:lnTo>
                    <a:pt x="70" y="584"/>
                  </a:lnTo>
                  <a:lnTo>
                    <a:pt x="76" y="591"/>
                  </a:lnTo>
                  <a:lnTo>
                    <a:pt x="82" y="597"/>
                  </a:lnTo>
                  <a:lnTo>
                    <a:pt x="87" y="605"/>
                  </a:lnTo>
                  <a:lnTo>
                    <a:pt x="93" y="612"/>
                  </a:lnTo>
                  <a:lnTo>
                    <a:pt x="99" y="618"/>
                  </a:lnTo>
                  <a:lnTo>
                    <a:pt x="106" y="625"/>
                  </a:lnTo>
                  <a:lnTo>
                    <a:pt x="112" y="629"/>
                  </a:lnTo>
                  <a:lnTo>
                    <a:pt x="118" y="637"/>
                  </a:lnTo>
                  <a:lnTo>
                    <a:pt x="125" y="641"/>
                  </a:lnTo>
                  <a:lnTo>
                    <a:pt x="131" y="648"/>
                  </a:lnTo>
                  <a:lnTo>
                    <a:pt x="139" y="652"/>
                  </a:lnTo>
                  <a:lnTo>
                    <a:pt x="146" y="658"/>
                  </a:lnTo>
                  <a:lnTo>
                    <a:pt x="152" y="663"/>
                  </a:lnTo>
                  <a:lnTo>
                    <a:pt x="159" y="669"/>
                  </a:lnTo>
                  <a:lnTo>
                    <a:pt x="167" y="673"/>
                  </a:lnTo>
                  <a:lnTo>
                    <a:pt x="175" y="679"/>
                  </a:lnTo>
                  <a:lnTo>
                    <a:pt x="182" y="682"/>
                  </a:lnTo>
                  <a:lnTo>
                    <a:pt x="190" y="686"/>
                  </a:lnTo>
                  <a:lnTo>
                    <a:pt x="198" y="690"/>
                  </a:lnTo>
                  <a:lnTo>
                    <a:pt x="205" y="696"/>
                  </a:lnTo>
                  <a:lnTo>
                    <a:pt x="213" y="698"/>
                  </a:lnTo>
                  <a:lnTo>
                    <a:pt x="222" y="703"/>
                  </a:lnTo>
                  <a:lnTo>
                    <a:pt x="228" y="705"/>
                  </a:lnTo>
                  <a:lnTo>
                    <a:pt x="237" y="709"/>
                  </a:lnTo>
                  <a:lnTo>
                    <a:pt x="245" y="713"/>
                  </a:lnTo>
                  <a:lnTo>
                    <a:pt x="255" y="715"/>
                  </a:lnTo>
                  <a:lnTo>
                    <a:pt x="262" y="719"/>
                  </a:lnTo>
                  <a:lnTo>
                    <a:pt x="272" y="720"/>
                  </a:lnTo>
                  <a:lnTo>
                    <a:pt x="281" y="722"/>
                  </a:lnTo>
                  <a:lnTo>
                    <a:pt x="291" y="724"/>
                  </a:lnTo>
                  <a:lnTo>
                    <a:pt x="298" y="726"/>
                  </a:lnTo>
                  <a:lnTo>
                    <a:pt x="308" y="726"/>
                  </a:lnTo>
                  <a:lnTo>
                    <a:pt x="317" y="728"/>
                  </a:lnTo>
                  <a:lnTo>
                    <a:pt x="327" y="730"/>
                  </a:lnTo>
                  <a:lnTo>
                    <a:pt x="336" y="730"/>
                  </a:lnTo>
                  <a:lnTo>
                    <a:pt x="346" y="732"/>
                  </a:lnTo>
                  <a:lnTo>
                    <a:pt x="355" y="732"/>
                  </a:lnTo>
                  <a:lnTo>
                    <a:pt x="365" y="734"/>
                  </a:lnTo>
                  <a:lnTo>
                    <a:pt x="365" y="734"/>
                  </a:lnTo>
                  <a:close/>
                </a:path>
              </a:pathLst>
            </a:custGeom>
            <a:solidFill>
              <a:srgbClr val="BAB8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4" name="Freeform 21"/>
            <p:cNvSpPr>
              <a:spLocks/>
            </p:cNvSpPr>
            <p:nvPr/>
          </p:nvSpPr>
          <p:spPr bwMode="auto">
            <a:xfrm>
              <a:off x="7238387" y="4245547"/>
              <a:ext cx="957756" cy="954871"/>
            </a:xfrm>
            <a:custGeom>
              <a:avLst/>
              <a:gdLst/>
              <a:ahLst/>
              <a:cxnLst>
                <a:cxn ang="0">
                  <a:pos x="355" y="658"/>
                </a:cxn>
                <a:cxn ang="0">
                  <a:pos x="389" y="654"/>
                </a:cxn>
                <a:cxn ang="0">
                  <a:pos x="420" y="647"/>
                </a:cxn>
                <a:cxn ang="0">
                  <a:pos x="452" y="637"/>
                </a:cxn>
                <a:cxn ang="0">
                  <a:pos x="481" y="624"/>
                </a:cxn>
                <a:cxn ang="0">
                  <a:pos x="509" y="607"/>
                </a:cxn>
                <a:cxn ang="0">
                  <a:pos x="534" y="590"/>
                </a:cxn>
                <a:cxn ang="0">
                  <a:pos x="576" y="552"/>
                </a:cxn>
                <a:cxn ang="0">
                  <a:pos x="599" y="521"/>
                </a:cxn>
                <a:cxn ang="0">
                  <a:pos x="618" y="494"/>
                </a:cxn>
                <a:cxn ang="0">
                  <a:pos x="633" y="466"/>
                </a:cxn>
                <a:cxn ang="0">
                  <a:pos x="642" y="436"/>
                </a:cxn>
                <a:cxn ang="0">
                  <a:pos x="652" y="403"/>
                </a:cxn>
                <a:cxn ang="0">
                  <a:pos x="657" y="371"/>
                </a:cxn>
                <a:cxn ang="0">
                  <a:pos x="661" y="339"/>
                </a:cxn>
                <a:cxn ang="0">
                  <a:pos x="661" y="304"/>
                </a:cxn>
                <a:cxn ang="0">
                  <a:pos x="656" y="270"/>
                </a:cxn>
                <a:cxn ang="0">
                  <a:pos x="648" y="238"/>
                </a:cxn>
                <a:cxn ang="0">
                  <a:pos x="638" y="207"/>
                </a:cxn>
                <a:cxn ang="0">
                  <a:pos x="625" y="179"/>
                </a:cxn>
                <a:cxn ang="0">
                  <a:pos x="608" y="150"/>
                </a:cxn>
                <a:cxn ang="0">
                  <a:pos x="589" y="124"/>
                </a:cxn>
                <a:cxn ang="0">
                  <a:pos x="553" y="84"/>
                </a:cxn>
                <a:cxn ang="0">
                  <a:pos x="521" y="59"/>
                </a:cxn>
                <a:cxn ang="0">
                  <a:pos x="494" y="42"/>
                </a:cxn>
                <a:cxn ang="0">
                  <a:pos x="465" y="27"/>
                </a:cxn>
                <a:cxn ang="0">
                  <a:pos x="435" y="15"/>
                </a:cxn>
                <a:cxn ang="0">
                  <a:pos x="405" y="6"/>
                </a:cxn>
                <a:cxn ang="0">
                  <a:pos x="372" y="0"/>
                </a:cxn>
                <a:cxn ang="0">
                  <a:pos x="340" y="0"/>
                </a:cxn>
                <a:cxn ang="0">
                  <a:pos x="306" y="0"/>
                </a:cxn>
                <a:cxn ang="0">
                  <a:pos x="271" y="4"/>
                </a:cxn>
                <a:cxn ang="0">
                  <a:pos x="239" y="10"/>
                </a:cxn>
                <a:cxn ang="0">
                  <a:pos x="209" y="21"/>
                </a:cxn>
                <a:cxn ang="0">
                  <a:pos x="180" y="34"/>
                </a:cxn>
                <a:cxn ang="0">
                  <a:pos x="152" y="50"/>
                </a:cxn>
                <a:cxn ang="0">
                  <a:pos x="125" y="69"/>
                </a:cxn>
                <a:cxn ang="0">
                  <a:pos x="85" y="107"/>
                </a:cxn>
                <a:cxn ang="0">
                  <a:pos x="59" y="137"/>
                </a:cxn>
                <a:cxn ang="0">
                  <a:pos x="43" y="164"/>
                </a:cxn>
                <a:cxn ang="0">
                  <a:pos x="28" y="194"/>
                </a:cxn>
                <a:cxn ang="0">
                  <a:pos x="17" y="223"/>
                </a:cxn>
                <a:cxn ang="0">
                  <a:pos x="7" y="253"/>
                </a:cxn>
                <a:cxn ang="0">
                  <a:pos x="1" y="287"/>
                </a:cxn>
                <a:cxn ang="0">
                  <a:pos x="0" y="321"/>
                </a:cxn>
                <a:cxn ang="0">
                  <a:pos x="0" y="354"/>
                </a:cxn>
                <a:cxn ang="0">
                  <a:pos x="3" y="388"/>
                </a:cxn>
                <a:cxn ang="0">
                  <a:pos x="11" y="420"/>
                </a:cxn>
                <a:cxn ang="0">
                  <a:pos x="22" y="451"/>
                </a:cxn>
                <a:cxn ang="0">
                  <a:pos x="34" y="479"/>
                </a:cxn>
                <a:cxn ang="0">
                  <a:pos x="51" y="508"/>
                </a:cxn>
                <a:cxn ang="0">
                  <a:pos x="68" y="532"/>
                </a:cxn>
                <a:cxn ang="0">
                  <a:pos x="108" y="574"/>
                </a:cxn>
                <a:cxn ang="0">
                  <a:pos x="140" y="599"/>
                </a:cxn>
                <a:cxn ang="0">
                  <a:pos x="165" y="616"/>
                </a:cxn>
                <a:cxn ang="0">
                  <a:pos x="194" y="629"/>
                </a:cxn>
                <a:cxn ang="0">
                  <a:pos x="224" y="641"/>
                </a:cxn>
                <a:cxn ang="0">
                  <a:pos x="256" y="650"/>
                </a:cxn>
                <a:cxn ang="0">
                  <a:pos x="289" y="656"/>
                </a:cxn>
                <a:cxn ang="0">
                  <a:pos x="323" y="660"/>
                </a:cxn>
              </a:cxnLst>
              <a:rect l="0" t="0" r="r" b="b"/>
              <a:pathLst>
                <a:path w="663" h="662">
                  <a:moveTo>
                    <a:pt x="332" y="662"/>
                  </a:moveTo>
                  <a:lnTo>
                    <a:pt x="340" y="660"/>
                  </a:lnTo>
                  <a:lnTo>
                    <a:pt x="349" y="660"/>
                  </a:lnTo>
                  <a:lnTo>
                    <a:pt x="355" y="658"/>
                  </a:lnTo>
                  <a:lnTo>
                    <a:pt x="365" y="658"/>
                  </a:lnTo>
                  <a:lnTo>
                    <a:pt x="372" y="656"/>
                  </a:lnTo>
                  <a:lnTo>
                    <a:pt x="380" y="656"/>
                  </a:lnTo>
                  <a:lnTo>
                    <a:pt x="389" y="654"/>
                  </a:lnTo>
                  <a:lnTo>
                    <a:pt x="397" y="652"/>
                  </a:lnTo>
                  <a:lnTo>
                    <a:pt x="405" y="650"/>
                  </a:lnTo>
                  <a:lnTo>
                    <a:pt x="412" y="648"/>
                  </a:lnTo>
                  <a:lnTo>
                    <a:pt x="420" y="647"/>
                  </a:lnTo>
                  <a:lnTo>
                    <a:pt x="429" y="645"/>
                  </a:lnTo>
                  <a:lnTo>
                    <a:pt x="435" y="641"/>
                  </a:lnTo>
                  <a:lnTo>
                    <a:pt x="443" y="639"/>
                  </a:lnTo>
                  <a:lnTo>
                    <a:pt x="452" y="637"/>
                  </a:lnTo>
                  <a:lnTo>
                    <a:pt x="460" y="635"/>
                  </a:lnTo>
                  <a:lnTo>
                    <a:pt x="465" y="629"/>
                  </a:lnTo>
                  <a:lnTo>
                    <a:pt x="473" y="628"/>
                  </a:lnTo>
                  <a:lnTo>
                    <a:pt x="481" y="624"/>
                  </a:lnTo>
                  <a:lnTo>
                    <a:pt x="488" y="620"/>
                  </a:lnTo>
                  <a:lnTo>
                    <a:pt x="494" y="616"/>
                  </a:lnTo>
                  <a:lnTo>
                    <a:pt x="502" y="612"/>
                  </a:lnTo>
                  <a:lnTo>
                    <a:pt x="509" y="607"/>
                  </a:lnTo>
                  <a:lnTo>
                    <a:pt x="515" y="605"/>
                  </a:lnTo>
                  <a:lnTo>
                    <a:pt x="521" y="599"/>
                  </a:lnTo>
                  <a:lnTo>
                    <a:pt x="528" y="593"/>
                  </a:lnTo>
                  <a:lnTo>
                    <a:pt x="534" y="590"/>
                  </a:lnTo>
                  <a:lnTo>
                    <a:pt x="542" y="584"/>
                  </a:lnTo>
                  <a:lnTo>
                    <a:pt x="553" y="574"/>
                  </a:lnTo>
                  <a:lnTo>
                    <a:pt x="564" y="563"/>
                  </a:lnTo>
                  <a:lnTo>
                    <a:pt x="576" y="552"/>
                  </a:lnTo>
                  <a:lnTo>
                    <a:pt x="585" y="540"/>
                  </a:lnTo>
                  <a:lnTo>
                    <a:pt x="589" y="532"/>
                  </a:lnTo>
                  <a:lnTo>
                    <a:pt x="595" y="527"/>
                  </a:lnTo>
                  <a:lnTo>
                    <a:pt x="599" y="521"/>
                  </a:lnTo>
                  <a:lnTo>
                    <a:pt x="604" y="515"/>
                  </a:lnTo>
                  <a:lnTo>
                    <a:pt x="608" y="508"/>
                  </a:lnTo>
                  <a:lnTo>
                    <a:pt x="612" y="500"/>
                  </a:lnTo>
                  <a:lnTo>
                    <a:pt x="618" y="494"/>
                  </a:lnTo>
                  <a:lnTo>
                    <a:pt x="621" y="487"/>
                  </a:lnTo>
                  <a:lnTo>
                    <a:pt x="625" y="479"/>
                  </a:lnTo>
                  <a:lnTo>
                    <a:pt x="629" y="472"/>
                  </a:lnTo>
                  <a:lnTo>
                    <a:pt x="633" y="466"/>
                  </a:lnTo>
                  <a:lnTo>
                    <a:pt x="635" y="458"/>
                  </a:lnTo>
                  <a:lnTo>
                    <a:pt x="638" y="451"/>
                  </a:lnTo>
                  <a:lnTo>
                    <a:pt x="640" y="443"/>
                  </a:lnTo>
                  <a:lnTo>
                    <a:pt x="642" y="436"/>
                  </a:lnTo>
                  <a:lnTo>
                    <a:pt x="646" y="428"/>
                  </a:lnTo>
                  <a:lnTo>
                    <a:pt x="648" y="420"/>
                  </a:lnTo>
                  <a:lnTo>
                    <a:pt x="650" y="411"/>
                  </a:lnTo>
                  <a:lnTo>
                    <a:pt x="652" y="403"/>
                  </a:lnTo>
                  <a:lnTo>
                    <a:pt x="656" y="398"/>
                  </a:lnTo>
                  <a:lnTo>
                    <a:pt x="656" y="388"/>
                  </a:lnTo>
                  <a:lnTo>
                    <a:pt x="657" y="380"/>
                  </a:lnTo>
                  <a:lnTo>
                    <a:pt x="657" y="371"/>
                  </a:lnTo>
                  <a:lnTo>
                    <a:pt x="661" y="363"/>
                  </a:lnTo>
                  <a:lnTo>
                    <a:pt x="661" y="354"/>
                  </a:lnTo>
                  <a:lnTo>
                    <a:pt x="661" y="346"/>
                  </a:lnTo>
                  <a:lnTo>
                    <a:pt x="661" y="339"/>
                  </a:lnTo>
                  <a:lnTo>
                    <a:pt x="663" y="331"/>
                  </a:lnTo>
                  <a:lnTo>
                    <a:pt x="661" y="321"/>
                  </a:lnTo>
                  <a:lnTo>
                    <a:pt x="661" y="314"/>
                  </a:lnTo>
                  <a:lnTo>
                    <a:pt x="661" y="304"/>
                  </a:lnTo>
                  <a:lnTo>
                    <a:pt x="661" y="297"/>
                  </a:lnTo>
                  <a:lnTo>
                    <a:pt x="657" y="287"/>
                  </a:lnTo>
                  <a:lnTo>
                    <a:pt x="657" y="280"/>
                  </a:lnTo>
                  <a:lnTo>
                    <a:pt x="656" y="270"/>
                  </a:lnTo>
                  <a:lnTo>
                    <a:pt x="656" y="263"/>
                  </a:lnTo>
                  <a:lnTo>
                    <a:pt x="652" y="253"/>
                  </a:lnTo>
                  <a:lnTo>
                    <a:pt x="650" y="245"/>
                  </a:lnTo>
                  <a:lnTo>
                    <a:pt x="648" y="238"/>
                  </a:lnTo>
                  <a:lnTo>
                    <a:pt x="646" y="230"/>
                  </a:lnTo>
                  <a:lnTo>
                    <a:pt x="642" y="223"/>
                  </a:lnTo>
                  <a:lnTo>
                    <a:pt x="640" y="215"/>
                  </a:lnTo>
                  <a:lnTo>
                    <a:pt x="638" y="207"/>
                  </a:lnTo>
                  <a:lnTo>
                    <a:pt x="635" y="202"/>
                  </a:lnTo>
                  <a:lnTo>
                    <a:pt x="633" y="194"/>
                  </a:lnTo>
                  <a:lnTo>
                    <a:pt x="629" y="185"/>
                  </a:lnTo>
                  <a:lnTo>
                    <a:pt x="625" y="179"/>
                  </a:lnTo>
                  <a:lnTo>
                    <a:pt x="621" y="171"/>
                  </a:lnTo>
                  <a:lnTo>
                    <a:pt x="618" y="164"/>
                  </a:lnTo>
                  <a:lnTo>
                    <a:pt x="612" y="158"/>
                  </a:lnTo>
                  <a:lnTo>
                    <a:pt x="608" y="150"/>
                  </a:lnTo>
                  <a:lnTo>
                    <a:pt x="604" y="145"/>
                  </a:lnTo>
                  <a:lnTo>
                    <a:pt x="599" y="137"/>
                  </a:lnTo>
                  <a:lnTo>
                    <a:pt x="595" y="129"/>
                  </a:lnTo>
                  <a:lnTo>
                    <a:pt x="589" y="124"/>
                  </a:lnTo>
                  <a:lnTo>
                    <a:pt x="585" y="118"/>
                  </a:lnTo>
                  <a:lnTo>
                    <a:pt x="576" y="107"/>
                  </a:lnTo>
                  <a:lnTo>
                    <a:pt x="564" y="95"/>
                  </a:lnTo>
                  <a:lnTo>
                    <a:pt x="553" y="84"/>
                  </a:lnTo>
                  <a:lnTo>
                    <a:pt x="542" y="74"/>
                  </a:lnTo>
                  <a:lnTo>
                    <a:pt x="534" y="69"/>
                  </a:lnTo>
                  <a:lnTo>
                    <a:pt x="528" y="65"/>
                  </a:lnTo>
                  <a:lnTo>
                    <a:pt x="521" y="59"/>
                  </a:lnTo>
                  <a:lnTo>
                    <a:pt x="515" y="55"/>
                  </a:lnTo>
                  <a:lnTo>
                    <a:pt x="509" y="50"/>
                  </a:lnTo>
                  <a:lnTo>
                    <a:pt x="502" y="46"/>
                  </a:lnTo>
                  <a:lnTo>
                    <a:pt x="494" y="42"/>
                  </a:lnTo>
                  <a:lnTo>
                    <a:pt x="488" y="38"/>
                  </a:lnTo>
                  <a:lnTo>
                    <a:pt x="481" y="34"/>
                  </a:lnTo>
                  <a:lnTo>
                    <a:pt x="473" y="31"/>
                  </a:lnTo>
                  <a:lnTo>
                    <a:pt x="465" y="27"/>
                  </a:lnTo>
                  <a:lnTo>
                    <a:pt x="460" y="25"/>
                  </a:lnTo>
                  <a:lnTo>
                    <a:pt x="452" y="21"/>
                  </a:lnTo>
                  <a:lnTo>
                    <a:pt x="443" y="17"/>
                  </a:lnTo>
                  <a:lnTo>
                    <a:pt x="435" y="15"/>
                  </a:lnTo>
                  <a:lnTo>
                    <a:pt x="429" y="13"/>
                  </a:lnTo>
                  <a:lnTo>
                    <a:pt x="420" y="10"/>
                  </a:lnTo>
                  <a:lnTo>
                    <a:pt x="412" y="10"/>
                  </a:lnTo>
                  <a:lnTo>
                    <a:pt x="405" y="6"/>
                  </a:lnTo>
                  <a:lnTo>
                    <a:pt x="397" y="6"/>
                  </a:lnTo>
                  <a:lnTo>
                    <a:pt x="389" y="4"/>
                  </a:lnTo>
                  <a:lnTo>
                    <a:pt x="380" y="2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9" y="0"/>
                  </a:lnTo>
                  <a:lnTo>
                    <a:pt x="340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2"/>
                  </a:lnTo>
                  <a:lnTo>
                    <a:pt x="271" y="4"/>
                  </a:lnTo>
                  <a:lnTo>
                    <a:pt x="266" y="6"/>
                  </a:lnTo>
                  <a:lnTo>
                    <a:pt x="256" y="6"/>
                  </a:lnTo>
                  <a:lnTo>
                    <a:pt x="249" y="10"/>
                  </a:lnTo>
                  <a:lnTo>
                    <a:pt x="239" y="10"/>
                  </a:lnTo>
                  <a:lnTo>
                    <a:pt x="232" y="13"/>
                  </a:lnTo>
                  <a:lnTo>
                    <a:pt x="224" y="15"/>
                  </a:lnTo>
                  <a:lnTo>
                    <a:pt x="216" y="17"/>
                  </a:lnTo>
                  <a:lnTo>
                    <a:pt x="209" y="21"/>
                  </a:lnTo>
                  <a:lnTo>
                    <a:pt x="203" y="25"/>
                  </a:lnTo>
                  <a:lnTo>
                    <a:pt x="194" y="27"/>
                  </a:lnTo>
                  <a:lnTo>
                    <a:pt x="188" y="31"/>
                  </a:lnTo>
                  <a:lnTo>
                    <a:pt x="180" y="34"/>
                  </a:lnTo>
                  <a:lnTo>
                    <a:pt x="173" y="38"/>
                  </a:lnTo>
                  <a:lnTo>
                    <a:pt x="165" y="42"/>
                  </a:lnTo>
                  <a:lnTo>
                    <a:pt x="159" y="46"/>
                  </a:lnTo>
                  <a:lnTo>
                    <a:pt x="152" y="50"/>
                  </a:lnTo>
                  <a:lnTo>
                    <a:pt x="146" y="55"/>
                  </a:lnTo>
                  <a:lnTo>
                    <a:pt x="140" y="59"/>
                  </a:lnTo>
                  <a:lnTo>
                    <a:pt x="133" y="65"/>
                  </a:lnTo>
                  <a:lnTo>
                    <a:pt x="125" y="69"/>
                  </a:lnTo>
                  <a:lnTo>
                    <a:pt x="119" y="74"/>
                  </a:lnTo>
                  <a:lnTo>
                    <a:pt x="108" y="84"/>
                  </a:lnTo>
                  <a:lnTo>
                    <a:pt x="97" y="95"/>
                  </a:lnTo>
                  <a:lnTo>
                    <a:pt x="85" y="107"/>
                  </a:lnTo>
                  <a:lnTo>
                    <a:pt x="74" y="118"/>
                  </a:lnTo>
                  <a:lnTo>
                    <a:pt x="68" y="124"/>
                  </a:lnTo>
                  <a:lnTo>
                    <a:pt x="64" y="129"/>
                  </a:lnTo>
                  <a:lnTo>
                    <a:pt x="59" y="137"/>
                  </a:lnTo>
                  <a:lnTo>
                    <a:pt x="57" y="145"/>
                  </a:lnTo>
                  <a:lnTo>
                    <a:pt x="51" y="150"/>
                  </a:lnTo>
                  <a:lnTo>
                    <a:pt x="45" y="158"/>
                  </a:lnTo>
                  <a:lnTo>
                    <a:pt x="43" y="164"/>
                  </a:lnTo>
                  <a:lnTo>
                    <a:pt x="40" y="171"/>
                  </a:lnTo>
                  <a:lnTo>
                    <a:pt x="34" y="179"/>
                  </a:lnTo>
                  <a:lnTo>
                    <a:pt x="30" y="185"/>
                  </a:lnTo>
                  <a:lnTo>
                    <a:pt x="28" y="194"/>
                  </a:lnTo>
                  <a:lnTo>
                    <a:pt x="24" y="202"/>
                  </a:lnTo>
                  <a:lnTo>
                    <a:pt x="22" y="207"/>
                  </a:lnTo>
                  <a:lnTo>
                    <a:pt x="19" y="215"/>
                  </a:lnTo>
                  <a:lnTo>
                    <a:pt x="17" y="223"/>
                  </a:lnTo>
                  <a:lnTo>
                    <a:pt x="15" y="230"/>
                  </a:lnTo>
                  <a:lnTo>
                    <a:pt x="11" y="238"/>
                  </a:lnTo>
                  <a:lnTo>
                    <a:pt x="9" y="245"/>
                  </a:lnTo>
                  <a:lnTo>
                    <a:pt x="7" y="253"/>
                  </a:lnTo>
                  <a:lnTo>
                    <a:pt x="5" y="263"/>
                  </a:lnTo>
                  <a:lnTo>
                    <a:pt x="3" y="270"/>
                  </a:lnTo>
                  <a:lnTo>
                    <a:pt x="1" y="280"/>
                  </a:lnTo>
                  <a:lnTo>
                    <a:pt x="1" y="287"/>
                  </a:lnTo>
                  <a:lnTo>
                    <a:pt x="1" y="297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39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1" y="363"/>
                  </a:lnTo>
                  <a:lnTo>
                    <a:pt x="1" y="371"/>
                  </a:lnTo>
                  <a:lnTo>
                    <a:pt x="1" y="380"/>
                  </a:lnTo>
                  <a:lnTo>
                    <a:pt x="3" y="388"/>
                  </a:lnTo>
                  <a:lnTo>
                    <a:pt x="5" y="398"/>
                  </a:lnTo>
                  <a:lnTo>
                    <a:pt x="7" y="403"/>
                  </a:lnTo>
                  <a:lnTo>
                    <a:pt x="9" y="411"/>
                  </a:lnTo>
                  <a:lnTo>
                    <a:pt x="11" y="420"/>
                  </a:lnTo>
                  <a:lnTo>
                    <a:pt x="15" y="428"/>
                  </a:lnTo>
                  <a:lnTo>
                    <a:pt x="17" y="436"/>
                  </a:lnTo>
                  <a:lnTo>
                    <a:pt x="19" y="443"/>
                  </a:lnTo>
                  <a:lnTo>
                    <a:pt x="22" y="451"/>
                  </a:lnTo>
                  <a:lnTo>
                    <a:pt x="24" y="458"/>
                  </a:lnTo>
                  <a:lnTo>
                    <a:pt x="28" y="466"/>
                  </a:lnTo>
                  <a:lnTo>
                    <a:pt x="30" y="472"/>
                  </a:lnTo>
                  <a:lnTo>
                    <a:pt x="34" y="479"/>
                  </a:lnTo>
                  <a:lnTo>
                    <a:pt x="40" y="487"/>
                  </a:lnTo>
                  <a:lnTo>
                    <a:pt x="43" y="494"/>
                  </a:lnTo>
                  <a:lnTo>
                    <a:pt x="45" y="500"/>
                  </a:lnTo>
                  <a:lnTo>
                    <a:pt x="51" y="508"/>
                  </a:lnTo>
                  <a:lnTo>
                    <a:pt x="57" y="515"/>
                  </a:lnTo>
                  <a:lnTo>
                    <a:pt x="59" y="521"/>
                  </a:lnTo>
                  <a:lnTo>
                    <a:pt x="64" y="527"/>
                  </a:lnTo>
                  <a:lnTo>
                    <a:pt x="68" y="532"/>
                  </a:lnTo>
                  <a:lnTo>
                    <a:pt x="74" y="540"/>
                  </a:lnTo>
                  <a:lnTo>
                    <a:pt x="85" y="552"/>
                  </a:lnTo>
                  <a:lnTo>
                    <a:pt x="97" y="563"/>
                  </a:lnTo>
                  <a:lnTo>
                    <a:pt x="108" y="574"/>
                  </a:lnTo>
                  <a:lnTo>
                    <a:pt x="119" y="584"/>
                  </a:lnTo>
                  <a:lnTo>
                    <a:pt x="125" y="590"/>
                  </a:lnTo>
                  <a:lnTo>
                    <a:pt x="133" y="593"/>
                  </a:lnTo>
                  <a:lnTo>
                    <a:pt x="140" y="599"/>
                  </a:lnTo>
                  <a:lnTo>
                    <a:pt x="146" y="605"/>
                  </a:lnTo>
                  <a:lnTo>
                    <a:pt x="152" y="607"/>
                  </a:lnTo>
                  <a:lnTo>
                    <a:pt x="159" y="612"/>
                  </a:lnTo>
                  <a:lnTo>
                    <a:pt x="165" y="616"/>
                  </a:lnTo>
                  <a:lnTo>
                    <a:pt x="173" y="620"/>
                  </a:lnTo>
                  <a:lnTo>
                    <a:pt x="180" y="624"/>
                  </a:lnTo>
                  <a:lnTo>
                    <a:pt x="188" y="628"/>
                  </a:lnTo>
                  <a:lnTo>
                    <a:pt x="194" y="629"/>
                  </a:lnTo>
                  <a:lnTo>
                    <a:pt x="203" y="635"/>
                  </a:lnTo>
                  <a:lnTo>
                    <a:pt x="209" y="637"/>
                  </a:lnTo>
                  <a:lnTo>
                    <a:pt x="216" y="639"/>
                  </a:lnTo>
                  <a:lnTo>
                    <a:pt x="224" y="641"/>
                  </a:lnTo>
                  <a:lnTo>
                    <a:pt x="232" y="645"/>
                  </a:lnTo>
                  <a:lnTo>
                    <a:pt x="239" y="647"/>
                  </a:lnTo>
                  <a:lnTo>
                    <a:pt x="249" y="648"/>
                  </a:lnTo>
                  <a:lnTo>
                    <a:pt x="256" y="650"/>
                  </a:lnTo>
                  <a:lnTo>
                    <a:pt x="266" y="652"/>
                  </a:lnTo>
                  <a:lnTo>
                    <a:pt x="271" y="654"/>
                  </a:lnTo>
                  <a:lnTo>
                    <a:pt x="281" y="656"/>
                  </a:lnTo>
                  <a:lnTo>
                    <a:pt x="289" y="656"/>
                  </a:lnTo>
                  <a:lnTo>
                    <a:pt x="298" y="658"/>
                  </a:lnTo>
                  <a:lnTo>
                    <a:pt x="306" y="658"/>
                  </a:lnTo>
                  <a:lnTo>
                    <a:pt x="315" y="660"/>
                  </a:lnTo>
                  <a:lnTo>
                    <a:pt x="323" y="660"/>
                  </a:lnTo>
                  <a:lnTo>
                    <a:pt x="332" y="662"/>
                  </a:lnTo>
                  <a:lnTo>
                    <a:pt x="332" y="662"/>
                  </a:lnTo>
                  <a:close/>
                </a:path>
              </a:pathLst>
            </a:custGeom>
            <a:solidFill>
              <a:srgbClr val="8F8C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5" name="Freeform 22"/>
            <p:cNvSpPr>
              <a:spLocks/>
            </p:cNvSpPr>
            <p:nvPr/>
          </p:nvSpPr>
          <p:spPr bwMode="auto">
            <a:xfrm>
              <a:off x="7287429" y="4291704"/>
              <a:ext cx="859672" cy="862557"/>
            </a:xfrm>
            <a:custGeom>
              <a:avLst/>
              <a:gdLst/>
              <a:ahLst/>
              <a:cxnLst>
                <a:cxn ang="0">
                  <a:pos x="317" y="596"/>
                </a:cxn>
                <a:cxn ang="0">
                  <a:pos x="348" y="592"/>
                </a:cxn>
                <a:cxn ang="0">
                  <a:pos x="376" y="584"/>
                </a:cxn>
                <a:cxn ang="0">
                  <a:pos x="403" y="575"/>
                </a:cxn>
                <a:cxn ang="0">
                  <a:pos x="430" y="563"/>
                </a:cxn>
                <a:cxn ang="0">
                  <a:pos x="454" y="548"/>
                </a:cxn>
                <a:cxn ang="0">
                  <a:pos x="496" y="518"/>
                </a:cxn>
                <a:cxn ang="0">
                  <a:pos x="532" y="476"/>
                </a:cxn>
                <a:cxn ang="0">
                  <a:pos x="553" y="445"/>
                </a:cxn>
                <a:cxn ang="0">
                  <a:pos x="566" y="421"/>
                </a:cxn>
                <a:cxn ang="0">
                  <a:pos x="576" y="392"/>
                </a:cxn>
                <a:cxn ang="0">
                  <a:pos x="585" y="366"/>
                </a:cxn>
                <a:cxn ang="0">
                  <a:pos x="591" y="335"/>
                </a:cxn>
                <a:cxn ang="0">
                  <a:pos x="593" y="305"/>
                </a:cxn>
                <a:cxn ang="0">
                  <a:pos x="593" y="274"/>
                </a:cxn>
                <a:cxn ang="0">
                  <a:pos x="589" y="244"/>
                </a:cxn>
                <a:cxn ang="0">
                  <a:pos x="582" y="215"/>
                </a:cxn>
                <a:cxn ang="0">
                  <a:pos x="572" y="187"/>
                </a:cxn>
                <a:cxn ang="0">
                  <a:pos x="561" y="162"/>
                </a:cxn>
                <a:cxn ang="0">
                  <a:pos x="532" y="118"/>
                </a:cxn>
                <a:cxn ang="0">
                  <a:pos x="496" y="78"/>
                </a:cxn>
                <a:cxn ang="0">
                  <a:pos x="454" y="46"/>
                </a:cxn>
                <a:cxn ang="0">
                  <a:pos x="430" y="33"/>
                </a:cxn>
                <a:cxn ang="0">
                  <a:pos x="403" y="21"/>
                </a:cxn>
                <a:cxn ang="0">
                  <a:pos x="376" y="10"/>
                </a:cxn>
                <a:cxn ang="0">
                  <a:pos x="348" y="4"/>
                </a:cxn>
                <a:cxn ang="0">
                  <a:pos x="317" y="0"/>
                </a:cxn>
                <a:cxn ang="0">
                  <a:pos x="289" y="0"/>
                </a:cxn>
                <a:cxn ang="0">
                  <a:pos x="257" y="2"/>
                </a:cxn>
                <a:cxn ang="0">
                  <a:pos x="228" y="6"/>
                </a:cxn>
                <a:cxn ang="0">
                  <a:pos x="199" y="14"/>
                </a:cxn>
                <a:cxn ang="0">
                  <a:pos x="173" y="27"/>
                </a:cxn>
                <a:cxn ang="0">
                  <a:pos x="141" y="42"/>
                </a:cxn>
                <a:cxn ang="0">
                  <a:pos x="95" y="78"/>
                </a:cxn>
                <a:cxn ang="0">
                  <a:pos x="57" y="118"/>
                </a:cxn>
                <a:cxn ang="0">
                  <a:pos x="30" y="162"/>
                </a:cxn>
                <a:cxn ang="0">
                  <a:pos x="19" y="187"/>
                </a:cxn>
                <a:cxn ang="0">
                  <a:pos x="9" y="215"/>
                </a:cxn>
                <a:cxn ang="0">
                  <a:pos x="2" y="244"/>
                </a:cxn>
                <a:cxn ang="0">
                  <a:pos x="0" y="274"/>
                </a:cxn>
                <a:cxn ang="0">
                  <a:pos x="0" y="305"/>
                </a:cxn>
                <a:cxn ang="0">
                  <a:pos x="0" y="335"/>
                </a:cxn>
                <a:cxn ang="0">
                  <a:pos x="6" y="366"/>
                </a:cxn>
                <a:cxn ang="0">
                  <a:pos x="13" y="392"/>
                </a:cxn>
                <a:cxn ang="0">
                  <a:pos x="25" y="421"/>
                </a:cxn>
                <a:cxn ang="0">
                  <a:pos x="38" y="445"/>
                </a:cxn>
                <a:cxn ang="0">
                  <a:pos x="57" y="476"/>
                </a:cxn>
                <a:cxn ang="0">
                  <a:pos x="95" y="518"/>
                </a:cxn>
                <a:cxn ang="0">
                  <a:pos x="141" y="552"/>
                </a:cxn>
                <a:cxn ang="0">
                  <a:pos x="173" y="569"/>
                </a:cxn>
                <a:cxn ang="0">
                  <a:pos x="199" y="578"/>
                </a:cxn>
                <a:cxn ang="0">
                  <a:pos x="228" y="588"/>
                </a:cxn>
                <a:cxn ang="0">
                  <a:pos x="257" y="594"/>
                </a:cxn>
                <a:cxn ang="0">
                  <a:pos x="289" y="596"/>
                </a:cxn>
              </a:cxnLst>
              <a:rect l="0" t="0" r="r" b="b"/>
              <a:pathLst>
                <a:path w="595" h="597">
                  <a:moveTo>
                    <a:pt x="296" y="597"/>
                  </a:moveTo>
                  <a:lnTo>
                    <a:pt x="304" y="596"/>
                  </a:lnTo>
                  <a:lnTo>
                    <a:pt x="312" y="596"/>
                  </a:lnTo>
                  <a:lnTo>
                    <a:pt x="317" y="596"/>
                  </a:lnTo>
                  <a:lnTo>
                    <a:pt x="327" y="596"/>
                  </a:lnTo>
                  <a:lnTo>
                    <a:pt x="333" y="594"/>
                  </a:lnTo>
                  <a:lnTo>
                    <a:pt x="340" y="592"/>
                  </a:lnTo>
                  <a:lnTo>
                    <a:pt x="348" y="592"/>
                  </a:lnTo>
                  <a:lnTo>
                    <a:pt x="355" y="590"/>
                  </a:lnTo>
                  <a:lnTo>
                    <a:pt x="363" y="588"/>
                  </a:lnTo>
                  <a:lnTo>
                    <a:pt x="369" y="586"/>
                  </a:lnTo>
                  <a:lnTo>
                    <a:pt x="376" y="584"/>
                  </a:lnTo>
                  <a:lnTo>
                    <a:pt x="384" y="582"/>
                  </a:lnTo>
                  <a:lnTo>
                    <a:pt x="390" y="578"/>
                  </a:lnTo>
                  <a:lnTo>
                    <a:pt x="397" y="578"/>
                  </a:lnTo>
                  <a:lnTo>
                    <a:pt x="403" y="575"/>
                  </a:lnTo>
                  <a:lnTo>
                    <a:pt x="412" y="573"/>
                  </a:lnTo>
                  <a:lnTo>
                    <a:pt x="418" y="569"/>
                  </a:lnTo>
                  <a:lnTo>
                    <a:pt x="424" y="567"/>
                  </a:lnTo>
                  <a:lnTo>
                    <a:pt x="430" y="563"/>
                  </a:lnTo>
                  <a:lnTo>
                    <a:pt x="437" y="559"/>
                  </a:lnTo>
                  <a:lnTo>
                    <a:pt x="443" y="556"/>
                  </a:lnTo>
                  <a:lnTo>
                    <a:pt x="449" y="552"/>
                  </a:lnTo>
                  <a:lnTo>
                    <a:pt x="454" y="548"/>
                  </a:lnTo>
                  <a:lnTo>
                    <a:pt x="462" y="544"/>
                  </a:lnTo>
                  <a:lnTo>
                    <a:pt x="473" y="535"/>
                  </a:lnTo>
                  <a:lnTo>
                    <a:pt x="485" y="527"/>
                  </a:lnTo>
                  <a:lnTo>
                    <a:pt x="496" y="518"/>
                  </a:lnTo>
                  <a:lnTo>
                    <a:pt x="508" y="508"/>
                  </a:lnTo>
                  <a:lnTo>
                    <a:pt x="515" y="497"/>
                  </a:lnTo>
                  <a:lnTo>
                    <a:pt x="525" y="487"/>
                  </a:lnTo>
                  <a:lnTo>
                    <a:pt x="532" y="476"/>
                  </a:lnTo>
                  <a:lnTo>
                    <a:pt x="542" y="464"/>
                  </a:lnTo>
                  <a:lnTo>
                    <a:pt x="546" y="457"/>
                  </a:lnTo>
                  <a:lnTo>
                    <a:pt x="549" y="451"/>
                  </a:lnTo>
                  <a:lnTo>
                    <a:pt x="553" y="445"/>
                  </a:lnTo>
                  <a:lnTo>
                    <a:pt x="557" y="440"/>
                  </a:lnTo>
                  <a:lnTo>
                    <a:pt x="561" y="432"/>
                  </a:lnTo>
                  <a:lnTo>
                    <a:pt x="565" y="426"/>
                  </a:lnTo>
                  <a:lnTo>
                    <a:pt x="566" y="421"/>
                  </a:lnTo>
                  <a:lnTo>
                    <a:pt x="570" y="415"/>
                  </a:lnTo>
                  <a:lnTo>
                    <a:pt x="572" y="405"/>
                  </a:lnTo>
                  <a:lnTo>
                    <a:pt x="576" y="400"/>
                  </a:lnTo>
                  <a:lnTo>
                    <a:pt x="576" y="392"/>
                  </a:lnTo>
                  <a:lnTo>
                    <a:pt x="580" y="385"/>
                  </a:lnTo>
                  <a:lnTo>
                    <a:pt x="582" y="379"/>
                  </a:lnTo>
                  <a:lnTo>
                    <a:pt x="584" y="371"/>
                  </a:lnTo>
                  <a:lnTo>
                    <a:pt x="585" y="366"/>
                  </a:lnTo>
                  <a:lnTo>
                    <a:pt x="587" y="358"/>
                  </a:lnTo>
                  <a:lnTo>
                    <a:pt x="589" y="350"/>
                  </a:lnTo>
                  <a:lnTo>
                    <a:pt x="589" y="343"/>
                  </a:lnTo>
                  <a:lnTo>
                    <a:pt x="591" y="335"/>
                  </a:lnTo>
                  <a:lnTo>
                    <a:pt x="593" y="327"/>
                  </a:lnTo>
                  <a:lnTo>
                    <a:pt x="593" y="320"/>
                  </a:lnTo>
                  <a:lnTo>
                    <a:pt x="593" y="314"/>
                  </a:lnTo>
                  <a:lnTo>
                    <a:pt x="593" y="305"/>
                  </a:lnTo>
                  <a:lnTo>
                    <a:pt x="595" y="299"/>
                  </a:lnTo>
                  <a:lnTo>
                    <a:pt x="593" y="291"/>
                  </a:lnTo>
                  <a:lnTo>
                    <a:pt x="593" y="282"/>
                  </a:lnTo>
                  <a:lnTo>
                    <a:pt x="593" y="274"/>
                  </a:lnTo>
                  <a:lnTo>
                    <a:pt x="593" y="267"/>
                  </a:lnTo>
                  <a:lnTo>
                    <a:pt x="591" y="259"/>
                  </a:lnTo>
                  <a:lnTo>
                    <a:pt x="589" y="251"/>
                  </a:lnTo>
                  <a:lnTo>
                    <a:pt x="589" y="244"/>
                  </a:lnTo>
                  <a:lnTo>
                    <a:pt x="587" y="238"/>
                  </a:lnTo>
                  <a:lnTo>
                    <a:pt x="585" y="231"/>
                  </a:lnTo>
                  <a:lnTo>
                    <a:pt x="584" y="223"/>
                  </a:lnTo>
                  <a:lnTo>
                    <a:pt x="582" y="215"/>
                  </a:lnTo>
                  <a:lnTo>
                    <a:pt x="580" y="208"/>
                  </a:lnTo>
                  <a:lnTo>
                    <a:pt x="576" y="202"/>
                  </a:lnTo>
                  <a:lnTo>
                    <a:pt x="576" y="194"/>
                  </a:lnTo>
                  <a:lnTo>
                    <a:pt x="572" y="187"/>
                  </a:lnTo>
                  <a:lnTo>
                    <a:pt x="570" y="181"/>
                  </a:lnTo>
                  <a:lnTo>
                    <a:pt x="566" y="175"/>
                  </a:lnTo>
                  <a:lnTo>
                    <a:pt x="565" y="168"/>
                  </a:lnTo>
                  <a:lnTo>
                    <a:pt x="561" y="162"/>
                  </a:lnTo>
                  <a:lnTo>
                    <a:pt x="557" y="154"/>
                  </a:lnTo>
                  <a:lnTo>
                    <a:pt x="549" y="141"/>
                  </a:lnTo>
                  <a:lnTo>
                    <a:pt x="542" y="132"/>
                  </a:lnTo>
                  <a:lnTo>
                    <a:pt x="532" y="118"/>
                  </a:lnTo>
                  <a:lnTo>
                    <a:pt x="525" y="107"/>
                  </a:lnTo>
                  <a:lnTo>
                    <a:pt x="515" y="97"/>
                  </a:lnTo>
                  <a:lnTo>
                    <a:pt x="508" y="88"/>
                  </a:lnTo>
                  <a:lnTo>
                    <a:pt x="496" y="78"/>
                  </a:lnTo>
                  <a:lnTo>
                    <a:pt x="485" y="67"/>
                  </a:lnTo>
                  <a:lnTo>
                    <a:pt x="473" y="58"/>
                  </a:lnTo>
                  <a:lnTo>
                    <a:pt x="462" y="50"/>
                  </a:lnTo>
                  <a:lnTo>
                    <a:pt x="454" y="46"/>
                  </a:lnTo>
                  <a:lnTo>
                    <a:pt x="449" y="42"/>
                  </a:lnTo>
                  <a:lnTo>
                    <a:pt x="443" y="39"/>
                  </a:lnTo>
                  <a:lnTo>
                    <a:pt x="437" y="35"/>
                  </a:lnTo>
                  <a:lnTo>
                    <a:pt x="430" y="33"/>
                  </a:lnTo>
                  <a:lnTo>
                    <a:pt x="424" y="29"/>
                  </a:lnTo>
                  <a:lnTo>
                    <a:pt x="418" y="27"/>
                  </a:lnTo>
                  <a:lnTo>
                    <a:pt x="412" y="23"/>
                  </a:lnTo>
                  <a:lnTo>
                    <a:pt x="403" y="21"/>
                  </a:lnTo>
                  <a:lnTo>
                    <a:pt x="397" y="18"/>
                  </a:lnTo>
                  <a:lnTo>
                    <a:pt x="390" y="14"/>
                  </a:lnTo>
                  <a:lnTo>
                    <a:pt x="384" y="14"/>
                  </a:lnTo>
                  <a:lnTo>
                    <a:pt x="376" y="10"/>
                  </a:lnTo>
                  <a:lnTo>
                    <a:pt x="369" y="10"/>
                  </a:lnTo>
                  <a:lnTo>
                    <a:pt x="363" y="6"/>
                  </a:lnTo>
                  <a:lnTo>
                    <a:pt x="355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4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6" y="2"/>
                  </a:lnTo>
                  <a:lnTo>
                    <a:pt x="257" y="2"/>
                  </a:lnTo>
                  <a:lnTo>
                    <a:pt x="249" y="2"/>
                  </a:lnTo>
                  <a:lnTo>
                    <a:pt x="243" y="4"/>
                  </a:lnTo>
                  <a:lnTo>
                    <a:pt x="236" y="6"/>
                  </a:lnTo>
                  <a:lnTo>
                    <a:pt x="228" y="6"/>
                  </a:lnTo>
                  <a:lnTo>
                    <a:pt x="220" y="10"/>
                  </a:lnTo>
                  <a:lnTo>
                    <a:pt x="213" y="10"/>
                  </a:lnTo>
                  <a:lnTo>
                    <a:pt x="205" y="14"/>
                  </a:lnTo>
                  <a:lnTo>
                    <a:pt x="199" y="14"/>
                  </a:lnTo>
                  <a:lnTo>
                    <a:pt x="192" y="18"/>
                  </a:lnTo>
                  <a:lnTo>
                    <a:pt x="186" y="21"/>
                  </a:lnTo>
                  <a:lnTo>
                    <a:pt x="180" y="23"/>
                  </a:lnTo>
                  <a:lnTo>
                    <a:pt x="173" y="27"/>
                  </a:lnTo>
                  <a:lnTo>
                    <a:pt x="165" y="29"/>
                  </a:lnTo>
                  <a:lnTo>
                    <a:pt x="160" y="33"/>
                  </a:lnTo>
                  <a:lnTo>
                    <a:pt x="152" y="35"/>
                  </a:lnTo>
                  <a:lnTo>
                    <a:pt x="141" y="42"/>
                  </a:lnTo>
                  <a:lnTo>
                    <a:pt x="129" y="50"/>
                  </a:lnTo>
                  <a:lnTo>
                    <a:pt x="118" y="58"/>
                  </a:lnTo>
                  <a:lnTo>
                    <a:pt x="106" y="67"/>
                  </a:lnTo>
                  <a:lnTo>
                    <a:pt x="95" y="78"/>
                  </a:lnTo>
                  <a:lnTo>
                    <a:pt x="85" y="88"/>
                  </a:lnTo>
                  <a:lnTo>
                    <a:pt x="76" y="97"/>
                  </a:lnTo>
                  <a:lnTo>
                    <a:pt x="66" y="107"/>
                  </a:lnTo>
                  <a:lnTo>
                    <a:pt x="57" y="118"/>
                  </a:lnTo>
                  <a:lnTo>
                    <a:pt x="49" y="132"/>
                  </a:lnTo>
                  <a:lnTo>
                    <a:pt x="40" y="141"/>
                  </a:lnTo>
                  <a:lnTo>
                    <a:pt x="34" y="154"/>
                  </a:lnTo>
                  <a:lnTo>
                    <a:pt x="30" y="162"/>
                  </a:lnTo>
                  <a:lnTo>
                    <a:pt x="26" y="168"/>
                  </a:lnTo>
                  <a:lnTo>
                    <a:pt x="25" y="175"/>
                  </a:lnTo>
                  <a:lnTo>
                    <a:pt x="23" y="181"/>
                  </a:lnTo>
                  <a:lnTo>
                    <a:pt x="19" y="187"/>
                  </a:lnTo>
                  <a:lnTo>
                    <a:pt x="15" y="194"/>
                  </a:lnTo>
                  <a:lnTo>
                    <a:pt x="13" y="202"/>
                  </a:lnTo>
                  <a:lnTo>
                    <a:pt x="11" y="208"/>
                  </a:lnTo>
                  <a:lnTo>
                    <a:pt x="9" y="215"/>
                  </a:lnTo>
                  <a:lnTo>
                    <a:pt x="7" y="223"/>
                  </a:lnTo>
                  <a:lnTo>
                    <a:pt x="6" y="231"/>
                  </a:lnTo>
                  <a:lnTo>
                    <a:pt x="6" y="238"/>
                  </a:lnTo>
                  <a:lnTo>
                    <a:pt x="2" y="244"/>
                  </a:lnTo>
                  <a:lnTo>
                    <a:pt x="2" y="251"/>
                  </a:lnTo>
                  <a:lnTo>
                    <a:pt x="0" y="259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82"/>
                  </a:lnTo>
                  <a:lnTo>
                    <a:pt x="0" y="291"/>
                  </a:lnTo>
                  <a:lnTo>
                    <a:pt x="0" y="299"/>
                  </a:lnTo>
                  <a:lnTo>
                    <a:pt x="0" y="305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0" y="327"/>
                  </a:lnTo>
                  <a:lnTo>
                    <a:pt x="0" y="335"/>
                  </a:lnTo>
                  <a:lnTo>
                    <a:pt x="2" y="343"/>
                  </a:lnTo>
                  <a:lnTo>
                    <a:pt x="2" y="350"/>
                  </a:lnTo>
                  <a:lnTo>
                    <a:pt x="6" y="358"/>
                  </a:lnTo>
                  <a:lnTo>
                    <a:pt x="6" y="366"/>
                  </a:lnTo>
                  <a:lnTo>
                    <a:pt x="7" y="371"/>
                  </a:lnTo>
                  <a:lnTo>
                    <a:pt x="9" y="379"/>
                  </a:lnTo>
                  <a:lnTo>
                    <a:pt x="11" y="385"/>
                  </a:lnTo>
                  <a:lnTo>
                    <a:pt x="13" y="392"/>
                  </a:lnTo>
                  <a:lnTo>
                    <a:pt x="15" y="400"/>
                  </a:lnTo>
                  <a:lnTo>
                    <a:pt x="19" y="405"/>
                  </a:lnTo>
                  <a:lnTo>
                    <a:pt x="23" y="415"/>
                  </a:lnTo>
                  <a:lnTo>
                    <a:pt x="25" y="421"/>
                  </a:lnTo>
                  <a:lnTo>
                    <a:pt x="26" y="426"/>
                  </a:lnTo>
                  <a:lnTo>
                    <a:pt x="30" y="432"/>
                  </a:lnTo>
                  <a:lnTo>
                    <a:pt x="34" y="440"/>
                  </a:lnTo>
                  <a:lnTo>
                    <a:pt x="38" y="445"/>
                  </a:lnTo>
                  <a:lnTo>
                    <a:pt x="40" y="451"/>
                  </a:lnTo>
                  <a:lnTo>
                    <a:pt x="44" y="457"/>
                  </a:lnTo>
                  <a:lnTo>
                    <a:pt x="49" y="464"/>
                  </a:lnTo>
                  <a:lnTo>
                    <a:pt x="57" y="476"/>
                  </a:lnTo>
                  <a:lnTo>
                    <a:pt x="66" y="487"/>
                  </a:lnTo>
                  <a:lnTo>
                    <a:pt x="76" y="497"/>
                  </a:lnTo>
                  <a:lnTo>
                    <a:pt x="85" y="508"/>
                  </a:lnTo>
                  <a:lnTo>
                    <a:pt x="95" y="518"/>
                  </a:lnTo>
                  <a:lnTo>
                    <a:pt x="106" y="527"/>
                  </a:lnTo>
                  <a:lnTo>
                    <a:pt x="118" y="535"/>
                  </a:lnTo>
                  <a:lnTo>
                    <a:pt x="129" y="544"/>
                  </a:lnTo>
                  <a:lnTo>
                    <a:pt x="141" y="552"/>
                  </a:lnTo>
                  <a:lnTo>
                    <a:pt x="152" y="559"/>
                  </a:lnTo>
                  <a:lnTo>
                    <a:pt x="160" y="563"/>
                  </a:lnTo>
                  <a:lnTo>
                    <a:pt x="165" y="567"/>
                  </a:lnTo>
                  <a:lnTo>
                    <a:pt x="173" y="569"/>
                  </a:lnTo>
                  <a:lnTo>
                    <a:pt x="180" y="573"/>
                  </a:lnTo>
                  <a:lnTo>
                    <a:pt x="186" y="575"/>
                  </a:lnTo>
                  <a:lnTo>
                    <a:pt x="192" y="578"/>
                  </a:lnTo>
                  <a:lnTo>
                    <a:pt x="199" y="578"/>
                  </a:lnTo>
                  <a:lnTo>
                    <a:pt x="205" y="582"/>
                  </a:lnTo>
                  <a:lnTo>
                    <a:pt x="213" y="584"/>
                  </a:lnTo>
                  <a:lnTo>
                    <a:pt x="220" y="586"/>
                  </a:lnTo>
                  <a:lnTo>
                    <a:pt x="228" y="588"/>
                  </a:lnTo>
                  <a:lnTo>
                    <a:pt x="236" y="590"/>
                  </a:lnTo>
                  <a:lnTo>
                    <a:pt x="243" y="592"/>
                  </a:lnTo>
                  <a:lnTo>
                    <a:pt x="249" y="592"/>
                  </a:lnTo>
                  <a:lnTo>
                    <a:pt x="257" y="594"/>
                  </a:lnTo>
                  <a:lnTo>
                    <a:pt x="266" y="596"/>
                  </a:lnTo>
                  <a:lnTo>
                    <a:pt x="272" y="596"/>
                  </a:lnTo>
                  <a:lnTo>
                    <a:pt x="281" y="596"/>
                  </a:lnTo>
                  <a:lnTo>
                    <a:pt x="289" y="596"/>
                  </a:lnTo>
                  <a:lnTo>
                    <a:pt x="296" y="597"/>
                  </a:lnTo>
                  <a:lnTo>
                    <a:pt x="296" y="597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6" name="Freeform 23"/>
            <p:cNvSpPr>
              <a:spLocks/>
            </p:cNvSpPr>
            <p:nvPr/>
          </p:nvSpPr>
          <p:spPr bwMode="auto">
            <a:xfrm>
              <a:off x="7359548" y="4363823"/>
              <a:ext cx="721202" cy="724087"/>
            </a:xfrm>
            <a:custGeom>
              <a:avLst/>
              <a:gdLst/>
              <a:ahLst/>
              <a:cxnLst>
                <a:cxn ang="0">
                  <a:pos x="274" y="500"/>
                </a:cxn>
                <a:cxn ang="0">
                  <a:pos x="291" y="496"/>
                </a:cxn>
                <a:cxn ang="0">
                  <a:pos x="323" y="490"/>
                </a:cxn>
                <a:cxn ang="0">
                  <a:pos x="358" y="475"/>
                </a:cxn>
                <a:cxn ang="0">
                  <a:pos x="388" y="458"/>
                </a:cxn>
                <a:cxn ang="0">
                  <a:pos x="419" y="435"/>
                </a:cxn>
                <a:cxn ang="0">
                  <a:pos x="443" y="411"/>
                </a:cxn>
                <a:cxn ang="0">
                  <a:pos x="462" y="378"/>
                </a:cxn>
                <a:cxn ang="0">
                  <a:pos x="479" y="348"/>
                </a:cxn>
                <a:cxn ang="0">
                  <a:pos x="493" y="312"/>
                </a:cxn>
                <a:cxn ang="0">
                  <a:pos x="497" y="287"/>
                </a:cxn>
                <a:cxn ang="0">
                  <a:pos x="500" y="262"/>
                </a:cxn>
                <a:cxn ang="0">
                  <a:pos x="500" y="238"/>
                </a:cxn>
                <a:cxn ang="0">
                  <a:pos x="497" y="211"/>
                </a:cxn>
                <a:cxn ang="0">
                  <a:pos x="493" y="186"/>
                </a:cxn>
                <a:cxn ang="0">
                  <a:pos x="483" y="163"/>
                </a:cxn>
                <a:cxn ang="0">
                  <a:pos x="470" y="129"/>
                </a:cxn>
                <a:cxn ang="0">
                  <a:pos x="449" y="99"/>
                </a:cxn>
                <a:cxn ang="0">
                  <a:pos x="426" y="74"/>
                </a:cxn>
                <a:cxn ang="0">
                  <a:pos x="398" y="49"/>
                </a:cxn>
                <a:cxn ang="0">
                  <a:pos x="367" y="28"/>
                </a:cxn>
                <a:cxn ang="0">
                  <a:pos x="335" y="13"/>
                </a:cxn>
                <a:cxn ang="0">
                  <a:pos x="299" y="6"/>
                </a:cxn>
                <a:cxn ang="0">
                  <a:pos x="280" y="0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198" y="6"/>
                </a:cxn>
                <a:cxn ang="0">
                  <a:pos x="179" y="8"/>
                </a:cxn>
                <a:cxn ang="0">
                  <a:pos x="150" y="19"/>
                </a:cxn>
                <a:cxn ang="0">
                  <a:pos x="118" y="36"/>
                </a:cxn>
                <a:cxn ang="0">
                  <a:pos x="88" y="57"/>
                </a:cxn>
                <a:cxn ang="0">
                  <a:pos x="63" y="80"/>
                </a:cxn>
                <a:cxn ang="0">
                  <a:pos x="42" y="108"/>
                </a:cxn>
                <a:cxn ang="0">
                  <a:pos x="23" y="141"/>
                </a:cxn>
                <a:cxn ang="0">
                  <a:pos x="10" y="175"/>
                </a:cxn>
                <a:cxn ang="0">
                  <a:pos x="4" y="192"/>
                </a:cxn>
                <a:cxn ang="0">
                  <a:pos x="0" y="224"/>
                </a:cxn>
                <a:cxn ang="0">
                  <a:pos x="0" y="243"/>
                </a:cxn>
                <a:cxn ang="0">
                  <a:pos x="0" y="276"/>
                </a:cxn>
                <a:cxn ang="0">
                  <a:pos x="2" y="293"/>
                </a:cxn>
                <a:cxn ang="0">
                  <a:pos x="10" y="323"/>
                </a:cxn>
                <a:cxn ang="0">
                  <a:pos x="23" y="357"/>
                </a:cxn>
                <a:cxn ang="0">
                  <a:pos x="42" y="390"/>
                </a:cxn>
                <a:cxn ang="0">
                  <a:pos x="63" y="418"/>
                </a:cxn>
                <a:cxn ang="0">
                  <a:pos x="88" y="445"/>
                </a:cxn>
                <a:cxn ang="0">
                  <a:pos x="118" y="464"/>
                </a:cxn>
                <a:cxn ang="0">
                  <a:pos x="150" y="481"/>
                </a:cxn>
                <a:cxn ang="0">
                  <a:pos x="179" y="490"/>
                </a:cxn>
                <a:cxn ang="0">
                  <a:pos x="198" y="496"/>
                </a:cxn>
                <a:cxn ang="0">
                  <a:pos x="228" y="500"/>
                </a:cxn>
                <a:cxn ang="0">
                  <a:pos x="249" y="502"/>
                </a:cxn>
              </a:cxnLst>
              <a:rect l="0" t="0" r="r" b="b"/>
              <a:pathLst>
                <a:path w="500" h="502">
                  <a:moveTo>
                    <a:pt x="249" y="502"/>
                  </a:moveTo>
                  <a:lnTo>
                    <a:pt x="261" y="502"/>
                  </a:lnTo>
                  <a:lnTo>
                    <a:pt x="274" y="500"/>
                  </a:lnTo>
                  <a:lnTo>
                    <a:pt x="280" y="498"/>
                  </a:lnTo>
                  <a:lnTo>
                    <a:pt x="285" y="498"/>
                  </a:lnTo>
                  <a:lnTo>
                    <a:pt x="291" y="496"/>
                  </a:lnTo>
                  <a:lnTo>
                    <a:pt x="299" y="496"/>
                  </a:lnTo>
                  <a:lnTo>
                    <a:pt x="310" y="494"/>
                  </a:lnTo>
                  <a:lnTo>
                    <a:pt x="323" y="490"/>
                  </a:lnTo>
                  <a:lnTo>
                    <a:pt x="335" y="485"/>
                  </a:lnTo>
                  <a:lnTo>
                    <a:pt x="346" y="481"/>
                  </a:lnTo>
                  <a:lnTo>
                    <a:pt x="358" y="475"/>
                  </a:lnTo>
                  <a:lnTo>
                    <a:pt x="367" y="470"/>
                  </a:lnTo>
                  <a:lnTo>
                    <a:pt x="377" y="464"/>
                  </a:lnTo>
                  <a:lnTo>
                    <a:pt x="388" y="458"/>
                  </a:lnTo>
                  <a:lnTo>
                    <a:pt x="398" y="450"/>
                  </a:lnTo>
                  <a:lnTo>
                    <a:pt x="409" y="445"/>
                  </a:lnTo>
                  <a:lnTo>
                    <a:pt x="419" y="435"/>
                  </a:lnTo>
                  <a:lnTo>
                    <a:pt x="426" y="428"/>
                  </a:lnTo>
                  <a:lnTo>
                    <a:pt x="434" y="418"/>
                  </a:lnTo>
                  <a:lnTo>
                    <a:pt x="443" y="411"/>
                  </a:lnTo>
                  <a:lnTo>
                    <a:pt x="449" y="399"/>
                  </a:lnTo>
                  <a:lnTo>
                    <a:pt x="457" y="390"/>
                  </a:lnTo>
                  <a:lnTo>
                    <a:pt x="462" y="378"/>
                  </a:lnTo>
                  <a:lnTo>
                    <a:pt x="470" y="369"/>
                  </a:lnTo>
                  <a:lnTo>
                    <a:pt x="476" y="357"/>
                  </a:lnTo>
                  <a:lnTo>
                    <a:pt x="479" y="348"/>
                  </a:lnTo>
                  <a:lnTo>
                    <a:pt x="483" y="335"/>
                  </a:lnTo>
                  <a:lnTo>
                    <a:pt x="489" y="323"/>
                  </a:lnTo>
                  <a:lnTo>
                    <a:pt x="493" y="312"/>
                  </a:lnTo>
                  <a:lnTo>
                    <a:pt x="495" y="300"/>
                  </a:lnTo>
                  <a:lnTo>
                    <a:pt x="495" y="293"/>
                  </a:lnTo>
                  <a:lnTo>
                    <a:pt x="497" y="287"/>
                  </a:lnTo>
                  <a:lnTo>
                    <a:pt x="498" y="281"/>
                  </a:lnTo>
                  <a:lnTo>
                    <a:pt x="498" y="276"/>
                  </a:lnTo>
                  <a:lnTo>
                    <a:pt x="500" y="262"/>
                  </a:lnTo>
                  <a:lnTo>
                    <a:pt x="500" y="251"/>
                  </a:lnTo>
                  <a:lnTo>
                    <a:pt x="500" y="243"/>
                  </a:lnTo>
                  <a:lnTo>
                    <a:pt x="500" y="238"/>
                  </a:lnTo>
                  <a:lnTo>
                    <a:pt x="498" y="230"/>
                  </a:lnTo>
                  <a:lnTo>
                    <a:pt x="498" y="224"/>
                  </a:lnTo>
                  <a:lnTo>
                    <a:pt x="497" y="211"/>
                  </a:lnTo>
                  <a:lnTo>
                    <a:pt x="495" y="200"/>
                  </a:lnTo>
                  <a:lnTo>
                    <a:pt x="493" y="192"/>
                  </a:lnTo>
                  <a:lnTo>
                    <a:pt x="493" y="186"/>
                  </a:lnTo>
                  <a:lnTo>
                    <a:pt x="489" y="181"/>
                  </a:lnTo>
                  <a:lnTo>
                    <a:pt x="489" y="175"/>
                  </a:lnTo>
                  <a:lnTo>
                    <a:pt x="483" y="163"/>
                  </a:lnTo>
                  <a:lnTo>
                    <a:pt x="479" y="152"/>
                  </a:lnTo>
                  <a:lnTo>
                    <a:pt x="476" y="141"/>
                  </a:lnTo>
                  <a:lnTo>
                    <a:pt x="470" y="129"/>
                  </a:lnTo>
                  <a:lnTo>
                    <a:pt x="462" y="120"/>
                  </a:lnTo>
                  <a:lnTo>
                    <a:pt x="457" y="108"/>
                  </a:lnTo>
                  <a:lnTo>
                    <a:pt x="449" y="99"/>
                  </a:lnTo>
                  <a:lnTo>
                    <a:pt x="443" y="89"/>
                  </a:lnTo>
                  <a:lnTo>
                    <a:pt x="434" y="80"/>
                  </a:lnTo>
                  <a:lnTo>
                    <a:pt x="426" y="74"/>
                  </a:lnTo>
                  <a:lnTo>
                    <a:pt x="419" y="65"/>
                  </a:lnTo>
                  <a:lnTo>
                    <a:pt x="409" y="57"/>
                  </a:lnTo>
                  <a:lnTo>
                    <a:pt x="398" y="49"/>
                  </a:lnTo>
                  <a:lnTo>
                    <a:pt x="388" y="42"/>
                  </a:lnTo>
                  <a:lnTo>
                    <a:pt x="377" y="36"/>
                  </a:lnTo>
                  <a:lnTo>
                    <a:pt x="367" y="28"/>
                  </a:lnTo>
                  <a:lnTo>
                    <a:pt x="358" y="23"/>
                  </a:lnTo>
                  <a:lnTo>
                    <a:pt x="346" y="19"/>
                  </a:lnTo>
                  <a:lnTo>
                    <a:pt x="335" y="13"/>
                  </a:lnTo>
                  <a:lnTo>
                    <a:pt x="323" y="11"/>
                  </a:lnTo>
                  <a:lnTo>
                    <a:pt x="310" y="8"/>
                  </a:lnTo>
                  <a:lnTo>
                    <a:pt x="299" y="6"/>
                  </a:lnTo>
                  <a:lnTo>
                    <a:pt x="291" y="2"/>
                  </a:lnTo>
                  <a:lnTo>
                    <a:pt x="285" y="2"/>
                  </a:lnTo>
                  <a:lnTo>
                    <a:pt x="280" y="0"/>
                  </a:lnTo>
                  <a:lnTo>
                    <a:pt x="274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09" y="2"/>
                  </a:lnTo>
                  <a:lnTo>
                    <a:pt x="198" y="6"/>
                  </a:lnTo>
                  <a:lnTo>
                    <a:pt x="190" y="6"/>
                  </a:lnTo>
                  <a:lnTo>
                    <a:pt x="185" y="8"/>
                  </a:lnTo>
                  <a:lnTo>
                    <a:pt x="179" y="8"/>
                  </a:lnTo>
                  <a:lnTo>
                    <a:pt x="173" y="11"/>
                  </a:lnTo>
                  <a:lnTo>
                    <a:pt x="162" y="13"/>
                  </a:lnTo>
                  <a:lnTo>
                    <a:pt x="150" y="19"/>
                  </a:lnTo>
                  <a:lnTo>
                    <a:pt x="139" y="23"/>
                  </a:lnTo>
                  <a:lnTo>
                    <a:pt x="128" y="28"/>
                  </a:lnTo>
                  <a:lnTo>
                    <a:pt x="118" y="36"/>
                  </a:lnTo>
                  <a:lnTo>
                    <a:pt x="109" y="42"/>
                  </a:lnTo>
                  <a:lnTo>
                    <a:pt x="97" y="49"/>
                  </a:lnTo>
                  <a:lnTo>
                    <a:pt x="88" y="57"/>
                  </a:lnTo>
                  <a:lnTo>
                    <a:pt x="80" y="65"/>
                  </a:lnTo>
                  <a:lnTo>
                    <a:pt x="73" y="74"/>
                  </a:lnTo>
                  <a:lnTo>
                    <a:pt x="63" y="80"/>
                  </a:lnTo>
                  <a:lnTo>
                    <a:pt x="55" y="89"/>
                  </a:lnTo>
                  <a:lnTo>
                    <a:pt x="48" y="99"/>
                  </a:lnTo>
                  <a:lnTo>
                    <a:pt x="42" y="108"/>
                  </a:lnTo>
                  <a:lnTo>
                    <a:pt x="34" y="120"/>
                  </a:lnTo>
                  <a:lnTo>
                    <a:pt x="29" y="129"/>
                  </a:lnTo>
                  <a:lnTo>
                    <a:pt x="23" y="141"/>
                  </a:lnTo>
                  <a:lnTo>
                    <a:pt x="19" y="152"/>
                  </a:lnTo>
                  <a:lnTo>
                    <a:pt x="14" y="163"/>
                  </a:lnTo>
                  <a:lnTo>
                    <a:pt x="10" y="175"/>
                  </a:lnTo>
                  <a:lnTo>
                    <a:pt x="8" y="181"/>
                  </a:lnTo>
                  <a:lnTo>
                    <a:pt x="6" y="186"/>
                  </a:lnTo>
                  <a:lnTo>
                    <a:pt x="4" y="192"/>
                  </a:lnTo>
                  <a:lnTo>
                    <a:pt x="4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62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12"/>
                  </a:lnTo>
                  <a:lnTo>
                    <a:pt x="10" y="323"/>
                  </a:lnTo>
                  <a:lnTo>
                    <a:pt x="14" y="335"/>
                  </a:lnTo>
                  <a:lnTo>
                    <a:pt x="19" y="348"/>
                  </a:lnTo>
                  <a:lnTo>
                    <a:pt x="23" y="357"/>
                  </a:lnTo>
                  <a:lnTo>
                    <a:pt x="29" y="369"/>
                  </a:lnTo>
                  <a:lnTo>
                    <a:pt x="34" y="378"/>
                  </a:lnTo>
                  <a:lnTo>
                    <a:pt x="42" y="390"/>
                  </a:lnTo>
                  <a:lnTo>
                    <a:pt x="48" y="399"/>
                  </a:lnTo>
                  <a:lnTo>
                    <a:pt x="55" y="411"/>
                  </a:lnTo>
                  <a:lnTo>
                    <a:pt x="63" y="418"/>
                  </a:lnTo>
                  <a:lnTo>
                    <a:pt x="73" y="428"/>
                  </a:lnTo>
                  <a:lnTo>
                    <a:pt x="80" y="435"/>
                  </a:lnTo>
                  <a:lnTo>
                    <a:pt x="88" y="445"/>
                  </a:lnTo>
                  <a:lnTo>
                    <a:pt x="97" y="450"/>
                  </a:lnTo>
                  <a:lnTo>
                    <a:pt x="109" y="458"/>
                  </a:lnTo>
                  <a:lnTo>
                    <a:pt x="118" y="464"/>
                  </a:lnTo>
                  <a:lnTo>
                    <a:pt x="128" y="470"/>
                  </a:lnTo>
                  <a:lnTo>
                    <a:pt x="139" y="475"/>
                  </a:lnTo>
                  <a:lnTo>
                    <a:pt x="150" y="481"/>
                  </a:lnTo>
                  <a:lnTo>
                    <a:pt x="162" y="485"/>
                  </a:lnTo>
                  <a:lnTo>
                    <a:pt x="173" y="490"/>
                  </a:lnTo>
                  <a:lnTo>
                    <a:pt x="179" y="490"/>
                  </a:lnTo>
                  <a:lnTo>
                    <a:pt x="185" y="494"/>
                  </a:lnTo>
                  <a:lnTo>
                    <a:pt x="190" y="494"/>
                  </a:lnTo>
                  <a:lnTo>
                    <a:pt x="198" y="496"/>
                  </a:lnTo>
                  <a:lnTo>
                    <a:pt x="209" y="498"/>
                  </a:lnTo>
                  <a:lnTo>
                    <a:pt x="223" y="500"/>
                  </a:lnTo>
                  <a:lnTo>
                    <a:pt x="228" y="500"/>
                  </a:lnTo>
                  <a:lnTo>
                    <a:pt x="236" y="502"/>
                  </a:lnTo>
                  <a:lnTo>
                    <a:pt x="244" y="502"/>
                  </a:lnTo>
                  <a:lnTo>
                    <a:pt x="249" y="502"/>
                  </a:lnTo>
                  <a:lnTo>
                    <a:pt x="249" y="5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7" name="Freeform 24"/>
            <p:cNvSpPr>
              <a:spLocks/>
            </p:cNvSpPr>
            <p:nvPr/>
          </p:nvSpPr>
          <p:spPr bwMode="auto">
            <a:xfrm>
              <a:off x="7878814" y="4845586"/>
              <a:ext cx="548113" cy="533690"/>
            </a:xfrm>
            <a:custGeom>
              <a:avLst/>
              <a:gdLst/>
              <a:ahLst/>
              <a:cxnLst>
                <a:cxn ang="0">
                  <a:pos x="380" y="182"/>
                </a:cxn>
                <a:cxn ang="0">
                  <a:pos x="272" y="205"/>
                </a:cxn>
                <a:cxn ang="0">
                  <a:pos x="62" y="0"/>
                </a:cxn>
                <a:cxn ang="0">
                  <a:pos x="0" y="43"/>
                </a:cxn>
                <a:cxn ang="0">
                  <a:pos x="218" y="275"/>
                </a:cxn>
                <a:cxn ang="0">
                  <a:pos x="220" y="368"/>
                </a:cxn>
                <a:cxn ang="0">
                  <a:pos x="323" y="300"/>
                </a:cxn>
                <a:cxn ang="0">
                  <a:pos x="380" y="182"/>
                </a:cxn>
                <a:cxn ang="0">
                  <a:pos x="380" y="182"/>
                </a:cxn>
              </a:cxnLst>
              <a:rect l="0" t="0" r="r" b="b"/>
              <a:pathLst>
                <a:path w="380" h="368">
                  <a:moveTo>
                    <a:pt x="380" y="182"/>
                  </a:moveTo>
                  <a:lnTo>
                    <a:pt x="272" y="20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218" y="275"/>
                  </a:lnTo>
                  <a:lnTo>
                    <a:pt x="220" y="368"/>
                  </a:lnTo>
                  <a:lnTo>
                    <a:pt x="323" y="300"/>
                  </a:lnTo>
                  <a:lnTo>
                    <a:pt x="380" y="182"/>
                  </a:lnTo>
                  <a:lnTo>
                    <a:pt x="38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" name="Freeform 25"/>
            <p:cNvSpPr>
              <a:spLocks/>
            </p:cNvSpPr>
            <p:nvPr/>
          </p:nvSpPr>
          <p:spPr bwMode="auto">
            <a:xfrm>
              <a:off x="7359548" y="4900396"/>
              <a:ext cx="337523" cy="591386"/>
            </a:xfrm>
            <a:custGeom>
              <a:avLst/>
              <a:gdLst/>
              <a:ahLst/>
              <a:cxnLst>
                <a:cxn ang="0">
                  <a:pos x="228" y="399"/>
                </a:cxn>
                <a:cxn ang="0">
                  <a:pos x="166" y="315"/>
                </a:cxn>
                <a:cxn ang="0">
                  <a:pos x="234" y="32"/>
                </a:cxn>
                <a:cxn ang="0">
                  <a:pos x="162" y="0"/>
                </a:cxn>
                <a:cxn ang="0">
                  <a:pos x="76" y="306"/>
                </a:cxn>
                <a:cxn ang="0">
                  <a:pos x="0" y="357"/>
                </a:cxn>
                <a:cxn ang="0">
                  <a:pos x="111" y="408"/>
                </a:cxn>
                <a:cxn ang="0">
                  <a:pos x="228" y="399"/>
                </a:cxn>
                <a:cxn ang="0">
                  <a:pos x="228" y="399"/>
                </a:cxn>
              </a:cxnLst>
              <a:rect l="0" t="0" r="r" b="b"/>
              <a:pathLst>
                <a:path w="234" h="408">
                  <a:moveTo>
                    <a:pt x="228" y="399"/>
                  </a:moveTo>
                  <a:lnTo>
                    <a:pt x="166" y="315"/>
                  </a:lnTo>
                  <a:lnTo>
                    <a:pt x="234" y="32"/>
                  </a:lnTo>
                  <a:lnTo>
                    <a:pt x="162" y="0"/>
                  </a:lnTo>
                  <a:lnTo>
                    <a:pt x="76" y="306"/>
                  </a:lnTo>
                  <a:lnTo>
                    <a:pt x="0" y="357"/>
                  </a:lnTo>
                  <a:lnTo>
                    <a:pt x="111" y="408"/>
                  </a:lnTo>
                  <a:lnTo>
                    <a:pt x="228" y="399"/>
                  </a:lnTo>
                  <a:lnTo>
                    <a:pt x="22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" name="Freeform 26"/>
            <p:cNvSpPr>
              <a:spLocks/>
            </p:cNvSpPr>
            <p:nvPr/>
          </p:nvSpPr>
          <p:spPr bwMode="auto">
            <a:xfrm>
              <a:off x="6955676" y="4715769"/>
              <a:ext cx="571192" cy="325984"/>
            </a:xfrm>
            <a:custGeom>
              <a:avLst/>
              <a:gdLst/>
              <a:ahLst/>
              <a:cxnLst>
                <a:cxn ang="0">
                  <a:pos x="49" y="227"/>
                </a:cxn>
                <a:cxn ang="0">
                  <a:pos x="104" y="145"/>
                </a:cxn>
                <a:cxn ang="0">
                  <a:pos x="393" y="92"/>
                </a:cxn>
                <a:cxn ang="0">
                  <a:pos x="395" y="17"/>
                </a:cxn>
                <a:cxn ang="0">
                  <a:pos x="80" y="59"/>
                </a:cxn>
                <a:cxn ang="0">
                  <a:pos x="9" y="0"/>
                </a:cxn>
                <a:cxn ang="0">
                  <a:pos x="0" y="131"/>
                </a:cxn>
                <a:cxn ang="0">
                  <a:pos x="49" y="227"/>
                </a:cxn>
                <a:cxn ang="0">
                  <a:pos x="49" y="227"/>
                </a:cxn>
              </a:cxnLst>
              <a:rect l="0" t="0" r="r" b="b"/>
              <a:pathLst>
                <a:path w="395" h="227">
                  <a:moveTo>
                    <a:pt x="49" y="227"/>
                  </a:moveTo>
                  <a:lnTo>
                    <a:pt x="104" y="145"/>
                  </a:lnTo>
                  <a:lnTo>
                    <a:pt x="393" y="92"/>
                  </a:lnTo>
                  <a:lnTo>
                    <a:pt x="395" y="17"/>
                  </a:lnTo>
                  <a:lnTo>
                    <a:pt x="80" y="59"/>
                  </a:lnTo>
                  <a:lnTo>
                    <a:pt x="9" y="0"/>
                  </a:lnTo>
                  <a:lnTo>
                    <a:pt x="0" y="131"/>
                  </a:lnTo>
                  <a:lnTo>
                    <a:pt x="49" y="227"/>
                  </a:lnTo>
                  <a:lnTo>
                    <a:pt x="49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" name="Freeform 27"/>
            <p:cNvSpPr>
              <a:spLocks/>
            </p:cNvSpPr>
            <p:nvPr/>
          </p:nvSpPr>
          <p:spPr bwMode="auto">
            <a:xfrm>
              <a:off x="7962474" y="4441714"/>
              <a:ext cx="594270" cy="351946"/>
            </a:xfrm>
            <a:custGeom>
              <a:avLst/>
              <a:gdLst/>
              <a:ahLst/>
              <a:cxnLst>
                <a:cxn ang="0">
                  <a:pos x="387" y="245"/>
                </a:cxn>
                <a:cxn ang="0">
                  <a:pos x="313" y="166"/>
                </a:cxn>
                <a:cxn ang="0">
                  <a:pos x="28" y="217"/>
                </a:cxn>
                <a:cxn ang="0">
                  <a:pos x="0" y="147"/>
                </a:cxn>
                <a:cxn ang="0">
                  <a:pos x="310" y="76"/>
                </a:cxn>
                <a:cxn ang="0">
                  <a:pos x="365" y="0"/>
                </a:cxn>
                <a:cxn ang="0">
                  <a:pos x="410" y="118"/>
                </a:cxn>
                <a:cxn ang="0">
                  <a:pos x="387" y="245"/>
                </a:cxn>
                <a:cxn ang="0">
                  <a:pos x="387" y="245"/>
                </a:cxn>
              </a:cxnLst>
              <a:rect l="0" t="0" r="r" b="b"/>
              <a:pathLst>
                <a:path w="410" h="245">
                  <a:moveTo>
                    <a:pt x="387" y="245"/>
                  </a:moveTo>
                  <a:lnTo>
                    <a:pt x="313" y="166"/>
                  </a:lnTo>
                  <a:lnTo>
                    <a:pt x="28" y="217"/>
                  </a:lnTo>
                  <a:lnTo>
                    <a:pt x="0" y="147"/>
                  </a:lnTo>
                  <a:lnTo>
                    <a:pt x="310" y="76"/>
                  </a:lnTo>
                  <a:lnTo>
                    <a:pt x="365" y="0"/>
                  </a:lnTo>
                  <a:lnTo>
                    <a:pt x="410" y="118"/>
                  </a:lnTo>
                  <a:lnTo>
                    <a:pt x="387" y="245"/>
                  </a:lnTo>
                  <a:lnTo>
                    <a:pt x="387" y="2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" name="Freeform 28"/>
            <p:cNvSpPr>
              <a:spLocks/>
            </p:cNvSpPr>
            <p:nvPr/>
          </p:nvSpPr>
          <p:spPr bwMode="auto">
            <a:xfrm>
              <a:off x="7786500" y="3965720"/>
              <a:ext cx="418298" cy="559652"/>
            </a:xfrm>
            <a:custGeom>
              <a:avLst/>
              <a:gdLst/>
              <a:ahLst/>
              <a:cxnLst>
                <a:cxn ang="0">
                  <a:pos x="289" y="95"/>
                </a:cxn>
                <a:cxn ang="0">
                  <a:pos x="179" y="116"/>
                </a:cxn>
                <a:cxn ang="0">
                  <a:pos x="72" y="388"/>
                </a:cxn>
                <a:cxn ang="0">
                  <a:pos x="0" y="377"/>
                </a:cxn>
                <a:cxn ang="0">
                  <a:pos x="106" y="88"/>
                </a:cxn>
                <a:cxn ang="0">
                  <a:pos x="38" y="0"/>
                </a:cxn>
                <a:cxn ang="0">
                  <a:pos x="186" y="12"/>
                </a:cxn>
                <a:cxn ang="0">
                  <a:pos x="289" y="95"/>
                </a:cxn>
                <a:cxn ang="0">
                  <a:pos x="289" y="95"/>
                </a:cxn>
              </a:cxnLst>
              <a:rect l="0" t="0" r="r" b="b"/>
              <a:pathLst>
                <a:path w="289" h="388">
                  <a:moveTo>
                    <a:pt x="289" y="95"/>
                  </a:moveTo>
                  <a:lnTo>
                    <a:pt x="179" y="116"/>
                  </a:lnTo>
                  <a:lnTo>
                    <a:pt x="72" y="388"/>
                  </a:lnTo>
                  <a:lnTo>
                    <a:pt x="0" y="377"/>
                  </a:lnTo>
                  <a:lnTo>
                    <a:pt x="106" y="88"/>
                  </a:lnTo>
                  <a:lnTo>
                    <a:pt x="38" y="0"/>
                  </a:lnTo>
                  <a:lnTo>
                    <a:pt x="186" y="12"/>
                  </a:lnTo>
                  <a:lnTo>
                    <a:pt x="289" y="95"/>
                  </a:lnTo>
                  <a:lnTo>
                    <a:pt x="28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" name="Freeform 29"/>
            <p:cNvSpPr>
              <a:spLocks/>
            </p:cNvSpPr>
            <p:nvPr/>
          </p:nvSpPr>
          <p:spPr bwMode="auto">
            <a:xfrm>
              <a:off x="7076837" y="4115730"/>
              <a:ext cx="536574" cy="550998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64" y="112"/>
                </a:cxn>
                <a:cxn ang="0">
                  <a:pos x="371" y="317"/>
                </a:cxn>
                <a:cxn ang="0">
                  <a:pos x="331" y="380"/>
                </a:cxn>
                <a:cxn ang="0">
                  <a:pos x="95" y="167"/>
                </a:cxn>
                <a:cxn ang="0">
                  <a:pos x="0" y="165"/>
                </a:cxn>
                <a:cxn ang="0">
                  <a:pos x="69" y="61"/>
                </a:cxn>
                <a:cxn ang="0">
                  <a:pos x="153" y="0"/>
                </a:cxn>
                <a:cxn ang="0">
                  <a:pos x="153" y="0"/>
                </a:cxn>
              </a:cxnLst>
              <a:rect l="0" t="0" r="r" b="b"/>
              <a:pathLst>
                <a:path w="371" h="380">
                  <a:moveTo>
                    <a:pt x="153" y="0"/>
                  </a:moveTo>
                  <a:lnTo>
                    <a:pt x="164" y="112"/>
                  </a:lnTo>
                  <a:lnTo>
                    <a:pt x="371" y="317"/>
                  </a:lnTo>
                  <a:lnTo>
                    <a:pt x="331" y="380"/>
                  </a:lnTo>
                  <a:lnTo>
                    <a:pt x="95" y="167"/>
                  </a:lnTo>
                  <a:lnTo>
                    <a:pt x="0" y="165"/>
                  </a:lnTo>
                  <a:lnTo>
                    <a:pt x="69" y="61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" name="Freeform 30"/>
            <p:cNvSpPr>
              <a:spLocks/>
            </p:cNvSpPr>
            <p:nvPr/>
          </p:nvSpPr>
          <p:spPr bwMode="auto">
            <a:xfrm>
              <a:off x="7460518" y="4461906"/>
              <a:ext cx="504842" cy="504842"/>
            </a:xfrm>
            <a:custGeom>
              <a:avLst/>
              <a:gdLst/>
              <a:ahLst/>
              <a:cxnLst>
                <a:cxn ang="0">
                  <a:pos x="194" y="348"/>
                </a:cxn>
                <a:cxn ang="0">
                  <a:pos x="218" y="343"/>
                </a:cxn>
                <a:cxn ang="0">
                  <a:pos x="243" y="335"/>
                </a:cxn>
                <a:cxn ang="0">
                  <a:pos x="264" y="322"/>
                </a:cxn>
                <a:cxn ang="0">
                  <a:pos x="285" y="306"/>
                </a:cxn>
                <a:cxn ang="0">
                  <a:pos x="304" y="289"/>
                </a:cxn>
                <a:cxn ang="0">
                  <a:pos x="319" y="270"/>
                </a:cxn>
                <a:cxn ang="0">
                  <a:pos x="332" y="248"/>
                </a:cxn>
                <a:cxn ang="0">
                  <a:pos x="340" y="225"/>
                </a:cxn>
                <a:cxn ang="0">
                  <a:pos x="348" y="198"/>
                </a:cxn>
                <a:cxn ang="0">
                  <a:pos x="349" y="173"/>
                </a:cxn>
                <a:cxn ang="0">
                  <a:pos x="348" y="147"/>
                </a:cxn>
                <a:cxn ang="0">
                  <a:pos x="340" y="120"/>
                </a:cxn>
                <a:cxn ang="0">
                  <a:pos x="332" y="97"/>
                </a:cxn>
                <a:cxn ang="0">
                  <a:pos x="319" y="75"/>
                </a:cxn>
                <a:cxn ang="0">
                  <a:pos x="304" y="55"/>
                </a:cxn>
                <a:cxn ang="0">
                  <a:pos x="285" y="36"/>
                </a:cxn>
                <a:cxn ang="0">
                  <a:pos x="264" y="23"/>
                </a:cxn>
                <a:cxn ang="0">
                  <a:pos x="243" y="12"/>
                </a:cxn>
                <a:cxn ang="0">
                  <a:pos x="218" y="4"/>
                </a:cxn>
                <a:cxn ang="0">
                  <a:pos x="194" y="0"/>
                </a:cxn>
                <a:cxn ang="0">
                  <a:pos x="165" y="0"/>
                </a:cxn>
                <a:cxn ang="0">
                  <a:pos x="140" y="2"/>
                </a:cxn>
                <a:cxn ang="0">
                  <a:pos x="114" y="8"/>
                </a:cxn>
                <a:cxn ang="0">
                  <a:pos x="91" y="19"/>
                </a:cxn>
                <a:cxn ang="0">
                  <a:pos x="70" y="33"/>
                </a:cxn>
                <a:cxn ang="0">
                  <a:pos x="51" y="50"/>
                </a:cxn>
                <a:cxn ang="0">
                  <a:pos x="34" y="69"/>
                </a:cxn>
                <a:cxn ang="0">
                  <a:pos x="21" y="90"/>
                </a:cxn>
                <a:cxn ang="0">
                  <a:pos x="11" y="113"/>
                </a:cxn>
                <a:cxn ang="0">
                  <a:pos x="3" y="137"/>
                </a:cxn>
                <a:cxn ang="0">
                  <a:pos x="0" y="164"/>
                </a:cxn>
                <a:cxn ang="0">
                  <a:pos x="0" y="190"/>
                </a:cxn>
                <a:cxn ang="0">
                  <a:pos x="5" y="215"/>
                </a:cxn>
                <a:cxn ang="0">
                  <a:pos x="15" y="242"/>
                </a:cxn>
                <a:cxn ang="0">
                  <a:pos x="24" y="263"/>
                </a:cxn>
                <a:cxn ang="0">
                  <a:pos x="40" y="284"/>
                </a:cxn>
                <a:cxn ang="0">
                  <a:pos x="57" y="303"/>
                </a:cxn>
                <a:cxn ang="0">
                  <a:pos x="78" y="318"/>
                </a:cxn>
                <a:cxn ang="0">
                  <a:pos x="98" y="331"/>
                </a:cxn>
                <a:cxn ang="0">
                  <a:pos x="123" y="341"/>
                </a:cxn>
                <a:cxn ang="0">
                  <a:pos x="148" y="346"/>
                </a:cxn>
                <a:cxn ang="0">
                  <a:pos x="176" y="350"/>
                </a:cxn>
              </a:cxnLst>
              <a:rect l="0" t="0" r="r" b="b"/>
              <a:pathLst>
                <a:path w="349" h="350">
                  <a:moveTo>
                    <a:pt x="176" y="350"/>
                  </a:moveTo>
                  <a:lnTo>
                    <a:pt x="184" y="348"/>
                  </a:lnTo>
                  <a:lnTo>
                    <a:pt x="194" y="348"/>
                  </a:lnTo>
                  <a:lnTo>
                    <a:pt x="201" y="346"/>
                  </a:lnTo>
                  <a:lnTo>
                    <a:pt x="211" y="344"/>
                  </a:lnTo>
                  <a:lnTo>
                    <a:pt x="218" y="343"/>
                  </a:lnTo>
                  <a:lnTo>
                    <a:pt x="226" y="341"/>
                  </a:lnTo>
                  <a:lnTo>
                    <a:pt x="235" y="337"/>
                  </a:lnTo>
                  <a:lnTo>
                    <a:pt x="243" y="335"/>
                  </a:lnTo>
                  <a:lnTo>
                    <a:pt x="251" y="331"/>
                  </a:lnTo>
                  <a:lnTo>
                    <a:pt x="258" y="327"/>
                  </a:lnTo>
                  <a:lnTo>
                    <a:pt x="264" y="322"/>
                  </a:lnTo>
                  <a:lnTo>
                    <a:pt x="272" y="318"/>
                  </a:lnTo>
                  <a:lnTo>
                    <a:pt x="277" y="312"/>
                  </a:lnTo>
                  <a:lnTo>
                    <a:pt x="285" y="306"/>
                  </a:lnTo>
                  <a:lnTo>
                    <a:pt x="292" y="303"/>
                  </a:lnTo>
                  <a:lnTo>
                    <a:pt x="298" y="297"/>
                  </a:lnTo>
                  <a:lnTo>
                    <a:pt x="304" y="289"/>
                  </a:lnTo>
                  <a:lnTo>
                    <a:pt x="310" y="284"/>
                  </a:lnTo>
                  <a:lnTo>
                    <a:pt x="313" y="276"/>
                  </a:lnTo>
                  <a:lnTo>
                    <a:pt x="319" y="270"/>
                  </a:lnTo>
                  <a:lnTo>
                    <a:pt x="323" y="263"/>
                  </a:lnTo>
                  <a:lnTo>
                    <a:pt x="329" y="255"/>
                  </a:lnTo>
                  <a:lnTo>
                    <a:pt x="332" y="248"/>
                  </a:lnTo>
                  <a:lnTo>
                    <a:pt x="336" y="242"/>
                  </a:lnTo>
                  <a:lnTo>
                    <a:pt x="338" y="232"/>
                  </a:lnTo>
                  <a:lnTo>
                    <a:pt x="340" y="225"/>
                  </a:lnTo>
                  <a:lnTo>
                    <a:pt x="344" y="215"/>
                  </a:lnTo>
                  <a:lnTo>
                    <a:pt x="346" y="208"/>
                  </a:lnTo>
                  <a:lnTo>
                    <a:pt x="348" y="198"/>
                  </a:lnTo>
                  <a:lnTo>
                    <a:pt x="348" y="190"/>
                  </a:lnTo>
                  <a:lnTo>
                    <a:pt x="349" y="181"/>
                  </a:lnTo>
                  <a:lnTo>
                    <a:pt x="349" y="173"/>
                  </a:lnTo>
                  <a:lnTo>
                    <a:pt x="349" y="164"/>
                  </a:lnTo>
                  <a:lnTo>
                    <a:pt x="348" y="156"/>
                  </a:lnTo>
                  <a:lnTo>
                    <a:pt x="348" y="147"/>
                  </a:lnTo>
                  <a:lnTo>
                    <a:pt x="346" y="137"/>
                  </a:lnTo>
                  <a:lnTo>
                    <a:pt x="344" y="130"/>
                  </a:lnTo>
                  <a:lnTo>
                    <a:pt x="340" y="120"/>
                  </a:lnTo>
                  <a:lnTo>
                    <a:pt x="338" y="113"/>
                  </a:lnTo>
                  <a:lnTo>
                    <a:pt x="336" y="105"/>
                  </a:lnTo>
                  <a:lnTo>
                    <a:pt x="332" y="97"/>
                  </a:lnTo>
                  <a:lnTo>
                    <a:pt x="329" y="90"/>
                  </a:lnTo>
                  <a:lnTo>
                    <a:pt x="323" y="82"/>
                  </a:lnTo>
                  <a:lnTo>
                    <a:pt x="319" y="75"/>
                  </a:lnTo>
                  <a:lnTo>
                    <a:pt x="313" y="69"/>
                  </a:lnTo>
                  <a:lnTo>
                    <a:pt x="310" y="61"/>
                  </a:lnTo>
                  <a:lnTo>
                    <a:pt x="304" y="55"/>
                  </a:lnTo>
                  <a:lnTo>
                    <a:pt x="298" y="50"/>
                  </a:lnTo>
                  <a:lnTo>
                    <a:pt x="292" y="44"/>
                  </a:lnTo>
                  <a:lnTo>
                    <a:pt x="285" y="36"/>
                  </a:lnTo>
                  <a:lnTo>
                    <a:pt x="277" y="33"/>
                  </a:lnTo>
                  <a:lnTo>
                    <a:pt x="272" y="29"/>
                  </a:lnTo>
                  <a:lnTo>
                    <a:pt x="264" y="23"/>
                  </a:lnTo>
                  <a:lnTo>
                    <a:pt x="258" y="19"/>
                  </a:lnTo>
                  <a:lnTo>
                    <a:pt x="251" y="16"/>
                  </a:lnTo>
                  <a:lnTo>
                    <a:pt x="243" y="12"/>
                  </a:lnTo>
                  <a:lnTo>
                    <a:pt x="235" y="8"/>
                  </a:lnTo>
                  <a:lnTo>
                    <a:pt x="226" y="6"/>
                  </a:lnTo>
                  <a:lnTo>
                    <a:pt x="218" y="4"/>
                  </a:lnTo>
                  <a:lnTo>
                    <a:pt x="211" y="2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4"/>
                  </a:lnTo>
                  <a:lnTo>
                    <a:pt x="123" y="6"/>
                  </a:lnTo>
                  <a:lnTo>
                    <a:pt x="114" y="8"/>
                  </a:lnTo>
                  <a:lnTo>
                    <a:pt x="108" y="12"/>
                  </a:lnTo>
                  <a:lnTo>
                    <a:pt x="98" y="16"/>
                  </a:lnTo>
                  <a:lnTo>
                    <a:pt x="91" y="19"/>
                  </a:lnTo>
                  <a:lnTo>
                    <a:pt x="83" y="23"/>
                  </a:lnTo>
                  <a:lnTo>
                    <a:pt x="78" y="29"/>
                  </a:lnTo>
                  <a:lnTo>
                    <a:pt x="70" y="33"/>
                  </a:lnTo>
                  <a:lnTo>
                    <a:pt x="62" y="36"/>
                  </a:lnTo>
                  <a:lnTo>
                    <a:pt x="57" y="44"/>
                  </a:lnTo>
                  <a:lnTo>
                    <a:pt x="51" y="50"/>
                  </a:lnTo>
                  <a:lnTo>
                    <a:pt x="45" y="55"/>
                  </a:lnTo>
                  <a:lnTo>
                    <a:pt x="40" y="61"/>
                  </a:lnTo>
                  <a:lnTo>
                    <a:pt x="34" y="69"/>
                  </a:lnTo>
                  <a:lnTo>
                    <a:pt x="28" y="75"/>
                  </a:lnTo>
                  <a:lnTo>
                    <a:pt x="24" y="82"/>
                  </a:lnTo>
                  <a:lnTo>
                    <a:pt x="21" y="90"/>
                  </a:lnTo>
                  <a:lnTo>
                    <a:pt x="17" y="97"/>
                  </a:lnTo>
                  <a:lnTo>
                    <a:pt x="15" y="105"/>
                  </a:lnTo>
                  <a:lnTo>
                    <a:pt x="11" y="113"/>
                  </a:lnTo>
                  <a:lnTo>
                    <a:pt x="7" y="120"/>
                  </a:lnTo>
                  <a:lnTo>
                    <a:pt x="5" y="130"/>
                  </a:lnTo>
                  <a:lnTo>
                    <a:pt x="3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0" y="173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2" y="198"/>
                  </a:lnTo>
                  <a:lnTo>
                    <a:pt x="3" y="208"/>
                  </a:lnTo>
                  <a:lnTo>
                    <a:pt x="5" y="215"/>
                  </a:lnTo>
                  <a:lnTo>
                    <a:pt x="7" y="225"/>
                  </a:lnTo>
                  <a:lnTo>
                    <a:pt x="11" y="232"/>
                  </a:lnTo>
                  <a:lnTo>
                    <a:pt x="15" y="242"/>
                  </a:lnTo>
                  <a:lnTo>
                    <a:pt x="17" y="248"/>
                  </a:lnTo>
                  <a:lnTo>
                    <a:pt x="21" y="255"/>
                  </a:lnTo>
                  <a:lnTo>
                    <a:pt x="24" y="263"/>
                  </a:lnTo>
                  <a:lnTo>
                    <a:pt x="28" y="270"/>
                  </a:lnTo>
                  <a:lnTo>
                    <a:pt x="34" y="276"/>
                  </a:lnTo>
                  <a:lnTo>
                    <a:pt x="40" y="284"/>
                  </a:lnTo>
                  <a:lnTo>
                    <a:pt x="45" y="289"/>
                  </a:lnTo>
                  <a:lnTo>
                    <a:pt x="51" y="297"/>
                  </a:lnTo>
                  <a:lnTo>
                    <a:pt x="57" y="303"/>
                  </a:lnTo>
                  <a:lnTo>
                    <a:pt x="62" y="306"/>
                  </a:lnTo>
                  <a:lnTo>
                    <a:pt x="70" y="312"/>
                  </a:lnTo>
                  <a:lnTo>
                    <a:pt x="78" y="318"/>
                  </a:lnTo>
                  <a:lnTo>
                    <a:pt x="83" y="322"/>
                  </a:lnTo>
                  <a:lnTo>
                    <a:pt x="91" y="327"/>
                  </a:lnTo>
                  <a:lnTo>
                    <a:pt x="98" y="331"/>
                  </a:lnTo>
                  <a:lnTo>
                    <a:pt x="108" y="335"/>
                  </a:lnTo>
                  <a:lnTo>
                    <a:pt x="114" y="337"/>
                  </a:lnTo>
                  <a:lnTo>
                    <a:pt x="123" y="341"/>
                  </a:lnTo>
                  <a:lnTo>
                    <a:pt x="131" y="343"/>
                  </a:lnTo>
                  <a:lnTo>
                    <a:pt x="140" y="344"/>
                  </a:lnTo>
                  <a:lnTo>
                    <a:pt x="148" y="346"/>
                  </a:lnTo>
                  <a:lnTo>
                    <a:pt x="157" y="348"/>
                  </a:lnTo>
                  <a:lnTo>
                    <a:pt x="165" y="348"/>
                  </a:lnTo>
                  <a:lnTo>
                    <a:pt x="176" y="350"/>
                  </a:lnTo>
                  <a:lnTo>
                    <a:pt x="176" y="35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4" name="Freeform 31"/>
            <p:cNvSpPr>
              <a:spLocks/>
            </p:cNvSpPr>
            <p:nvPr/>
          </p:nvSpPr>
          <p:spPr bwMode="auto">
            <a:xfrm>
              <a:off x="7549946" y="4557106"/>
              <a:ext cx="325984" cy="328868"/>
            </a:xfrm>
            <a:custGeom>
              <a:avLst/>
              <a:gdLst/>
              <a:ahLst/>
              <a:cxnLst>
                <a:cxn ang="0">
                  <a:pos x="124" y="226"/>
                </a:cxn>
                <a:cxn ang="0">
                  <a:pos x="147" y="220"/>
                </a:cxn>
                <a:cxn ang="0">
                  <a:pos x="166" y="211"/>
                </a:cxn>
                <a:cxn ang="0">
                  <a:pos x="183" y="200"/>
                </a:cxn>
                <a:cxn ang="0">
                  <a:pos x="200" y="182"/>
                </a:cxn>
                <a:cxn ang="0">
                  <a:pos x="212" y="165"/>
                </a:cxn>
                <a:cxn ang="0">
                  <a:pos x="221" y="144"/>
                </a:cxn>
                <a:cxn ang="0">
                  <a:pos x="227" y="123"/>
                </a:cxn>
                <a:cxn ang="0">
                  <a:pos x="227" y="99"/>
                </a:cxn>
                <a:cxn ang="0">
                  <a:pos x="221" y="78"/>
                </a:cxn>
                <a:cxn ang="0">
                  <a:pos x="212" y="57"/>
                </a:cxn>
                <a:cxn ang="0">
                  <a:pos x="200" y="40"/>
                </a:cxn>
                <a:cxn ang="0">
                  <a:pos x="183" y="25"/>
                </a:cxn>
                <a:cxn ang="0">
                  <a:pos x="166" y="11"/>
                </a:cxn>
                <a:cxn ang="0">
                  <a:pos x="147" y="2"/>
                </a:cxn>
                <a:cxn ang="0">
                  <a:pos x="124" y="0"/>
                </a:cxn>
                <a:cxn ang="0">
                  <a:pos x="101" y="0"/>
                </a:cxn>
                <a:cxn ang="0">
                  <a:pos x="78" y="2"/>
                </a:cxn>
                <a:cxn ang="0">
                  <a:pos x="57" y="11"/>
                </a:cxn>
                <a:cxn ang="0">
                  <a:pos x="40" y="25"/>
                </a:cxn>
                <a:cxn ang="0">
                  <a:pos x="25" y="40"/>
                </a:cxn>
                <a:cxn ang="0">
                  <a:pos x="12" y="57"/>
                </a:cxn>
                <a:cxn ang="0">
                  <a:pos x="2" y="78"/>
                </a:cxn>
                <a:cxn ang="0">
                  <a:pos x="0" y="99"/>
                </a:cxn>
                <a:cxn ang="0">
                  <a:pos x="0" y="123"/>
                </a:cxn>
                <a:cxn ang="0">
                  <a:pos x="2" y="144"/>
                </a:cxn>
                <a:cxn ang="0">
                  <a:pos x="12" y="165"/>
                </a:cxn>
                <a:cxn ang="0">
                  <a:pos x="25" y="182"/>
                </a:cxn>
                <a:cxn ang="0">
                  <a:pos x="40" y="200"/>
                </a:cxn>
                <a:cxn ang="0">
                  <a:pos x="57" y="211"/>
                </a:cxn>
                <a:cxn ang="0">
                  <a:pos x="78" y="220"/>
                </a:cxn>
                <a:cxn ang="0">
                  <a:pos x="101" y="226"/>
                </a:cxn>
                <a:cxn ang="0">
                  <a:pos x="115" y="226"/>
                </a:cxn>
              </a:cxnLst>
              <a:rect l="0" t="0" r="r" b="b"/>
              <a:pathLst>
                <a:path w="227" h="226">
                  <a:moveTo>
                    <a:pt x="115" y="226"/>
                  </a:moveTo>
                  <a:lnTo>
                    <a:pt x="124" y="226"/>
                  </a:lnTo>
                  <a:lnTo>
                    <a:pt x="135" y="222"/>
                  </a:lnTo>
                  <a:lnTo>
                    <a:pt x="147" y="220"/>
                  </a:lnTo>
                  <a:lnTo>
                    <a:pt x="156" y="217"/>
                  </a:lnTo>
                  <a:lnTo>
                    <a:pt x="166" y="211"/>
                  </a:lnTo>
                  <a:lnTo>
                    <a:pt x="175" y="205"/>
                  </a:lnTo>
                  <a:lnTo>
                    <a:pt x="183" y="200"/>
                  </a:lnTo>
                  <a:lnTo>
                    <a:pt x="192" y="192"/>
                  </a:lnTo>
                  <a:lnTo>
                    <a:pt x="200" y="182"/>
                  </a:lnTo>
                  <a:lnTo>
                    <a:pt x="206" y="175"/>
                  </a:lnTo>
                  <a:lnTo>
                    <a:pt x="212" y="165"/>
                  </a:lnTo>
                  <a:lnTo>
                    <a:pt x="217" y="156"/>
                  </a:lnTo>
                  <a:lnTo>
                    <a:pt x="221" y="144"/>
                  </a:lnTo>
                  <a:lnTo>
                    <a:pt x="223" y="135"/>
                  </a:lnTo>
                  <a:lnTo>
                    <a:pt x="227" y="123"/>
                  </a:lnTo>
                  <a:lnTo>
                    <a:pt x="227" y="112"/>
                  </a:lnTo>
                  <a:lnTo>
                    <a:pt x="227" y="99"/>
                  </a:lnTo>
                  <a:lnTo>
                    <a:pt x="223" y="87"/>
                  </a:lnTo>
                  <a:lnTo>
                    <a:pt x="221" y="78"/>
                  </a:lnTo>
                  <a:lnTo>
                    <a:pt x="217" y="68"/>
                  </a:lnTo>
                  <a:lnTo>
                    <a:pt x="212" y="57"/>
                  </a:lnTo>
                  <a:lnTo>
                    <a:pt x="206" y="47"/>
                  </a:lnTo>
                  <a:lnTo>
                    <a:pt x="200" y="40"/>
                  </a:lnTo>
                  <a:lnTo>
                    <a:pt x="192" y="32"/>
                  </a:lnTo>
                  <a:lnTo>
                    <a:pt x="183" y="25"/>
                  </a:lnTo>
                  <a:lnTo>
                    <a:pt x="175" y="17"/>
                  </a:lnTo>
                  <a:lnTo>
                    <a:pt x="166" y="11"/>
                  </a:lnTo>
                  <a:lnTo>
                    <a:pt x="156" y="8"/>
                  </a:lnTo>
                  <a:lnTo>
                    <a:pt x="147" y="2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69" y="8"/>
                  </a:lnTo>
                  <a:lnTo>
                    <a:pt x="57" y="11"/>
                  </a:lnTo>
                  <a:lnTo>
                    <a:pt x="48" y="17"/>
                  </a:lnTo>
                  <a:lnTo>
                    <a:pt x="40" y="25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18" y="47"/>
                  </a:lnTo>
                  <a:lnTo>
                    <a:pt x="12" y="57"/>
                  </a:lnTo>
                  <a:lnTo>
                    <a:pt x="8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2" y="144"/>
                  </a:lnTo>
                  <a:lnTo>
                    <a:pt x="8" y="156"/>
                  </a:lnTo>
                  <a:lnTo>
                    <a:pt x="12" y="165"/>
                  </a:lnTo>
                  <a:lnTo>
                    <a:pt x="18" y="175"/>
                  </a:lnTo>
                  <a:lnTo>
                    <a:pt x="25" y="182"/>
                  </a:lnTo>
                  <a:lnTo>
                    <a:pt x="33" y="192"/>
                  </a:lnTo>
                  <a:lnTo>
                    <a:pt x="40" y="200"/>
                  </a:lnTo>
                  <a:lnTo>
                    <a:pt x="48" y="205"/>
                  </a:lnTo>
                  <a:lnTo>
                    <a:pt x="57" y="211"/>
                  </a:lnTo>
                  <a:lnTo>
                    <a:pt x="69" y="217"/>
                  </a:lnTo>
                  <a:lnTo>
                    <a:pt x="78" y="220"/>
                  </a:lnTo>
                  <a:lnTo>
                    <a:pt x="90" y="222"/>
                  </a:lnTo>
                  <a:lnTo>
                    <a:pt x="101" y="226"/>
                  </a:lnTo>
                  <a:lnTo>
                    <a:pt x="115" y="226"/>
                  </a:lnTo>
                  <a:lnTo>
                    <a:pt x="115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" name="Freeform 32"/>
            <p:cNvSpPr>
              <a:spLocks/>
            </p:cNvSpPr>
            <p:nvPr/>
          </p:nvSpPr>
          <p:spPr bwMode="auto">
            <a:xfrm>
              <a:off x="7564371" y="4568645"/>
              <a:ext cx="288481" cy="285597"/>
            </a:xfrm>
            <a:custGeom>
              <a:avLst/>
              <a:gdLst/>
              <a:ahLst/>
              <a:cxnLst>
                <a:cxn ang="0">
                  <a:pos x="142" y="163"/>
                </a:cxn>
                <a:cxn ang="0">
                  <a:pos x="129" y="173"/>
                </a:cxn>
                <a:cxn ang="0">
                  <a:pos x="116" y="195"/>
                </a:cxn>
                <a:cxn ang="0">
                  <a:pos x="106" y="197"/>
                </a:cxn>
                <a:cxn ang="0">
                  <a:pos x="84" y="174"/>
                </a:cxn>
                <a:cxn ang="0">
                  <a:pos x="68" y="169"/>
                </a:cxn>
                <a:cxn ang="0">
                  <a:pos x="44" y="178"/>
                </a:cxn>
                <a:cxn ang="0">
                  <a:pos x="34" y="173"/>
                </a:cxn>
                <a:cxn ang="0">
                  <a:pos x="34" y="140"/>
                </a:cxn>
                <a:cxn ang="0">
                  <a:pos x="30" y="127"/>
                </a:cxn>
                <a:cxn ang="0">
                  <a:pos x="6" y="114"/>
                </a:cxn>
                <a:cxn ang="0">
                  <a:pos x="0" y="104"/>
                </a:cxn>
                <a:cxn ang="0">
                  <a:pos x="25" y="83"/>
                </a:cxn>
                <a:cxn ang="0">
                  <a:pos x="30" y="68"/>
                </a:cxn>
                <a:cxn ang="0">
                  <a:pos x="23" y="43"/>
                </a:cxn>
                <a:cxn ang="0">
                  <a:pos x="26" y="32"/>
                </a:cxn>
                <a:cxn ang="0">
                  <a:pos x="61" y="34"/>
                </a:cxn>
                <a:cxn ang="0">
                  <a:pos x="72" y="28"/>
                </a:cxn>
                <a:cxn ang="0">
                  <a:pos x="85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16" y="22"/>
                </a:cxn>
                <a:cxn ang="0">
                  <a:pos x="131" y="28"/>
                </a:cxn>
                <a:cxn ang="0">
                  <a:pos x="156" y="20"/>
                </a:cxn>
                <a:cxn ang="0">
                  <a:pos x="167" y="26"/>
                </a:cxn>
                <a:cxn ang="0">
                  <a:pos x="165" y="58"/>
                </a:cxn>
                <a:cxn ang="0">
                  <a:pos x="173" y="70"/>
                </a:cxn>
                <a:cxn ang="0">
                  <a:pos x="196" y="83"/>
                </a:cxn>
                <a:cxn ang="0">
                  <a:pos x="198" y="89"/>
                </a:cxn>
                <a:cxn ang="0">
                  <a:pos x="198" y="98"/>
                </a:cxn>
                <a:cxn ang="0">
                  <a:pos x="175" y="115"/>
                </a:cxn>
                <a:cxn ang="0">
                  <a:pos x="171" y="129"/>
                </a:cxn>
                <a:cxn ang="0">
                  <a:pos x="180" y="155"/>
                </a:cxn>
                <a:cxn ang="0">
                  <a:pos x="175" y="165"/>
                </a:cxn>
                <a:cxn ang="0">
                  <a:pos x="165" y="169"/>
                </a:cxn>
              </a:cxnLst>
              <a:rect l="0" t="0" r="r" b="b"/>
              <a:pathLst>
                <a:path w="200" h="197">
                  <a:moveTo>
                    <a:pt x="165" y="169"/>
                  </a:moveTo>
                  <a:lnTo>
                    <a:pt x="142" y="163"/>
                  </a:lnTo>
                  <a:lnTo>
                    <a:pt x="135" y="167"/>
                  </a:lnTo>
                  <a:lnTo>
                    <a:pt x="129" y="173"/>
                  </a:lnTo>
                  <a:lnTo>
                    <a:pt x="120" y="192"/>
                  </a:lnTo>
                  <a:lnTo>
                    <a:pt x="116" y="195"/>
                  </a:lnTo>
                  <a:lnTo>
                    <a:pt x="114" y="197"/>
                  </a:lnTo>
                  <a:lnTo>
                    <a:pt x="106" y="197"/>
                  </a:lnTo>
                  <a:lnTo>
                    <a:pt x="97" y="195"/>
                  </a:lnTo>
                  <a:lnTo>
                    <a:pt x="84" y="174"/>
                  </a:lnTo>
                  <a:lnTo>
                    <a:pt x="76" y="171"/>
                  </a:lnTo>
                  <a:lnTo>
                    <a:pt x="68" y="169"/>
                  </a:lnTo>
                  <a:lnTo>
                    <a:pt x="45" y="178"/>
                  </a:lnTo>
                  <a:lnTo>
                    <a:pt x="44" y="178"/>
                  </a:lnTo>
                  <a:lnTo>
                    <a:pt x="42" y="178"/>
                  </a:lnTo>
                  <a:lnTo>
                    <a:pt x="34" y="173"/>
                  </a:lnTo>
                  <a:lnTo>
                    <a:pt x="32" y="163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0" y="127"/>
                  </a:lnTo>
                  <a:lnTo>
                    <a:pt x="6" y="115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96"/>
                  </a:lnTo>
                  <a:lnTo>
                    <a:pt x="25" y="83"/>
                  </a:lnTo>
                  <a:lnTo>
                    <a:pt x="30" y="76"/>
                  </a:lnTo>
                  <a:lnTo>
                    <a:pt x="30" y="68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61" y="34"/>
                  </a:lnTo>
                  <a:lnTo>
                    <a:pt x="65" y="32"/>
                  </a:lnTo>
                  <a:lnTo>
                    <a:pt x="72" y="28"/>
                  </a:lnTo>
                  <a:lnTo>
                    <a:pt x="84" y="5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3" y="5"/>
                  </a:lnTo>
                  <a:lnTo>
                    <a:pt x="116" y="22"/>
                  </a:lnTo>
                  <a:lnTo>
                    <a:pt x="123" y="28"/>
                  </a:lnTo>
                  <a:lnTo>
                    <a:pt x="131" y="28"/>
                  </a:lnTo>
                  <a:lnTo>
                    <a:pt x="154" y="20"/>
                  </a:lnTo>
                  <a:lnTo>
                    <a:pt x="156" y="20"/>
                  </a:lnTo>
                  <a:lnTo>
                    <a:pt x="158" y="20"/>
                  </a:lnTo>
                  <a:lnTo>
                    <a:pt x="167" y="26"/>
                  </a:lnTo>
                  <a:lnTo>
                    <a:pt x="171" y="34"/>
                  </a:lnTo>
                  <a:lnTo>
                    <a:pt x="165" y="58"/>
                  </a:lnTo>
                  <a:lnTo>
                    <a:pt x="167" y="64"/>
                  </a:lnTo>
                  <a:lnTo>
                    <a:pt x="173" y="70"/>
                  </a:lnTo>
                  <a:lnTo>
                    <a:pt x="194" y="83"/>
                  </a:lnTo>
                  <a:lnTo>
                    <a:pt x="196" y="83"/>
                  </a:lnTo>
                  <a:lnTo>
                    <a:pt x="198" y="85"/>
                  </a:lnTo>
                  <a:lnTo>
                    <a:pt x="198" y="89"/>
                  </a:lnTo>
                  <a:lnTo>
                    <a:pt x="200" y="93"/>
                  </a:lnTo>
                  <a:lnTo>
                    <a:pt x="198" y="98"/>
                  </a:lnTo>
                  <a:lnTo>
                    <a:pt x="196" y="100"/>
                  </a:lnTo>
                  <a:lnTo>
                    <a:pt x="175" y="115"/>
                  </a:lnTo>
                  <a:lnTo>
                    <a:pt x="171" y="121"/>
                  </a:lnTo>
                  <a:lnTo>
                    <a:pt x="171" y="129"/>
                  </a:lnTo>
                  <a:lnTo>
                    <a:pt x="180" y="152"/>
                  </a:lnTo>
                  <a:lnTo>
                    <a:pt x="180" y="155"/>
                  </a:lnTo>
                  <a:lnTo>
                    <a:pt x="180" y="157"/>
                  </a:lnTo>
                  <a:lnTo>
                    <a:pt x="175" y="165"/>
                  </a:lnTo>
                  <a:lnTo>
                    <a:pt x="165" y="169"/>
                  </a:lnTo>
                  <a:lnTo>
                    <a:pt x="165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6" name="Freeform 33"/>
            <p:cNvSpPr>
              <a:spLocks/>
            </p:cNvSpPr>
            <p:nvPr/>
          </p:nvSpPr>
          <p:spPr bwMode="auto">
            <a:xfrm>
              <a:off x="7616297" y="4614802"/>
              <a:ext cx="178858" cy="178858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72" y="120"/>
                </a:cxn>
                <a:cxn ang="0">
                  <a:pos x="86" y="118"/>
                </a:cxn>
                <a:cxn ang="0">
                  <a:pos x="95" y="112"/>
                </a:cxn>
                <a:cxn ang="0">
                  <a:pos x="106" y="104"/>
                </a:cxn>
                <a:cxn ang="0">
                  <a:pos x="112" y="95"/>
                </a:cxn>
                <a:cxn ang="0">
                  <a:pos x="118" y="83"/>
                </a:cxn>
                <a:cxn ang="0">
                  <a:pos x="122" y="72"/>
                </a:cxn>
                <a:cxn ang="0">
                  <a:pos x="124" y="59"/>
                </a:cxn>
                <a:cxn ang="0">
                  <a:pos x="124" y="53"/>
                </a:cxn>
                <a:cxn ang="0">
                  <a:pos x="122" y="45"/>
                </a:cxn>
                <a:cxn ang="0">
                  <a:pos x="120" y="40"/>
                </a:cxn>
                <a:cxn ang="0">
                  <a:pos x="118" y="34"/>
                </a:cxn>
                <a:cxn ang="0">
                  <a:pos x="112" y="23"/>
                </a:cxn>
                <a:cxn ang="0">
                  <a:pos x="106" y="15"/>
                </a:cxn>
                <a:cxn ang="0">
                  <a:pos x="95" y="7"/>
                </a:cxn>
                <a:cxn ang="0">
                  <a:pos x="86" y="2"/>
                </a:cxn>
                <a:cxn ang="0">
                  <a:pos x="72" y="0"/>
                </a:cxn>
                <a:cxn ang="0">
                  <a:pos x="61" y="0"/>
                </a:cxn>
                <a:cxn ang="0">
                  <a:pos x="55" y="0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6" y="2"/>
                </a:cxn>
                <a:cxn ang="0">
                  <a:pos x="25" y="7"/>
                </a:cxn>
                <a:cxn ang="0">
                  <a:pos x="17" y="15"/>
                </a:cxn>
                <a:cxn ang="0">
                  <a:pos x="9" y="23"/>
                </a:cxn>
                <a:cxn ang="0">
                  <a:pos x="4" y="34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4" y="83"/>
                </a:cxn>
                <a:cxn ang="0">
                  <a:pos x="9" y="95"/>
                </a:cxn>
                <a:cxn ang="0">
                  <a:pos x="17" y="104"/>
                </a:cxn>
                <a:cxn ang="0">
                  <a:pos x="25" y="112"/>
                </a:cxn>
                <a:cxn ang="0">
                  <a:pos x="36" y="118"/>
                </a:cxn>
                <a:cxn ang="0">
                  <a:pos x="40" y="118"/>
                </a:cxn>
                <a:cxn ang="0">
                  <a:pos x="48" y="120"/>
                </a:cxn>
                <a:cxn ang="0">
                  <a:pos x="55" y="122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lnTo>
                    <a:pt x="72" y="120"/>
                  </a:lnTo>
                  <a:lnTo>
                    <a:pt x="86" y="118"/>
                  </a:lnTo>
                  <a:lnTo>
                    <a:pt x="95" y="112"/>
                  </a:lnTo>
                  <a:lnTo>
                    <a:pt x="106" y="104"/>
                  </a:lnTo>
                  <a:lnTo>
                    <a:pt x="112" y="95"/>
                  </a:lnTo>
                  <a:lnTo>
                    <a:pt x="118" y="83"/>
                  </a:lnTo>
                  <a:lnTo>
                    <a:pt x="122" y="72"/>
                  </a:lnTo>
                  <a:lnTo>
                    <a:pt x="124" y="59"/>
                  </a:lnTo>
                  <a:lnTo>
                    <a:pt x="124" y="53"/>
                  </a:lnTo>
                  <a:lnTo>
                    <a:pt x="122" y="45"/>
                  </a:lnTo>
                  <a:lnTo>
                    <a:pt x="120" y="40"/>
                  </a:lnTo>
                  <a:lnTo>
                    <a:pt x="118" y="34"/>
                  </a:lnTo>
                  <a:lnTo>
                    <a:pt x="112" y="23"/>
                  </a:lnTo>
                  <a:lnTo>
                    <a:pt x="106" y="15"/>
                  </a:lnTo>
                  <a:lnTo>
                    <a:pt x="95" y="7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5" y="7"/>
                  </a:lnTo>
                  <a:lnTo>
                    <a:pt x="17" y="15"/>
                  </a:lnTo>
                  <a:lnTo>
                    <a:pt x="9" y="23"/>
                  </a:lnTo>
                  <a:lnTo>
                    <a:pt x="4" y="34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4" y="83"/>
                  </a:lnTo>
                  <a:lnTo>
                    <a:pt x="9" y="95"/>
                  </a:lnTo>
                  <a:lnTo>
                    <a:pt x="17" y="104"/>
                  </a:lnTo>
                  <a:lnTo>
                    <a:pt x="25" y="112"/>
                  </a:lnTo>
                  <a:lnTo>
                    <a:pt x="36" y="118"/>
                  </a:lnTo>
                  <a:lnTo>
                    <a:pt x="40" y="118"/>
                  </a:lnTo>
                  <a:lnTo>
                    <a:pt x="48" y="120"/>
                  </a:lnTo>
                  <a:lnTo>
                    <a:pt x="55" y="122"/>
                  </a:lnTo>
                  <a:lnTo>
                    <a:pt x="61" y="123"/>
                  </a:lnTo>
                  <a:lnTo>
                    <a:pt x="61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7" name="Freeform 34"/>
            <p:cNvSpPr>
              <a:spLocks/>
            </p:cNvSpPr>
            <p:nvPr/>
          </p:nvSpPr>
          <p:spPr bwMode="auto">
            <a:xfrm>
              <a:off x="4970929" y="3988798"/>
              <a:ext cx="1627031" cy="1586642"/>
            </a:xfrm>
            <a:custGeom>
              <a:avLst/>
              <a:gdLst/>
              <a:ahLst/>
              <a:cxnLst>
                <a:cxn ang="0">
                  <a:pos x="622" y="1097"/>
                </a:cxn>
                <a:cxn ang="0">
                  <a:pos x="690" y="1084"/>
                </a:cxn>
                <a:cxn ang="0">
                  <a:pos x="757" y="1067"/>
                </a:cxn>
                <a:cxn ang="0">
                  <a:pos x="818" y="1038"/>
                </a:cxn>
                <a:cxn ang="0">
                  <a:pos x="877" y="1006"/>
                </a:cxn>
                <a:cxn ang="0">
                  <a:pos x="930" y="964"/>
                </a:cxn>
                <a:cxn ang="0">
                  <a:pos x="979" y="919"/>
                </a:cxn>
                <a:cxn ang="0">
                  <a:pos x="1021" y="867"/>
                </a:cxn>
                <a:cxn ang="0">
                  <a:pos x="1057" y="812"/>
                </a:cxn>
                <a:cxn ang="0">
                  <a:pos x="1086" y="751"/>
                </a:cxn>
                <a:cxn ang="0">
                  <a:pos x="1109" y="687"/>
                </a:cxn>
                <a:cxn ang="0">
                  <a:pos x="1122" y="620"/>
                </a:cxn>
                <a:cxn ang="0">
                  <a:pos x="1128" y="552"/>
                </a:cxn>
                <a:cxn ang="0">
                  <a:pos x="1122" y="481"/>
                </a:cxn>
                <a:cxn ang="0">
                  <a:pos x="1109" y="413"/>
                </a:cxn>
                <a:cxn ang="0">
                  <a:pos x="1086" y="348"/>
                </a:cxn>
                <a:cxn ang="0">
                  <a:pos x="1057" y="288"/>
                </a:cxn>
                <a:cxn ang="0">
                  <a:pos x="1021" y="231"/>
                </a:cxn>
                <a:cxn ang="0">
                  <a:pos x="979" y="179"/>
                </a:cxn>
                <a:cxn ang="0">
                  <a:pos x="930" y="134"/>
                </a:cxn>
                <a:cxn ang="0">
                  <a:pos x="877" y="94"/>
                </a:cxn>
                <a:cxn ang="0">
                  <a:pos x="818" y="59"/>
                </a:cxn>
                <a:cxn ang="0">
                  <a:pos x="757" y="33"/>
                </a:cxn>
                <a:cxn ang="0">
                  <a:pos x="690" y="14"/>
                </a:cxn>
                <a:cxn ang="0">
                  <a:pos x="622" y="2"/>
                </a:cxn>
                <a:cxn ang="0">
                  <a:pos x="550" y="0"/>
                </a:cxn>
                <a:cxn ang="0">
                  <a:pos x="477" y="4"/>
                </a:cxn>
                <a:cxn ang="0">
                  <a:pos x="409" y="19"/>
                </a:cxn>
                <a:cxn ang="0">
                  <a:pos x="344" y="42"/>
                </a:cxn>
                <a:cxn ang="0">
                  <a:pos x="281" y="71"/>
                </a:cxn>
                <a:cxn ang="0">
                  <a:pos x="226" y="109"/>
                </a:cxn>
                <a:cxn ang="0">
                  <a:pos x="175" y="151"/>
                </a:cxn>
                <a:cxn ang="0">
                  <a:pos x="127" y="200"/>
                </a:cxn>
                <a:cxn ang="0">
                  <a:pos x="88" y="251"/>
                </a:cxn>
                <a:cxn ang="0">
                  <a:pos x="55" y="312"/>
                </a:cxn>
                <a:cxn ang="0">
                  <a:pos x="29" y="373"/>
                </a:cxn>
                <a:cxn ang="0">
                  <a:pos x="11" y="440"/>
                </a:cxn>
                <a:cxn ang="0">
                  <a:pos x="0" y="508"/>
                </a:cxn>
                <a:cxn ang="0">
                  <a:pos x="0" y="578"/>
                </a:cxn>
                <a:cxn ang="0">
                  <a:pos x="8" y="649"/>
                </a:cxn>
                <a:cxn ang="0">
                  <a:pos x="25" y="713"/>
                </a:cxn>
                <a:cxn ang="0">
                  <a:pos x="49" y="776"/>
                </a:cxn>
                <a:cxn ang="0">
                  <a:pos x="80" y="835"/>
                </a:cxn>
                <a:cxn ang="0">
                  <a:pos x="118" y="888"/>
                </a:cxn>
                <a:cxn ang="0">
                  <a:pos x="165" y="940"/>
                </a:cxn>
                <a:cxn ang="0">
                  <a:pos x="215" y="981"/>
                </a:cxn>
                <a:cxn ang="0">
                  <a:pos x="270" y="1019"/>
                </a:cxn>
                <a:cxn ang="0">
                  <a:pos x="331" y="1050"/>
                </a:cxn>
                <a:cxn ang="0">
                  <a:pos x="396" y="1075"/>
                </a:cxn>
                <a:cxn ang="0">
                  <a:pos x="464" y="1090"/>
                </a:cxn>
                <a:cxn ang="0">
                  <a:pos x="534" y="1099"/>
                </a:cxn>
              </a:cxnLst>
              <a:rect l="0" t="0" r="r" b="b"/>
              <a:pathLst>
                <a:path w="1128" h="1101">
                  <a:moveTo>
                    <a:pt x="565" y="1101"/>
                  </a:moveTo>
                  <a:lnTo>
                    <a:pt x="578" y="1099"/>
                  </a:lnTo>
                  <a:lnTo>
                    <a:pt x="593" y="1099"/>
                  </a:lnTo>
                  <a:lnTo>
                    <a:pt x="607" y="1099"/>
                  </a:lnTo>
                  <a:lnTo>
                    <a:pt x="622" y="1097"/>
                  </a:lnTo>
                  <a:lnTo>
                    <a:pt x="635" y="1096"/>
                  </a:lnTo>
                  <a:lnTo>
                    <a:pt x="648" y="1094"/>
                  </a:lnTo>
                  <a:lnTo>
                    <a:pt x="662" y="1090"/>
                  </a:lnTo>
                  <a:lnTo>
                    <a:pt x="677" y="1090"/>
                  </a:lnTo>
                  <a:lnTo>
                    <a:pt x="690" y="1084"/>
                  </a:lnTo>
                  <a:lnTo>
                    <a:pt x="704" y="1082"/>
                  </a:lnTo>
                  <a:lnTo>
                    <a:pt x="717" y="1078"/>
                  </a:lnTo>
                  <a:lnTo>
                    <a:pt x="730" y="1075"/>
                  </a:lnTo>
                  <a:lnTo>
                    <a:pt x="744" y="1071"/>
                  </a:lnTo>
                  <a:lnTo>
                    <a:pt x="757" y="1067"/>
                  </a:lnTo>
                  <a:lnTo>
                    <a:pt x="768" y="1061"/>
                  </a:lnTo>
                  <a:lnTo>
                    <a:pt x="782" y="1058"/>
                  </a:lnTo>
                  <a:lnTo>
                    <a:pt x="793" y="1050"/>
                  </a:lnTo>
                  <a:lnTo>
                    <a:pt x="806" y="1044"/>
                  </a:lnTo>
                  <a:lnTo>
                    <a:pt x="818" y="1038"/>
                  </a:lnTo>
                  <a:lnTo>
                    <a:pt x="831" y="1033"/>
                  </a:lnTo>
                  <a:lnTo>
                    <a:pt x="842" y="1027"/>
                  </a:lnTo>
                  <a:lnTo>
                    <a:pt x="854" y="1019"/>
                  </a:lnTo>
                  <a:lnTo>
                    <a:pt x="865" y="1012"/>
                  </a:lnTo>
                  <a:lnTo>
                    <a:pt x="877" y="1006"/>
                  </a:lnTo>
                  <a:lnTo>
                    <a:pt x="888" y="999"/>
                  </a:lnTo>
                  <a:lnTo>
                    <a:pt x="899" y="989"/>
                  </a:lnTo>
                  <a:lnTo>
                    <a:pt x="909" y="981"/>
                  </a:lnTo>
                  <a:lnTo>
                    <a:pt x="920" y="974"/>
                  </a:lnTo>
                  <a:lnTo>
                    <a:pt x="930" y="964"/>
                  </a:lnTo>
                  <a:lnTo>
                    <a:pt x="941" y="957"/>
                  </a:lnTo>
                  <a:lnTo>
                    <a:pt x="951" y="947"/>
                  </a:lnTo>
                  <a:lnTo>
                    <a:pt x="962" y="940"/>
                  </a:lnTo>
                  <a:lnTo>
                    <a:pt x="970" y="930"/>
                  </a:lnTo>
                  <a:lnTo>
                    <a:pt x="979" y="919"/>
                  </a:lnTo>
                  <a:lnTo>
                    <a:pt x="989" y="909"/>
                  </a:lnTo>
                  <a:lnTo>
                    <a:pt x="996" y="900"/>
                  </a:lnTo>
                  <a:lnTo>
                    <a:pt x="1006" y="888"/>
                  </a:lnTo>
                  <a:lnTo>
                    <a:pt x="1014" y="879"/>
                  </a:lnTo>
                  <a:lnTo>
                    <a:pt x="1021" y="867"/>
                  </a:lnTo>
                  <a:lnTo>
                    <a:pt x="1029" y="858"/>
                  </a:lnTo>
                  <a:lnTo>
                    <a:pt x="1036" y="845"/>
                  </a:lnTo>
                  <a:lnTo>
                    <a:pt x="1042" y="835"/>
                  </a:lnTo>
                  <a:lnTo>
                    <a:pt x="1050" y="822"/>
                  </a:lnTo>
                  <a:lnTo>
                    <a:pt x="1057" y="812"/>
                  </a:lnTo>
                  <a:lnTo>
                    <a:pt x="1063" y="799"/>
                  </a:lnTo>
                  <a:lnTo>
                    <a:pt x="1069" y="788"/>
                  </a:lnTo>
                  <a:lnTo>
                    <a:pt x="1074" y="776"/>
                  </a:lnTo>
                  <a:lnTo>
                    <a:pt x="1082" y="765"/>
                  </a:lnTo>
                  <a:lnTo>
                    <a:pt x="1086" y="751"/>
                  </a:lnTo>
                  <a:lnTo>
                    <a:pt x="1091" y="738"/>
                  </a:lnTo>
                  <a:lnTo>
                    <a:pt x="1095" y="725"/>
                  </a:lnTo>
                  <a:lnTo>
                    <a:pt x="1101" y="713"/>
                  </a:lnTo>
                  <a:lnTo>
                    <a:pt x="1105" y="700"/>
                  </a:lnTo>
                  <a:lnTo>
                    <a:pt x="1109" y="687"/>
                  </a:lnTo>
                  <a:lnTo>
                    <a:pt x="1111" y="673"/>
                  </a:lnTo>
                  <a:lnTo>
                    <a:pt x="1114" y="662"/>
                  </a:lnTo>
                  <a:lnTo>
                    <a:pt x="1116" y="649"/>
                  </a:lnTo>
                  <a:lnTo>
                    <a:pt x="1120" y="634"/>
                  </a:lnTo>
                  <a:lnTo>
                    <a:pt x="1122" y="620"/>
                  </a:lnTo>
                  <a:lnTo>
                    <a:pt x="1124" y="607"/>
                  </a:lnTo>
                  <a:lnTo>
                    <a:pt x="1126" y="594"/>
                  </a:lnTo>
                  <a:lnTo>
                    <a:pt x="1126" y="578"/>
                  </a:lnTo>
                  <a:lnTo>
                    <a:pt x="1126" y="565"/>
                  </a:lnTo>
                  <a:lnTo>
                    <a:pt x="1128" y="552"/>
                  </a:lnTo>
                  <a:lnTo>
                    <a:pt x="1126" y="537"/>
                  </a:lnTo>
                  <a:lnTo>
                    <a:pt x="1126" y="521"/>
                  </a:lnTo>
                  <a:lnTo>
                    <a:pt x="1126" y="508"/>
                  </a:lnTo>
                  <a:lnTo>
                    <a:pt x="1124" y="495"/>
                  </a:lnTo>
                  <a:lnTo>
                    <a:pt x="1122" y="481"/>
                  </a:lnTo>
                  <a:lnTo>
                    <a:pt x="1120" y="466"/>
                  </a:lnTo>
                  <a:lnTo>
                    <a:pt x="1116" y="453"/>
                  </a:lnTo>
                  <a:lnTo>
                    <a:pt x="1114" y="440"/>
                  </a:lnTo>
                  <a:lnTo>
                    <a:pt x="1111" y="426"/>
                  </a:lnTo>
                  <a:lnTo>
                    <a:pt x="1109" y="413"/>
                  </a:lnTo>
                  <a:lnTo>
                    <a:pt x="1105" y="400"/>
                  </a:lnTo>
                  <a:lnTo>
                    <a:pt x="1101" y="386"/>
                  </a:lnTo>
                  <a:lnTo>
                    <a:pt x="1095" y="373"/>
                  </a:lnTo>
                  <a:lnTo>
                    <a:pt x="1091" y="362"/>
                  </a:lnTo>
                  <a:lnTo>
                    <a:pt x="1086" y="348"/>
                  </a:lnTo>
                  <a:lnTo>
                    <a:pt x="1082" y="337"/>
                  </a:lnTo>
                  <a:lnTo>
                    <a:pt x="1074" y="324"/>
                  </a:lnTo>
                  <a:lnTo>
                    <a:pt x="1069" y="312"/>
                  </a:lnTo>
                  <a:lnTo>
                    <a:pt x="1063" y="299"/>
                  </a:lnTo>
                  <a:lnTo>
                    <a:pt x="1057" y="288"/>
                  </a:lnTo>
                  <a:lnTo>
                    <a:pt x="1050" y="274"/>
                  </a:lnTo>
                  <a:lnTo>
                    <a:pt x="1042" y="263"/>
                  </a:lnTo>
                  <a:lnTo>
                    <a:pt x="1036" y="251"/>
                  </a:lnTo>
                  <a:lnTo>
                    <a:pt x="1029" y="242"/>
                  </a:lnTo>
                  <a:lnTo>
                    <a:pt x="1021" y="231"/>
                  </a:lnTo>
                  <a:lnTo>
                    <a:pt x="1014" y="221"/>
                  </a:lnTo>
                  <a:lnTo>
                    <a:pt x="1006" y="210"/>
                  </a:lnTo>
                  <a:lnTo>
                    <a:pt x="996" y="200"/>
                  </a:lnTo>
                  <a:lnTo>
                    <a:pt x="989" y="189"/>
                  </a:lnTo>
                  <a:lnTo>
                    <a:pt x="979" y="179"/>
                  </a:lnTo>
                  <a:lnTo>
                    <a:pt x="970" y="170"/>
                  </a:lnTo>
                  <a:lnTo>
                    <a:pt x="962" y="162"/>
                  </a:lnTo>
                  <a:lnTo>
                    <a:pt x="951" y="151"/>
                  </a:lnTo>
                  <a:lnTo>
                    <a:pt x="941" y="143"/>
                  </a:lnTo>
                  <a:lnTo>
                    <a:pt x="930" y="134"/>
                  </a:lnTo>
                  <a:lnTo>
                    <a:pt x="920" y="126"/>
                  </a:lnTo>
                  <a:lnTo>
                    <a:pt x="909" y="116"/>
                  </a:lnTo>
                  <a:lnTo>
                    <a:pt x="899" y="109"/>
                  </a:lnTo>
                  <a:lnTo>
                    <a:pt x="888" y="99"/>
                  </a:lnTo>
                  <a:lnTo>
                    <a:pt x="877" y="94"/>
                  </a:lnTo>
                  <a:lnTo>
                    <a:pt x="865" y="84"/>
                  </a:lnTo>
                  <a:lnTo>
                    <a:pt x="854" y="78"/>
                  </a:lnTo>
                  <a:lnTo>
                    <a:pt x="842" y="71"/>
                  </a:lnTo>
                  <a:lnTo>
                    <a:pt x="831" y="65"/>
                  </a:lnTo>
                  <a:lnTo>
                    <a:pt x="818" y="59"/>
                  </a:lnTo>
                  <a:lnTo>
                    <a:pt x="806" y="54"/>
                  </a:lnTo>
                  <a:lnTo>
                    <a:pt x="793" y="48"/>
                  </a:lnTo>
                  <a:lnTo>
                    <a:pt x="782" y="42"/>
                  </a:lnTo>
                  <a:lnTo>
                    <a:pt x="768" y="37"/>
                  </a:lnTo>
                  <a:lnTo>
                    <a:pt x="757" y="33"/>
                  </a:lnTo>
                  <a:lnTo>
                    <a:pt x="744" y="27"/>
                  </a:lnTo>
                  <a:lnTo>
                    <a:pt x="730" y="23"/>
                  </a:lnTo>
                  <a:lnTo>
                    <a:pt x="717" y="19"/>
                  </a:lnTo>
                  <a:lnTo>
                    <a:pt x="704" y="16"/>
                  </a:lnTo>
                  <a:lnTo>
                    <a:pt x="690" y="14"/>
                  </a:lnTo>
                  <a:lnTo>
                    <a:pt x="677" y="10"/>
                  </a:lnTo>
                  <a:lnTo>
                    <a:pt x="662" y="8"/>
                  </a:lnTo>
                  <a:lnTo>
                    <a:pt x="648" y="4"/>
                  </a:lnTo>
                  <a:lnTo>
                    <a:pt x="635" y="2"/>
                  </a:lnTo>
                  <a:lnTo>
                    <a:pt x="622" y="2"/>
                  </a:lnTo>
                  <a:lnTo>
                    <a:pt x="607" y="0"/>
                  </a:lnTo>
                  <a:lnTo>
                    <a:pt x="593" y="0"/>
                  </a:lnTo>
                  <a:lnTo>
                    <a:pt x="578" y="0"/>
                  </a:lnTo>
                  <a:lnTo>
                    <a:pt x="565" y="0"/>
                  </a:lnTo>
                  <a:lnTo>
                    <a:pt x="550" y="0"/>
                  </a:lnTo>
                  <a:lnTo>
                    <a:pt x="534" y="0"/>
                  </a:lnTo>
                  <a:lnTo>
                    <a:pt x="519" y="0"/>
                  </a:lnTo>
                  <a:lnTo>
                    <a:pt x="506" y="2"/>
                  </a:lnTo>
                  <a:lnTo>
                    <a:pt x="491" y="2"/>
                  </a:lnTo>
                  <a:lnTo>
                    <a:pt x="477" y="4"/>
                  </a:lnTo>
                  <a:lnTo>
                    <a:pt x="464" y="8"/>
                  </a:lnTo>
                  <a:lnTo>
                    <a:pt x="451" y="10"/>
                  </a:lnTo>
                  <a:lnTo>
                    <a:pt x="435" y="14"/>
                  </a:lnTo>
                  <a:lnTo>
                    <a:pt x="422" y="16"/>
                  </a:lnTo>
                  <a:lnTo>
                    <a:pt x="409" y="19"/>
                  </a:lnTo>
                  <a:lnTo>
                    <a:pt x="396" y="23"/>
                  </a:lnTo>
                  <a:lnTo>
                    <a:pt x="380" y="27"/>
                  </a:lnTo>
                  <a:lnTo>
                    <a:pt x="369" y="33"/>
                  </a:lnTo>
                  <a:lnTo>
                    <a:pt x="356" y="37"/>
                  </a:lnTo>
                  <a:lnTo>
                    <a:pt x="344" y="42"/>
                  </a:lnTo>
                  <a:lnTo>
                    <a:pt x="331" y="48"/>
                  </a:lnTo>
                  <a:lnTo>
                    <a:pt x="318" y="54"/>
                  </a:lnTo>
                  <a:lnTo>
                    <a:pt x="306" y="59"/>
                  </a:lnTo>
                  <a:lnTo>
                    <a:pt x="295" y="65"/>
                  </a:lnTo>
                  <a:lnTo>
                    <a:pt x="281" y="71"/>
                  </a:lnTo>
                  <a:lnTo>
                    <a:pt x="270" y="78"/>
                  </a:lnTo>
                  <a:lnTo>
                    <a:pt x="259" y="84"/>
                  </a:lnTo>
                  <a:lnTo>
                    <a:pt x="249" y="94"/>
                  </a:lnTo>
                  <a:lnTo>
                    <a:pt x="238" y="99"/>
                  </a:lnTo>
                  <a:lnTo>
                    <a:pt x="226" y="109"/>
                  </a:lnTo>
                  <a:lnTo>
                    <a:pt x="215" y="116"/>
                  </a:lnTo>
                  <a:lnTo>
                    <a:pt x="205" y="126"/>
                  </a:lnTo>
                  <a:lnTo>
                    <a:pt x="194" y="134"/>
                  </a:lnTo>
                  <a:lnTo>
                    <a:pt x="183" y="143"/>
                  </a:lnTo>
                  <a:lnTo>
                    <a:pt x="175" y="151"/>
                  </a:lnTo>
                  <a:lnTo>
                    <a:pt x="165" y="162"/>
                  </a:lnTo>
                  <a:lnTo>
                    <a:pt x="154" y="170"/>
                  </a:lnTo>
                  <a:lnTo>
                    <a:pt x="145" y="179"/>
                  </a:lnTo>
                  <a:lnTo>
                    <a:pt x="135" y="189"/>
                  </a:lnTo>
                  <a:lnTo>
                    <a:pt x="127" y="200"/>
                  </a:lnTo>
                  <a:lnTo>
                    <a:pt x="118" y="210"/>
                  </a:lnTo>
                  <a:lnTo>
                    <a:pt x="110" y="221"/>
                  </a:lnTo>
                  <a:lnTo>
                    <a:pt x="103" y="231"/>
                  </a:lnTo>
                  <a:lnTo>
                    <a:pt x="95" y="242"/>
                  </a:lnTo>
                  <a:lnTo>
                    <a:pt x="88" y="251"/>
                  </a:lnTo>
                  <a:lnTo>
                    <a:pt x="80" y="263"/>
                  </a:lnTo>
                  <a:lnTo>
                    <a:pt x="72" y="274"/>
                  </a:lnTo>
                  <a:lnTo>
                    <a:pt x="67" y="288"/>
                  </a:lnTo>
                  <a:lnTo>
                    <a:pt x="61" y="299"/>
                  </a:lnTo>
                  <a:lnTo>
                    <a:pt x="55" y="312"/>
                  </a:lnTo>
                  <a:lnTo>
                    <a:pt x="49" y="324"/>
                  </a:lnTo>
                  <a:lnTo>
                    <a:pt x="44" y="337"/>
                  </a:lnTo>
                  <a:lnTo>
                    <a:pt x="38" y="348"/>
                  </a:lnTo>
                  <a:lnTo>
                    <a:pt x="32" y="362"/>
                  </a:lnTo>
                  <a:lnTo>
                    <a:pt x="29" y="373"/>
                  </a:lnTo>
                  <a:lnTo>
                    <a:pt x="25" y="386"/>
                  </a:lnTo>
                  <a:lnTo>
                    <a:pt x="21" y="400"/>
                  </a:lnTo>
                  <a:lnTo>
                    <a:pt x="17" y="413"/>
                  </a:lnTo>
                  <a:lnTo>
                    <a:pt x="13" y="426"/>
                  </a:lnTo>
                  <a:lnTo>
                    <a:pt x="11" y="440"/>
                  </a:lnTo>
                  <a:lnTo>
                    <a:pt x="8" y="453"/>
                  </a:lnTo>
                  <a:lnTo>
                    <a:pt x="6" y="466"/>
                  </a:lnTo>
                  <a:lnTo>
                    <a:pt x="4" y="481"/>
                  </a:lnTo>
                  <a:lnTo>
                    <a:pt x="4" y="495"/>
                  </a:lnTo>
                  <a:lnTo>
                    <a:pt x="0" y="50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0" y="552"/>
                  </a:lnTo>
                  <a:lnTo>
                    <a:pt x="0" y="565"/>
                  </a:lnTo>
                  <a:lnTo>
                    <a:pt x="0" y="578"/>
                  </a:lnTo>
                  <a:lnTo>
                    <a:pt x="0" y="594"/>
                  </a:lnTo>
                  <a:lnTo>
                    <a:pt x="4" y="607"/>
                  </a:lnTo>
                  <a:lnTo>
                    <a:pt x="4" y="620"/>
                  </a:lnTo>
                  <a:lnTo>
                    <a:pt x="6" y="634"/>
                  </a:lnTo>
                  <a:lnTo>
                    <a:pt x="8" y="649"/>
                  </a:lnTo>
                  <a:lnTo>
                    <a:pt x="11" y="662"/>
                  </a:lnTo>
                  <a:lnTo>
                    <a:pt x="13" y="673"/>
                  </a:lnTo>
                  <a:lnTo>
                    <a:pt x="17" y="687"/>
                  </a:lnTo>
                  <a:lnTo>
                    <a:pt x="21" y="700"/>
                  </a:lnTo>
                  <a:lnTo>
                    <a:pt x="25" y="713"/>
                  </a:lnTo>
                  <a:lnTo>
                    <a:pt x="29" y="725"/>
                  </a:lnTo>
                  <a:lnTo>
                    <a:pt x="32" y="738"/>
                  </a:lnTo>
                  <a:lnTo>
                    <a:pt x="38" y="751"/>
                  </a:lnTo>
                  <a:lnTo>
                    <a:pt x="44" y="765"/>
                  </a:lnTo>
                  <a:lnTo>
                    <a:pt x="49" y="776"/>
                  </a:lnTo>
                  <a:lnTo>
                    <a:pt x="55" y="788"/>
                  </a:lnTo>
                  <a:lnTo>
                    <a:pt x="61" y="799"/>
                  </a:lnTo>
                  <a:lnTo>
                    <a:pt x="67" y="812"/>
                  </a:lnTo>
                  <a:lnTo>
                    <a:pt x="72" y="822"/>
                  </a:lnTo>
                  <a:lnTo>
                    <a:pt x="80" y="835"/>
                  </a:lnTo>
                  <a:lnTo>
                    <a:pt x="88" y="845"/>
                  </a:lnTo>
                  <a:lnTo>
                    <a:pt x="95" y="858"/>
                  </a:lnTo>
                  <a:lnTo>
                    <a:pt x="103" y="867"/>
                  </a:lnTo>
                  <a:lnTo>
                    <a:pt x="110" y="879"/>
                  </a:lnTo>
                  <a:lnTo>
                    <a:pt x="118" y="888"/>
                  </a:lnTo>
                  <a:lnTo>
                    <a:pt x="127" y="900"/>
                  </a:lnTo>
                  <a:lnTo>
                    <a:pt x="135" y="909"/>
                  </a:lnTo>
                  <a:lnTo>
                    <a:pt x="145" y="919"/>
                  </a:lnTo>
                  <a:lnTo>
                    <a:pt x="154" y="930"/>
                  </a:lnTo>
                  <a:lnTo>
                    <a:pt x="165" y="940"/>
                  </a:lnTo>
                  <a:lnTo>
                    <a:pt x="175" y="947"/>
                  </a:lnTo>
                  <a:lnTo>
                    <a:pt x="183" y="957"/>
                  </a:lnTo>
                  <a:lnTo>
                    <a:pt x="194" y="964"/>
                  </a:lnTo>
                  <a:lnTo>
                    <a:pt x="205" y="974"/>
                  </a:lnTo>
                  <a:lnTo>
                    <a:pt x="215" y="981"/>
                  </a:lnTo>
                  <a:lnTo>
                    <a:pt x="226" y="989"/>
                  </a:lnTo>
                  <a:lnTo>
                    <a:pt x="238" y="999"/>
                  </a:lnTo>
                  <a:lnTo>
                    <a:pt x="249" y="1006"/>
                  </a:lnTo>
                  <a:lnTo>
                    <a:pt x="259" y="1012"/>
                  </a:lnTo>
                  <a:lnTo>
                    <a:pt x="270" y="1019"/>
                  </a:lnTo>
                  <a:lnTo>
                    <a:pt x="281" y="1027"/>
                  </a:lnTo>
                  <a:lnTo>
                    <a:pt x="295" y="1033"/>
                  </a:lnTo>
                  <a:lnTo>
                    <a:pt x="306" y="1038"/>
                  </a:lnTo>
                  <a:lnTo>
                    <a:pt x="318" y="1044"/>
                  </a:lnTo>
                  <a:lnTo>
                    <a:pt x="331" y="1050"/>
                  </a:lnTo>
                  <a:lnTo>
                    <a:pt x="344" y="1058"/>
                  </a:lnTo>
                  <a:lnTo>
                    <a:pt x="356" y="1061"/>
                  </a:lnTo>
                  <a:lnTo>
                    <a:pt x="369" y="1067"/>
                  </a:lnTo>
                  <a:lnTo>
                    <a:pt x="380" y="1071"/>
                  </a:lnTo>
                  <a:lnTo>
                    <a:pt x="396" y="1075"/>
                  </a:lnTo>
                  <a:lnTo>
                    <a:pt x="409" y="1078"/>
                  </a:lnTo>
                  <a:lnTo>
                    <a:pt x="422" y="1082"/>
                  </a:lnTo>
                  <a:lnTo>
                    <a:pt x="435" y="1084"/>
                  </a:lnTo>
                  <a:lnTo>
                    <a:pt x="451" y="1090"/>
                  </a:lnTo>
                  <a:lnTo>
                    <a:pt x="464" y="1090"/>
                  </a:lnTo>
                  <a:lnTo>
                    <a:pt x="477" y="1094"/>
                  </a:lnTo>
                  <a:lnTo>
                    <a:pt x="491" y="1096"/>
                  </a:lnTo>
                  <a:lnTo>
                    <a:pt x="506" y="1097"/>
                  </a:lnTo>
                  <a:lnTo>
                    <a:pt x="519" y="1099"/>
                  </a:lnTo>
                  <a:lnTo>
                    <a:pt x="534" y="1099"/>
                  </a:lnTo>
                  <a:lnTo>
                    <a:pt x="550" y="1099"/>
                  </a:lnTo>
                  <a:lnTo>
                    <a:pt x="565" y="1101"/>
                  </a:lnTo>
                  <a:lnTo>
                    <a:pt x="565" y="1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8" name="Freeform 35"/>
            <p:cNvSpPr>
              <a:spLocks/>
            </p:cNvSpPr>
            <p:nvPr/>
          </p:nvSpPr>
          <p:spPr bwMode="auto">
            <a:xfrm>
              <a:off x="5409419" y="4334975"/>
              <a:ext cx="833710" cy="830824"/>
            </a:xfrm>
            <a:custGeom>
              <a:avLst/>
              <a:gdLst/>
              <a:ahLst/>
              <a:cxnLst>
                <a:cxn ang="0">
                  <a:pos x="263" y="574"/>
                </a:cxn>
                <a:cxn ang="0">
                  <a:pos x="234" y="572"/>
                </a:cxn>
                <a:cxn ang="0">
                  <a:pos x="208" y="563"/>
                </a:cxn>
                <a:cxn ang="0">
                  <a:pos x="179" y="555"/>
                </a:cxn>
                <a:cxn ang="0">
                  <a:pos x="154" y="544"/>
                </a:cxn>
                <a:cxn ang="0">
                  <a:pos x="114" y="517"/>
                </a:cxn>
                <a:cxn ang="0">
                  <a:pos x="73" y="481"/>
                </a:cxn>
                <a:cxn ang="0">
                  <a:pos x="42" y="443"/>
                </a:cxn>
                <a:cxn ang="0">
                  <a:pos x="25" y="411"/>
                </a:cxn>
                <a:cxn ang="0">
                  <a:pos x="14" y="378"/>
                </a:cxn>
                <a:cxn ang="0">
                  <a:pos x="6" y="352"/>
                </a:cxn>
                <a:cxn ang="0">
                  <a:pos x="0" y="325"/>
                </a:cxn>
                <a:cxn ang="0">
                  <a:pos x="0" y="297"/>
                </a:cxn>
                <a:cxn ang="0">
                  <a:pos x="0" y="264"/>
                </a:cxn>
                <a:cxn ang="0">
                  <a:pos x="2" y="236"/>
                </a:cxn>
                <a:cxn ang="0">
                  <a:pos x="8" y="209"/>
                </a:cxn>
                <a:cxn ang="0">
                  <a:pos x="17" y="181"/>
                </a:cxn>
                <a:cxn ang="0">
                  <a:pos x="29" y="156"/>
                </a:cxn>
                <a:cxn ang="0">
                  <a:pos x="54" y="114"/>
                </a:cxn>
                <a:cxn ang="0">
                  <a:pos x="92" y="74"/>
                </a:cxn>
                <a:cxn ang="0">
                  <a:pos x="135" y="40"/>
                </a:cxn>
                <a:cxn ang="0">
                  <a:pos x="168" y="23"/>
                </a:cxn>
                <a:cxn ang="0">
                  <a:pos x="194" y="13"/>
                </a:cxn>
                <a:cxn ang="0">
                  <a:pos x="221" y="6"/>
                </a:cxn>
                <a:cxn ang="0">
                  <a:pos x="249" y="0"/>
                </a:cxn>
                <a:cxn ang="0">
                  <a:pos x="280" y="0"/>
                </a:cxn>
                <a:cxn ang="0">
                  <a:pos x="308" y="0"/>
                </a:cxn>
                <a:cxn ang="0">
                  <a:pos x="337" y="4"/>
                </a:cxn>
                <a:cxn ang="0">
                  <a:pos x="365" y="10"/>
                </a:cxn>
                <a:cxn ang="0">
                  <a:pos x="392" y="17"/>
                </a:cxn>
                <a:cxn ang="0">
                  <a:pos x="430" y="36"/>
                </a:cxn>
                <a:cxn ang="0">
                  <a:pos x="459" y="55"/>
                </a:cxn>
                <a:cxn ang="0">
                  <a:pos x="500" y="93"/>
                </a:cxn>
                <a:cxn ang="0">
                  <a:pos x="533" y="137"/>
                </a:cxn>
                <a:cxn ang="0">
                  <a:pos x="550" y="169"/>
                </a:cxn>
                <a:cxn ang="0">
                  <a:pos x="559" y="196"/>
                </a:cxn>
                <a:cxn ang="0">
                  <a:pos x="569" y="222"/>
                </a:cxn>
                <a:cxn ang="0">
                  <a:pos x="575" y="251"/>
                </a:cxn>
                <a:cxn ang="0">
                  <a:pos x="576" y="281"/>
                </a:cxn>
                <a:cxn ang="0">
                  <a:pos x="575" y="310"/>
                </a:cxn>
                <a:cxn ang="0">
                  <a:pos x="573" y="338"/>
                </a:cxn>
                <a:cxn ang="0">
                  <a:pos x="563" y="365"/>
                </a:cxn>
                <a:cxn ang="0">
                  <a:pos x="556" y="394"/>
                </a:cxn>
                <a:cxn ang="0">
                  <a:pos x="537" y="430"/>
                </a:cxn>
                <a:cxn ang="0">
                  <a:pos x="517" y="460"/>
                </a:cxn>
                <a:cxn ang="0">
                  <a:pos x="481" y="500"/>
                </a:cxn>
                <a:cxn ang="0">
                  <a:pos x="441" y="530"/>
                </a:cxn>
                <a:cxn ang="0">
                  <a:pos x="411" y="546"/>
                </a:cxn>
                <a:cxn ang="0">
                  <a:pos x="379" y="559"/>
                </a:cxn>
                <a:cxn ang="0">
                  <a:pos x="352" y="568"/>
                </a:cxn>
                <a:cxn ang="0">
                  <a:pos x="324" y="574"/>
                </a:cxn>
                <a:cxn ang="0">
                  <a:pos x="295" y="576"/>
                </a:cxn>
              </a:cxnLst>
              <a:rect l="0" t="0" r="r" b="b"/>
              <a:pathLst>
                <a:path w="578" h="578">
                  <a:moveTo>
                    <a:pt x="287" y="578"/>
                  </a:moveTo>
                  <a:lnTo>
                    <a:pt x="280" y="576"/>
                  </a:lnTo>
                  <a:lnTo>
                    <a:pt x="272" y="576"/>
                  </a:lnTo>
                  <a:lnTo>
                    <a:pt x="263" y="574"/>
                  </a:lnTo>
                  <a:lnTo>
                    <a:pt x="257" y="574"/>
                  </a:lnTo>
                  <a:lnTo>
                    <a:pt x="249" y="574"/>
                  </a:lnTo>
                  <a:lnTo>
                    <a:pt x="242" y="572"/>
                  </a:lnTo>
                  <a:lnTo>
                    <a:pt x="234" y="572"/>
                  </a:lnTo>
                  <a:lnTo>
                    <a:pt x="228" y="570"/>
                  </a:lnTo>
                  <a:lnTo>
                    <a:pt x="221" y="568"/>
                  </a:lnTo>
                  <a:lnTo>
                    <a:pt x="215" y="567"/>
                  </a:lnTo>
                  <a:lnTo>
                    <a:pt x="208" y="563"/>
                  </a:lnTo>
                  <a:lnTo>
                    <a:pt x="200" y="563"/>
                  </a:lnTo>
                  <a:lnTo>
                    <a:pt x="194" y="559"/>
                  </a:lnTo>
                  <a:lnTo>
                    <a:pt x="187" y="557"/>
                  </a:lnTo>
                  <a:lnTo>
                    <a:pt x="179" y="555"/>
                  </a:lnTo>
                  <a:lnTo>
                    <a:pt x="175" y="553"/>
                  </a:lnTo>
                  <a:lnTo>
                    <a:pt x="168" y="549"/>
                  </a:lnTo>
                  <a:lnTo>
                    <a:pt x="160" y="546"/>
                  </a:lnTo>
                  <a:lnTo>
                    <a:pt x="154" y="544"/>
                  </a:lnTo>
                  <a:lnTo>
                    <a:pt x="149" y="540"/>
                  </a:lnTo>
                  <a:lnTo>
                    <a:pt x="135" y="534"/>
                  </a:lnTo>
                  <a:lnTo>
                    <a:pt x="126" y="527"/>
                  </a:lnTo>
                  <a:lnTo>
                    <a:pt x="114" y="517"/>
                  </a:lnTo>
                  <a:lnTo>
                    <a:pt x="103" y="510"/>
                  </a:lnTo>
                  <a:lnTo>
                    <a:pt x="92" y="500"/>
                  </a:lnTo>
                  <a:lnTo>
                    <a:pt x="82" y="492"/>
                  </a:lnTo>
                  <a:lnTo>
                    <a:pt x="73" y="481"/>
                  </a:lnTo>
                  <a:lnTo>
                    <a:pt x="63" y="471"/>
                  </a:lnTo>
                  <a:lnTo>
                    <a:pt x="54" y="460"/>
                  </a:lnTo>
                  <a:lnTo>
                    <a:pt x="48" y="449"/>
                  </a:lnTo>
                  <a:lnTo>
                    <a:pt x="42" y="443"/>
                  </a:lnTo>
                  <a:lnTo>
                    <a:pt x="40" y="437"/>
                  </a:lnTo>
                  <a:lnTo>
                    <a:pt x="36" y="430"/>
                  </a:lnTo>
                  <a:lnTo>
                    <a:pt x="33" y="424"/>
                  </a:lnTo>
                  <a:lnTo>
                    <a:pt x="25" y="411"/>
                  </a:lnTo>
                  <a:lnTo>
                    <a:pt x="21" y="399"/>
                  </a:lnTo>
                  <a:lnTo>
                    <a:pt x="17" y="394"/>
                  </a:lnTo>
                  <a:lnTo>
                    <a:pt x="15" y="386"/>
                  </a:lnTo>
                  <a:lnTo>
                    <a:pt x="14" y="378"/>
                  </a:lnTo>
                  <a:lnTo>
                    <a:pt x="12" y="373"/>
                  </a:lnTo>
                  <a:lnTo>
                    <a:pt x="8" y="365"/>
                  </a:lnTo>
                  <a:lnTo>
                    <a:pt x="8" y="359"/>
                  </a:lnTo>
                  <a:lnTo>
                    <a:pt x="6" y="352"/>
                  </a:lnTo>
                  <a:lnTo>
                    <a:pt x="6" y="346"/>
                  </a:lnTo>
                  <a:lnTo>
                    <a:pt x="2" y="338"/>
                  </a:lnTo>
                  <a:lnTo>
                    <a:pt x="2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0" y="310"/>
                  </a:lnTo>
                  <a:lnTo>
                    <a:pt x="0" y="302"/>
                  </a:lnTo>
                  <a:lnTo>
                    <a:pt x="0" y="297"/>
                  </a:lnTo>
                  <a:lnTo>
                    <a:pt x="0" y="289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251"/>
                  </a:lnTo>
                  <a:lnTo>
                    <a:pt x="2" y="243"/>
                  </a:lnTo>
                  <a:lnTo>
                    <a:pt x="2" y="236"/>
                  </a:lnTo>
                  <a:lnTo>
                    <a:pt x="6" y="230"/>
                  </a:lnTo>
                  <a:lnTo>
                    <a:pt x="6" y="222"/>
                  </a:lnTo>
                  <a:lnTo>
                    <a:pt x="8" y="215"/>
                  </a:lnTo>
                  <a:lnTo>
                    <a:pt x="8" y="209"/>
                  </a:lnTo>
                  <a:lnTo>
                    <a:pt x="12" y="202"/>
                  </a:lnTo>
                  <a:lnTo>
                    <a:pt x="14" y="196"/>
                  </a:lnTo>
                  <a:lnTo>
                    <a:pt x="15" y="188"/>
                  </a:lnTo>
                  <a:lnTo>
                    <a:pt x="17" y="181"/>
                  </a:lnTo>
                  <a:lnTo>
                    <a:pt x="21" y="175"/>
                  </a:lnTo>
                  <a:lnTo>
                    <a:pt x="23" y="169"/>
                  </a:lnTo>
                  <a:lnTo>
                    <a:pt x="25" y="162"/>
                  </a:lnTo>
                  <a:lnTo>
                    <a:pt x="29" y="156"/>
                  </a:lnTo>
                  <a:lnTo>
                    <a:pt x="33" y="150"/>
                  </a:lnTo>
                  <a:lnTo>
                    <a:pt x="40" y="137"/>
                  </a:lnTo>
                  <a:lnTo>
                    <a:pt x="48" y="125"/>
                  </a:lnTo>
                  <a:lnTo>
                    <a:pt x="54" y="114"/>
                  </a:lnTo>
                  <a:lnTo>
                    <a:pt x="63" y="103"/>
                  </a:lnTo>
                  <a:lnTo>
                    <a:pt x="73" y="93"/>
                  </a:lnTo>
                  <a:lnTo>
                    <a:pt x="82" y="84"/>
                  </a:lnTo>
                  <a:lnTo>
                    <a:pt x="92" y="74"/>
                  </a:lnTo>
                  <a:lnTo>
                    <a:pt x="103" y="65"/>
                  </a:lnTo>
                  <a:lnTo>
                    <a:pt x="114" y="55"/>
                  </a:lnTo>
                  <a:lnTo>
                    <a:pt x="126" y="48"/>
                  </a:lnTo>
                  <a:lnTo>
                    <a:pt x="135" y="40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0" y="27"/>
                  </a:lnTo>
                  <a:lnTo>
                    <a:pt x="168" y="23"/>
                  </a:lnTo>
                  <a:lnTo>
                    <a:pt x="175" y="21"/>
                  </a:lnTo>
                  <a:lnTo>
                    <a:pt x="179" y="17"/>
                  </a:lnTo>
                  <a:lnTo>
                    <a:pt x="187" y="15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8" y="10"/>
                  </a:lnTo>
                  <a:lnTo>
                    <a:pt x="215" y="8"/>
                  </a:lnTo>
                  <a:lnTo>
                    <a:pt x="221" y="6"/>
                  </a:lnTo>
                  <a:lnTo>
                    <a:pt x="228" y="6"/>
                  </a:lnTo>
                  <a:lnTo>
                    <a:pt x="234" y="4"/>
                  </a:lnTo>
                  <a:lnTo>
                    <a:pt x="242" y="2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6" y="0"/>
                  </a:lnTo>
                  <a:lnTo>
                    <a:pt x="324" y="0"/>
                  </a:lnTo>
                  <a:lnTo>
                    <a:pt x="329" y="2"/>
                  </a:lnTo>
                  <a:lnTo>
                    <a:pt x="337" y="4"/>
                  </a:lnTo>
                  <a:lnTo>
                    <a:pt x="344" y="6"/>
                  </a:lnTo>
                  <a:lnTo>
                    <a:pt x="352" y="6"/>
                  </a:lnTo>
                  <a:lnTo>
                    <a:pt x="358" y="8"/>
                  </a:lnTo>
                  <a:lnTo>
                    <a:pt x="365" y="10"/>
                  </a:lnTo>
                  <a:lnTo>
                    <a:pt x="371" y="11"/>
                  </a:lnTo>
                  <a:lnTo>
                    <a:pt x="379" y="13"/>
                  </a:lnTo>
                  <a:lnTo>
                    <a:pt x="386" y="15"/>
                  </a:lnTo>
                  <a:lnTo>
                    <a:pt x="392" y="17"/>
                  </a:lnTo>
                  <a:lnTo>
                    <a:pt x="400" y="21"/>
                  </a:lnTo>
                  <a:lnTo>
                    <a:pt x="411" y="27"/>
                  </a:lnTo>
                  <a:lnTo>
                    <a:pt x="422" y="32"/>
                  </a:lnTo>
                  <a:lnTo>
                    <a:pt x="430" y="36"/>
                  </a:lnTo>
                  <a:lnTo>
                    <a:pt x="436" y="40"/>
                  </a:lnTo>
                  <a:lnTo>
                    <a:pt x="441" y="44"/>
                  </a:lnTo>
                  <a:lnTo>
                    <a:pt x="449" y="48"/>
                  </a:lnTo>
                  <a:lnTo>
                    <a:pt x="459" y="55"/>
                  </a:lnTo>
                  <a:lnTo>
                    <a:pt x="470" y="65"/>
                  </a:lnTo>
                  <a:lnTo>
                    <a:pt x="481" y="74"/>
                  </a:lnTo>
                  <a:lnTo>
                    <a:pt x="493" y="84"/>
                  </a:lnTo>
                  <a:lnTo>
                    <a:pt x="500" y="93"/>
                  </a:lnTo>
                  <a:lnTo>
                    <a:pt x="510" y="103"/>
                  </a:lnTo>
                  <a:lnTo>
                    <a:pt x="517" y="114"/>
                  </a:lnTo>
                  <a:lnTo>
                    <a:pt x="527" y="125"/>
                  </a:lnTo>
                  <a:lnTo>
                    <a:pt x="533" y="137"/>
                  </a:lnTo>
                  <a:lnTo>
                    <a:pt x="540" y="150"/>
                  </a:lnTo>
                  <a:lnTo>
                    <a:pt x="544" y="156"/>
                  </a:lnTo>
                  <a:lnTo>
                    <a:pt x="546" y="162"/>
                  </a:lnTo>
                  <a:lnTo>
                    <a:pt x="550" y="169"/>
                  </a:lnTo>
                  <a:lnTo>
                    <a:pt x="554" y="175"/>
                  </a:lnTo>
                  <a:lnTo>
                    <a:pt x="556" y="181"/>
                  </a:lnTo>
                  <a:lnTo>
                    <a:pt x="557" y="188"/>
                  </a:lnTo>
                  <a:lnTo>
                    <a:pt x="559" y="196"/>
                  </a:lnTo>
                  <a:lnTo>
                    <a:pt x="563" y="202"/>
                  </a:lnTo>
                  <a:lnTo>
                    <a:pt x="563" y="209"/>
                  </a:lnTo>
                  <a:lnTo>
                    <a:pt x="567" y="215"/>
                  </a:lnTo>
                  <a:lnTo>
                    <a:pt x="569" y="222"/>
                  </a:lnTo>
                  <a:lnTo>
                    <a:pt x="571" y="230"/>
                  </a:lnTo>
                  <a:lnTo>
                    <a:pt x="573" y="236"/>
                  </a:lnTo>
                  <a:lnTo>
                    <a:pt x="573" y="243"/>
                  </a:lnTo>
                  <a:lnTo>
                    <a:pt x="575" y="251"/>
                  </a:lnTo>
                  <a:lnTo>
                    <a:pt x="575" y="259"/>
                  </a:lnTo>
                  <a:lnTo>
                    <a:pt x="575" y="264"/>
                  </a:lnTo>
                  <a:lnTo>
                    <a:pt x="576" y="274"/>
                  </a:lnTo>
                  <a:lnTo>
                    <a:pt x="576" y="281"/>
                  </a:lnTo>
                  <a:lnTo>
                    <a:pt x="578" y="289"/>
                  </a:lnTo>
                  <a:lnTo>
                    <a:pt x="576" y="297"/>
                  </a:lnTo>
                  <a:lnTo>
                    <a:pt x="576" y="302"/>
                  </a:lnTo>
                  <a:lnTo>
                    <a:pt x="575" y="310"/>
                  </a:lnTo>
                  <a:lnTo>
                    <a:pt x="575" y="318"/>
                  </a:lnTo>
                  <a:lnTo>
                    <a:pt x="575" y="325"/>
                  </a:lnTo>
                  <a:lnTo>
                    <a:pt x="573" y="331"/>
                  </a:lnTo>
                  <a:lnTo>
                    <a:pt x="573" y="338"/>
                  </a:lnTo>
                  <a:lnTo>
                    <a:pt x="571" y="346"/>
                  </a:lnTo>
                  <a:lnTo>
                    <a:pt x="569" y="352"/>
                  </a:lnTo>
                  <a:lnTo>
                    <a:pt x="567" y="359"/>
                  </a:lnTo>
                  <a:lnTo>
                    <a:pt x="563" y="365"/>
                  </a:lnTo>
                  <a:lnTo>
                    <a:pt x="563" y="373"/>
                  </a:lnTo>
                  <a:lnTo>
                    <a:pt x="559" y="378"/>
                  </a:lnTo>
                  <a:lnTo>
                    <a:pt x="557" y="386"/>
                  </a:lnTo>
                  <a:lnTo>
                    <a:pt x="556" y="394"/>
                  </a:lnTo>
                  <a:lnTo>
                    <a:pt x="554" y="399"/>
                  </a:lnTo>
                  <a:lnTo>
                    <a:pt x="546" y="411"/>
                  </a:lnTo>
                  <a:lnTo>
                    <a:pt x="540" y="424"/>
                  </a:lnTo>
                  <a:lnTo>
                    <a:pt x="537" y="430"/>
                  </a:lnTo>
                  <a:lnTo>
                    <a:pt x="533" y="437"/>
                  </a:lnTo>
                  <a:lnTo>
                    <a:pt x="529" y="443"/>
                  </a:lnTo>
                  <a:lnTo>
                    <a:pt x="527" y="449"/>
                  </a:lnTo>
                  <a:lnTo>
                    <a:pt x="517" y="460"/>
                  </a:lnTo>
                  <a:lnTo>
                    <a:pt x="510" y="471"/>
                  </a:lnTo>
                  <a:lnTo>
                    <a:pt x="500" y="481"/>
                  </a:lnTo>
                  <a:lnTo>
                    <a:pt x="493" y="492"/>
                  </a:lnTo>
                  <a:lnTo>
                    <a:pt x="481" y="500"/>
                  </a:lnTo>
                  <a:lnTo>
                    <a:pt x="470" y="510"/>
                  </a:lnTo>
                  <a:lnTo>
                    <a:pt x="459" y="517"/>
                  </a:lnTo>
                  <a:lnTo>
                    <a:pt x="449" y="527"/>
                  </a:lnTo>
                  <a:lnTo>
                    <a:pt x="441" y="530"/>
                  </a:lnTo>
                  <a:lnTo>
                    <a:pt x="436" y="534"/>
                  </a:lnTo>
                  <a:lnTo>
                    <a:pt x="430" y="538"/>
                  </a:lnTo>
                  <a:lnTo>
                    <a:pt x="422" y="540"/>
                  </a:lnTo>
                  <a:lnTo>
                    <a:pt x="411" y="546"/>
                  </a:lnTo>
                  <a:lnTo>
                    <a:pt x="400" y="553"/>
                  </a:lnTo>
                  <a:lnTo>
                    <a:pt x="392" y="555"/>
                  </a:lnTo>
                  <a:lnTo>
                    <a:pt x="386" y="557"/>
                  </a:lnTo>
                  <a:lnTo>
                    <a:pt x="379" y="559"/>
                  </a:lnTo>
                  <a:lnTo>
                    <a:pt x="371" y="563"/>
                  </a:lnTo>
                  <a:lnTo>
                    <a:pt x="365" y="563"/>
                  </a:lnTo>
                  <a:lnTo>
                    <a:pt x="358" y="567"/>
                  </a:lnTo>
                  <a:lnTo>
                    <a:pt x="352" y="568"/>
                  </a:lnTo>
                  <a:lnTo>
                    <a:pt x="344" y="570"/>
                  </a:lnTo>
                  <a:lnTo>
                    <a:pt x="337" y="572"/>
                  </a:lnTo>
                  <a:lnTo>
                    <a:pt x="329" y="572"/>
                  </a:lnTo>
                  <a:lnTo>
                    <a:pt x="324" y="574"/>
                  </a:lnTo>
                  <a:lnTo>
                    <a:pt x="316" y="574"/>
                  </a:lnTo>
                  <a:lnTo>
                    <a:pt x="308" y="574"/>
                  </a:lnTo>
                  <a:lnTo>
                    <a:pt x="301" y="576"/>
                  </a:lnTo>
                  <a:lnTo>
                    <a:pt x="295" y="576"/>
                  </a:lnTo>
                  <a:lnTo>
                    <a:pt x="287" y="578"/>
                  </a:lnTo>
                  <a:lnTo>
                    <a:pt x="287" y="57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9" name="Freeform 36"/>
            <p:cNvSpPr>
              <a:spLocks/>
            </p:cNvSpPr>
            <p:nvPr/>
          </p:nvSpPr>
          <p:spPr bwMode="auto">
            <a:xfrm>
              <a:off x="5438267" y="4349400"/>
              <a:ext cx="776014" cy="770244"/>
            </a:xfrm>
            <a:custGeom>
              <a:avLst/>
              <a:gdLst/>
              <a:ahLst/>
              <a:cxnLst>
                <a:cxn ang="0">
                  <a:pos x="255" y="535"/>
                </a:cxn>
                <a:cxn ang="0">
                  <a:pos x="236" y="533"/>
                </a:cxn>
                <a:cxn ang="0">
                  <a:pos x="215" y="529"/>
                </a:cxn>
                <a:cxn ang="0">
                  <a:pos x="196" y="523"/>
                </a:cxn>
                <a:cxn ang="0">
                  <a:pos x="166" y="514"/>
                </a:cxn>
                <a:cxn ang="0">
                  <a:pos x="130" y="495"/>
                </a:cxn>
                <a:cxn ang="0">
                  <a:pos x="99" y="472"/>
                </a:cxn>
                <a:cxn ang="0">
                  <a:pos x="69" y="445"/>
                </a:cxn>
                <a:cxn ang="0">
                  <a:pos x="46" y="417"/>
                </a:cxn>
                <a:cxn ang="0">
                  <a:pos x="27" y="383"/>
                </a:cxn>
                <a:cxn ang="0">
                  <a:pos x="16" y="360"/>
                </a:cxn>
                <a:cxn ang="0">
                  <a:pos x="10" y="339"/>
                </a:cxn>
                <a:cxn ang="0">
                  <a:pos x="6" y="322"/>
                </a:cxn>
                <a:cxn ang="0">
                  <a:pos x="0" y="301"/>
                </a:cxn>
                <a:cxn ang="0">
                  <a:pos x="0" y="280"/>
                </a:cxn>
                <a:cxn ang="0">
                  <a:pos x="0" y="259"/>
                </a:cxn>
                <a:cxn ang="0">
                  <a:pos x="0" y="240"/>
                </a:cxn>
                <a:cxn ang="0">
                  <a:pos x="4" y="219"/>
                </a:cxn>
                <a:cxn ang="0">
                  <a:pos x="8" y="198"/>
                </a:cxn>
                <a:cxn ang="0">
                  <a:pos x="16" y="173"/>
                </a:cxn>
                <a:cxn ang="0">
                  <a:pos x="33" y="139"/>
                </a:cxn>
                <a:cxn ang="0">
                  <a:pos x="52" y="107"/>
                </a:cxn>
                <a:cxn ang="0">
                  <a:pos x="80" y="78"/>
                </a:cxn>
                <a:cxn ang="0">
                  <a:pos x="109" y="52"/>
                </a:cxn>
                <a:cxn ang="0">
                  <a:pos x="141" y="33"/>
                </a:cxn>
                <a:cxn ang="0">
                  <a:pos x="177" y="16"/>
                </a:cxn>
                <a:cxn ang="0">
                  <a:pos x="202" y="8"/>
                </a:cxn>
                <a:cxn ang="0">
                  <a:pos x="221" y="4"/>
                </a:cxn>
                <a:cxn ang="0">
                  <a:pos x="242" y="0"/>
                </a:cxn>
                <a:cxn ang="0">
                  <a:pos x="263" y="0"/>
                </a:cxn>
                <a:cxn ang="0">
                  <a:pos x="284" y="0"/>
                </a:cxn>
                <a:cxn ang="0">
                  <a:pos x="303" y="0"/>
                </a:cxn>
                <a:cxn ang="0">
                  <a:pos x="324" y="6"/>
                </a:cxn>
                <a:cxn ang="0">
                  <a:pos x="343" y="10"/>
                </a:cxn>
                <a:cxn ang="0">
                  <a:pos x="362" y="16"/>
                </a:cxn>
                <a:cxn ang="0">
                  <a:pos x="384" y="27"/>
                </a:cxn>
                <a:cxn ang="0">
                  <a:pos x="419" y="46"/>
                </a:cxn>
                <a:cxn ang="0">
                  <a:pos x="449" y="69"/>
                </a:cxn>
                <a:cxn ang="0">
                  <a:pos x="476" y="97"/>
                </a:cxn>
                <a:cxn ang="0">
                  <a:pos x="497" y="128"/>
                </a:cxn>
                <a:cxn ang="0">
                  <a:pos x="516" y="162"/>
                </a:cxn>
                <a:cxn ang="0">
                  <a:pos x="525" y="192"/>
                </a:cxn>
                <a:cxn ang="0">
                  <a:pos x="533" y="213"/>
                </a:cxn>
                <a:cxn ang="0">
                  <a:pos x="535" y="232"/>
                </a:cxn>
                <a:cxn ang="0">
                  <a:pos x="537" y="253"/>
                </a:cxn>
                <a:cxn ang="0">
                  <a:pos x="537" y="274"/>
                </a:cxn>
                <a:cxn ang="0">
                  <a:pos x="537" y="293"/>
                </a:cxn>
                <a:cxn ang="0">
                  <a:pos x="533" y="314"/>
                </a:cxn>
                <a:cxn ang="0">
                  <a:pos x="527" y="333"/>
                </a:cxn>
                <a:cxn ang="0">
                  <a:pos x="521" y="352"/>
                </a:cxn>
                <a:cxn ang="0">
                  <a:pos x="516" y="371"/>
                </a:cxn>
                <a:cxn ang="0">
                  <a:pos x="497" y="405"/>
                </a:cxn>
                <a:cxn ang="0">
                  <a:pos x="476" y="438"/>
                </a:cxn>
                <a:cxn ang="0">
                  <a:pos x="449" y="464"/>
                </a:cxn>
                <a:cxn ang="0">
                  <a:pos x="419" y="489"/>
                </a:cxn>
                <a:cxn ang="0">
                  <a:pos x="384" y="506"/>
                </a:cxn>
                <a:cxn ang="0">
                  <a:pos x="362" y="518"/>
                </a:cxn>
                <a:cxn ang="0">
                  <a:pos x="343" y="523"/>
                </a:cxn>
                <a:cxn ang="0">
                  <a:pos x="324" y="529"/>
                </a:cxn>
                <a:cxn ang="0">
                  <a:pos x="303" y="533"/>
                </a:cxn>
                <a:cxn ang="0">
                  <a:pos x="284" y="535"/>
                </a:cxn>
                <a:cxn ang="0">
                  <a:pos x="270" y="535"/>
                </a:cxn>
              </a:cxnLst>
              <a:rect l="0" t="0" r="r" b="b"/>
              <a:pathLst>
                <a:path w="538" h="535">
                  <a:moveTo>
                    <a:pt x="270" y="535"/>
                  </a:moveTo>
                  <a:lnTo>
                    <a:pt x="263" y="535"/>
                  </a:lnTo>
                  <a:lnTo>
                    <a:pt x="255" y="535"/>
                  </a:lnTo>
                  <a:lnTo>
                    <a:pt x="249" y="533"/>
                  </a:lnTo>
                  <a:lnTo>
                    <a:pt x="242" y="533"/>
                  </a:lnTo>
                  <a:lnTo>
                    <a:pt x="236" y="533"/>
                  </a:lnTo>
                  <a:lnTo>
                    <a:pt x="228" y="531"/>
                  </a:lnTo>
                  <a:lnTo>
                    <a:pt x="221" y="529"/>
                  </a:lnTo>
                  <a:lnTo>
                    <a:pt x="215" y="529"/>
                  </a:lnTo>
                  <a:lnTo>
                    <a:pt x="209" y="527"/>
                  </a:lnTo>
                  <a:lnTo>
                    <a:pt x="202" y="525"/>
                  </a:lnTo>
                  <a:lnTo>
                    <a:pt x="196" y="523"/>
                  </a:lnTo>
                  <a:lnTo>
                    <a:pt x="190" y="521"/>
                  </a:lnTo>
                  <a:lnTo>
                    <a:pt x="177" y="518"/>
                  </a:lnTo>
                  <a:lnTo>
                    <a:pt x="166" y="514"/>
                  </a:lnTo>
                  <a:lnTo>
                    <a:pt x="152" y="506"/>
                  </a:lnTo>
                  <a:lnTo>
                    <a:pt x="141" y="500"/>
                  </a:lnTo>
                  <a:lnTo>
                    <a:pt x="130" y="495"/>
                  </a:lnTo>
                  <a:lnTo>
                    <a:pt x="118" y="489"/>
                  </a:lnTo>
                  <a:lnTo>
                    <a:pt x="109" y="480"/>
                  </a:lnTo>
                  <a:lnTo>
                    <a:pt x="99" y="472"/>
                  </a:lnTo>
                  <a:lnTo>
                    <a:pt x="88" y="464"/>
                  </a:lnTo>
                  <a:lnTo>
                    <a:pt x="80" y="457"/>
                  </a:lnTo>
                  <a:lnTo>
                    <a:pt x="69" y="445"/>
                  </a:lnTo>
                  <a:lnTo>
                    <a:pt x="61" y="438"/>
                  </a:lnTo>
                  <a:lnTo>
                    <a:pt x="52" y="426"/>
                  </a:lnTo>
                  <a:lnTo>
                    <a:pt x="46" y="417"/>
                  </a:lnTo>
                  <a:lnTo>
                    <a:pt x="38" y="405"/>
                  </a:lnTo>
                  <a:lnTo>
                    <a:pt x="33" y="394"/>
                  </a:lnTo>
                  <a:lnTo>
                    <a:pt x="27" y="383"/>
                  </a:lnTo>
                  <a:lnTo>
                    <a:pt x="21" y="371"/>
                  </a:lnTo>
                  <a:lnTo>
                    <a:pt x="17" y="365"/>
                  </a:lnTo>
                  <a:lnTo>
                    <a:pt x="16" y="360"/>
                  </a:lnTo>
                  <a:lnTo>
                    <a:pt x="14" y="352"/>
                  </a:lnTo>
                  <a:lnTo>
                    <a:pt x="12" y="346"/>
                  </a:lnTo>
                  <a:lnTo>
                    <a:pt x="10" y="339"/>
                  </a:lnTo>
                  <a:lnTo>
                    <a:pt x="8" y="333"/>
                  </a:lnTo>
                  <a:lnTo>
                    <a:pt x="6" y="327"/>
                  </a:lnTo>
                  <a:lnTo>
                    <a:pt x="6" y="322"/>
                  </a:lnTo>
                  <a:lnTo>
                    <a:pt x="4" y="314"/>
                  </a:lnTo>
                  <a:lnTo>
                    <a:pt x="2" y="308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32"/>
                  </a:lnTo>
                  <a:lnTo>
                    <a:pt x="2" y="225"/>
                  </a:lnTo>
                  <a:lnTo>
                    <a:pt x="4" y="219"/>
                  </a:lnTo>
                  <a:lnTo>
                    <a:pt x="6" y="213"/>
                  </a:lnTo>
                  <a:lnTo>
                    <a:pt x="6" y="206"/>
                  </a:lnTo>
                  <a:lnTo>
                    <a:pt x="8" y="198"/>
                  </a:lnTo>
                  <a:lnTo>
                    <a:pt x="10" y="192"/>
                  </a:lnTo>
                  <a:lnTo>
                    <a:pt x="12" y="187"/>
                  </a:lnTo>
                  <a:lnTo>
                    <a:pt x="16" y="173"/>
                  </a:lnTo>
                  <a:lnTo>
                    <a:pt x="21" y="162"/>
                  </a:lnTo>
                  <a:lnTo>
                    <a:pt x="27" y="151"/>
                  </a:lnTo>
                  <a:lnTo>
                    <a:pt x="33" y="139"/>
                  </a:lnTo>
                  <a:lnTo>
                    <a:pt x="38" y="128"/>
                  </a:lnTo>
                  <a:lnTo>
                    <a:pt x="46" y="118"/>
                  </a:lnTo>
                  <a:lnTo>
                    <a:pt x="52" y="107"/>
                  </a:lnTo>
                  <a:lnTo>
                    <a:pt x="61" y="97"/>
                  </a:lnTo>
                  <a:lnTo>
                    <a:pt x="69" y="86"/>
                  </a:lnTo>
                  <a:lnTo>
                    <a:pt x="80" y="78"/>
                  </a:lnTo>
                  <a:lnTo>
                    <a:pt x="88" y="69"/>
                  </a:lnTo>
                  <a:lnTo>
                    <a:pt x="99" y="61"/>
                  </a:lnTo>
                  <a:lnTo>
                    <a:pt x="109" y="52"/>
                  </a:lnTo>
                  <a:lnTo>
                    <a:pt x="118" y="46"/>
                  </a:lnTo>
                  <a:lnTo>
                    <a:pt x="130" y="38"/>
                  </a:lnTo>
                  <a:lnTo>
                    <a:pt x="141" y="33"/>
                  </a:lnTo>
                  <a:lnTo>
                    <a:pt x="152" y="27"/>
                  </a:lnTo>
                  <a:lnTo>
                    <a:pt x="166" y="21"/>
                  </a:lnTo>
                  <a:lnTo>
                    <a:pt x="177" y="16"/>
                  </a:lnTo>
                  <a:lnTo>
                    <a:pt x="190" y="12"/>
                  </a:lnTo>
                  <a:lnTo>
                    <a:pt x="196" y="10"/>
                  </a:lnTo>
                  <a:lnTo>
                    <a:pt x="202" y="8"/>
                  </a:lnTo>
                  <a:lnTo>
                    <a:pt x="209" y="6"/>
                  </a:lnTo>
                  <a:lnTo>
                    <a:pt x="215" y="6"/>
                  </a:lnTo>
                  <a:lnTo>
                    <a:pt x="221" y="4"/>
                  </a:lnTo>
                  <a:lnTo>
                    <a:pt x="228" y="2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10" y="2"/>
                  </a:lnTo>
                  <a:lnTo>
                    <a:pt x="316" y="4"/>
                  </a:lnTo>
                  <a:lnTo>
                    <a:pt x="324" y="6"/>
                  </a:lnTo>
                  <a:lnTo>
                    <a:pt x="329" y="6"/>
                  </a:lnTo>
                  <a:lnTo>
                    <a:pt x="335" y="8"/>
                  </a:lnTo>
                  <a:lnTo>
                    <a:pt x="343" y="10"/>
                  </a:lnTo>
                  <a:lnTo>
                    <a:pt x="348" y="12"/>
                  </a:lnTo>
                  <a:lnTo>
                    <a:pt x="354" y="14"/>
                  </a:lnTo>
                  <a:lnTo>
                    <a:pt x="362" y="16"/>
                  </a:lnTo>
                  <a:lnTo>
                    <a:pt x="367" y="18"/>
                  </a:lnTo>
                  <a:lnTo>
                    <a:pt x="373" y="21"/>
                  </a:lnTo>
                  <a:lnTo>
                    <a:pt x="384" y="27"/>
                  </a:lnTo>
                  <a:lnTo>
                    <a:pt x="396" y="33"/>
                  </a:lnTo>
                  <a:lnTo>
                    <a:pt x="407" y="38"/>
                  </a:lnTo>
                  <a:lnTo>
                    <a:pt x="419" y="46"/>
                  </a:lnTo>
                  <a:lnTo>
                    <a:pt x="428" y="52"/>
                  </a:lnTo>
                  <a:lnTo>
                    <a:pt x="440" y="61"/>
                  </a:lnTo>
                  <a:lnTo>
                    <a:pt x="449" y="69"/>
                  </a:lnTo>
                  <a:lnTo>
                    <a:pt x="459" y="78"/>
                  </a:lnTo>
                  <a:lnTo>
                    <a:pt x="468" y="86"/>
                  </a:lnTo>
                  <a:lnTo>
                    <a:pt x="476" y="97"/>
                  </a:lnTo>
                  <a:lnTo>
                    <a:pt x="483" y="107"/>
                  </a:lnTo>
                  <a:lnTo>
                    <a:pt x="491" y="118"/>
                  </a:lnTo>
                  <a:lnTo>
                    <a:pt x="497" y="128"/>
                  </a:lnTo>
                  <a:lnTo>
                    <a:pt x="504" y="139"/>
                  </a:lnTo>
                  <a:lnTo>
                    <a:pt x="510" y="151"/>
                  </a:lnTo>
                  <a:lnTo>
                    <a:pt x="516" y="162"/>
                  </a:lnTo>
                  <a:lnTo>
                    <a:pt x="519" y="173"/>
                  </a:lnTo>
                  <a:lnTo>
                    <a:pt x="525" y="187"/>
                  </a:lnTo>
                  <a:lnTo>
                    <a:pt x="525" y="192"/>
                  </a:lnTo>
                  <a:lnTo>
                    <a:pt x="527" y="198"/>
                  </a:lnTo>
                  <a:lnTo>
                    <a:pt x="531" y="206"/>
                  </a:lnTo>
                  <a:lnTo>
                    <a:pt x="533" y="213"/>
                  </a:lnTo>
                  <a:lnTo>
                    <a:pt x="533" y="219"/>
                  </a:lnTo>
                  <a:lnTo>
                    <a:pt x="533" y="225"/>
                  </a:lnTo>
                  <a:lnTo>
                    <a:pt x="535" y="232"/>
                  </a:lnTo>
                  <a:lnTo>
                    <a:pt x="537" y="240"/>
                  </a:lnTo>
                  <a:lnTo>
                    <a:pt x="537" y="246"/>
                  </a:lnTo>
                  <a:lnTo>
                    <a:pt x="537" y="253"/>
                  </a:lnTo>
                  <a:lnTo>
                    <a:pt x="537" y="259"/>
                  </a:lnTo>
                  <a:lnTo>
                    <a:pt x="538" y="268"/>
                  </a:lnTo>
                  <a:lnTo>
                    <a:pt x="537" y="274"/>
                  </a:lnTo>
                  <a:lnTo>
                    <a:pt x="537" y="280"/>
                  </a:lnTo>
                  <a:lnTo>
                    <a:pt x="537" y="287"/>
                  </a:lnTo>
                  <a:lnTo>
                    <a:pt x="537" y="293"/>
                  </a:lnTo>
                  <a:lnTo>
                    <a:pt x="535" y="301"/>
                  </a:lnTo>
                  <a:lnTo>
                    <a:pt x="533" y="308"/>
                  </a:lnTo>
                  <a:lnTo>
                    <a:pt x="533" y="314"/>
                  </a:lnTo>
                  <a:lnTo>
                    <a:pt x="533" y="322"/>
                  </a:lnTo>
                  <a:lnTo>
                    <a:pt x="531" y="327"/>
                  </a:lnTo>
                  <a:lnTo>
                    <a:pt x="527" y="333"/>
                  </a:lnTo>
                  <a:lnTo>
                    <a:pt x="525" y="339"/>
                  </a:lnTo>
                  <a:lnTo>
                    <a:pt x="525" y="346"/>
                  </a:lnTo>
                  <a:lnTo>
                    <a:pt x="521" y="352"/>
                  </a:lnTo>
                  <a:lnTo>
                    <a:pt x="519" y="360"/>
                  </a:lnTo>
                  <a:lnTo>
                    <a:pt x="518" y="365"/>
                  </a:lnTo>
                  <a:lnTo>
                    <a:pt x="516" y="371"/>
                  </a:lnTo>
                  <a:lnTo>
                    <a:pt x="510" y="383"/>
                  </a:lnTo>
                  <a:lnTo>
                    <a:pt x="504" y="394"/>
                  </a:lnTo>
                  <a:lnTo>
                    <a:pt x="497" y="405"/>
                  </a:lnTo>
                  <a:lnTo>
                    <a:pt x="491" y="417"/>
                  </a:lnTo>
                  <a:lnTo>
                    <a:pt x="483" y="426"/>
                  </a:lnTo>
                  <a:lnTo>
                    <a:pt x="476" y="438"/>
                  </a:lnTo>
                  <a:lnTo>
                    <a:pt x="468" y="445"/>
                  </a:lnTo>
                  <a:lnTo>
                    <a:pt x="459" y="457"/>
                  </a:lnTo>
                  <a:lnTo>
                    <a:pt x="449" y="464"/>
                  </a:lnTo>
                  <a:lnTo>
                    <a:pt x="440" y="472"/>
                  </a:lnTo>
                  <a:lnTo>
                    <a:pt x="428" y="480"/>
                  </a:lnTo>
                  <a:lnTo>
                    <a:pt x="419" y="489"/>
                  </a:lnTo>
                  <a:lnTo>
                    <a:pt x="407" y="495"/>
                  </a:lnTo>
                  <a:lnTo>
                    <a:pt x="396" y="500"/>
                  </a:lnTo>
                  <a:lnTo>
                    <a:pt x="384" y="506"/>
                  </a:lnTo>
                  <a:lnTo>
                    <a:pt x="373" y="514"/>
                  </a:lnTo>
                  <a:lnTo>
                    <a:pt x="367" y="516"/>
                  </a:lnTo>
                  <a:lnTo>
                    <a:pt x="362" y="518"/>
                  </a:lnTo>
                  <a:lnTo>
                    <a:pt x="354" y="519"/>
                  </a:lnTo>
                  <a:lnTo>
                    <a:pt x="348" y="521"/>
                  </a:lnTo>
                  <a:lnTo>
                    <a:pt x="343" y="523"/>
                  </a:lnTo>
                  <a:lnTo>
                    <a:pt x="335" y="525"/>
                  </a:lnTo>
                  <a:lnTo>
                    <a:pt x="329" y="527"/>
                  </a:lnTo>
                  <a:lnTo>
                    <a:pt x="324" y="529"/>
                  </a:lnTo>
                  <a:lnTo>
                    <a:pt x="316" y="529"/>
                  </a:lnTo>
                  <a:lnTo>
                    <a:pt x="310" y="531"/>
                  </a:lnTo>
                  <a:lnTo>
                    <a:pt x="303" y="533"/>
                  </a:lnTo>
                  <a:lnTo>
                    <a:pt x="297" y="533"/>
                  </a:lnTo>
                  <a:lnTo>
                    <a:pt x="289" y="533"/>
                  </a:lnTo>
                  <a:lnTo>
                    <a:pt x="284" y="535"/>
                  </a:lnTo>
                  <a:lnTo>
                    <a:pt x="276" y="535"/>
                  </a:lnTo>
                  <a:lnTo>
                    <a:pt x="270" y="535"/>
                  </a:lnTo>
                  <a:lnTo>
                    <a:pt x="270" y="53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0" name="Freeform 37"/>
            <p:cNvSpPr>
              <a:spLocks/>
            </p:cNvSpPr>
            <p:nvPr/>
          </p:nvSpPr>
          <p:spPr bwMode="auto">
            <a:xfrm>
              <a:off x="5519042" y="4430174"/>
              <a:ext cx="623118" cy="626003"/>
            </a:xfrm>
            <a:custGeom>
              <a:avLst/>
              <a:gdLst/>
              <a:ahLst/>
              <a:cxnLst>
                <a:cxn ang="0">
                  <a:pos x="192" y="429"/>
                </a:cxn>
                <a:cxn ang="0">
                  <a:pos x="160" y="424"/>
                </a:cxn>
                <a:cxn ang="0">
                  <a:pos x="130" y="414"/>
                </a:cxn>
                <a:cxn ang="0">
                  <a:pos x="101" y="399"/>
                </a:cxn>
                <a:cxn ang="0">
                  <a:pos x="76" y="382"/>
                </a:cxn>
                <a:cxn ang="0">
                  <a:pos x="55" y="361"/>
                </a:cxn>
                <a:cxn ang="0">
                  <a:pos x="35" y="336"/>
                </a:cxn>
                <a:cxn ang="0">
                  <a:pos x="19" y="308"/>
                </a:cxn>
                <a:cxn ang="0">
                  <a:pos x="8" y="279"/>
                </a:cxn>
                <a:cxn ang="0">
                  <a:pos x="0" y="249"/>
                </a:cxn>
                <a:cxn ang="0">
                  <a:pos x="0" y="218"/>
                </a:cxn>
                <a:cxn ang="0">
                  <a:pos x="0" y="184"/>
                </a:cxn>
                <a:cxn ang="0">
                  <a:pos x="8" y="152"/>
                </a:cxn>
                <a:cxn ang="0">
                  <a:pos x="19" y="121"/>
                </a:cxn>
                <a:cxn ang="0">
                  <a:pos x="35" y="95"/>
                </a:cxn>
                <a:cxn ang="0">
                  <a:pos x="55" y="70"/>
                </a:cxn>
                <a:cxn ang="0">
                  <a:pos x="76" y="47"/>
                </a:cxn>
                <a:cxn ang="0">
                  <a:pos x="101" y="28"/>
                </a:cxn>
                <a:cxn ang="0">
                  <a:pos x="130" y="15"/>
                </a:cxn>
                <a:cxn ang="0">
                  <a:pos x="160" y="5"/>
                </a:cxn>
                <a:cxn ang="0">
                  <a:pos x="192" y="0"/>
                </a:cxn>
                <a:cxn ang="0">
                  <a:pos x="227" y="0"/>
                </a:cxn>
                <a:cxn ang="0">
                  <a:pos x="259" y="1"/>
                </a:cxn>
                <a:cxn ang="0">
                  <a:pos x="289" y="11"/>
                </a:cxn>
                <a:cxn ang="0">
                  <a:pos x="316" y="24"/>
                </a:cxn>
                <a:cxn ang="0">
                  <a:pos x="343" y="41"/>
                </a:cxn>
                <a:cxn ang="0">
                  <a:pos x="367" y="62"/>
                </a:cxn>
                <a:cxn ang="0">
                  <a:pos x="388" y="85"/>
                </a:cxn>
                <a:cxn ang="0">
                  <a:pos x="403" y="112"/>
                </a:cxn>
                <a:cxn ang="0">
                  <a:pos x="417" y="140"/>
                </a:cxn>
                <a:cxn ang="0">
                  <a:pos x="426" y="173"/>
                </a:cxn>
                <a:cxn ang="0">
                  <a:pos x="430" y="205"/>
                </a:cxn>
                <a:cxn ang="0">
                  <a:pos x="430" y="237"/>
                </a:cxn>
                <a:cxn ang="0">
                  <a:pos x="422" y="270"/>
                </a:cxn>
                <a:cxn ang="0">
                  <a:pos x="413" y="300"/>
                </a:cxn>
                <a:cxn ang="0">
                  <a:pos x="400" y="327"/>
                </a:cxn>
                <a:cxn ang="0">
                  <a:pos x="381" y="353"/>
                </a:cxn>
                <a:cxn ang="0">
                  <a:pos x="360" y="374"/>
                </a:cxn>
                <a:cxn ang="0">
                  <a:pos x="335" y="395"/>
                </a:cxn>
                <a:cxn ang="0">
                  <a:pos x="306" y="408"/>
                </a:cxn>
                <a:cxn ang="0">
                  <a:pos x="278" y="422"/>
                </a:cxn>
                <a:cxn ang="0">
                  <a:pos x="248" y="427"/>
                </a:cxn>
                <a:cxn ang="0">
                  <a:pos x="215" y="433"/>
                </a:cxn>
              </a:cxnLst>
              <a:rect l="0" t="0" r="r" b="b"/>
              <a:pathLst>
                <a:path w="432" h="433">
                  <a:moveTo>
                    <a:pt x="215" y="433"/>
                  </a:moveTo>
                  <a:lnTo>
                    <a:pt x="204" y="431"/>
                  </a:lnTo>
                  <a:lnTo>
                    <a:pt x="192" y="429"/>
                  </a:lnTo>
                  <a:lnTo>
                    <a:pt x="181" y="427"/>
                  </a:lnTo>
                  <a:lnTo>
                    <a:pt x="171" y="427"/>
                  </a:lnTo>
                  <a:lnTo>
                    <a:pt x="160" y="424"/>
                  </a:lnTo>
                  <a:lnTo>
                    <a:pt x="151" y="422"/>
                  </a:lnTo>
                  <a:lnTo>
                    <a:pt x="139" y="418"/>
                  </a:lnTo>
                  <a:lnTo>
                    <a:pt x="130" y="414"/>
                  </a:lnTo>
                  <a:lnTo>
                    <a:pt x="120" y="408"/>
                  </a:lnTo>
                  <a:lnTo>
                    <a:pt x="111" y="404"/>
                  </a:lnTo>
                  <a:lnTo>
                    <a:pt x="101" y="399"/>
                  </a:lnTo>
                  <a:lnTo>
                    <a:pt x="94" y="395"/>
                  </a:lnTo>
                  <a:lnTo>
                    <a:pt x="84" y="387"/>
                  </a:lnTo>
                  <a:lnTo>
                    <a:pt x="76" y="382"/>
                  </a:lnTo>
                  <a:lnTo>
                    <a:pt x="71" y="374"/>
                  </a:lnTo>
                  <a:lnTo>
                    <a:pt x="63" y="368"/>
                  </a:lnTo>
                  <a:lnTo>
                    <a:pt x="55" y="361"/>
                  </a:lnTo>
                  <a:lnTo>
                    <a:pt x="48" y="353"/>
                  </a:lnTo>
                  <a:lnTo>
                    <a:pt x="42" y="344"/>
                  </a:lnTo>
                  <a:lnTo>
                    <a:pt x="35" y="336"/>
                  </a:lnTo>
                  <a:lnTo>
                    <a:pt x="29" y="327"/>
                  </a:lnTo>
                  <a:lnTo>
                    <a:pt x="25" y="317"/>
                  </a:lnTo>
                  <a:lnTo>
                    <a:pt x="19" y="308"/>
                  </a:lnTo>
                  <a:lnTo>
                    <a:pt x="16" y="300"/>
                  </a:lnTo>
                  <a:lnTo>
                    <a:pt x="12" y="289"/>
                  </a:lnTo>
                  <a:lnTo>
                    <a:pt x="8" y="279"/>
                  </a:lnTo>
                  <a:lnTo>
                    <a:pt x="6" y="270"/>
                  </a:lnTo>
                  <a:lnTo>
                    <a:pt x="4" y="260"/>
                  </a:lnTo>
                  <a:lnTo>
                    <a:pt x="0" y="249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8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4" y="173"/>
                  </a:lnTo>
                  <a:lnTo>
                    <a:pt x="6" y="161"/>
                  </a:lnTo>
                  <a:lnTo>
                    <a:pt x="8" y="152"/>
                  </a:lnTo>
                  <a:lnTo>
                    <a:pt x="12" y="140"/>
                  </a:lnTo>
                  <a:lnTo>
                    <a:pt x="16" y="131"/>
                  </a:lnTo>
                  <a:lnTo>
                    <a:pt x="19" y="121"/>
                  </a:lnTo>
                  <a:lnTo>
                    <a:pt x="25" y="112"/>
                  </a:lnTo>
                  <a:lnTo>
                    <a:pt x="29" y="102"/>
                  </a:lnTo>
                  <a:lnTo>
                    <a:pt x="35" y="95"/>
                  </a:lnTo>
                  <a:lnTo>
                    <a:pt x="42" y="85"/>
                  </a:lnTo>
                  <a:lnTo>
                    <a:pt x="48" y="77"/>
                  </a:lnTo>
                  <a:lnTo>
                    <a:pt x="55" y="70"/>
                  </a:lnTo>
                  <a:lnTo>
                    <a:pt x="63" y="62"/>
                  </a:lnTo>
                  <a:lnTo>
                    <a:pt x="71" y="55"/>
                  </a:lnTo>
                  <a:lnTo>
                    <a:pt x="76" y="47"/>
                  </a:lnTo>
                  <a:lnTo>
                    <a:pt x="84" y="41"/>
                  </a:lnTo>
                  <a:lnTo>
                    <a:pt x="94" y="36"/>
                  </a:lnTo>
                  <a:lnTo>
                    <a:pt x="101" y="28"/>
                  </a:lnTo>
                  <a:lnTo>
                    <a:pt x="111" y="24"/>
                  </a:lnTo>
                  <a:lnTo>
                    <a:pt x="120" y="19"/>
                  </a:lnTo>
                  <a:lnTo>
                    <a:pt x="130" y="15"/>
                  </a:lnTo>
                  <a:lnTo>
                    <a:pt x="139" y="11"/>
                  </a:lnTo>
                  <a:lnTo>
                    <a:pt x="151" y="7"/>
                  </a:lnTo>
                  <a:lnTo>
                    <a:pt x="160" y="5"/>
                  </a:lnTo>
                  <a:lnTo>
                    <a:pt x="171" y="1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7" y="0"/>
                  </a:lnTo>
                  <a:lnTo>
                    <a:pt x="236" y="0"/>
                  </a:lnTo>
                  <a:lnTo>
                    <a:pt x="248" y="0"/>
                  </a:lnTo>
                  <a:lnTo>
                    <a:pt x="259" y="1"/>
                  </a:lnTo>
                  <a:lnTo>
                    <a:pt x="268" y="5"/>
                  </a:lnTo>
                  <a:lnTo>
                    <a:pt x="278" y="7"/>
                  </a:lnTo>
                  <a:lnTo>
                    <a:pt x="289" y="11"/>
                  </a:lnTo>
                  <a:lnTo>
                    <a:pt x="299" y="15"/>
                  </a:lnTo>
                  <a:lnTo>
                    <a:pt x="306" y="19"/>
                  </a:lnTo>
                  <a:lnTo>
                    <a:pt x="316" y="24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3" y="41"/>
                  </a:lnTo>
                  <a:lnTo>
                    <a:pt x="352" y="47"/>
                  </a:lnTo>
                  <a:lnTo>
                    <a:pt x="360" y="55"/>
                  </a:lnTo>
                  <a:lnTo>
                    <a:pt x="367" y="62"/>
                  </a:lnTo>
                  <a:lnTo>
                    <a:pt x="373" y="70"/>
                  </a:lnTo>
                  <a:lnTo>
                    <a:pt x="381" y="77"/>
                  </a:lnTo>
                  <a:lnTo>
                    <a:pt x="388" y="85"/>
                  </a:lnTo>
                  <a:lnTo>
                    <a:pt x="394" y="95"/>
                  </a:lnTo>
                  <a:lnTo>
                    <a:pt x="400" y="102"/>
                  </a:lnTo>
                  <a:lnTo>
                    <a:pt x="403" y="112"/>
                  </a:lnTo>
                  <a:lnTo>
                    <a:pt x="407" y="121"/>
                  </a:lnTo>
                  <a:lnTo>
                    <a:pt x="413" y="131"/>
                  </a:lnTo>
                  <a:lnTo>
                    <a:pt x="417" y="140"/>
                  </a:lnTo>
                  <a:lnTo>
                    <a:pt x="421" y="152"/>
                  </a:lnTo>
                  <a:lnTo>
                    <a:pt x="422" y="161"/>
                  </a:lnTo>
                  <a:lnTo>
                    <a:pt x="426" y="173"/>
                  </a:lnTo>
                  <a:lnTo>
                    <a:pt x="428" y="184"/>
                  </a:lnTo>
                  <a:lnTo>
                    <a:pt x="430" y="193"/>
                  </a:lnTo>
                  <a:lnTo>
                    <a:pt x="430" y="205"/>
                  </a:lnTo>
                  <a:lnTo>
                    <a:pt x="432" y="218"/>
                  </a:lnTo>
                  <a:lnTo>
                    <a:pt x="430" y="228"/>
                  </a:lnTo>
                  <a:lnTo>
                    <a:pt x="430" y="237"/>
                  </a:lnTo>
                  <a:lnTo>
                    <a:pt x="428" y="249"/>
                  </a:lnTo>
                  <a:lnTo>
                    <a:pt x="426" y="260"/>
                  </a:lnTo>
                  <a:lnTo>
                    <a:pt x="422" y="270"/>
                  </a:lnTo>
                  <a:lnTo>
                    <a:pt x="421" y="279"/>
                  </a:lnTo>
                  <a:lnTo>
                    <a:pt x="417" y="289"/>
                  </a:lnTo>
                  <a:lnTo>
                    <a:pt x="413" y="300"/>
                  </a:lnTo>
                  <a:lnTo>
                    <a:pt x="407" y="308"/>
                  </a:lnTo>
                  <a:lnTo>
                    <a:pt x="403" y="317"/>
                  </a:lnTo>
                  <a:lnTo>
                    <a:pt x="400" y="327"/>
                  </a:lnTo>
                  <a:lnTo>
                    <a:pt x="394" y="336"/>
                  </a:lnTo>
                  <a:lnTo>
                    <a:pt x="388" y="344"/>
                  </a:lnTo>
                  <a:lnTo>
                    <a:pt x="381" y="353"/>
                  </a:lnTo>
                  <a:lnTo>
                    <a:pt x="373" y="361"/>
                  </a:lnTo>
                  <a:lnTo>
                    <a:pt x="367" y="368"/>
                  </a:lnTo>
                  <a:lnTo>
                    <a:pt x="360" y="374"/>
                  </a:lnTo>
                  <a:lnTo>
                    <a:pt x="352" y="382"/>
                  </a:lnTo>
                  <a:lnTo>
                    <a:pt x="343" y="387"/>
                  </a:lnTo>
                  <a:lnTo>
                    <a:pt x="335" y="395"/>
                  </a:lnTo>
                  <a:lnTo>
                    <a:pt x="325" y="399"/>
                  </a:lnTo>
                  <a:lnTo>
                    <a:pt x="316" y="404"/>
                  </a:lnTo>
                  <a:lnTo>
                    <a:pt x="306" y="408"/>
                  </a:lnTo>
                  <a:lnTo>
                    <a:pt x="299" y="414"/>
                  </a:lnTo>
                  <a:lnTo>
                    <a:pt x="289" y="418"/>
                  </a:lnTo>
                  <a:lnTo>
                    <a:pt x="278" y="422"/>
                  </a:lnTo>
                  <a:lnTo>
                    <a:pt x="268" y="424"/>
                  </a:lnTo>
                  <a:lnTo>
                    <a:pt x="259" y="427"/>
                  </a:lnTo>
                  <a:lnTo>
                    <a:pt x="248" y="427"/>
                  </a:lnTo>
                  <a:lnTo>
                    <a:pt x="236" y="429"/>
                  </a:lnTo>
                  <a:lnTo>
                    <a:pt x="227" y="431"/>
                  </a:lnTo>
                  <a:lnTo>
                    <a:pt x="215" y="433"/>
                  </a:lnTo>
                  <a:lnTo>
                    <a:pt x="215" y="4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1" name="Freeform 38"/>
            <p:cNvSpPr>
              <a:spLocks/>
            </p:cNvSpPr>
            <p:nvPr/>
          </p:nvSpPr>
          <p:spPr bwMode="auto">
            <a:xfrm>
              <a:off x="5221908" y="4845586"/>
              <a:ext cx="470224" cy="458685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93" y="176"/>
                </a:cxn>
                <a:cxn ang="0">
                  <a:pos x="272" y="0"/>
                </a:cxn>
                <a:cxn ang="0">
                  <a:pos x="325" y="36"/>
                </a:cxn>
                <a:cxn ang="0">
                  <a:pos x="137" y="237"/>
                </a:cxn>
                <a:cxn ang="0">
                  <a:pos x="137" y="317"/>
                </a:cxn>
                <a:cxn ang="0">
                  <a:pos x="46" y="256"/>
                </a:cxn>
                <a:cxn ang="0">
                  <a:pos x="0" y="155"/>
                </a:cxn>
                <a:cxn ang="0">
                  <a:pos x="0" y="155"/>
                </a:cxn>
              </a:cxnLst>
              <a:rect l="0" t="0" r="r" b="b"/>
              <a:pathLst>
                <a:path w="325" h="317">
                  <a:moveTo>
                    <a:pt x="0" y="155"/>
                  </a:moveTo>
                  <a:lnTo>
                    <a:pt x="93" y="176"/>
                  </a:lnTo>
                  <a:lnTo>
                    <a:pt x="272" y="0"/>
                  </a:lnTo>
                  <a:lnTo>
                    <a:pt x="325" y="36"/>
                  </a:lnTo>
                  <a:lnTo>
                    <a:pt x="137" y="237"/>
                  </a:lnTo>
                  <a:lnTo>
                    <a:pt x="137" y="317"/>
                  </a:lnTo>
                  <a:lnTo>
                    <a:pt x="46" y="256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" name="Freeform 39"/>
            <p:cNvSpPr>
              <a:spLocks/>
            </p:cNvSpPr>
            <p:nvPr/>
          </p:nvSpPr>
          <p:spPr bwMode="auto">
            <a:xfrm>
              <a:off x="5853680" y="4891743"/>
              <a:ext cx="291366" cy="510611"/>
            </a:xfrm>
            <a:custGeom>
              <a:avLst/>
              <a:gdLst/>
              <a:ahLst/>
              <a:cxnLst>
                <a:cxn ang="0">
                  <a:pos x="10" y="348"/>
                </a:cxn>
                <a:cxn ang="0">
                  <a:pos x="55" y="272"/>
                </a:cxn>
                <a:cxn ang="0">
                  <a:pos x="0" y="26"/>
                </a:cxn>
                <a:cxn ang="0">
                  <a:pos x="59" y="0"/>
                </a:cxn>
                <a:cxn ang="0">
                  <a:pos x="133" y="264"/>
                </a:cxn>
                <a:cxn ang="0">
                  <a:pos x="202" y="308"/>
                </a:cxn>
                <a:cxn ang="0">
                  <a:pos x="103" y="353"/>
                </a:cxn>
                <a:cxn ang="0">
                  <a:pos x="10" y="348"/>
                </a:cxn>
                <a:cxn ang="0">
                  <a:pos x="10" y="348"/>
                </a:cxn>
              </a:cxnLst>
              <a:rect l="0" t="0" r="r" b="b"/>
              <a:pathLst>
                <a:path w="202" h="353">
                  <a:moveTo>
                    <a:pt x="10" y="348"/>
                  </a:moveTo>
                  <a:lnTo>
                    <a:pt x="55" y="272"/>
                  </a:lnTo>
                  <a:lnTo>
                    <a:pt x="0" y="26"/>
                  </a:lnTo>
                  <a:lnTo>
                    <a:pt x="59" y="0"/>
                  </a:lnTo>
                  <a:lnTo>
                    <a:pt x="133" y="264"/>
                  </a:lnTo>
                  <a:lnTo>
                    <a:pt x="202" y="308"/>
                  </a:lnTo>
                  <a:lnTo>
                    <a:pt x="103" y="353"/>
                  </a:lnTo>
                  <a:lnTo>
                    <a:pt x="10" y="348"/>
                  </a:lnTo>
                  <a:lnTo>
                    <a:pt x="1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3" name="Freeform 40"/>
            <p:cNvSpPr>
              <a:spLocks/>
            </p:cNvSpPr>
            <p:nvPr/>
          </p:nvSpPr>
          <p:spPr bwMode="auto">
            <a:xfrm>
              <a:off x="6000806" y="4730194"/>
              <a:ext cx="490417" cy="282711"/>
            </a:xfrm>
            <a:custGeom>
              <a:avLst/>
              <a:gdLst/>
              <a:ahLst/>
              <a:cxnLst>
                <a:cxn ang="0">
                  <a:pos x="299" y="195"/>
                </a:cxn>
                <a:cxn ang="0">
                  <a:pos x="249" y="123"/>
                </a:cxn>
                <a:cxn ang="0">
                  <a:pos x="0" y="80"/>
                </a:cxn>
                <a:cxn ang="0">
                  <a:pos x="0" y="15"/>
                </a:cxn>
                <a:cxn ang="0">
                  <a:pos x="272" y="51"/>
                </a:cxn>
                <a:cxn ang="0">
                  <a:pos x="331" y="0"/>
                </a:cxn>
                <a:cxn ang="0">
                  <a:pos x="340" y="114"/>
                </a:cxn>
                <a:cxn ang="0">
                  <a:pos x="299" y="195"/>
                </a:cxn>
                <a:cxn ang="0">
                  <a:pos x="299" y="195"/>
                </a:cxn>
              </a:cxnLst>
              <a:rect l="0" t="0" r="r" b="b"/>
              <a:pathLst>
                <a:path w="340" h="195">
                  <a:moveTo>
                    <a:pt x="299" y="195"/>
                  </a:moveTo>
                  <a:lnTo>
                    <a:pt x="249" y="123"/>
                  </a:lnTo>
                  <a:lnTo>
                    <a:pt x="0" y="80"/>
                  </a:lnTo>
                  <a:lnTo>
                    <a:pt x="0" y="15"/>
                  </a:lnTo>
                  <a:lnTo>
                    <a:pt x="272" y="51"/>
                  </a:lnTo>
                  <a:lnTo>
                    <a:pt x="331" y="0"/>
                  </a:lnTo>
                  <a:lnTo>
                    <a:pt x="340" y="114"/>
                  </a:lnTo>
                  <a:lnTo>
                    <a:pt x="299" y="195"/>
                  </a:lnTo>
                  <a:lnTo>
                    <a:pt x="299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" name="Freeform 41"/>
            <p:cNvSpPr>
              <a:spLocks/>
            </p:cNvSpPr>
            <p:nvPr/>
          </p:nvSpPr>
          <p:spPr bwMode="auto">
            <a:xfrm>
              <a:off x="5112285" y="4496524"/>
              <a:ext cx="507726" cy="302905"/>
            </a:xfrm>
            <a:custGeom>
              <a:avLst/>
              <a:gdLst/>
              <a:ahLst/>
              <a:cxnLst>
                <a:cxn ang="0">
                  <a:pos x="15" y="211"/>
                </a:cxn>
                <a:cxn ang="0">
                  <a:pos x="82" y="141"/>
                </a:cxn>
                <a:cxn ang="0">
                  <a:pos x="329" y="186"/>
                </a:cxn>
                <a:cxn ang="0">
                  <a:pos x="354" y="126"/>
                </a:cxn>
                <a:cxn ang="0">
                  <a:pos x="86" y="67"/>
                </a:cxn>
                <a:cxn ang="0">
                  <a:pos x="38" y="0"/>
                </a:cxn>
                <a:cxn ang="0">
                  <a:pos x="0" y="101"/>
                </a:cxn>
                <a:cxn ang="0">
                  <a:pos x="15" y="211"/>
                </a:cxn>
                <a:cxn ang="0">
                  <a:pos x="15" y="211"/>
                </a:cxn>
              </a:cxnLst>
              <a:rect l="0" t="0" r="r" b="b"/>
              <a:pathLst>
                <a:path w="354" h="211">
                  <a:moveTo>
                    <a:pt x="15" y="211"/>
                  </a:moveTo>
                  <a:lnTo>
                    <a:pt x="82" y="141"/>
                  </a:lnTo>
                  <a:lnTo>
                    <a:pt x="329" y="186"/>
                  </a:lnTo>
                  <a:lnTo>
                    <a:pt x="354" y="126"/>
                  </a:lnTo>
                  <a:lnTo>
                    <a:pt x="86" y="67"/>
                  </a:lnTo>
                  <a:lnTo>
                    <a:pt x="38" y="0"/>
                  </a:lnTo>
                  <a:lnTo>
                    <a:pt x="0" y="10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5" name="Freeform 42"/>
            <p:cNvSpPr>
              <a:spLocks/>
            </p:cNvSpPr>
            <p:nvPr/>
          </p:nvSpPr>
          <p:spPr bwMode="auto">
            <a:xfrm>
              <a:off x="5415189" y="4086882"/>
              <a:ext cx="357716" cy="481763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93" y="101"/>
                </a:cxn>
                <a:cxn ang="0">
                  <a:pos x="185" y="335"/>
                </a:cxn>
                <a:cxn ang="0">
                  <a:pos x="247" y="323"/>
                </a:cxn>
                <a:cxn ang="0">
                  <a:pos x="156" y="74"/>
                </a:cxn>
                <a:cxn ang="0">
                  <a:pos x="215" y="0"/>
                </a:cxn>
                <a:cxn ang="0">
                  <a:pos x="84" y="9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47" h="335">
                  <a:moveTo>
                    <a:pt x="0" y="82"/>
                  </a:moveTo>
                  <a:lnTo>
                    <a:pt x="93" y="101"/>
                  </a:lnTo>
                  <a:lnTo>
                    <a:pt x="185" y="335"/>
                  </a:lnTo>
                  <a:lnTo>
                    <a:pt x="247" y="323"/>
                  </a:lnTo>
                  <a:lnTo>
                    <a:pt x="156" y="74"/>
                  </a:lnTo>
                  <a:lnTo>
                    <a:pt x="215" y="0"/>
                  </a:lnTo>
                  <a:lnTo>
                    <a:pt x="84" y="9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" name="Freeform 43"/>
            <p:cNvSpPr>
              <a:spLocks/>
            </p:cNvSpPr>
            <p:nvPr/>
          </p:nvSpPr>
          <p:spPr bwMode="auto">
            <a:xfrm>
              <a:off x="5925801" y="4219583"/>
              <a:ext cx="458685" cy="470224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92" y="72"/>
                </a:cxn>
                <a:cxn ang="0">
                  <a:pos x="0" y="272"/>
                </a:cxn>
                <a:cxn ang="0">
                  <a:pos x="34" y="327"/>
                </a:cxn>
                <a:cxn ang="0">
                  <a:pos x="241" y="131"/>
                </a:cxn>
                <a:cxn ang="0">
                  <a:pos x="317" y="141"/>
                </a:cxn>
                <a:cxn ang="0">
                  <a:pos x="260" y="5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317" h="327">
                  <a:moveTo>
                    <a:pt x="186" y="0"/>
                  </a:moveTo>
                  <a:lnTo>
                    <a:pt x="192" y="72"/>
                  </a:lnTo>
                  <a:lnTo>
                    <a:pt x="0" y="272"/>
                  </a:lnTo>
                  <a:lnTo>
                    <a:pt x="34" y="327"/>
                  </a:lnTo>
                  <a:lnTo>
                    <a:pt x="241" y="131"/>
                  </a:lnTo>
                  <a:lnTo>
                    <a:pt x="317" y="141"/>
                  </a:lnTo>
                  <a:lnTo>
                    <a:pt x="260" y="5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7" name="Freeform 44"/>
            <p:cNvSpPr>
              <a:spLocks/>
            </p:cNvSpPr>
            <p:nvPr/>
          </p:nvSpPr>
          <p:spPr bwMode="auto">
            <a:xfrm>
              <a:off x="5617125" y="4510949"/>
              <a:ext cx="438491" cy="438490"/>
            </a:xfrm>
            <a:custGeom>
              <a:avLst/>
              <a:gdLst/>
              <a:ahLst/>
              <a:cxnLst>
                <a:cxn ang="0">
                  <a:pos x="141" y="302"/>
                </a:cxn>
                <a:cxn ang="0">
                  <a:pos x="125" y="302"/>
                </a:cxn>
                <a:cxn ang="0">
                  <a:pos x="110" y="298"/>
                </a:cxn>
                <a:cxn ang="0">
                  <a:pos x="97" y="292"/>
                </a:cxn>
                <a:cxn ang="0">
                  <a:pos x="83" y="287"/>
                </a:cxn>
                <a:cxn ang="0">
                  <a:pos x="70" y="279"/>
                </a:cxn>
                <a:cxn ang="0">
                  <a:pos x="53" y="268"/>
                </a:cxn>
                <a:cxn ang="0">
                  <a:pos x="32" y="247"/>
                </a:cxn>
                <a:cxn ang="0">
                  <a:pos x="21" y="230"/>
                </a:cxn>
                <a:cxn ang="0">
                  <a:pos x="13" y="216"/>
                </a:cxn>
                <a:cxn ang="0">
                  <a:pos x="7" y="203"/>
                </a:cxn>
                <a:cxn ang="0">
                  <a:pos x="4" y="190"/>
                </a:cxn>
                <a:cxn ang="0">
                  <a:pos x="0" y="174"/>
                </a:cxn>
                <a:cxn ang="0">
                  <a:pos x="0" y="159"/>
                </a:cxn>
                <a:cxn ang="0">
                  <a:pos x="0" y="144"/>
                </a:cxn>
                <a:cxn ang="0">
                  <a:pos x="0" y="127"/>
                </a:cxn>
                <a:cxn ang="0">
                  <a:pos x="4" y="114"/>
                </a:cxn>
                <a:cxn ang="0">
                  <a:pos x="7" y="100"/>
                </a:cxn>
                <a:cxn ang="0">
                  <a:pos x="13" y="85"/>
                </a:cxn>
                <a:cxn ang="0">
                  <a:pos x="21" y="72"/>
                </a:cxn>
                <a:cxn ang="0">
                  <a:pos x="32" y="55"/>
                </a:cxn>
                <a:cxn ang="0">
                  <a:pos x="53" y="34"/>
                </a:cxn>
                <a:cxn ang="0">
                  <a:pos x="70" y="20"/>
                </a:cxn>
                <a:cxn ang="0">
                  <a:pos x="83" y="15"/>
                </a:cxn>
                <a:cxn ang="0">
                  <a:pos x="97" y="9"/>
                </a:cxn>
                <a:cxn ang="0">
                  <a:pos x="110" y="3"/>
                </a:cxn>
                <a:cxn ang="0">
                  <a:pos x="125" y="0"/>
                </a:cxn>
                <a:cxn ang="0">
                  <a:pos x="141" y="0"/>
                </a:cxn>
                <a:cxn ang="0">
                  <a:pos x="156" y="0"/>
                </a:cxn>
                <a:cxn ang="0">
                  <a:pos x="171" y="0"/>
                </a:cxn>
                <a:cxn ang="0">
                  <a:pos x="186" y="3"/>
                </a:cxn>
                <a:cxn ang="0">
                  <a:pos x="199" y="9"/>
                </a:cxn>
                <a:cxn ang="0">
                  <a:pos x="213" y="15"/>
                </a:cxn>
                <a:cxn ang="0">
                  <a:pos x="226" y="20"/>
                </a:cxn>
                <a:cxn ang="0">
                  <a:pos x="245" y="34"/>
                </a:cxn>
                <a:cxn ang="0">
                  <a:pos x="266" y="55"/>
                </a:cxn>
                <a:cxn ang="0">
                  <a:pos x="277" y="72"/>
                </a:cxn>
                <a:cxn ang="0">
                  <a:pos x="285" y="85"/>
                </a:cxn>
                <a:cxn ang="0">
                  <a:pos x="291" y="100"/>
                </a:cxn>
                <a:cxn ang="0">
                  <a:pos x="296" y="114"/>
                </a:cxn>
                <a:cxn ang="0">
                  <a:pos x="298" y="127"/>
                </a:cxn>
                <a:cxn ang="0">
                  <a:pos x="300" y="144"/>
                </a:cxn>
                <a:cxn ang="0">
                  <a:pos x="300" y="159"/>
                </a:cxn>
                <a:cxn ang="0">
                  <a:pos x="298" y="174"/>
                </a:cxn>
                <a:cxn ang="0">
                  <a:pos x="296" y="190"/>
                </a:cxn>
                <a:cxn ang="0">
                  <a:pos x="291" y="203"/>
                </a:cxn>
                <a:cxn ang="0">
                  <a:pos x="285" y="216"/>
                </a:cxn>
                <a:cxn ang="0">
                  <a:pos x="277" y="230"/>
                </a:cxn>
                <a:cxn ang="0">
                  <a:pos x="266" y="247"/>
                </a:cxn>
                <a:cxn ang="0">
                  <a:pos x="245" y="268"/>
                </a:cxn>
                <a:cxn ang="0">
                  <a:pos x="226" y="279"/>
                </a:cxn>
                <a:cxn ang="0">
                  <a:pos x="213" y="287"/>
                </a:cxn>
                <a:cxn ang="0">
                  <a:pos x="199" y="292"/>
                </a:cxn>
                <a:cxn ang="0">
                  <a:pos x="186" y="298"/>
                </a:cxn>
                <a:cxn ang="0">
                  <a:pos x="171" y="302"/>
                </a:cxn>
                <a:cxn ang="0">
                  <a:pos x="156" y="302"/>
                </a:cxn>
                <a:cxn ang="0">
                  <a:pos x="150" y="304"/>
                </a:cxn>
              </a:cxnLst>
              <a:rect l="0" t="0" r="r" b="b"/>
              <a:pathLst>
                <a:path w="302" h="304">
                  <a:moveTo>
                    <a:pt x="150" y="304"/>
                  </a:moveTo>
                  <a:lnTo>
                    <a:pt x="141" y="302"/>
                  </a:lnTo>
                  <a:lnTo>
                    <a:pt x="133" y="302"/>
                  </a:lnTo>
                  <a:lnTo>
                    <a:pt x="125" y="302"/>
                  </a:lnTo>
                  <a:lnTo>
                    <a:pt x="118" y="300"/>
                  </a:lnTo>
                  <a:lnTo>
                    <a:pt x="110" y="298"/>
                  </a:lnTo>
                  <a:lnTo>
                    <a:pt x="104" y="296"/>
                  </a:lnTo>
                  <a:lnTo>
                    <a:pt x="97" y="292"/>
                  </a:lnTo>
                  <a:lnTo>
                    <a:pt x="91" y="290"/>
                  </a:lnTo>
                  <a:lnTo>
                    <a:pt x="83" y="287"/>
                  </a:lnTo>
                  <a:lnTo>
                    <a:pt x="78" y="283"/>
                  </a:lnTo>
                  <a:lnTo>
                    <a:pt x="70" y="279"/>
                  </a:lnTo>
                  <a:lnTo>
                    <a:pt x="64" y="275"/>
                  </a:lnTo>
                  <a:lnTo>
                    <a:pt x="53" y="268"/>
                  </a:lnTo>
                  <a:lnTo>
                    <a:pt x="44" y="258"/>
                  </a:lnTo>
                  <a:lnTo>
                    <a:pt x="32" y="247"/>
                  </a:lnTo>
                  <a:lnTo>
                    <a:pt x="23" y="235"/>
                  </a:lnTo>
                  <a:lnTo>
                    <a:pt x="21" y="230"/>
                  </a:lnTo>
                  <a:lnTo>
                    <a:pt x="17" y="224"/>
                  </a:lnTo>
                  <a:lnTo>
                    <a:pt x="13" y="216"/>
                  </a:lnTo>
                  <a:lnTo>
                    <a:pt x="11" y="211"/>
                  </a:lnTo>
                  <a:lnTo>
                    <a:pt x="7" y="203"/>
                  </a:lnTo>
                  <a:lnTo>
                    <a:pt x="5" y="195"/>
                  </a:lnTo>
                  <a:lnTo>
                    <a:pt x="4" y="190"/>
                  </a:lnTo>
                  <a:lnTo>
                    <a:pt x="2" y="182"/>
                  </a:lnTo>
                  <a:lnTo>
                    <a:pt x="0" y="174"/>
                  </a:lnTo>
                  <a:lnTo>
                    <a:pt x="0" y="167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4" y="114"/>
                  </a:lnTo>
                  <a:lnTo>
                    <a:pt x="5" y="106"/>
                  </a:lnTo>
                  <a:lnTo>
                    <a:pt x="7" y="100"/>
                  </a:lnTo>
                  <a:lnTo>
                    <a:pt x="11" y="93"/>
                  </a:lnTo>
                  <a:lnTo>
                    <a:pt x="13" y="85"/>
                  </a:lnTo>
                  <a:lnTo>
                    <a:pt x="17" y="79"/>
                  </a:lnTo>
                  <a:lnTo>
                    <a:pt x="21" y="72"/>
                  </a:lnTo>
                  <a:lnTo>
                    <a:pt x="23" y="66"/>
                  </a:lnTo>
                  <a:lnTo>
                    <a:pt x="32" y="55"/>
                  </a:lnTo>
                  <a:lnTo>
                    <a:pt x="44" y="45"/>
                  </a:lnTo>
                  <a:lnTo>
                    <a:pt x="53" y="34"/>
                  </a:lnTo>
                  <a:lnTo>
                    <a:pt x="64" y="26"/>
                  </a:lnTo>
                  <a:lnTo>
                    <a:pt x="70" y="20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91" y="11"/>
                  </a:lnTo>
                  <a:lnTo>
                    <a:pt x="97" y="9"/>
                  </a:lnTo>
                  <a:lnTo>
                    <a:pt x="104" y="5"/>
                  </a:lnTo>
                  <a:lnTo>
                    <a:pt x="110" y="3"/>
                  </a:lnTo>
                  <a:lnTo>
                    <a:pt x="118" y="1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9" y="1"/>
                  </a:lnTo>
                  <a:lnTo>
                    <a:pt x="186" y="3"/>
                  </a:lnTo>
                  <a:lnTo>
                    <a:pt x="192" y="5"/>
                  </a:lnTo>
                  <a:lnTo>
                    <a:pt x="199" y="9"/>
                  </a:lnTo>
                  <a:lnTo>
                    <a:pt x="207" y="11"/>
                  </a:lnTo>
                  <a:lnTo>
                    <a:pt x="213" y="15"/>
                  </a:lnTo>
                  <a:lnTo>
                    <a:pt x="220" y="17"/>
                  </a:lnTo>
                  <a:lnTo>
                    <a:pt x="226" y="20"/>
                  </a:lnTo>
                  <a:lnTo>
                    <a:pt x="234" y="26"/>
                  </a:lnTo>
                  <a:lnTo>
                    <a:pt x="245" y="34"/>
                  </a:lnTo>
                  <a:lnTo>
                    <a:pt x="256" y="45"/>
                  </a:lnTo>
                  <a:lnTo>
                    <a:pt x="266" y="55"/>
                  </a:lnTo>
                  <a:lnTo>
                    <a:pt x="274" y="66"/>
                  </a:lnTo>
                  <a:lnTo>
                    <a:pt x="277" y="72"/>
                  </a:lnTo>
                  <a:lnTo>
                    <a:pt x="281" y="79"/>
                  </a:lnTo>
                  <a:lnTo>
                    <a:pt x="285" y="85"/>
                  </a:lnTo>
                  <a:lnTo>
                    <a:pt x="289" y="93"/>
                  </a:lnTo>
                  <a:lnTo>
                    <a:pt x="291" y="100"/>
                  </a:lnTo>
                  <a:lnTo>
                    <a:pt x="293" y="106"/>
                  </a:lnTo>
                  <a:lnTo>
                    <a:pt x="296" y="114"/>
                  </a:lnTo>
                  <a:lnTo>
                    <a:pt x="298" y="121"/>
                  </a:lnTo>
                  <a:lnTo>
                    <a:pt x="298" y="127"/>
                  </a:lnTo>
                  <a:lnTo>
                    <a:pt x="300" y="135"/>
                  </a:lnTo>
                  <a:lnTo>
                    <a:pt x="300" y="144"/>
                  </a:lnTo>
                  <a:lnTo>
                    <a:pt x="302" y="152"/>
                  </a:lnTo>
                  <a:lnTo>
                    <a:pt x="300" y="159"/>
                  </a:lnTo>
                  <a:lnTo>
                    <a:pt x="300" y="167"/>
                  </a:lnTo>
                  <a:lnTo>
                    <a:pt x="298" y="174"/>
                  </a:lnTo>
                  <a:lnTo>
                    <a:pt x="298" y="182"/>
                  </a:lnTo>
                  <a:lnTo>
                    <a:pt x="296" y="190"/>
                  </a:lnTo>
                  <a:lnTo>
                    <a:pt x="293" y="195"/>
                  </a:lnTo>
                  <a:lnTo>
                    <a:pt x="291" y="203"/>
                  </a:lnTo>
                  <a:lnTo>
                    <a:pt x="289" y="211"/>
                  </a:lnTo>
                  <a:lnTo>
                    <a:pt x="285" y="216"/>
                  </a:lnTo>
                  <a:lnTo>
                    <a:pt x="281" y="224"/>
                  </a:lnTo>
                  <a:lnTo>
                    <a:pt x="277" y="230"/>
                  </a:lnTo>
                  <a:lnTo>
                    <a:pt x="274" y="235"/>
                  </a:lnTo>
                  <a:lnTo>
                    <a:pt x="266" y="247"/>
                  </a:lnTo>
                  <a:lnTo>
                    <a:pt x="256" y="258"/>
                  </a:lnTo>
                  <a:lnTo>
                    <a:pt x="245" y="268"/>
                  </a:lnTo>
                  <a:lnTo>
                    <a:pt x="234" y="275"/>
                  </a:lnTo>
                  <a:lnTo>
                    <a:pt x="226" y="279"/>
                  </a:lnTo>
                  <a:lnTo>
                    <a:pt x="220" y="283"/>
                  </a:lnTo>
                  <a:lnTo>
                    <a:pt x="213" y="287"/>
                  </a:lnTo>
                  <a:lnTo>
                    <a:pt x="207" y="290"/>
                  </a:lnTo>
                  <a:lnTo>
                    <a:pt x="199" y="292"/>
                  </a:lnTo>
                  <a:lnTo>
                    <a:pt x="192" y="296"/>
                  </a:lnTo>
                  <a:lnTo>
                    <a:pt x="186" y="298"/>
                  </a:lnTo>
                  <a:lnTo>
                    <a:pt x="179" y="300"/>
                  </a:lnTo>
                  <a:lnTo>
                    <a:pt x="171" y="302"/>
                  </a:lnTo>
                  <a:lnTo>
                    <a:pt x="163" y="302"/>
                  </a:lnTo>
                  <a:lnTo>
                    <a:pt x="156" y="302"/>
                  </a:lnTo>
                  <a:lnTo>
                    <a:pt x="150" y="304"/>
                  </a:lnTo>
                  <a:lnTo>
                    <a:pt x="150" y="30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8" name="Freeform 45"/>
            <p:cNvSpPr>
              <a:spLocks/>
            </p:cNvSpPr>
            <p:nvPr/>
          </p:nvSpPr>
          <p:spPr bwMode="auto">
            <a:xfrm>
              <a:off x="5715209" y="4606146"/>
              <a:ext cx="245209" cy="245209"/>
            </a:xfrm>
            <a:custGeom>
              <a:avLst/>
              <a:gdLst/>
              <a:ahLst/>
              <a:cxnLst>
                <a:cxn ang="0">
                  <a:pos x="52" y="143"/>
                </a:cxn>
                <a:cxn ang="0">
                  <a:pos x="61" y="149"/>
                </a:cxn>
                <a:cxn ang="0">
                  <a:pos x="75" y="168"/>
                </a:cxn>
                <a:cxn ang="0">
                  <a:pos x="84" y="171"/>
                </a:cxn>
                <a:cxn ang="0">
                  <a:pos x="101" y="152"/>
                </a:cxn>
                <a:cxn ang="0">
                  <a:pos x="114" y="149"/>
                </a:cxn>
                <a:cxn ang="0">
                  <a:pos x="135" y="154"/>
                </a:cxn>
                <a:cxn ang="0">
                  <a:pos x="143" y="150"/>
                </a:cxn>
                <a:cxn ang="0">
                  <a:pos x="143" y="122"/>
                </a:cxn>
                <a:cxn ang="0">
                  <a:pos x="149" y="112"/>
                </a:cxn>
                <a:cxn ang="0">
                  <a:pos x="170" y="99"/>
                </a:cxn>
                <a:cxn ang="0">
                  <a:pos x="171" y="91"/>
                </a:cxn>
                <a:cxn ang="0">
                  <a:pos x="151" y="72"/>
                </a:cxn>
                <a:cxn ang="0">
                  <a:pos x="149" y="61"/>
                </a:cxn>
                <a:cxn ang="0">
                  <a:pos x="154" y="36"/>
                </a:cxn>
                <a:cxn ang="0">
                  <a:pos x="151" y="27"/>
                </a:cxn>
                <a:cxn ang="0">
                  <a:pos x="124" y="31"/>
                </a:cxn>
                <a:cxn ang="0">
                  <a:pos x="113" y="25"/>
                </a:cxn>
                <a:cxn ang="0">
                  <a:pos x="101" y="4"/>
                </a:cxn>
                <a:cxn ang="0">
                  <a:pos x="92" y="0"/>
                </a:cxn>
                <a:cxn ang="0">
                  <a:pos x="73" y="21"/>
                </a:cxn>
                <a:cxn ang="0">
                  <a:pos x="61" y="25"/>
                </a:cxn>
                <a:cxn ang="0">
                  <a:pos x="38" y="19"/>
                </a:cxn>
                <a:cxn ang="0">
                  <a:pos x="29" y="23"/>
                </a:cxn>
                <a:cxn ang="0">
                  <a:pos x="33" y="52"/>
                </a:cxn>
                <a:cxn ang="0">
                  <a:pos x="25" y="63"/>
                </a:cxn>
                <a:cxn ang="0">
                  <a:pos x="4" y="74"/>
                </a:cxn>
                <a:cxn ang="0">
                  <a:pos x="0" y="82"/>
                </a:cxn>
                <a:cxn ang="0">
                  <a:pos x="23" y="101"/>
                </a:cxn>
                <a:cxn ang="0">
                  <a:pos x="27" y="112"/>
                </a:cxn>
                <a:cxn ang="0">
                  <a:pos x="21" y="133"/>
                </a:cxn>
                <a:cxn ang="0">
                  <a:pos x="23" y="145"/>
                </a:cxn>
                <a:cxn ang="0">
                  <a:pos x="33" y="145"/>
                </a:cxn>
              </a:cxnLst>
              <a:rect l="0" t="0" r="r" b="b"/>
              <a:pathLst>
                <a:path w="171" h="171">
                  <a:moveTo>
                    <a:pt x="33" y="145"/>
                  </a:moveTo>
                  <a:lnTo>
                    <a:pt x="52" y="143"/>
                  </a:lnTo>
                  <a:lnTo>
                    <a:pt x="57" y="145"/>
                  </a:lnTo>
                  <a:lnTo>
                    <a:pt x="61" y="149"/>
                  </a:lnTo>
                  <a:lnTo>
                    <a:pt x="73" y="166"/>
                  </a:lnTo>
                  <a:lnTo>
                    <a:pt x="75" y="168"/>
                  </a:lnTo>
                  <a:lnTo>
                    <a:pt x="76" y="171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101" y="152"/>
                  </a:lnTo>
                  <a:lnTo>
                    <a:pt x="107" y="149"/>
                  </a:lnTo>
                  <a:lnTo>
                    <a:pt x="114" y="149"/>
                  </a:lnTo>
                  <a:lnTo>
                    <a:pt x="132" y="154"/>
                  </a:lnTo>
                  <a:lnTo>
                    <a:pt x="135" y="154"/>
                  </a:lnTo>
                  <a:lnTo>
                    <a:pt x="137" y="154"/>
                  </a:lnTo>
                  <a:lnTo>
                    <a:pt x="143" y="150"/>
                  </a:lnTo>
                  <a:lnTo>
                    <a:pt x="147" y="143"/>
                  </a:lnTo>
                  <a:lnTo>
                    <a:pt x="143" y="122"/>
                  </a:lnTo>
                  <a:lnTo>
                    <a:pt x="143" y="116"/>
                  </a:lnTo>
                  <a:lnTo>
                    <a:pt x="149" y="112"/>
                  </a:lnTo>
                  <a:lnTo>
                    <a:pt x="168" y="101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171" y="91"/>
                  </a:lnTo>
                  <a:lnTo>
                    <a:pt x="170" y="84"/>
                  </a:lnTo>
                  <a:lnTo>
                    <a:pt x="151" y="72"/>
                  </a:lnTo>
                  <a:lnTo>
                    <a:pt x="147" y="67"/>
                  </a:lnTo>
                  <a:lnTo>
                    <a:pt x="149" y="61"/>
                  </a:lnTo>
                  <a:lnTo>
                    <a:pt x="152" y="38"/>
                  </a:lnTo>
                  <a:lnTo>
                    <a:pt x="154" y="36"/>
                  </a:lnTo>
                  <a:lnTo>
                    <a:pt x="156" y="34"/>
                  </a:lnTo>
                  <a:lnTo>
                    <a:pt x="151" y="27"/>
                  </a:lnTo>
                  <a:lnTo>
                    <a:pt x="143" y="27"/>
                  </a:lnTo>
                  <a:lnTo>
                    <a:pt x="124" y="31"/>
                  </a:lnTo>
                  <a:lnTo>
                    <a:pt x="116" y="27"/>
                  </a:lnTo>
                  <a:lnTo>
                    <a:pt x="113" y="25"/>
                  </a:lnTo>
                  <a:lnTo>
                    <a:pt x="101" y="8"/>
                  </a:lnTo>
                  <a:lnTo>
                    <a:pt x="101" y="4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6" y="4"/>
                  </a:lnTo>
                  <a:lnTo>
                    <a:pt x="73" y="21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29" y="23"/>
                  </a:lnTo>
                  <a:lnTo>
                    <a:pt x="27" y="31"/>
                  </a:lnTo>
                  <a:lnTo>
                    <a:pt x="33" y="52"/>
                  </a:lnTo>
                  <a:lnTo>
                    <a:pt x="29" y="57"/>
                  </a:lnTo>
                  <a:lnTo>
                    <a:pt x="25" y="63"/>
                  </a:lnTo>
                  <a:lnTo>
                    <a:pt x="6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0" y="82"/>
                  </a:lnTo>
                  <a:lnTo>
                    <a:pt x="6" y="88"/>
                  </a:lnTo>
                  <a:lnTo>
                    <a:pt x="23" y="101"/>
                  </a:lnTo>
                  <a:lnTo>
                    <a:pt x="27" y="107"/>
                  </a:lnTo>
                  <a:lnTo>
                    <a:pt x="27" y="11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7"/>
                  </a:lnTo>
                  <a:lnTo>
                    <a:pt x="23" y="145"/>
                  </a:lnTo>
                  <a:lnTo>
                    <a:pt x="33" y="145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9" name="Freeform 46"/>
            <p:cNvSpPr>
              <a:spLocks/>
            </p:cNvSpPr>
            <p:nvPr/>
          </p:nvSpPr>
          <p:spPr bwMode="auto">
            <a:xfrm>
              <a:off x="5767135" y="4643650"/>
              <a:ext cx="150010" cy="152896"/>
            </a:xfrm>
            <a:custGeom>
              <a:avLst/>
              <a:gdLst/>
              <a:ahLst/>
              <a:cxnLst>
                <a:cxn ang="0">
                  <a:pos x="54" y="106"/>
                </a:cxn>
                <a:cxn ang="0">
                  <a:pos x="42" y="104"/>
                </a:cxn>
                <a:cxn ang="0">
                  <a:pos x="31" y="101"/>
                </a:cxn>
                <a:cxn ang="0">
                  <a:pos x="21" y="95"/>
                </a:cxn>
                <a:cxn ang="0">
                  <a:pos x="16" y="89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0" y="44"/>
                </a:cxn>
                <a:cxn ang="0">
                  <a:pos x="4" y="32"/>
                </a:cxn>
                <a:cxn ang="0">
                  <a:pos x="8" y="23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73" y="4"/>
                </a:cxn>
                <a:cxn ang="0">
                  <a:pos x="82" y="9"/>
                </a:cxn>
                <a:cxn ang="0">
                  <a:pos x="90" y="15"/>
                </a:cxn>
                <a:cxn ang="0">
                  <a:pos x="96" y="23"/>
                </a:cxn>
                <a:cxn ang="0">
                  <a:pos x="101" y="32"/>
                </a:cxn>
                <a:cxn ang="0">
                  <a:pos x="103" y="44"/>
                </a:cxn>
                <a:cxn ang="0">
                  <a:pos x="105" y="55"/>
                </a:cxn>
                <a:cxn ang="0">
                  <a:pos x="103" y="64"/>
                </a:cxn>
                <a:cxn ang="0">
                  <a:pos x="101" y="74"/>
                </a:cxn>
                <a:cxn ang="0">
                  <a:pos x="96" y="82"/>
                </a:cxn>
                <a:cxn ang="0">
                  <a:pos x="90" y="89"/>
                </a:cxn>
                <a:cxn ang="0">
                  <a:pos x="82" y="95"/>
                </a:cxn>
                <a:cxn ang="0">
                  <a:pos x="73" y="101"/>
                </a:cxn>
                <a:cxn ang="0">
                  <a:pos x="63" y="104"/>
                </a:cxn>
                <a:cxn ang="0">
                  <a:pos x="54" y="106"/>
                </a:cxn>
                <a:cxn ang="0">
                  <a:pos x="54" y="106"/>
                </a:cxn>
              </a:cxnLst>
              <a:rect l="0" t="0" r="r" b="b"/>
              <a:pathLst>
                <a:path w="105" h="106">
                  <a:moveTo>
                    <a:pt x="54" y="106"/>
                  </a:moveTo>
                  <a:lnTo>
                    <a:pt x="42" y="104"/>
                  </a:lnTo>
                  <a:lnTo>
                    <a:pt x="31" y="101"/>
                  </a:lnTo>
                  <a:lnTo>
                    <a:pt x="21" y="95"/>
                  </a:lnTo>
                  <a:lnTo>
                    <a:pt x="16" y="89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73" y="4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6" y="23"/>
                  </a:lnTo>
                  <a:lnTo>
                    <a:pt x="101" y="32"/>
                  </a:lnTo>
                  <a:lnTo>
                    <a:pt x="103" y="44"/>
                  </a:lnTo>
                  <a:lnTo>
                    <a:pt x="105" y="55"/>
                  </a:lnTo>
                  <a:lnTo>
                    <a:pt x="103" y="64"/>
                  </a:lnTo>
                  <a:lnTo>
                    <a:pt x="101" y="74"/>
                  </a:lnTo>
                  <a:lnTo>
                    <a:pt x="96" y="82"/>
                  </a:lnTo>
                  <a:lnTo>
                    <a:pt x="90" y="89"/>
                  </a:lnTo>
                  <a:lnTo>
                    <a:pt x="82" y="95"/>
                  </a:lnTo>
                  <a:lnTo>
                    <a:pt x="73" y="101"/>
                  </a:lnTo>
                  <a:lnTo>
                    <a:pt x="63" y="104"/>
                  </a:lnTo>
                  <a:lnTo>
                    <a:pt x="54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0" name="Freeform 48"/>
            <p:cNvSpPr>
              <a:spLocks/>
            </p:cNvSpPr>
            <p:nvPr/>
          </p:nvSpPr>
          <p:spPr bwMode="auto">
            <a:xfrm>
              <a:off x="6447950" y="5503321"/>
              <a:ext cx="651966" cy="36060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241"/>
                </a:cxn>
                <a:cxn ang="0">
                  <a:pos x="453" y="249"/>
                </a:cxn>
                <a:cxn ang="0">
                  <a:pos x="396" y="4"/>
                </a:cxn>
                <a:cxn ang="0">
                  <a:pos x="63" y="0"/>
                </a:cxn>
                <a:cxn ang="0">
                  <a:pos x="63" y="0"/>
                </a:cxn>
              </a:cxnLst>
              <a:rect l="0" t="0" r="r" b="b"/>
              <a:pathLst>
                <a:path w="453" h="249">
                  <a:moveTo>
                    <a:pt x="63" y="0"/>
                  </a:moveTo>
                  <a:lnTo>
                    <a:pt x="0" y="241"/>
                  </a:lnTo>
                  <a:lnTo>
                    <a:pt x="453" y="249"/>
                  </a:lnTo>
                  <a:lnTo>
                    <a:pt x="396" y="4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1" name="Freeform 49"/>
            <p:cNvSpPr>
              <a:spLocks/>
            </p:cNvSpPr>
            <p:nvPr/>
          </p:nvSpPr>
          <p:spPr bwMode="auto">
            <a:xfrm>
              <a:off x="6491223" y="5650445"/>
              <a:ext cx="513496" cy="184627"/>
            </a:xfrm>
            <a:custGeom>
              <a:avLst/>
              <a:gdLst/>
              <a:ahLst/>
              <a:cxnLst>
                <a:cxn ang="0">
                  <a:pos x="348" y="127"/>
                </a:cxn>
                <a:cxn ang="0">
                  <a:pos x="328" y="127"/>
                </a:cxn>
                <a:cxn ang="0">
                  <a:pos x="309" y="127"/>
                </a:cxn>
                <a:cxn ang="0">
                  <a:pos x="288" y="127"/>
                </a:cxn>
                <a:cxn ang="0">
                  <a:pos x="267" y="127"/>
                </a:cxn>
                <a:cxn ang="0">
                  <a:pos x="244" y="127"/>
                </a:cxn>
                <a:cxn ang="0">
                  <a:pos x="219" y="127"/>
                </a:cxn>
                <a:cxn ang="0">
                  <a:pos x="196" y="127"/>
                </a:cxn>
                <a:cxn ang="0">
                  <a:pos x="179" y="127"/>
                </a:cxn>
                <a:cxn ang="0">
                  <a:pos x="166" y="127"/>
                </a:cxn>
                <a:cxn ang="0">
                  <a:pos x="147" y="127"/>
                </a:cxn>
                <a:cxn ang="0">
                  <a:pos x="124" y="127"/>
                </a:cxn>
                <a:cxn ang="0">
                  <a:pos x="99" y="127"/>
                </a:cxn>
                <a:cxn ang="0">
                  <a:pos x="77" y="127"/>
                </a:cxn>
                <a:cxn ang="0">
                  <a:pos x="52" y="127"/>
                </a:cxn>
                <a:cxn ang="0">
                  <a:pos x="31" y="127"/>
                </a:cxn>
                <a:cxn ang="0">
                  <a:pos x="10" y="127"/>
                </a:cxn>
                <a:cxn ang="0">
                  <a:pos x="0" y="117"/>
                </a:cxn>
                <a:cxn ang="0">
                  <a:pos x="6" y="104"/>
                </a:cxn>
                <a:cxn ang="0">
                  <a:pos x="18" y="85"/>
                </a:cxn>
                <a:cxn ang="0">
                  <a:pos x="35" y="62"/>
                </a:cxn>
                <a:cxn ang="0">
                  <a:pos x="56" y="41"/>
                </a:cxn>
                <a:cxn ang="0">
                  <a:pos x="73" y="28"/>
                </a:cxn>
                <a:cxn ang="0">
                  <a:pos x="84" y="20"/>
                </a:cxn>
                <a:cxn ang="0">
                  <a:pos x="97" y="15"/>
                </a:cxn>
                <a:cxn ang="0">
                  <a:pos x="111" y="9"/>
                </a:cxn>
                <a:cxn ang="0">
                  <a:pos x="126" y="3"/>
                </a:cxn>
                <a:cxn ang="0">
                  <a:pos x="139" y="0"/>
                </a:cxn>
                <a:cxn ang="0">
                  <a:pos x="154" y="0"/>
                </a:cxn>
                <a:cxn ang="0">
                  <a:pos x="170" y="0"/>
                </a:cxn>
                <a:cxn ang="0">
                  <a:pos x="185" y="0"/>
                </a:cxn>
                <a:cxn ang="0">
                  <a:pos x="198" y="0"/>
                </a:cxn>
                <a:cxn ang="0">
                  <a:pos x="213" y="1"/>
                </a:cxn>
                <a:cxn ang="0">
                  <a:pos x="229" y="5"/>
                </a:cxn>
                <a:cxn ang="0">
                  <a:pos x="242" y="9"/>
                </a:cxn>
                <a:cxn ang="0">
                  <a:pos x="255" y="15"/>
                </a:cxn>
                <a:cxn ang="0">
                  <a:pos x="269" y="22"/>
                </a:cxn>
                <a:cxn ang="0">
                  <a:pos x="282" y="30"/>
                </a:cxn>
                <a:cxn ang="0">
                  <a:pos x="299" y="43"/>
                </a:cxn>
                <a:cxn ang="0">
                  <a:pos x="320" y="64"/>
                </a:cxn>
                <a:cxn ang="0">
                  <a:pos x="335" y="87"/>
                </a:cxn>
                <a:cxn ang="0">
                  <a:pos x="347" y="106"/>
                </a:cxn>
                <a:cxn ang="0">
                  <a:pos x="352" y="121"/>
                </a:cxn>
                <a:cxn ang="0">
                  <a:pos x="356" y="129"/>
                </a:cxn>
              </a:cxnLst>
              <a:rect l="0" t="0" r="r" b="b"/>
              <a:pathLst>
                <a:path w="356" h="129">
                  <a:moveTo>
                    <a:pt x="356" y="129"/>
                  </a:moveTo>
                  <a:lnTo>
                    <a:pt x="348" y="127"/>
                  </a:lnTo>
                  <a:lnTo>
                    <a:pt x="339" y="127"/>
                  </a:lnTo>
                  <a:lnTo>
                    <a:pt x="328" y="127"/>
                  </a:lnTo>
                  <a:lnTo>
                    <a:pt x="320" y="127"/>
                  </a:lnTo>
                  <a:lnTo>
                    <a:pt x="309" y="127"/>
                  </a:lnTo>
                  <a:lnTo>
                    <a:pt x="299" y="127"/>
                  </a:lnTo>
                  <a:lnTo>
                    <a:pt x="288" y="127"/>
                  </a:lnTo>
                  <a:lnTo>
                    <a:pt x="278" y="127"/>
                  </a:lnTo>
                  <a:lnTo>
                    <a:pt x="267" y="127"/>
                  </a:lnTo>
                  <a:lnTo>
                    <a:pt x="255" y="127"/>
                  </a:lnTo>
                  <a:lnTo>
                    <a:pt x="244" y="127"/>
                  </a:lnTo>
                  <a:lnTo>
                    <a:pt x="232" y="127"/>
                  </a:lnTo>
                  <a:lnTo>
                    <a:pt x="219" y="127"/>
                  </a:lnTo>
                  <a:lnTo>
                    <a:pt x="208" y="127"/>
                  </a:lnTo>
                  <a:lnTo>
                    <a:pt x="196" y="127"/>
                  </a:lnTo>
                  <a:lnTo>
                    <a:pt x="185" y="127"/>
                  </a:lnTo>
                  <a:lnTo>
                    <a:pt x="179" y="127"/>
                  </a:lnTo>
                  <a:lnTo>
                    <a:pt x="174" y="127"/>
                  </a:lnTo>
                  <a:lnTo>
                    <a:pt x="166" y="127"/>
                  </a:lnTo>
                  <a:lnTo>
                    <a:pt x="160" y="127"/>
                  </a:lnTo>
                  <a:lnTo>
                    <a:pt x="147" y="127"/>
                  </a:lnTo>
                  <a:lnTo>
                    <a:pt x="135" y="127"/>
                  </a:lnTo>
                  <a:lnTo>
                    <a:pt x="124" y="127"/>
                  </a:lnTo>
                  <a:lnTo>
                    <a:pt x="113" y="127"/>
                  </a:lnTo>
                  <a:lnTo>
                    <a:pt x="99" y="127"/>
                  </a:lnTo>
                  <a:lnTo>
                    <a:pt x="90" y="127"/>
                  </a:lnTo>
                  <a:lnTo>
                    <a:pt x="77" y="127"/>
                  </a:lnTo>
                  <a:lnTo>
                    <a:pt x="65" y="127"/>
                  </a:lnTo>
                  <a:lnTo>
                    <a:pt x="52" y="127"/>
                  </a:lnTo>
                  <a:lnTo>
                    <a:pt x="42" y="127"/>
                  </a:lnTo>
                  <a:lnTo>
                    <a:pt x="31" y="127"/>
                  </a:lnTo>
                  <a:lnTo>
                    <a:pt x="21" y="127"/>
                  </a:lnTo>
                  <a:lnTo>
                    <a:pt x="10" y="127"/>
                  </a:lnTo>
                  <a:lnTo>
                    <a:pt x="0" y="127"/>
                  </a:lnTo>
                  <a:lnTo>
                    <a:pt x="0" y="117"/>
                  </a:lnTo>
                  <a:lnTo>
                    <a:pt x="4" y="112"/>
                  </a:lnTo>
                  <a:lnTo>
                    <a:pt x="6" y="104"/>
                  </a:lnTo>
                  <a:lnTo>
                    <a:pt x="10" y="98"/>
                  </a:lnTo>
                  <a:lnTo>
                    <a:pt x="18" y="85"/>
                  </a:lnTo>
                  <a:lnTo>
                    <a:pt x="27" y="74"/>
                  </a:lnTo>
                  <a:lnTo>
                    <a:pt x="35" y="62"/>
                  </a:lnTo>
                  <a:lnTo>
                    <a:pt x="44" y="53"/>
                  </a:lnTo>
                  <a:lnTo>
                    <a:pt x="56" y="41"/>
                  </a:lnTo>
                  <a:lnTo>
                    <a:pt x="67" y="34"/>
                  </a:lnTo>
                  <a:lnTo>
                    <a:pt x="73" y="28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92" y="19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11" y="9"/>
                  </a:lnTo>
                  <a:lnTo>
                    <a:pt x="118" y="7"/>
                  </a:lnTo>
                  <a:lnTo>
                    <a:pt x="126" y="3"/>
                  </a:lnTo>
                  <a:lnTo>
                    <a:pt x="134" y="3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3" y="1"/>
                  </a:lnTo>
                  <a:lnTo>
                    <a:pt x="221" y="3"/>
                  </a:lnTo>
                  <a:lnTo>
                    <a:pt x="229" y="5"/>
                  </a:lnTo>
                  <a:lnTo>
                    <a:pt x="236" y="9"/>
                  </a:lnTo>
                  <a:lnTo>
                    <a:pt x="242" y="9"/>
                  </a:lnTo>
                  <a:lnTo>
                    <a:pt x="250" y="13"/>
                  </a:lnTo>
                  <a:lnTo>
                    <a:pt x="255" y="15"/>
                  </a:lnTo>
                  <a:lnTo>
                    <a:pt x="263" y="19"/>
                  </a:lnTo>
                  <a:lnTo>
                    <a:pt x="269" y="22"/>
                  </a:lnTo>
                  <a:lnTo>
                    <a:pt x="276" y="26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9" y="43"/>
                  </a:lnTo>
                  <a:lnTo>
                    <a:pt x="310" y="53"/>
                  </a:lnTo>
                  <a:lnTo>
                    <a:pt x="320" y="64"/>
                  </a:lnTo>
                  <a:lnTo>
                    <a:pt x="329" y="76"/>
                  </a:lnTo>
                  <a:lnTo>
                    <a:pt x="335" y="87"/>
                  </a:lnTo>
                  <a:lnTo>
                    <a:pt x="345" y="100"/>
                  </a:lnTo>
                  <a:lnTo>
                    <a:pt x="347" y="106"/>
                  </a:lnTo>
                  <a:lnTo>
                    <a:pt x="350" y="114"/>
                  </a:lnTo>
                  <a:lnTo>
                    <a:pt x="352" y="121"/>
                  </a:lnTo>
                  <a:lnTo>
                    <a:pt x="356" y="129"/>
                  </a:lnTo>
                  <a:lnTo>
                    <a:pt x="356" y="129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2" name="Freeform 50"/>
            <p:cNvSpPr>
              <a:spLocks/>
            </p:cNvSpPr>
            <p:nvPr/>
          </p:nvSpPr>
          <p:spPr bwMode="auto">
            <a:xfrm>
              <a:off x="6623924" y="5725450"/>
              <a:ext cx="308675" cy="112508"/>
            </a:xfrm>
            <a:custGeom>
              <a:avLst/>
              <a:gdLst/>
              <a:ahLst/>
              <a:cxnLst>
                <a:cxn ang="0">
                  <a:pos x="213" y="78"/>
                </a:cxn>
                <a:cxn ang="0">
                  <a:pos x="201" y="76"/>
                </a:cxn>
                <a:cxn ang="0">
                  <a:pos x="190" y="76"/>
                </a:cxn>
                <a:cxn ang="0">
                  <a:pos x="182" y="76"/>
                </a:cxn>
                <a:cxn ang="0">
                  <a:pos x="176" y="76"/>
                </a:cxn>
                <a:cxn ang="0">
                  <a:pos x="171" y="76"/>
                </a:cxn>
                <a:cxn ang="0">
                  <a:pos x="165" y="76"/>
                </a:cxn>
                <a:cxn ang="0">
                  <a:pos x="157" y="76"/>
                </a:cxn>
                <a:cxn ang="0">
                  <a:pos x="150" y="76"/>
                </a:cxn>
                <a:cxn ang="0">
                  <a:pos x="144" y="76"/>
                </a:cxn>
                <a:cxn ang="0">
                  <a:pos x="137" y="76"/>
                </a:cxn>
                <a:cxn ang="0">
                  <a:pos x="131" y="76"/>
                </a:cxn>
                <a:cxn ang="0">
                  <a:pos x="123" y="76"/>
                </a:cxn>
                <a:cxn ang="0">
                  <a:pos x="116" y="76"/>
                </a:cxn>
                <a:cxn ang="0">
                  <a:pos x="110" y="76"/>
                </a:cxn>
                <a:cxn ang="0">
                  <a:pos x="102" y="76"/>
                </a:cxn>
                <a:cxn ang="0">
                  <a:pos x="95" y="76"/>
                </a:cxn>
                <a:cxn ang="0">
                  <a:pos x="87" y="76"/>
                </a:cxn>
                <a:cxn ang="0">
                  <a:pos x="80" y="76"/>
                </a:cxn>
                <a:cxn ang="0">
                  <a:pos x="74" y="76"/>
                </a:cxn>
                <a:cxn ang="0">
                  <a:pos x="66" y="76"/>
                </a:cxn>
                <a:cxn ang="0">
                  <a:pos x="59" y="76"/>
                </a:cxn>
                <a:cxn ang="0">
                  <a:pos x="53" y="76"/>
                </a:cxn>
                <a:cxn ang="0">
                  <a:pos x="45" y="76"/>
                </a:cxn>
                <a:cxn ang="0">
                  <a:pos x="38" y="76"/>
                </a:cxn>
                <a:cxn ang="0">
                  <a:pos x="30" y="76"/>
                </a:cxn>
                <a:cxn ang="0">
                  <a:pos x="24" y="76"/>
                </a:cxn>
                <a:cxn ang="0">
                  <a:pos x="11" y="76"/>
                </a:cxn>
                <a:cxn ang="0">
                  <a:pos x="0" y="76"/>
                </a:cxn>
                <a:cxn ang="0">
                  <a:pos x="2" y="66"/>
                </a:cxn>
                <a:cxn ang="0">
                  <a:pos x="5" y="59"/>
                </a:cxn>
                <a:cxn ang="0">
                  <a:pos x="9" y="51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2" y="26"/>
                </a:cxn>
                <a:cxn ang="0">
                  <a:pos x="40" y="23"/>
                </a:cxn>
                <a:cxn ang="0">
                  <a:pos x="45" y="17"/>
                </a:cxn>
                <a:cxn ang="0">
                  <a:pos x="53" y="11"/>
                </a:cxn>
                <a:cxn ang="0">
                  <a:pos x="60" y="7"/>
                </a:cxn>
                <a:cxn ang="0">
                  <a:pos x="68" y="5"/>
                </a:cxn>
                <a:cxn ang="0">
                  <a:pos x="76" y="2"/>
                </a:cxn>
                <a:cxn ang="0">
                  <a:pos x="85" y="2"/>
                </a:cxn>
                <a:cxn ang="0">
                  <a:pos x="95" y="0"/>
                </a:cxn>
                <a:cxn ang="0">
                  <a:pos x="104" y="0"/>
                </a:cxn>
                <a:cxn ang="0">
                  <a:pos x="114" y="0"/>
                </a:cxn>
                <a:cxn ang="0">
                  <a:pos x="121" y="2"/>
                </a:cxn>
                <a:cxn ang="0">
                  <a:pos x="131" y="2"/>
                </a:cxn>
                <a:cxn ang="0">
                  <a:pos x="138" y="5"/>
                </a:cxn>
                <a:cxn ang="0">
                  <a:pos x="148" y="7"/>
                </a:cxn>
                <a:cxn ang="0">
                  <a:pos x="156" y="11"/>
                </a:cxn>
                <a:cxn ang="0">
                  <a:pos x="161" y="17"/>
                </a:cxn>
                <a:cxn ang="0">
                  <a:pos x="171" y="23"/>
                </a:cxn>
                <a:cxn ang="0">
                  <a:pos x="176" y="26"/>
                </a:cxn>
                <a:cxn ang="0">
                  <a:pos x="182" y="32"/>
                </a:cxn>
                <a:cxn ang="0">
                  <a:pos x="188" y="40"/>
                </a:cxn>
                <a:cxn ang="0">
                  <a:pos x="195" y="45"/>
                </a:cxn>
                <a:cxn ang="0">
                  <a:pos x="199" y="53"/>
                </a:cxn>
                <a:cxn ang="0">
                  <a:pos x="205" y="61"/>
                </a:cxn>
                <a:cxn ang="0">
                  <a:pos x="207" y="68"/>
                </a:cxn>
                <a:cxn ang="0">
                  <a:pos x="213" y="78"/>
                </a:cxn>
                <a:cxn ang="0">
                  <a:pos x="213" y="78"/>
                </a:cxn>
              </a:cxnLst>
              <a:rect l="0" t="0" r="r" b="b"/>
              <a:pathLst>
                <a:path w="213" h="78">
                  <a:moveTo>
                    <a:pt x="213" y="78"/>
                  </a:moveTo>
                  <a:lnTo>
                    <a:pt x="201" y="76"/>
                  </a:lnTo>
                  <a:lnTo>
                    <a:pt x="190" y="76"/>
                  </a:lnTo>
                  <a:lnTo>
                    <a:pt x="182" y="76"/>
                  </a:lnTo>
                  <a:lnTo>
                    <a:pt x="176" y="76"/>
                  </a:lnTo>
                  <a:lnTo>
                    <a:pt x="171" y="76"/>
                  </a:lnTo>
                  <a:lnTo>
                    <a:pt x="165" y="76"/>
                  </a:lnTo>
                  <a:lnTo>
                    <a:pt x="157" y="76"/>
                  </a:lnTo>
                  <a:lnTo>
                    <a:pt x="150" y="76"/>
                  </a:lnTo>
                  <a:lnTo>
                    <a:pt x="144" y="76"/>
                  </a:lnTo>
                  <a:lnTo>
                    <a:pt x="137" y="76"/>
                  </a:lnTo>
                  <a:lnTo>
                    <a:pt x="131" y="76"/>
                  </a:lnTo>
                  <a:lnTo>
                    <a:pt x="123" y="76"/>
                  </a:lnTo>
                  <a:lnTo>
                    <a:pt x="116" y="76"/>
                  </a:lnTo>
                  <a:lnTo>
                    <a:pt x="110" y="76"/>
                  </a:lnTo>
                  <a:lnTo>
                    <a:pt x="102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66" y="76"/>
                  </a:lnTo>
                  <a:lnTo>
                    <a:pt x="59" y="76"/>
                  </a:lnTo>
                  <a:lnTo>
                    <a:pt x="53" y="76"/>
                  </a:lnTo>
                  <a:lnTo>
                    <a:pt x="45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6"/>
                  </a:lnTo>
                  <a:lnTo>
                    <a:pt x="11" y="76"/>
                  </a:lnTo>
                  <a:lnTo>
                    <a:pt x="0" y="76"/>
                  </a:lnTo>
                  <a:lnTo>
                    <a:pt x="2" y="66"/>
                  </a:lnTo>
                  <a:lnTo>
                    <a:pt x="5" y="59"/>
                  </a:lnTo>
                  <a:lnTo>
                    <a:pt x="9" y="51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2" y="26"/>
                  </a:lnTo>
                  <a:lnTo>
                    <a:pt x="40" y="23"/>
                  </a:lnTo>
                  <a:lnTo>
                    <a:pt x="45" y="17"/>
                  </a:lnTo>
                  <a:lnTo>
                    <a:pt x="53" y="11"/>
                  </a:lnTo>
                  <a:lnTo>
                    <a:pt x="60" y="7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5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1" y="2"/>
                  </a:lnTo>
                  <a:lnTo>
                    <a:pt x="131" y="2"/>
                  </a:lnTo>
                  <a:lnTo>
                    <a:pt x="138" y="5"/>
                  </a:lnTo>
                  <a:lnTo>
                    <a:pt x="148" y="7"/>
                  </a:lnTo>
                  <a:lnTo>
                    <a:pt x="156" y="11"/>
                  </a:lnTo>
                  <a:lnTo>
                    <a:pt x="161" y="17"/>
                  </a:lnTo>
                  <a:lnTo>
                    <a:pt x="171" y="23"/>
                  </a:lnTo>
                  <a:lnTo>
                    <a:pt x="176" y="26"/>
                  </a:lnTo>
                  <a:lnTo>
                    <a:pt x="182" y="32"/>
                  </a:lnTo>
                  <a:lnTo>
                    <a:pt x="188" y="40"/>
                  </a:lnTo>
                  <a:lnTo>
                    <a:pt x="195" y="45"/>
                  </a:lnTo>
                  <a:lnTo>
                    <a:pt x="199" y="53"/>
                  </a:lnTo>
                  <a:lnTo>
                    <a:pt x="205" y="61"/>
                  </a:lnTo>
                  <a:lnTo>
                    <a:pt x="207" y="68"/>
                  </a:lnTo>
                  <a:lnTo>
                    <a:pt x="213" y="78"/>
                  </a:lnTo>
                  <a:lnTo>
                    <a:pt x="213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3" name="Freeform 51"/>
            <p:cNvSpPr>
              <a:spLocks/>
            </p:cNvSpPr>
            <p:nvPr/>
          </p:nvSpPr>
          <p:spPr bwMode="auto">
            <a:xfrm>
              <a:off x="6785473" y="5552362"/>
              <a:ext cx="152896" cy="23367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76" y="8"/>
                </a:cxn>
                <a:cxn ang="0">
                  <a:pos x="104" y="0"/>
                </a:cxn>
                <a:cxn ang="0">
                  <a:pos x="55" y="164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4" h="164">
                  <a:moveTo>
                    <a:pt x="0" y="150"/>
                  </a:moveTo>
                  <a:lnTo>
                    <a:pt x="76" y="8"/>
                  </a:lnTo>
                  <a:lnTo>
                    <a:pt x="104" y="0"/>
                  </a:lnTo>
                  <a:lnTo>
                    <a:pt x="55" y="164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4" name="Freeform 52"/>
            <p:cNvSpPr>
              <a:spLocks/>
            </p:cNvSpPr>
            <p:nvPr/>
          </p:nvSpPr>
          <p:spPr bwMode="auto">
            <a:xfrm>
              <a:off x="6655656" y="5777377"/>
              <a:ext cx="184628" cy="63466"/>
            </a:xfrm>
            <a:custGeom>
              <a:avLst/>
              <a:gdLst/>
              <a:ahLst/>
              <a:cxnLst>
                <a:cxn ang="0">
                  <a:pos x="129" y="46"/>
                </a:cxn>
                <a:cxn ang="0">
                  <a:pos x="121" y="46"/>
                </a:cxn>
                <a:cxn ang="0">
                  <a:pos x="114" y="46"/>
                </a:cxn>
                <a:cxn ang="0">
                  <a:pos x="106" y="44"/>
                </a:cxn>
                <a:cxn ang="0">
                  <a:pos x="98" y="44"/>
                </a:cxn>
                <a:cxn ang="0">
                  <a:pos x="89" y="44"/>
                </a:cxn>
                <a:cxn ang="0">
                  <a:pos x="81" y="44"/>
                </a:cxn>
                <a:cxn ang="0">
                  <a:pos x="74" y="44"/>
                </a:cxn>
                <a:cxn ang="0">
                  <a:pos x="66" y="44"/>
                </a:cxn>
                <a:cxn ang="0">
                  <a:pos x="57" y="44"/>
                </a:cxn>
                <a:cxn ang="0">
                  <a:pos x="47" y="44"/>
                </a:cxn>
                <a:cxn ang="0">
                  <a:pos x="38" y="44"/>
                </a:cxn>
                <a:cxn ang="0">
                  <a:pos x="30" y="44"/>
                </a:cxn>
                <a:cxn ang="0">
                  <a:pos x="20" y="44"/>
                </a:cxn>
                <a:cxn ang="0">
                  <a:pos x="15" y="44"/>
                </a:cxn>
                <a:cxn ang="0">
                  <a:pos x="5" y="44"/>
                </a:cxn>
                <a:cxn ang="0">
                  <a:pos x="0" y="44"/>
                </a:cxn>
                <a:cxn ang="0">
                  <a:pos x="3" y="34"/>
                </a:cxn>
                <a:cxn ang="0">
                  <a:pos x="9" y="25"/>
                </a:cxn>
                <a:cxn ang="0">
                  <a:pos x="15" y="17"/>
                </a:cxn>
                <a:cxn ang="0">
                  <a:pos x="24" y="11"/>
                </a:cxn>
                <a:cxn ang="0">
                  <a:pos x="32" y="6"/>
                </a:cxn>
                <a:cxn ang="0">
                  <a:pos x="41" y="2"/>
                </a:cxn>
                <a:cxn ang="0">
                  <a:pos x="53" y="0"/>
                </a:cxn>
                <a:cxn ang="0">
                  <a:pos x="64" y="0"/>
                </a:cxn>
                <a:cxn ang="0">
                  <a:pos x="74" y="0"/>
                </a:cxn>
                <a:cxn ang="0">
                  <a:pos x="83" y="2"/>
                </a:cxn>
                <a:cxn ang="0">
                  <a:pos x="93" y="6"/>
                </a:cxn>
                <a:cxn ang="0">
                  <a:pos x="104" y="11"/>
                </a:cxn>
                <a:cxn ang="0">
                  <a:pos x="110" y="17"/>
                </a:cxn>
                <a:cxn ang="0">
                  <a:pos x="117" y="25"/>
                </a:cxn>
                <a:cxn ang="0">
                  <a:pos x="123" y="34"/>
                </a:cxn>
                <a:cxn ang="0">
                  <a:pos x="129" y="46"/>
                </a:cxn>
                <a:cxn ang="0">
                  <a:pos x="129" y="46"/>
                </a:cxn>
              </a:cxnLst>
              <a:rect l="0" t="0" r="r" b="b"/>
              <a:pathLst>
                <a:path w="129" h="46">
                  <a:moveTo>
                    <a:pt x="129" y="46"/>
                  </a:moveTo>
                  <a:lnTo>
                    <a:pt x="121" y="46"/>
                  </a:lnTo>
                  <a:lnTo>
                    <a:pt x="114" y="46"/>
                  </a:lnTo>
                  <a:lnTo>
                    <a:pt x="106" y="44"/>
                  </a:lnTo>
                  <a:lnTo>
                    <a:pt x="98" y="44"/>
                  </a:lnTo>
                  <a:lnTo>
                    <a:pt x="89" y="44"/>
                  </a:lnTo>
                  <a:lnTo>
                    <a:pt x="81" y="44"/>
                  </a:lnTo>
                  <a:lnTo>
                    <a:pt x="74" y="44"/>
                  </a:lnTo>
                  <a:lnTo>
                    <a:pt x="66" y="44"/>
                  </a:lnTo>
                  <a:lnTo>
                    <a:pt x="57" y="44"/>
                  </a:lnTo>
                  <a:lnTo>
                    <a:pt x="47" y="44"/>
                  </a:lnTo>
                  <a:lnTo>
                    <a:pt x="38" y="44"/>
                  </a:lnTo>
                  <a:lnTo>
                    <a:pt x="30" y="44"/>
                  </a:lnTo>
                  <a:lnTo>
                    <a:pt x="20" y="44"/>
                  </a:lnTo>
                  <a:lnTo>
                    <a:pt x="15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3" y="34"/>
                  </a:lnTo>
                  <a:lnTo>
                    <a:pt x="9" y="25"/>
                  </a:lnTo>
                  <a:lnTo>
                    <a:pt x="15" y="17"/>
                  </a:lnTo>
                  <a:lnTo>
                    <a:pt x="24" y="11"/>
                  </a:lnTo>
                  <a:lnTo>
                    <a:pt x="32" y="6"/>
                  </a:lnTo>
                  <a:lnTo>
                    <a:pt x="41" y="2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3" y="2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10" y="17"/>
                  </a:lnTo>
                  <a:lnTo>
                    <a:pt x="117" y="25"/>
                  </a:lnTo>
                  <a:lnTo>
                    <a:pt x="123" y="34"/>
                  </a:lnTo>
                  <a:lnTo>
                    <a:pt x="129" y="46"/>
                  </a:lnTo>
                  <a:lnTo>
                    <a:pt x="129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5" name="Freeform 53"/>
            <p:cNvSpPr>
              <a:spLocks/>
            </p:cNvSpPr>
            <p:nvPr/>
          </p:nvSpPr>
          <p:spPr bwMode="auto">
            <a:xfrm>
              <a:off x="5334414" y="5344656"/>
              <a:ext cx="2951158" cy="706778"/>
            </a:xfrm>
            <a:custGeom>
              <a:avLst/>
              <a:gdLst/>
              <a:ahLst/>
              <a:cxnLst>
                <a:cxn ang="0">
                  <a:pos x="131" y="53"/>
                </a:cxn>
                <a:cxn ang="0">
                  <a:pos x="732" y="418"/>
                </a:cxn>
                <a:cxn ang="0">
                  <a:pos x="1268" y="387"/>
                </a:cxn>
                <a:cxn ang="0">
                  <a:pos x="2042" y="20"/>
                </a:cxn>
                <a:cxn ang="0">
                  <a:pos x="2048" y="57"/>
                </a:cxn>
                <a:cxn ang="0">
                  <a:pos x="1350" y="488"/>
                </a:cxn>
                <a:cxn ang="0">
                  <a:pos x="624" y="481"/>
                </a:cxn>
                <a:cxn ang="0">
                  <a:pos x="0" y="0"/>
                </a:cxn>
                <a:cxn ang="0">
                  <a:pos x="131" y="53"/>
                </a:cxn>
                <a:cxn ang="0">
                  <a:pos x="131" y="53"/>
                </a:cxn>
              </a:cxnLst>
              <a:rect l="0" t="0" r="r" b="b"/>
              <a:pathLst>
                <a:path w="2048" h="488">
                  <a:moveTo>
                    <a:pt x="131" y="53"/>
                  </a:moveTo>
                  <a:lnTo>
                    <a:pt x="732" y="418"/>
                  </a:lnTo>
                  <a:lnTo>
                    <a:pt x="1268" y="387"/>
                  </a:lnTo>
                  <a:lnTo>
                    <a:pt x="2042" y="20"/>
                  </a:lnTo>
                  <a:lnTo>
                    <a:pt x="2048" y="57"/>
                  </a:lnTo>
                  <a:lnTo>
                    <a:pt x="1350" y="488"/>
                  </a:lnTo>
                  <a:lnTo>
                    <a:pt x="624" y="481"/>
                  </a:lnTo>
                  <a:lnTo>
                    <a:pt x="0" y="0"/>
                  </a:lnTo>
                  <a:lnTo>
                    <a:pt x="131" y="53"/>
                  </a:lnTo>
                  <a:lnTo>
                    <a:pt x="13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6" name="Freeform 55"/>
            <p:cNvSpPr>
              <a:spLocks/>
            </p:cNvSpPr>
            <p:nvPr/>
          </p:nvSpPr>
          <p:spPr bwMode="auto">
            <a:xfrm>
              <a:off x="6121967" y="5549478"/>
              <a:ext cx="216361" cy="216361"/>
            </a:xfrm>
            <a:custGeom>
              <a:avLst/>
              <a:gdLst/>
              <a:ahLst/>
              <a:cxnLst>
                <a:cxn ang="0">
                  <a:pos x="76" y="150"/>
                </a:cxn>
                <a:cxn ang="0">
                  <a:pos x="83" y="149"/>
                </a:cxn>
                <a:cxn ang="0">
                  <a:pos x="89" y="149"/>
                </a:cxn>
                <a:cxn ang="0">
                  <a:pos x="97" y="147"/>
                </a:cxn>
                <a:cxn ang="0">
                  <a:pos x="102" y="143"/>
                </a:cxn>
                <a:cxn ang="0">
                  <a:pos x="110" y="141"/>
                </a:cxn>
                <a:cxn ang="0">
                  <a:pos x="116" y="137"/>
                </a:cxn>
                <a:cxn ang="0">
                  <a:pos x="121" y="131"/>
                </a:cxn>
                <a:cxn ang="0">
                  <a:pos x="127" y="128"/>
                </a:cxn>
                <a:cxn ang="0">
                  <a:pos x="131" y="122"/>
                </a:cxn>
                <a:cxn ang="0">
                  <a:pos x="135" y="116"/>
                </a:cxn>
                <a:cxn ang="0">
                  <a:pos x="138" y="109"/>
                </a:cxn>
                <a:cxn ang="0">
                  <a:pos x="142" y="103"/>
                </a:cxn>
                <a:cxn ang="0">
                  <a:pos x="144" y="95"/>
                </a:cxn>
                <a:cxn ang="0">
                  <a:pos x="146" y="90"/>
                </a:cxn>
                <a:cxn ang="0">
                  <a:pos x="148" y="82"/>
                </a:cxn>
                <a:cxn ang="0">
                  <a:pos x="150" y="74"/>
                </a:cxn>
                <a:cxn ang="0">
                  <a:pos x="148" y="67"/>
                </a:cxn>
                <a:cxn ang="0">
                  <a:pos x="146" y="57"/>
                </a:cxn>
                <a:cxn ang="0">
                  <a:pos x="144" y="52"/>
                </a:cxn>
                <a:cxn ang="0">
                  <a:pos x="142" y="44"/>
                </a:cxn>
                <a:cxn ang="0">
                  <a:pos x="135" y="31"/>
                </a:cxn>
                <a:cxn ang="0">
                  <a:pos x="127" y="21"/>
                </a:cxn>
                <a:cxn ang="0">
                  <a:pos x="121" y="15"/>
                </a:cxn>
                <a:cxn ang="0">
                  <a:pos x="116" y="12"/>
                </a:cxn>
                <a:cxn ang="0">
                  <a:pos x="110" y="8"/>
                </a:cxn>
                <a:cxn ang="0">
                  <a:pos x="102" y="6"/>
                </a:cxn>
                <a:cxn ang="0">
                  <a:pos x="97" y="2"/>
                </a:cxn>
                <a:cxn ang="0">
                  <a:pos x="89" y="0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66" y="0"/>
                </a:cxn>
                <a:cxn ang="0">
                  <a:pos x="59" y="0"/>
                </a:cxn>
                <a:cxn ang="0">
                  <a:pos x="51" y="2"/>
                </a:cxn>
                <a:cxn ang="0">
                  <a:pos x="45" y="6"/>
                </a:cxn>
                <a:cxn ang="0">
                  <a:pos x="32" y="12"/>
                </a:cxn>
                <a:cxn ang="0">
                  <a:pos x="22" y="21"/>
                </a:cxn>
                <a:cxn ang="0">
                  <a:pos x="11" y="31"/>
                </a:cxn>
                <a:cxn ang="0">
                  <a:pos x="5" y="44"/>
                </a:cxn>
                <a:cxn ang="0">
                  <a:pos x="3" y="52"/>
                </a:cxn>
                <a:cxn ang="0">
                  <a:pos x="2" y="57"/>
                </a:cxn>
                <a:cxn ang="0">
                  <a:pos x="0" y="67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2" y="90"/>
                </a:cxn>
                <a:cxn ang="0">
                  <a:pos x="3" y="95"/>
                </a:cxn>
                <a:cxn ang="0">
                  <a:pos x="5" y="103"/>
                </a:cxn>
                <a:cxn ang="0">
                  <a:pos x="9" y="109"/>
                </a:cxn>
                <a:cxn ang="0">
                  <a:pos x="11" y="116"/>
                </a:cxn>
                <a:cxn ang="0">
                  <a:pos x="17" y="122"/>
                </a:cxn>
                <a:cxn ang="0">
                  <a:pos x="22" y="128"/>
                </a:cxn>
                <a:cxn ang="0">
                  <a:pos x="32" y="137"/>
                </a:cxn>
                <a:cxn ang="0">
                  <a:pos x="45" y="143"/>
                </a:cxn>
                <a:cxn ang="0">
                  <a:pos x="51" y="147"/>
                </a:cxn>
                <a:cxn ang="0">
                  <a:pos x="59" y="149"/>
                </a:cxn>
                <a:cxn ang="0">
                  <a:pos x="66" y="149"/>
                </a:cxn>
                <a:cxn ang="0">
                  <a:pos x="76" y="150"/>
                </a:cxn>
                <a:cxn ang="0">
                  <a:pos x="76" y="150"/>
                </a:cxn>
              </a:cxnLst>
              <a:rect l="0" t="0" r="r" b="b"/>
              <a:pathLst>
                <a:path w="150" h="150">
                  <a:moveTo>
                    <a:pt x="76" y="150"/>
                  </a:moveTo>
                  <a:lnTo>
                    <a:pt x="83" y="149"/>
                  </a:lnTo>
                  <a:lnTo>
                    <a:pt x="89" y="149"/>
                  </a:lnTo>
                  <a:lnTo>
                    <a:pt x="97" y="147"/>
                  </a:lnTo>
                  <a:lnTo>
                    <a:pt x="102" y="143"/>
                  </a:lnTo>
                  <a:lnTo>
                    <a:pt x="110" y="141"/>
                  </a:lnTo>
                  <a:lnTo>
                    <a:pt x="116" y="137"/>
                  </a:lnTo>
                  <a:lnTo>
                    <a:pt x="121" y="131"/>
                  </a:lnTo>
                  <a:lnTo>
                    <a:pt x="127" y="128"/>
                  </a:lnTo>
                  <a:lnTo>
                    <a:pt x="131" y="122"/>
                  </a:lnTo>
                  <a:lnTo>
                    <a:pt x="135" y="116"/>
                  </a:lnTo>
                  <a:lnTo>
                    <a:pt x="138" y="109"/>
                  </a:lnTo>
                  <a:lnTo>
                    <a:pt x="142" y="103"/>
                  </a:lnTo>
                  <a:lnTo>
                    <a:pt x="144" y="95"/>
                  </a:lnTo>
                  <a:lnTo>
                    <a:pt x="146" y="90"/>
                  </a:lnTo>
                  <a:lnTo>
                    <a:pt x="148" y="82"/>
                  </a:lnTo>
                  <a:lnTo>
                    <a:pt x="150" y="74"/>
                  </a:lnTo>
                  <a:lnTo>
                    <a:pt x="148" y="67"/>
                  </a:lnTo>
                  <a:lnTo>
                    <a:pt x="146" y="57"/>
                  </a:lnTo>
                  <a:lnTo>
                    <a:pt x="144" y="52"/>
                  </a:lnTo>
                  <a:lnTo>
                    <a:pt x="142" y="44"/>
                  </a:lnTo>
                  <a:lnTo>
                    <a:pt x="135" y="31"/>
                  </a:lnTo>
                  <a:lnTo>
                    <a:pt x="127" y="21"/>
                  </a:lnTo>
                  <a:lnTo>
                    <a:pt x="121" y="15"/>
                  </a:lnTo>
                  <a:lnTo>
                    <a:pt x="116" y="12"/>
                  </a:lnTo>
                  <a:lnTo>
                    <a:pt x="110" y="8"/>
                  </a:lnTo>
                  <a:lnTo>
                    <a:pt x="102" y="6"/>
                  </a:lnTo>
                  <a:lnTo>
                    <a:pt x="97" y="2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6"/>
                  </a:lnTo>
                  <a:lnTo>
                    <a:pt x="32" y="12"/>
                  </a:lnTo>
                  <a:lnTo>
                    <a:pt x="22" y="21"/>
                  </a:lnTo>
                  <a:lnTo>
                    <a:pt x="11" y="31"/>
                  </a:lnTo>
                  <a:lnTo>
                    <a:pt x="5" y="44"/>
                  </a:lnTo>
                  <a:lnTo>
                    <a:pt x="3" y="5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3" y="95"/>
                  </a:lnTo>
                  <a:lnTo>
                    <a:pt x="5" y="103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32" y="137"/>
                  </a:lnTo>
                  <a:lnTo>
                    <a:pt x="45" y="143"/>
                  </a:lnTo>
                  <a:lnTo>
                    <a:pt x="51" y="147"/>
                  </a:lnTo>
                  <a:lnTo>
                    <a:pt x="59" y="149"/>
                  </a:lnTo>
                  <a:lnTo>
                    <a:pt x="66" y="149"/>
                  </a:lnTo>
                  <a:lnTo>
                    <a:pt x="76" y="150"/>
                  </a:lnTo>
                  <a:lnTo>
                    <a:pt x="76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7" name="Freeform 56"/>
            <p:cNvSpPr>
              <a:spLocks/>
            </p:cNvSpPr>
            <p:nvPr/>
          </p:nvSpPr>
          <p:spPr bwMode="auto">
            <a:xfrm>
              <a:off x="6153699" y="5563901"/>
              <a:ext cx="138471" cy="147126"/>
            </a:xfrm>
            <a:custGeom>
              <a:avLst/>
              <a:gdLst/>
              <a:ahLst/>
              <a:cxnLst>
                <a:cxn ang="0">
                  <a:pos x="47" y="100"/>
                </a:cxn>
                <a:cxn ang="0">
                  <a:pos x="57" y="98"/>
                </a:cxn>
                <a:cxn ang="0">
                  <a:pos x="66" y="97"/>
                </a:cxn>
                <a:cxn ang="0">
                  <a:pos x="74" y="91"/>
                </a:cxn>
                <a:cxn ang="0">
                  <a:pos x="81" y="85"/>
                </a:cxn>
                <a:cxn ang="0">
                  <a:pos x="89" y="78"/>
                </a:cxn>
                <a:cxn ang="0">
                  <a:pos x="93" y="68"/>
                </a:cxn>
                <a:cxn ang="0">
                  <a:pos x="95" y="59"/>
                </a:cxn>
                <a:cxn ang="0">
                  <a:pos x="97" y="49"/>
                </a:cxn>
                <a:cxn ang="0">
                  <a:pos x="95" y="40"/>
                </a:cxn>
                <a:cxn ang="0">
                  <a:pos x="93" y="30"/>
                </a:cxn>
                <a:cxn ang="0">
                  <a:pos x="89" y="21"/>
                </a:cxn>
                <a:cxn ang="0">
                  <a:pos x="81" y="13"/>
                </a:cxn>
                <a:cxn ang="0">
                  <a:pos x="74" y="7"/>
                </a:cxn>
                <a:cxn ang="0">
                  <a:pos x="66" y="3"/>
                </a:cxn>
                <a:cxn ang="0">
                  <a:pos x="57" y="0"/>
                </a:cxn>
                <a:cxn ang="0">
                  <a:pos x="47" y="0"/>
                </a:cxn>
                <a:cxn ang="0">
                  <a:pos x="38" y="0"/>
                </a:cxn>
                <a:cxn ang="0">
                  <a:pos x="28" y="3"/>
                </a:cxn>
                <a:cxn ang="0">
                  <a:pos x="19" y="7"/>
                </a:cxn>
                <a:cxn ang="0">
                  <a:pos x="13" y="13"/>
                </a:cxn>
                <a:cxn ang="0">
                  <a:pos x="5" y="21"/>
                </a:cxn>
                <a:cxn ang="0">
                  <a:pos x="1" y="30"/>
                </a:cxn>
                <a:cxn ang="0">
                  <a:pos x="0" y="40"/>
                </a:cxn>
                <a:cxn ang="0">
                  <a:pos x="0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5" y="78"/>
                </a:cxn>
                <a:cxn ang="0">
                  <a:pos x="13" y="85"/>
                </a:cxn>
                <a:cxn ang="0">
                  <a:pos x="19" y="91"/>
                </a:cxn>
                <a:cxn ang="0">
                  <a:pos x="28" y="97"/>
                </a:cxn>
                <a:cxn ang="0">
                  <a:pos x="38" y="98"/>
                </a:cxn>
                <a:cxn ang="0">
                  <a:pos x="47" y="100"/>
                </a:cxn>
                <a:cxn ang="0">
                  <a:pos x="47" y="100"/>
                </a:cxn>
              </a:cxnLst>
              <a:rect l="0" t="0" r="r" b="b"/>
              <a:pathLst>
                <a:path w="97" h="100">
                  <a:moveTo>
                    <a:pt x="47" y="100"/>
                  </a:moveTo>
                  <a:lnTo>
                    <a:pt x="57" y="98"/>
                  </a:lnTo>
                  <a:lnTo>
                    <a:pt x="66" y="97"/>
                  </a:lnTo>
                  <a:lnTo>
                    <a:pt x="74" y="91"/>
                  </a:lnTo>
                  <a:lnTo>
                    <a:pt x="81" y="85"/>
                  </a:lnTo>
                  <a:lnTo>
                    <a:pt x="89" y="78"/>
                  </a:lnTo>
                  <a:lnTo>
                    <a:pt x="93" y="68"/>
                  </a:lnTo>
                  <a:lnTo>
                    <a:pt x="95" y="59"/>
                  </a:lnTo>
                  <a:lnTo>
                    <a:pt x="97" y="49"/>
                  </a:lnTo>
                  <a:lnTo>
                    <a:pt x="95" y="40"/>
                  </a:lnTo>
                  <a:lnTo>
                    <a:pt x="93" y="30"/>
                  </a:lnTo>
                  <a:lnTo>
                    <a:pt x="89" y="21"/>
                  </a:lnTo>
                  <a:lnTo>
                    <a:pt x="81" y="13"/>
                  </a:lnTo>
                  <a:lnTo>
                    <a:pt x="74" y="7"/>
                  </a:lnTo>
                  <a:lnTo>
                    <a:pt x="66" y="3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8" y="3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5" y="78"/>
                  </a:lnTo>
                  <a:lnTo>
                    <a:pt x="13" y="85"/>
                  </a:lnTo>
                  <a:lnTo>
                    <a:pt x="19" y="91"/>
                  </a:lnTo>
                  <a:lnTo>
                    <a:pt x="28" y="97"/>
                  </a:lnTo>
                  <a:lnTo>
                    <a:pt x="38" y="98"/>
                  </a:lnTo>
                  <a:lnTo>
                    <a:pt x="47" y="100"/>
                  </a:lnTo>
                  <a:lnTo>
                    <a:pt x="47" y="1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" name="Freeform 72"/>
            <p:cNvSpPr>
              <a:spLocks/>
            </p:cNvSpPr>
            <p:nvPr/>
          </p:nvSpPr>
          <p:spPr bwMode="auto">
            <a:xfrm>
              <a:off x="7639376" y="4634994"/>
              <a:ext cx="124048" cy="126931"/>
            </a:xfrm>
            <a:custGeom>
              <a:avLst/>
              <a:gdLst/>
              <a:ahLst/>
              <a:cxnLst>
                <a:cxn ang="0">
                  <a:pos x="42" y="88"/>
                </a:cxn>
                <a:cxn ang="0">
                  <a:pos x="50" y="84"/>
                </a:cxn>
                <a:cxn ang="0">
                  <a:pos x="59" y="82"/>
                </a:cxn>
                <a:cxn ang="0">
                  <a:pos x="67" y="78"/>
                </a:cxn>
                <a:cxn ang="0">
                  <a:pos x="74" y="72"/>
                </a:cxn>
                <a:cxn ang="0">
                  <a:pos x="78" y="67"/>
                </a:cxn>
                <a:cxn ang="0">
                  <a:pos x="84" y="59"/>
                </a:cxn>
                <a:cxn ang="0">
                  <a:pos x="86" y="50"/>
                </a:cxn>
                <a:cxn ang="0">
                  <a:pos x="86" y="42"/>
                </a:cxn>
                <a:cxn ang="0">
                  <a:pos x="86" y="32"/>
                </a:cxn>
                <a:cxn ang="0">
                  <a:pos x="84" y="25"/>
                </a:cxn>
                <a:cxn ang="0">
                  <a:pos x="78" y="17"/>
                </a:cxn>
                <a:cxn ang="0">
                  <a:pos x="74" y="12"/>
                </a:cxn>
                <a:cxn ang="0">
                  <a:pos x="67" y="6"/>
                </a:cxn>
                <a:cxn ang="0">
                  <a:pos x="59" y="2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3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2" y="12"/>
                </a:cxn>
                <a:cxn ang="0">
                  <a:pos x="6" y="17"/>
                </a:cxn>
                <a:cxn ang="0">
                  <a:pos x="2" y="25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67"/>
                </a:cxn>
                <a:cxn ang="0">
                  <a:pos x="12" y="72"/>
                </a:cxn>
                <a:cxn ang="0">
                  <a:pos x="17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2" y="88"/>
                </a:cxn>
                <a:cxn ang="0">
                  <a:pos x="42" y="88"/>
                </a:cxn>
              </a:cxnLst>
              <a:rect l="0" t="0" r="r" b="b"/>
              <a:pathLst>
                <a:path w="86" h="88">
                  <a:moveTo>
                    <a:pt x="42" y="88"/>
                  </a:moveTo>
                  <a:lnTo>
                    <a:pt x="50" y="84"/>
                  </a:lnTo>
                  <a:lnTo>
                    <a:pt x="59" y="82"/>
                  </a:lnTo>
                  <a:lnTo>
                    <a:pt x="67" y="78"/>
                  </a:lnTo>
                  <a:lnTo>
                    <a:pt x="74" y="72"/>
                  </a:lnTo>
                  <a:lnTo>
                    <a:pt x="78" y="67"/>
                  </a:lnTo>
                  <a:lnTo>
                    <a:pt x="84" y="59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6" y="32"/>
                  </a:lnTo>
                  <a:lnTo>
                    <a:pt x="84" y="25"/>
                  </a:lnTo>
                  <a:lnTo>
                    <a:pt x="78" y="17"/>
                  </a:lnTo>
                  <a:lnTo>
                    <a:pt x="74" y="12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67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2" y="88"/>
                  </a:lnTo>
                  <a:lnTo>
                    <a:pt x="42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" name="Freeform 73"/>
            <p:cNvSpPr>
              <a:spLocks/>
            </p:cNvSpPr>
            <p:nvPr/>
          </p:nvSpPr>
          <p:spPr bwMode="auto">
            <a:xfrm>
              <a:off x="5795983" y="4660959"/>
              <a:ext cx="89430" cy="89430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18" y="59"/>
                </a:cxn>
                <a:cxn ang="0">
                  <a:pos x="10" y="53"/>
                </a:cxn>
                <a:cxn ang="0">
                  <a:pos x="2" y="42"/>
                </a:cxn>
                <a:cxn ang="0">
                  <a:pos x="0" y="33"/>
                </a:cxn>
                <a:cxn ang="0">
                  <a:pos x="2" y="19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4"/>
                </a:cxn>
                <a:cxn ang="0">
                  <a:pos x="46" y="6"/>
                </a:cxn>
                <a:cxn ang="0">
                  <a:pos x="52" y="10"/>
                </a:cxn>
                <a:cxn ang="0">
                  <a:pos x="57" y="19"/>
                </a:cxn>
                <a:cxn ang="0">
                  <a:pos x="61" y="33"/>
                </a:cxn>
                <a:cxn ang="0">
                  <a:pos x="57" y="42"/>
                </a:cxn>
                <a:cxn ang="0">
                  <a:pos x="52" y="53"/>
                </a:cxn>
                <a:cxn ang="0">
                  <a:pos x="46" y="55"/>
                </a:cxn>
                <a:cxn ang="0">
                  <a:pos x="42" y="59"/>
                </a:cxn>
                <a:cxn ang="0">
                  <a:pos x="37" y="61"/>
                </a:cxn>
                <a:cxn ang="0">
                  <a:pos x="31" y="63"/>
                </a:cxn>
                <a:cxn ang="0">
                  <a:pos x="31" y="63"/>
                </a:cxn>
              </a:cxnLst>
              <a:rect l="0" t="0" r="r" b="b"/>
              <a:pathLst>
                <a:path w="61" h="63">
                  <a:moveTo>
                    <a:pt x="31" y="63"/>
                  </a:moveTo>
                  <a:lnTo>
                    <a:pt x="18" y="59"/>
                  </a:lnTo>
                  <a:lnTo>
                    <a:pt x="10" y="53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4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7" y="19"/>
                  </a:lnTo>
                  <a:lnTo>
                    <a:pt x="61" y="33"/>
                  </a:lnTo>
                  <a:lnTo>
                    <a:pt x="57" y="42"/>
                  </a:lnTo>
                  <a:lnTo>
                    <a:pt x="52" y="53"/>
                  </a:lnTo>
                  <a:lnTo>
                    <a:pt x="46" y="55"/>
                  </a:lnTo>
                  <a:lnTo>
                    <a:pt x="42" y="59"/>
                  </a:lnTo>
                  <a:lnTo>
                    <a:pt x="37" y="61"/>
                  </a:lnTo>
                  <a:lnTo>
                    <a:pt x="31" y="63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0" name="Freeform 76"/>
            <p:cNvSpPr>
              <a:spLocks/>
            </p:cNvSpPr>
            <p:nvPr/>
          </p:nvSpPr>
          <p:spPr bwMode="auto">
            <a:xfrm>
              <a:off x="5054589" y="4029186"/>
              <a:ext cx="1468367" cy="1474136"/>
            </a:xfrm>
            <a:custGeom>
              <a:avLst/>
              <a:gdLst/>
              <a:ahLst/>
              <a:cxnLst>
                <a:cxn ang="0">
                  <a:pos x="616" y="932"/>
                </a:cxn>
                <a:cxn ang="0">
                  <a:pos x="709" y="899"/>
                </a:cxn>
                <a:cxn ang="0">
                  <a:pos x="791" y="850"/>
                </a:cxn>
                <a:cxn ang="0">
                  <a:pos x="861" y="783"/>
                </a:cxn>
                <a:cxn ang="0">
                  <a:pos x="917" y="705"/>
                </a:cxn>
                <a:cxn ang="0">
                  <a:pos x="955" y="614"/>
                </a:cxn>
                <a:cxn ang="0">
                  <a:pos x="972" y="517"/>
                </a:cxn>
                <a:cxn ang="0">
                  <a:pos x="966" y="428"/>
                </a:cxn>
                <a:cxn ang="0">
                  <a:pos x="947" y="350"/>
                </a:cxn>
                <a:cxn ang="0">
                  <a:pos x="915" y="276"/>
                </a:cxn>
                <a:cxn ang="0">
                  <a:pos x="871" y="211"/>
                </a:cxn>
                <a:cxn ang="0">
                  <a:pos x="814" y="154"/>
                </a:cxn>
                <a:cxn ang="0">
                  <a:pos x="751" y="108"/>
                </a:cxn>
                <a:cxn ang="0">
                  <a:pos x="679" y="74"/>
                </a:cxn>
                <a:cxn ang="0">
                  <a:pos x="683" y="30"/>
                </a:cxn>
                <a:cxn ang="0">
                  <a:pos x="763" y="68"/>
                </a:cxn>
                <a:cxn ang="0">
                  <a:pos x="835" y="118"/>
                </a:cxn>
                <a:cxn ang="0">
                  <a:pos x="898" y="181"/>
                </a:cxn>
                <a:cxn ang="0">
                  <a:pos x="949" y="255"/>
                </a:cxn>
                <a:cxn ang="0">
                  <a:pos x="987" y="336"/>
                </a:cxn>
                <a:cxn ang="0">
                  <a:pos x="1012" y="426"/>
                </a:cxn>
                <a:cxn ang="0">
                  <a:pos x="1017" y="525"/>
                </a:cxn>
                <a:cxn ang="0">
                  <a:pos x="1000" y="637"/>
                </a:cxn>
                <a:cxn ang="0">
                  <a:pos x="960" y="741"/>
                </a:cxn>
                <a:cxn ang="0">
                  <a:pos x="899" y="835"/>
                </a:cxn>
                <a:cxn ang="0">
                  <a:pos x="820" y="911"/>
                </a:cxn>
                <a:cxn ang="0">
                  <a:pos x="728" y="970"/>
                </a:cxn>
                <a:cxn ang="0">
                  <a:pos x="622" y="1008"/>
                </a:cxn>
                <a:cxn ang="0">
                  <a:pos x="508" y="1023"/>
                </a:cxn>
                <a:cxn ang="0">
                  <a:pos x="390" y="1008"/>
                </a:cxn>
                <a:cxn ang="0">
                  <a:pos x="285" y="970"/>
                </a:cxn>
                <a:cxn ang="0">
                  <a:pos x="192" y="911"/>
                </a:cxn>
                <a:cxn ang="0">
                  <a:pos x="114" y="835"/>
                </a:cxn>
                <a:cxn ang="0">
                  <a:pos x="51" y="741"/>
                </a:cxn>
                <a:cxn ang="0">
                  <a:pos x="13" y="637"/>
                </a:cxn>
                <a:cxn ang="0">
                  <a:pos x="0" y="525"/>
                </a:cxn>
                <a:cxn ang="0">
                  <a:pos x="10" y="407"/>
                </a:cxn>
                <a:cxn ang="0">
                  <a:pos x="42" y="300"/>
                </a:cxn>
                <a:cxn ang="0">
                  <a:pos x="99" y="203"/>
                </a:cxn>
                <a:cxn ang="0">
                  <a:pos x="173" y="122"/>
                </a:cxn>
                <a:cxn ang="0">
                  <a:pos x="264" y="61"/>
                </a:cxn>
                <a:cxn ang="0">
                  <a:pos x="367" y="17"/>
                </a:cxn>
                <a:cxn ang="0">
                  <a:pos x="481" y="0"/>
                </a:cxn>
                <a:cxn ang="0">
                  <a:pos x="559" y="2"/>
                </a:cxn>
                <a:cxn ang="0">
                  <a:pos x="622" y="13"/>
                </a:cxn>
                <a:cxn ang="0">
                  <a:pos x="559" y="48"/>
                </a:cxn>
                <a:cxn ang="0">
                  <a:pos x="458" y="51"/>
                </a:cxn>
                <a:cxn ang="0">
                  <a:pos x="361" y="76"/>
                </a:cxn>
                <a:cxn ang="0">
                  <a:pos x="278" y="122"/>
                </a:cxn>
                <a:cxn ang="0">
                  <a:pos x="204" y="184"/>
                </a:cxn>
                <a:cxn ang="0">
                  <a:pos x="145" y="260"/>
                </a:cxn>
                <a:cxn ang="0">
                  <a:pos x="103" y="350"/>
                </a:cxn>
                <a:cxn ang="0">
                  <a:pos x="84" y="449"/>
                </a:cxn>
                <a:cxn ang="0">
                  <a:pos x="84" y="549"/>
                </a:cxn>
                <a:cxn ang="0">
                  <a:pos x="107" y="644"/>
                </a:cxn>
                <a:cxn ang="0">
                  <a:pos x="150" y="732"/>
                </a:cxn>
                <a:cxn ang="0">
                  <a:pos x="213" y="808"/>
                </a:cxn>
                <a:cxn ang="0">
                  <a:pos x="285" y="867"/>
                </a:cxn>
                <a:cxn ang="0">
                  <a:pos x="373" y="913"/>
                </a:cxn>
                <a:cxn ang="0">
                  <a:pos x="470" y="935"/>
                </a:cxn>
              </a:cxnLst>
              <a:rect l="0" t="0" r="r" b="b"/>
              <a:pathLst>
                <a:path w="1019" h="1023">
                  <a:moveTo>
                    <a:pt x="527" y="941"/>
                  </a:moveTo>
                  <a:lnTo>
                    <a:pt x="538" y="939"/>
                  </a:lnTo>
                  <a:lnTo>
                    <a:pt x="550" y="939"/>
                  </a:lnTo>
                  <a:lnTo>
                    <a:pt x="559" y="937"/>
                  </a:lnTo>
                  <a:lnTo>
                    <a:pt x="571" y="937"/>
                  </a:lnTo>
                  <a:lnTo>
                    <a:pt x="582" y="935"/>
                  </a:lnTo>
                  <a:lnTo>
                    <a:pt x="593" y="933"/>
                  </a:lnTo>
                  <a:lnTo>
                    <a:pt x="605" y="932"/>
                  </a:lnTo>
                  <a:lnTo>
                    <a:pt x="616" y="932"/>
                  </a:lnTo>
                  <a:lnTo>
                    <a:pt x="626" y="928"/>
                  </a:lnTo>
                  <a:lnTo>
                    <a:pt x="637" y="926"/>
                  </a:lnTo>
                  <a:lnTo>
                    <a:pt x="647" y="922"/>
                  </a:lnTo>
                  <a:lnTo>
                    <a:pt x="658" y="920"/>
                  </a:lnTo>
                  <a:lnTo>
                    <a:pt x="668" y="914"/>
                  </a:lnTo>
                  <a:lnTo>
                    <a:pt x="679" y="913"/>
                  </a:lnTo>
                  <a:lnTo>
                    <a:pt x="688" y="909"/>
                  </a:lnTo>
                  <a:lnTo>
                    <a:pt x="700" y="905"/>
                  </a:lnTo>
                  <a:lnTo>
                    <a:pt x="709" y="899"/>
                  </a:lnTo>
                  <a:lnTo>
                    <a:pt x="719" y="895"/>
                  </a:lnTo>
                  <a:lnTo>
                    <a:pt x="728" y="890"/>
                  </a:lnTo>
                  <a:lnTo>
                    <a:pt x="738" y="886"/>
                  </a:lnTo>
                  <a:lnTo>
                    <a:pt x="747" y="878"/>
                  </a:lnTo>
                  <a:lnTo>
                    <a:pt x="757" y="875"/>
                  </a:lnTo>
                  <a:lnTo>
                    <a:pt x="764" y="867"/>
                  </a:lnTo>
                  <a:lnTo>
                    <a:pt x="774" y="863"/>
                  </a:lnTo>
                  <a:lnTo>
                    <a:pt x="782" y="855"/>
                  </a:lnTo>
                  <a:lnTo>
                    <a:pt x="791" y="850"/>
                  </a:lnTo>
                  <a:lnTo>
                    <a:pt x="799" y="842"/>
                  </a:lnTo>
                  <a:lnTo>
                    <a:pt x="808" y="836"/>
                  </a:lnTo>
                  <a:lnTo>
                    <a:pt x="816" y="829"/>
                  </a:lnTo>
                  <a:lnTo>
                    <a:pt x="825" y="823"/>
                  </a:lnTo>
                  <a:lnTo>
                    <a:pt x="833" y="816"/>
                  </a:lnTo>
                  <a:lnTo>
                    <a:pt x="842" y="808"/>
                  </a:lnTo>
                  <a:lnTo>
                    <a:pt x="848" y="800"/>
                  </a:lnTo>
                  <a:lnTo>
                    <a:pt x="856" y="791"/>
                  </a:lnTo>
                  <a:lnTo>
                    <a:pt x="861" y="783"/>
                  </a:lnTo>
                  <a:lnTo>
                    <a:pt x="869" y="776"/>
                  </a:lnTo>
                  <a:lnTo>
                    <a:pt x="875" y="766"/>
                  </a:lnTo>
                  <a:lnTo>
                    <a:pt x="882" y="759"/>
                  </a:lnTo>
                  <a:lnTo>
                    <a:pt x="888" y="749"/>
                  </a:lnTo>
                  <a:lnTo>
                    <a:pt x="896" y="741"/>
                  </a:lnTo>
                  <a:lnTo>
                    <a:pt x="899" y="732"/>
                  </a:lnTo>
                  <a:lnTo>
                    <a:pt x="905" y="722"/>
                  </a:lnTo>
                  <a:lnTo>
                    <a:pt x="911" y="713"/>
                  </a:lnTo>
                  <a:lnTo>
                    <a:pt x="917" y="705"/>
                  </a:lnTo>
                  <a:lnTo>
                    <a:pt x="922" y="694"/>
                  </a:lnTo>
                  <a:lnTo>
                    <a:pt x="926" y="684"/>
                  </a:lnTo>
                  <a:lnTo>
                    <a:pt x="932" y="677"/>
                  </a:lnTo>
                  <a:lnTo>
                    <a:pt x="938" y="667"/>
                  </a:lnTo>
                  <a:lnTo>
                    <a:pt x="939" y="656"/>
                  </a:lnTo>
                  <a:lnTo>
                    <a:pt x="943" y="644"/>
                  </a:lnTo>
                  <a:lnTo>
                    <a:pt x="947" y="635"/>
                  </a:lnTo>
                  <a:lnTo>
                    <a:pt x="951" y="625"/>
                  </a:lnTo>
                  <a:lnTo>
                    <a:pt x="955" y="614"/>
                  </a:lnTo>
                  <a:lnTo>
                    <a:pt x="957" y="605"/>
                  </a:lnTo>
                  <a:lnTo>
                    <a:pt x="960" y="593"/>
                  </a:lnTo>
                  <a:lnTo>
                    <a:pt x="962" y="584"/>
                  </a:lnTo>
                  <a:lnTo>
                    <a:pt x="964" y="572"/>
                  </a:lnTo>
                  <a:lnTo>
                    <a:pt x="966" y="561"/>
                  </a:lnTo>
                  <a:lnTo>
                    <a:pt x="966" y="549"/>
                  </a:lnTo>
                  <a:lnTo>
                    <a:pt x="968" y="538"/>
                  </a:lnTo>
                  <a:lnTo>
                    <a:pt x="970" y="527"/>
                  </a:lnTo>
                  <a:lnTo>
                    <a:pt x="972" y="517"/>
                  </a:lnTo>
                  <a:lnTo>
                    <a:pt x="972" y="506"/>
                  </a:lnTo>
                  <a:lnTo>
                    <a:pt x="972" y="496"/>
                  </a:lnTo>
                  <a:lnTo>
                    <a:pt x="972" y="485"/>
                  </a:lnTo>
                  <a:lnTo>
                    <a:pt x="972" y="475"/>
                  </a:lnTo>
                  <a:lnTo>
                    <a:pt x="970" y="466"/>
                  </a:lnTo>
                  <a:lnTo>
                    <a:pt x="970" y="456"/>
                  </a:lnTo>
                  <a:lnTo>
                    <a:pt x="968" y="447"/>
                  </a:lnTo>
                  <a:lnTo>
                    <a:pt x="968" y="437"/>
                  </a:lnTo>
                  <a:lnTo>
                    <a:pt x="966" y="428"/>
                  </a:lnTo>
                  <a:lnTo>
                    <a:pt x="966" y="420"/>
                  </a:lnTo>
                  <a:lnTo>
                    <a:pt x="962" y="409"/>
                  </a:lnTo>
                  <a:lnTo>
                    <a:pt x="960" y="401"/>
                  </a:lnTo>
                  <a:lnTo>
                    <a:pt x="958" y="392"/>
                  </a:lnTo>
                  <a:lnTo>
                    <a:pt x="957" y="384"/>
                  </a:lnTo>
                  <a:lnTo>
                    <a:pt x="955" y="375"/>
                  </a:lnTo>
                  <a:lnTo>
                    <a:pt x="951" y="367"/>
                  </a:lnTo>
                  <a:lnTo>
                    <a:pt x="949" y="357"/>
                  </a:lnTo>
                  <a:lnTo>
                    <a:pt x="947" y="350"/>
                  </a:lnTo>
                  <a:lnTo>
                    <a:pt x="943" y="340"/>
                  </a:lnTo>
                  <a:lnTo>
                    <a:pt x="939" y="333"/>
                  </a:lnTo>
                  <a:lnTo>
                    <a:pt x="938" y="323"/>
                  </a:lnTo>
                  <a:lnTo>
                    <a:pt x="934" y="316"/>
                  </a:lnTo>
                  <a:lnTo>
                    <a:pt x="928" y="306"/>
                  </a:lnTo>
                  <a:lnTo>
                    <a:pt x="926" y="298"/>
                  </a:lnTo>
                  <a:lnTo>
                    <a:pt x="922" y="291"/>
                  </a:lnTo>
                  <a:lnTo>
                    <a:pt x="919" y="283"/>
                  </a:lnTo>
                  <a:lnTo>
                    <a:pt x="915" y="276"/>
                  </a:lnTo>
                  <a:lnTo>
                    <a:pt x="909" y="268"/>
                  </a:lnTo>
                  <a:lnTo>
                    <a:pt x="905" y="260"/>
                  </a:lnTo>
                  <a:lnTo>
                    <a:pt x="901" y="253"/>
                  </a:lnTo>
                  <a:lnTo>
                    <a:pt x="896" y="245"/>
                  </a:lnTo>
                  <a:lnTo>
                    <a:pt x="892" y="240"/>
                  </a:lnTo>
                  <a:lnTo>
                    <a:pt x="886" y="232"/>
                  </a:lnTo>
                  <a:lnTo>
                    <a:pt x="882" y="226"/>
                  </a:lnTo>
                  <a:lnTo>
                    <a:pt x="875" y="217"/>
                  </a:lnTo>
                  <a:lnTo>
                    <a:pt x="871" y="211"/>
                  </a:lnTo>
                  <a:lnTo>
                    <a:pt x="863" y="203"/>
                  </a:lnTo>
                  <a:lnTo>
                    <a:pt x="860" y="196"/>
                  </a:lnTo>
                  <a:lnTo>
                    <a:pt x="852" y="190"/>
                  </a:lnTo>
                  <a:lnTo>
                    <a:pt x="846" y="184"/>
                  </a:lnTo>
                  <a:lnTo>
                    <a:pt x="841" y="177"/>
                  </a:lnTo>
                  <a:lnTo>
                    <a:pt x="835" y="171"/>
                  </a:lnTo>
                  <a:lnTo>
                    <a:pt x="827" y="165"/>
                  </a:lnTo>
                  <a:lnTo>
                    <a:pt x="822" y="160"/>
                  </a:lnTo>
                  <a:lnTo>
                    <a:pt x="814" y="154"/>
                  </a:lnTo>
                  <a:lnTo>
                    <a:pt x="808" y="148"/>
                  </a:lnTo>
                  <a:lnTo>
                    <a:pt x="803" y="143"/>
                  </a:lnTo>
                  <a:lnTo>
                    <a:pt x="795" y="137"/>
                  </a:lnTo>
                  <a:lnTo>
                    <a:pt x="787" y="131"/>
                  </a:lnTo>
                  <a:lnTo>
                    <a:pt x="782" y="127"/>
                  </a:lnTo>
                  <a:lnTo>
                    <a:pt x="774" y="122"/>
                  </a:lnTo>
                  <a:lnTo>
                    <a:pt x="766" y="116"/>
                  </a:lnTo>
                  <a:lnTo>
                    <a:pt x="759" y="110"/>
                  </a:lnTo>
                  <a:lnTo>
                    <a:pt x="751" y="108"/>
                  </a:lnTo>
                  <a:lnTo>
                    <a:pt x="744" y="103"/>
                  </a:lnTo>
                  <a:lnTo>
                    <a:pt x="736" y="99"/>
                  </a:lnTo>
                  <a:lnTo>
                    <a:pt x="728" y="95"/>
                  </a:lnTo>
                  <a:lnTo>
                    <a:pt x="721" y="91"/>
                  </a:lnTo>
                  <a:lnTo>
                    <a:pt x="711" y="87"/>
                  </a:lnTo>
                  <a:lnTo>
                    <a:pt x="706" y="84"/>
                  </a:lnTo>
                  <a:lnTo>
                    <a:pt x="696" y="80"/>
                  </a:lnTo>
                  <a:lnTo>
                    <a:pt x="688" y="78"/>
                  </a:lnTo>
                  <a:lnTo>
                    <a:pt x="679" y="74"/>
                  </a:lnTo>
                  <a:lnTo>
                    <a:pt x="671" y="70"/>
                  </a:lnTo>
                  <a:lnTo>
                    <a:pt x="664" y="68"/>
                  </a:lnTo>
                  <a:lnTo>
                    <a:pt x="656" y="68"/>
                  </a:lnTo>
                  <a:lnTo>
                    <a:pt x="656" y="55"/>
                  </a:lnTo>
                  <a:lnTo>
                    <a:pt x="658" y="44"/>
                  </a:lnTo>
                  <a:lnTo>
                    <a:pt x="662" y="32"/>
                  </a:lnTo>
                  <a:lnTo>
                    <a:pt x="664" y="25"/>
                  </a:lnTo>
                  <a:lnTo>
                    <a:pt x="673" y="27"/>
                  </a:lnTo>
                  <a:lnTo>
                    <a:pt x="683" y="30"/>
                  </a:lnTo>
                  <a:lnTo>
                    <a:pt x="690" y="34"/>
                  </a:lnTo>
                  <a:lnTo>
                    <a:pt x="700" y="38"/>
                  </a:lnTo>
                  <a:lnTo>
                    <a:pt x="709" y="42"/>
                  </a:lnTo>
                  <a:lnTo>
                    <a:pt x="719" y="44"/>
                  </a:lnTo>
                  <a:lnTo>
                    <a:pt x="728" y="49"/>
                  </a:lnTo>
                  <a:lnTo>
                    <a:pt x="736" y="55"/>
                  </a:lnTo>
                  <a:lnTo>
                    <a:pt x="745" y="59"/>
                  </a:lnTo>
                  <a:lnTo>
                    <a:pt x="753" y="63"/>
                  </a:lnTo>
                  <a:lnTo>
                    <a:pt x="763" y="68"/>
                  </a:lnTo>
                  <a:lnTo>
                    <a:pt x="770" y="72"/>
                  </a:lnTo>
                  <a:lnTo>
                    <a:pt x="780" y="78"/>
                  </a:lnTo>
                  <a:lnTo>
                    <a:pt x="787" y="84"/>
                  </a:lnTo>
                  <a:lnTo>
                    <a:pt x="797" y="87"/>
                  </a:lnTo>
                  <a:lnTo>
                    <a:pt x="804" y="95"/>
                  </a:lnTo>
                  <a:lnTo>
                    <a:pt x="812" y="99"/>
                  </a:lnTo>
                  <a:lnTo>
                    <a:pt x="820" y="105"/>
                  </a:lnTo>
                  <a:lnTo>
                    <a:pt x="827" y="110"/>
                  </a:lnTo>
                  <a:lnTo>
                    <a:pt x="835" y="118"/>
                  </a:lnTo>
                  <a:lnTo>
                    <a:pt x="842" y="125"/>
                  </a:lnTo>
                  <a:lnTo>
                    <a:pt x="850" y="131"/>
                  </a:lnTo>
                  <a:lnTo>
                    <a:pt x="856" y="139"/>
                  </a:lnTo>
                  <a:lnTo>
                    <a:pt x="865" y="144"/>
                  </a:lnTo>
                  <a:lnTo>
                    <a:pt x="871" y="152"/>
                  </a:lnTo>
                  <a:lnTo>
                    <a:pt x="879" y="160"/>
                  </a:lnTo>
                  <a:lnTo>
                    <a:pt x="884" y="165"/>
                  </a:lnTo>
                  <a:lnTo>
                    <a:pt x="892" y="173"/>
                  </a:lnTo>
                  <a:lnTo>
                    <a:pt x="898" y="181"/>
                  </a:lnTo>
                  <a:lnTo>
                    <a:pt x="905" y="188"/>
                  </a:lnTo>
                  <a:lnTo>
                    <a:pt x="911" y="196"/>
                  </a:lnTo>
                  <a:lnTo>
                    <a:pt x="919" y="205"/>
                  </a:lnTo>
                  <a:lnTo>
                    <a:pt x="922" y="213"/>
                  </a:lnTo>
                  <a:lnTo>
                    <a:pt x="928" y="221"/>
                  </a:lnTo>
                  <a:lnTo>
                    <a:pt x="934" y="228"/>
                  </a:lnTo>
                  <a:lnTo>
                    <a:pt x="939" y="238"/>
                  </a:lnTo>
                  <a:lnTo>
                    <a:pt x="943" y="245"/>
                  </a:lnTo>
                  <a:lnTo>
                    <a:pt x="949" y="255"/>
                  </a:lnTo>
                  <a:lnTo>
                    <a:pt x="955" y="262"/>
                  </a:lnTo>
                  <a:lnTo>
                    <a:pt x="960" y="274"/>
                  </a:lnTo>
                  <a:lnTo>
                    <a:pt x="962" y="281"/>
                  </a:lnTo>
                  <a:lnTo>
                    <a:pt x="968" y="291"/>
                  </a:lnTo>
                  <a:lnTo>
                    <a:pt x="972" y="298"/>
                  </a:lnTo>
                  <a:lnTo>
                    <a:pt x="977" y="308"/>
                  </a:lnTo>
                  <a:lnTo>
                    <a:pt x="979" y="317"/>
                  </a:lnTo>
                  <a:lnTo>
                    <a:pt x="983" y="327"/>
                  </a:lnTo>
                  <a:lnTo>
                    <a:pt x="987" y="336"/>
                  </a:lnTo>
                  <a:lnTo>
                    <a:pt x="991" y="348"/>
                  </a:lnTo>
                  <a:lnTo>
                    <a:pt x="995" y="357"/>
                  </a:lnTo>
                  <a:lnTo>
                    <a:pt x="996" y="367"/>
                  </a:lnTo>
                  <a:lnTo>
                    <a:pt x="998" y="375"/>
                  </a:lnTo>
                  <a:lnTo>
                    <a:pt x="1002" y="386"/>
                  </a:lnTo>
                  <a:lnTo>
                    <a:pt x="1004" y="395"/>
                  </a:lnTo>
                  <a:lnTo>
                    <a:pt x="1006" y="407"/>
                  </a:lnTo>
                  <a:lnTo>
                    <a:pt x="1008" y="416"/>
                  </a:lnTo>
                  <a:lnTo>
                    <a:pt x="1012" y="426"/>
                  </a:lnTo>
                  <a:lnTo>
                    <a:pt x="1012" y="437"/>
                  </a:lnTo>
                  <a:lnTo>
                    <a:pt x="1014" y="447"/>
                  </a:lnTo>
                  <a:lnTo>
                    <a:pt x="1014" y="458"/>
                  </a:lnTo>
                  <a:lnTo>
                    <a:pt x="1017" y="468"/>
                  </a:lnTo>
                  <a:lnTo>
                    <a:pt x="1017" y="479"/>
                  </a:lnTo>
                  <a:lnTo>
                    <a:pt x="1017" y="490"/>
                  </a:lnTo>
                  <a:lnTo>
                    <a:pt x="1017" y="500"/>
                  </a:lnTo>
                  <a:lnTo>
                    <a:pt x="1019" y="511"/>
                  </a:lnTo>
                  <a:lnTo>
                    <a:pt x="1017" y="525"/>
                  </a:lnTo>
                  <a:lnTo>
                    <a:pt x="1017" y="536"/>
                  </a:lnTo>
                  <a:lnTo>
                    <a:pt x="1017" y="549"/>
                  </a:lnTo>
                  <a:lnTo>
                    <a:pt x="1015" y="561"/>
                  </a:lnTo>
                  <a:lnTo>
                    <a:pt x="1014" y="574"/>
                  </a:lnTo>
                  <a:lnTo>
                    <a:pt x="1012" y="587"/>
                  </a:lnTo>
                  <a:lnTo>
                    <a:pt x="1008" y="599"/>
                  </a:lnTo>
                  <a:lnTo>
                    <a:pt x="1008" y="614"/>
                  </a:lnTo>
                  <a:lnTo>
                    <a:pt x="1004" y="625"/>
                  </a:lnTo>
                  <a:lnTo>
                    <a:pt x="1000" y="637"/>
                  </a:lnTo>
                  <a:lnTo>
                    <a:pt x="996" y="648"/>
                  </a:lnTo>
                  <a:lnTo>
                    <a:pt x="995" y="662"/>
                  </a:lnTo>
                  <a:lnTo>
                    <a:pt x="989" y="673"/>
                  </a:lnTo>
                  <a:lnTo>
                    <a:pt x="985" y="684"/>
                  </a:lnTo>
                  <a:lnTo>
                    <a:pt x="981" y="696"/>
                  </a:lnTo>
                  <a:lnTo>
                    <a:pt x="977" y="709"/>
                  </a:lnTo>
                  <a:lnTo>
                    <a:pt x="972" y="719"/>
                  </a:lnTo>
                  <a:lnTo>
                    <a:pt x="966" y="730"/>
                  </a:lnTo>
                  <a:lnTo>
                    <a:pt x="960" y="741"/>
                  </a:lnTo>
                  <a:lnTo>
                    <a:pt x="955" y="753"/>
                  </a:lnTo>
                  <a:lnTo>
                    <a:pt x="949" y="762"/>
                  </a:lnTo>
                  <a:lnTo>
                    <a:pt x="943" y="774"/>
                  </a:lnTo>
                  <a:lnTo>
                    <a:pt x="936" y="783"/>
                  </a:lnTo>
                  <a:lnTo>
                    <a:pt x="930" y="795"/>
                  </a:lnTo>
                  <a:lnTo>
                    <a:pt x="922" y="804"/>
                  </a:lnTo>
                  <a:lnTo>
                    <a:pt x="915" y="814"/>
                  </a:lnTo>
                  <a:lnTo>
                    <a:pt x="907" y="823"/>
                  </a:lnTo>
                  <a:lnTo>
                    <a:pt x="899" y="835"/>
                  </a:lnTo>
                  <a:lnTo>
                    <a:pt x="892" y="842"/>
                  </a:lnTo>
                  <a:lnTo>
                    <a:pt x="884" y="852"/>
                  </a:lnTo>
                  <a:lnTo>
                    <a:pt x="877" y="861"/>
                  </a:lnTo>
                  <a:lnTo>
                    <a:pt x="869" y="871"/>
                  </a:lnTo>
                  <a:lnTo>
                    <a:pt x="858" y="880"/>
                  </a:lnTo>
                  <a:lnTo>
                    <a:pt x="848" y="888"/>
                  </a:lnTo>
                  <a:lnTo>
                    <a:pt x="841" y="895"/>
                  </a:lnTo>
                  <a:lnTo>
                    <a:pt x="831" y="903"/>
                  </a:lnTo>
                  <a:lnTo>
                    <a:pt x="820" y="911"/>
                  </a:lnTo>
                  <a:lnTo>
                    <a:pt x="810" y="918"/>
                  </a:lnTo>
                  <a:lnTo>
                    <a:pt x="801" y="926"/>
                  </a:lnTo>
                  <a:lnTo>
                    <a:pt x="791" y="933"/>
                  </a:lnTo>
                  <a:lnTo>
                    <a:pt x="780" y="939"/>
                  </a:lnTo>
                  <a:lnTo>
                    <a:pt x="770" y="947"/>
                  </a:lnTo>
                  <a:lnTo>
                    <a:pt x="759" y="952"/>
                  </a:lnTo>
                  <a:lnTo>
                    <a:pt x="749" y="958"/>
                  </a:lnTo>
                  <a:lnTo>
                    <a:pt x="738" y="964"/>
                  </a:lnTo>
                  <a:lnTo>
                    <a:pt x="728" y="970"/>
                  </a:lnTo>
                  <a:lnTo>
                    <a:pt x="717" y="975"/>
                  </a:lnTo>
                  <a:lnTo>
                    <a:pt x="706" y="981"/>
                  </a:lnTo>
                  <a:lnTo>
                    <a:pt x="694" y="985"/>
                  </a:lnTo>
                  <a:lnTo>
                    <a:pt x="683" y="990"/>
                  </a:lnTo>
                  <a:lnTo>
                    <a:pt x="669" y="992"/>
                  </a:lnTo>
                  <a:lnTo>
                    <a:pt x="658" y="998"/>
                  </a:lnTo>
                  <a:lnTo>
                    <a:pt x="645" y="1000"/>
                  </a:lnTo>
                  <a:lnTo>
                    <a:pt x="633" y="1004"/>
                  </a:lnTo>
                  <a:lnTo>
                    <a:pt x="622" y="1008"/>
                  </a:lnTo>
                  <a:lnTo>
                    <a:pt x="610" y="1011"/>
                  </a:lnTo>
                  <a:lnTo>
                    <a:pt x="597" y="1011"/>
                  </a:lnTo>
                  <a:lnTo>
                    <a:pt x="584" y="1015"/>
                  </a:lnTo>
                  <a:lnTo>
                    <a:pt x="571" y="1017"/>
                  </a:lnTo>
                  <a:lnTo>
                    <a:pt x="559" y="1019"/>
                  </a:lnTo>
                  <a:lnTo>
                    <a:pt x="546" y="1021"/>
                  </a:lnTo>
                  <a:lnTo>
                    <a:pt x="533" y="1021"/>
                  </a:lnTo>
                  <a:lnTo>
                    <a:pt x="521" y="1021"/>
                  </a:lnTo>
                  <a:lnTo>
                    <a:pt x="508" y="1023"/>
                  </a:lnTo>
                  <a:lnTo>
                    <a:pt x="494" y="1021"/>
                  </a:lnTo>
                  <a:lnTo>
                    <a:pt x="481" y="1021"/>
                  </a:lnTo>
                  <a:lnTo>
                    <a:pt x="468" y="1021"/>
                  </a:lnTo>
                  <a:lnTo>
                    <a:pt x="455" y="1019"/>
                  </a:lnTo>
                  <a:lnTo>
                    <a:pt x="441" y="1017"/>
                  </a:lnTo>
                  <a:lnTo>
                    <a:pt x="428" y="1015"/>
                  </a:lnTo>
                  <a:lnTo>
                    <a:pt x="415" y="1011"/>
                  </a:lnTo>
                  <a:lnTo>
                    <a:pt x="405" y="1011"/>
                  </a:lnTo>
                  <a:lnTo>
                    <a:pt x="390" y="1008"/>
                  </a:lnTo>
                  <a:lnTo>
                    <a:pt x="378" y="1004"/>
                  </a:lnTo>
                  <a:lnTo>
                    <a:pt x="367" y="1000"/>
                  </a:lnTo>
                  <a:lnTo>
                    <a:pt x="356" y="998"/>
                  </a:lnTo>
                  <a:lnTo>
                    <a:pt x="342" y="992"/>
                  </a:lnTo>
                  <a:lnTo>
                    <a:pt x="331" y="990"/>
                  </a:lnTo>
                  <a:lnTo>
                    <a:pt x="320" y="985"/>
                  </a:lnTo>
                  <a:lnTo>
                    <a:pt x="310" y="981"/>
                  </a:lnTo>
                  <a:lnTo>
                    <a:pt x="297" y="975"/>
                  </a:lnTo>
                  <a:lnTo>
                    <a:pt x="285" y="970"/>
                  </a:lnTo>
                  <a:lnTo>
                    <a:pt x="274" y="964"/>
                  </a:lnTo>
                  <a:lnTo>
                    <a:pt x="264" y="958"/>
                  </a:lnTo>
                  <a:lnTo>
                    <a:pt x="253" y="952"/>
                  </a:lnTo>
                  <a:lnTo>
                    <a:pt x="243" y="947"/>
                  </a:lnTo>
                  <a:lnTo>
                    <a:pt x="232" y="939"/>
                  </a:lnTo>
                  <a:lnTo>
                    <a:pt x="223" y="933"/>
                  </a:lnTo>
                  <a:lnTo>
                    <a:pt x="213" y="926"/>
                  </a:lnTo>
                  <a:lnTo>
                    <a:pt x="202" y="918"/>
                  </a:lnTo>
                  <a:lnTo>
                    <a:pt x="192" y="911"/>
                  </a:lnTo>
                  <a:lnTo>
                    <a:pt x="183" y="903"/>
                  </a:lnTo>
                  <a:lnTo>
                    <a:pt x="173" y="895"/>
                  </a:lnTo>
                  <a:lnTo>
                    <a:pt x="166" y="888"/>
                  </a:lnTo>
                  <a:lnTo>
                    <a:pt x="156" y="880"/>
                  </a:lnTo>
                  <a:lnTo>
                    <a:pt x="148" y="871"/>
                  </a:lnTo>
                  <a:lnTo>
                    <a:pt x="137" y="861"/>
                  </a:lnTo>
                  <a:lnTo>
                    <a:pt x="129" y="852"/>
                  </a:lnTo>
                  <a:lnTo>
                    <a:pt x="122" y="842"/>
                  </a:lnTo>
                  <a:lnTo>
                    <a:pt x="114" y="835"/>
                  </a:lnTo>
                  <a:lnTo>
                    <a:pt x="107" y="823"/>
                  </a:lnTo>
                  <a:lnTo>
                    <a:pt x="99" y="814"/>
                  </a:lnTo>
                  <a:lnTo>
                    <a:pt x="91" y="804"/>
                  </a:lnTo>
                  <a:lnTo>
                    <a:pt x="86" y="795"/>
                  </a:lnTo>
                  <a:lnTo>
                    <a:pt x="78" y="783"/>
                  </a:lnTo>
                  <a:lnTo>
                    <a:pt x="72" y="774"/>
                  </a:lnTo>
                  <a:lnTo>
                    <a:pt x="65" y="762"/>
                  </a:lnTo>
                  <a:lnTo>
                    <a:pt x="59" y="753"/>
                  </a:lnTo>
                  <a:lnTo>
                    <a:pt x="51" y="741"/>
                  </a:lnTo>
                  <a:lnTo>
                    <a:pt x="48" y="730"/>
                  </a:lnTo>
                  <a:lnTo>
                    <a:pt x="42" y="719"/>
                  </a:lnTo>
                  <a:lnTo>
                    <a:pt x="38" y="709"/>
                  </a:lnTo>
                  <a:lnTo>
                    <a:pt x="32" y="696"/>
                  </a:lnTo>
                  <a:lnTo>
                    <a:pt x="29" y="684"/>
                  </a:lnTo>
                  <a:lnTo>
                    <a:pt x="25" y="673"/>
                  </a:lnTo>
                  <a:lnTo>
                    <a:pt x="21" y="662"/>
                  </a:lnTo>
                  <a:lnTo>
                    <a:pt x="17" y="648"/>
                  </a:lnTo>
                  <a:lnTo>
                    <a:pt x="13" y="637"/>
                  </a:lnTo>
                  <a:lnTo>
                    <a:pt x="11" y="625"/>
                  </a:lnTo>
                  <a:lnTo>
                    <a:pt x="10" y="614"/>
                  </a:lnTo>
                  <a:lnTo>
                    <a:pt x="6" y="599"/>
                  </a:lnTo>
                  <a:lnTo>
                    <a:pt x="4" y="587"/>
                  </a:lnTo>
                  <a:lnTo>
                    <a:pt x="2" y="574"/>
                  </a:lnTo>
                  <a:lnTo>
                    <a:pt x="2" y="561"/>
                  </a:lnTo>
                  <a:lnTo>
                    <a:pt x="0" y="549"/>
                  </a:lnTo>
                  <a:lnTo>
                    <a:pt x="0" y="536"/>
                  </a:lnTo>
                  <a:lnTo>
                    <a:pt x="0" y="525"/>
                  </a:lnTo>
                  <a:lnTo>
                    <a:pt x="0" y="511"/>
                  </a:lnTo>
                  <a:lnTo>
                    <a:pt x="0" y="498"/>
                  </a:lnTo>
                  <a:lnTo>
                    <a:pt x="0" y="485"/>
                  </a:lnTo>
                  <a:lnTo>
                    <a:pt x="0" y="470"/>
                  </a:lnTo>
                  <a:lnTo>
                    <a:pt x="2" y="458"/>
                  </a:lnTo>
                  <a:lnTo>
                    <a:pt x="2" y="445"/>
                  </a:lnTo>
                  <a:lnTo>
                    <a:pt x="4" y="432"/>
                  </a:lnTo>
                  <a:lnTo>
                    <a:pt x="6" y="418"/>
                  </a:lnTo>
                  <a:lnTo>
                    <a:pt x="10" y="407"/>
                  </a:lnTo>
                  <a:lnTo>
                    <a:pt x="11" y="394"/>
                  </a:lnTo>
                  <a:lnTo>
                    <a:pt x="13" y="382"/>
                  </a:lnTo>
                  <a:lnTo>
                    <a:pt x="17" y="369"/>
                  </a:lnTo>
                  <a:lnTo>
                    <a:pt x="21" y="357"/>
                  </a:lnTo>
                  <a:lnTo>
                    <a:pt x="25" y="346"/>
                  </a:lnTo>
                  <a:lnTo>
                    <a:pt x="29" y="335"/>
                  </a:lnTo>
                  <a:lnTo>
                    <a:pt x="32" y="323"/>
                  </a:lnTo>
                  <a:lnTo>
                    <a:pt x="38" y="312"/>
                  </a:lnTo>
                  <a:lnTo>
                    <a:pt x="42" y="300"/>
                  </a:lnTo>
                  <a:lnTo>
                    <a:pt x="48" y="289"/>
                  </a:lnTo>
                  <a:lnTo>
                    <a:pt x="51" y="278"/>
                  </a:lnTo>
                  <a:lnTo>
                    <a:pt x="59" y="266"/>
                  </a:lnTo>
                  <a:lnTo>
                    <a:pt x="65" y="255"/>
                  </a:lnTo>
                  <a:lnTo>
                    <a:pt x="72" y="245"/>
                  </a:lnTo>
                  <a:lnTo>
                    <a:pt x="78" y="234"/>
                  </a:lnTo>
                  <a:lnTo>
                    <a:pt x="86" y="224"/>
                  </a:lnTo>
                  <a:lnTo>
                    <a:pt x="91" y="215"/>
                  </a:lnTo>
                  <a:lnTo>
                    <a:pt x="99" y="203"/>
                  </a:lnTo>
                  <a:lnTo>
                    <a:pt x="107" y="194"/>
                  </a:lnTo>
                  <a:lnTo>
                    <a:pt x="114" y="184"/>
                  </a:lnTo>
                  <a:lnTo>
                    <a:pt x="122" y="175"/>
                  </a:lnTo>
                  <a:lnTo>
                    <a:pt x="129" y="167"/>
                  </a:lnTo>
                  <a:lnTo>
                    <a:pt x="137" y="158"/>
                  </a:lnTo>
                  <a:lnTo>
                    <a:pt x="148" y="150"/>
                  </a:lnTo>
                  <a:lnTo>
                    <a:pt x="156" y="139"/>
                  </a:lnTo>
                  <a:lnTo>
                    <a:pt x="166" y="131"/>
                  </a:lnTo>
                  <a:lnTo>
                    <a:pt x="173" y="122"/>
                  </a:lnTo>
                  <a:lnTo>
                    <a:pt x="183" y="116"/>
                  </a:lnTo>
                  <a:lnTo>
                    <a:pt x="192" y="108"/>
                  </a:lnTo>
                  <a:lnTo>
                    <a:pt x="202" y="99"/>
                  </a:lnTo>
                  <a:lnTo>
                    <a:pt x="213" y="93"/>
                  </a:lnTo>
                  <a:lnTo>
                    <a:pt x="223" y="86"/>
                  </a:lnTo>
                  <a:lnTo>
                    <a:pt x="232" y="80"/>
                  </a:lnTo>
                  <a:lnTo>
                    <a:pt x="243" y="72"/>
                  </a:lnTo>
                  <a:lnTo>
                    <a:pt x="253" y="65"/>
                  </a:lnTo>
                  <a:lnTo>
                    <a:pt x="264" y="61"/>
                  </a:lnTo>
                  <a:lnTo>
                    <a:pt x="274" y="53"/>
                  </a:lnTo>
                  <a:lnTo>
                    <a:pt x="285" y="49"/>
                  </a:lnTo>
                  <a:lnTo>
                    <a:pt x="297" y="44"/>
                  </a:lnTo>
                  <a:lnTo>
                    <a:pt x="310" y="40"/>
                  </a:lnTo>
                  <a:lnTo>
                    <a:pt x="320" y="34"/>
                  </a:lnTo>
                  <a:lnTo>
                    <a:pt x="331" y="30"/>
                  </a:lnTo>
                  <a:lnTo>
                    <a:pt x="342" y="25"/>
                  </a:lnTo>
                  <a:lnTo>
                    <a:pt x="356" y="21"/>
                  </a:lnTo>
                  <a:lnTo>
                    <a:pt x="367" y="17"/>
                  </a:lnTo>
                  <a:lnTo>
                    <a:pt x="378" y="13"/>
                  </a:lnTo>
                  <a:lnTo>
                    <a:pt x="390" y="11"/>
                  </a:lnTo>
                  <a:lnTo>
                    <a:pt x="405" y="9"/>
                  </a:lnTo>
                  <a:lnTo>
                    <a:pt x="415" y="6"/>
                  </a:lnTo>
                  <a:lnTo>
                    <a:pt x="428" y="4"/>
                  </a:lnTo>
                  <a:lnTo>
                    <a:pt x="441" y="2"/>
                  </a:lnTo>
                  <a:lnTo>
                    <a:pt x="455" y="2"/>
                  </a:lnTo>
                  <a:lnTo>
                    <a:pt x="468" y="0"/>
                  </a:lnTo>
                  <a:lnTo>
                    <a:pt x="481" y="0"/>
                  </a:lnTo>
                  <a:lnTo>
                    <a:pt x="494" y="0"/>
                  </a:lnTo>
                  <a:lnTo>
                    <a:pt x="508" y="0"/>
                  </a:lnTo>
                  <a:lnTo>
                    <a:pt x="515" y="0"/>
                  </a:lnTo>
                  <a:lnTo>
                    <a:pt x="521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4" y="0"/>
                  </a:lnTo>
                  <a:lnTo>
                    <a:pt x="552" y="2"/>
                  </a:lnTo>
                  <a:lnTo>
                    <a:pt x="559" y="2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80" y="4"/>
                  </a:lnTo>
                  <a:lnTo>
                    <a:pt x="588" y="6"/>
                  </a:lnTo>
                  <a:lnTo>
                    <a:pt x="593" y="8"/>
                  </a:lnTo>
                  <a:lnTo>
                    <a:pt x="601" y="8"/>
                  </a:lnTo>
                  <a:lnTo>
                    <a:pt x="609" y="9"/>
                  </a:lnTo>
                  <a:lnTo>
                    <a:pt x="614" y="11"/>
                  </a:lnTo>
                  <a:lnTo>
                    <a:pt x="622" y="13"/>
                  </a:lnTo>
                  <a:lnTo>
                    <a:pt x="620" y="23"/>
                  </a:lnTo>
                  <a:lnTo>
                    <a:pt x="618" y="32"/>
                  </a:lnTo>
                  <a:lnTo>
                    <a:pt x="616" y="44"/>
                  </a:lnTo>
                  <a:lnTo>
                    <a:pt x="614" y="55"/>
                  </a:lnTo>
                  <a:lnTo>
                    <a:pt x="603" y="53"/>
                  </a:lnTo>
                  <a:lnTo>
                    <a:pt x="593" y="53"/>
                  </a:lnTo>
                  <a:lnTo>
                    <a:pt x="582" y="51"/>
                  </a:lnTo>
                  <a:lnTo>
                    <a:pt x="571" y="49"/>
                  </a:lnTo>
                  <a:lnTo>
                    <a:pt x="559" y="48"/>
                  </a:lnTo>
                  <a:lnTo>
                    <a:pt x="550" y="48"/>
                  </a:lnTo>
                  <a:lnTo>
                    <a:pt x="538" y="48"/>
                  </a:lnTo>
                  <a:lnTo>
                    <a:pt x="527" y="48"/>
                  </a:lnTo>
                  <a:lnTo>
                    <a:pt x="515" y="48"/>
                  </a:lnTo>
                  <a:lnTo>
                    <a:pt x="504" y="48"/>
                  </a:lnTo>
                  <a:lnTo>
                    <a:pt x="493" y="48"/>
                  </a:lnTo>
                  <a:lnTo>
                    <a:pt x="481" y="48"/>
                  </a:lnTo>
                  <a:lnTo>
                    <a:pt x="470" y="48"/>
                  </a:lnTo>
                  <a:lnTo>
                    <a:pt x="458" y="51"/>
                  </a:lnTo>
                  <a:lnTo>
                    <a:pt x="447" y="51"/>
                  </a:lnTo>
                  <a:lnTo>
                    <a:pt x="436" y="55"/>
                  </a:lnTo>
                  <a:lnTo>
                    <a:pt x="424" y="57"/>
                  </a:lnTo>
                  <a:lnTo>
                    <a:pt x="415" y="59"/>
                  </a:lnTo>
                  <a:lnTo>
                    <a:pt x="403" y="63"/>
                  </a:lnTo>
                  <a:lnTo>
                    <a:pt x="394" y="67"/>
                  </a:lnTo>
                  <a:lnTo>
                    <a:pt x="382" y="68"/>
                  </a:lnTo>
                  <a:lnTo>
                    <a:pt x="373" y="72"/>
                  </a:lnTo>
                  <a:lnTo>
                    <a:pt x="361" y="76"/>
                  </a:lnTo>
                  <a:lnTo>
                    <a:pt x="352" y="82"/>
                  </a:lnTo>
                  <a:lnTo>
                    <a:pt x="342" y="86"/>
                  </a:lnTo>
                  <a:lnTo>
                    <a:pt x="333" y="89"/>
                  </a:lnTo>
                  <a:lnTo>
                    <a:pt x="323" y="93"/>
                  </a:lnTo>
                  <a:lnTo>
                    <a:pt x="314" y="99"/>
                  </a:lnTo>
                  <a:lnTo>
                    <a:pt x="304" y="105"/>
                  </a:lnTo>
                  <a:lnTo>
                    <a:pt x="295" y="110"/>
                  </a:lnTo>
                  <a:lnTo>
                    <a:pt x="285" y="116"/>
                  </a:lnTo>
                  <a:lnTo>
                    <a:pt x="278" y="122"/>
                  </a:lnTo>
                  <a:lnTo>
                    <a:pt x="266" y="127"/>
                  </a:lnTo>
                  <a:lnTo>
                    <a:pt x="259" y="133"/>
                  </a:lnTo>
                  <a:lnTo>
                    <a:pt x="249" y="141"/>
                  </a:lnTo>
                  <a:lnTo>
                    <a:pt x="243" y="148"/>
                  </a:lnTo>
                  <a:lnTo>
                    <a:pt x="234" y="156"/>
                  </a:lnTo>
                  <a:lnTo>
                    <a:pt x="226" y="163"/>
                  </a:lnTo>
                  <a:lnTo>
                    <a:pt x="219" y="171"/>
                  </a:lnTo>
                  <a:lnTo>
                    <a:pt x="213" y="179"/>
                  </a:lnTo>
                  <a:lnTo>
                    <a:pt x="204" y="184"/>
                  </a:lnTo>
                  <a:lnTo>
                    <a:pt x="196" y="192"/>
                  </a:lnTo>
                  <a:lnTo>
                    <a:pt x="190" y="200"/>
                  </a:lnTo>
                  <a:lnTo>
                    <a:pt x="183" y="209"/>
                  </a:lnTo>
                  <a:lnTo>
                    <a:pt x="175" y="217"/>
                  </a:lnTo>
                  <a:lnTo>
                    <a:pt x="169" y="226"/>
                  </a:lnTo>
                  <a:lnTo>
                    <a:pt x="164" y="234"/>
                  </a:lnTo>
                  <a:lnTo>
                    <a:pt x="158" y="243"/>
                  </a:lnTo>
                  <a:lnTo>
                    <a:pt x="150" y="251"/>
                  </a:lnTo>
                  <a:lnTo>
                    <a:pt x="145" y="260"/>
                  </a:lnTo>
                  <a:lnTo>
                    <a:pt x="139" y="270"/>
                  </a:lnTo>
                  <a:lnTo>
                    <a:pt x="135" y="279"/>
                  </a:lnTo>
                  <a:lnTo>
                    <a:pt x="129" y="289"/>
                  </a:lnTo>
                  <a:lnTo>
                    <a:pt x="124" y="300"/>
                  </a:lnTo>
                  <a:lnTo>
                    <a:pt x="120" y="310"/>
                  </a:lnTo>
                  <a:lnTo>
                    <a:pt x="116" y="321"/>
                  </a:lnTo>
                  <a:lnTo>
                    <a:pt x="112" y="329"/>
                  </a:lnTo>
                  <a:lnTo>
                    <a:pt x="107" y="340"/>
                  </a:lnTo>
                  <a:lnTo>
                    <a:pt x="103" y="350"/>
                  </a:lnTo>
                  <a:lnTo>
                    <a:pt x="101" y="361"/>
                  </a:lnTo>
                  <a:lnTo>
                    <a:pt x="97" y="371"/>
                  </a:lnTo>
                  <a:lnTo>
                    <a:pt x="93" y="382"/>
                  </a:lnTo>
                  <a:lnTo>
                    <a:pt x="91" y="392"/>
                  </a:lnTo>
                  <a:lnTo>
                    <a:pt x="89" y="403"/>
                  </a:lnTo>
                  <a:lnTo>
                    <a:pt x="86" y="414"/>
                  </a:lnTo>
                  <a:lnTo>
                    <a:pt x="86" y="426"/>
                  </a:lnTo>
                  <a:lnTo>
                    <a:pt x="84" y="437"/>
                  </a:lnTo>
                  <a:lnTo>
                    <a:pt x="84" y="449"/>
                  </a:lnTo>
                  <a:lnTo>
                    <a:pt x="82" y="460"/>
                  </a:lnTo>
                  <a:lnTo>
                    <a:pt x="82" y="471"/>
                  </a:lnTo>
                  <a:lnTo>
                    <a:pt x="82" y="483"/>
                  </a:lnTo>
                  <a:lnTo>
                    <a:pt x="82" y="496"/>
                  </a:lnTo>
                  <a:lnTo>
                    <a:pt x="82" y="506"/>
                  </a:lnTo>
                  <a:lnTo>
                    <a:pt x="82" y="517"/>
                  </a:lnTo>
                  <a:lnTo>
                    <a:pt x="82" y="527"/>
                  </a:lnTo>
                  <a:lnTo>
                    <a:pt x="84" y="538"/>
                  </a:lnTo>
                  <a:lnTo>
                    <a:pt x="84" y="549"/>
                  </a:lnTo>
                  <a:lnTo>
                    <a:pt x="86" y="561"/>
                  </a:lnTo>
                  <a:lnTo>
                    <a:pt x="86" y="572"/>
                  </a:lnTo>
                  <a:lnTo>
                    <a:pt x="89" y="584"/>
                  </a:lnTo>
                  <a:lnTo>
                    <a:pt x="91" y="593"/>
                  </a:lnTo>
                  <a:lnTo>
                    <a:pt x="93" y="605"/>
                  </a:lnTo>
                  <a:lnTo>
                    <a:pt x="97" y="614"/>
                  </a:lnTo>
                  <a:lnTo>
                    <a:pt x="101" y="625"/>
                  </a:lnTo>
                  <a:lnTo>
                    <a:pt x="103" y="635"/>
                  </a:lnTo>
                  <a:lnTo>
                    <a:pt x="107" y="644"/>
                  </a:lnTo>
                  <a:lnTo>
                    <a:pt x="112" y="656"/>
                  </a:lnTo>
                  <a:lnTo>
                    <a:pt x="116" y="667"/>
                  </a:lnTo>
                  <a:lnTo>
                    <a:pt x="120" y="677"/>
                  </a:lnTo>
                  <a:lnTo>
                    <a:pt x="124" y="684"/>
                  </a:lnTo>
                  <a:lnTo>
                    <a:pt x="129" y="694"/>
                  </a:lnTo>
                  <a:lnTo>
                    <a:pt x="135" y="705"/>
                  </a:lnTo>
                  <a:lnTo>
                    <a:pt x="139" y="713"/>
                  </a:lnTo>
                  <a:lnTo>
                    <a:pt x="145" y="722"/>
                  </a:lnTo>
                  <a:lnTo>
                    <a:pt x="150" y="732"/>
                  </a:lnTo>
                  <a:lnTo>
                    <a:pt x="158" y="741"/>
                  </a:lnTo>
                  <a:lnTo>
                    <a:pt x="164" y="749"/>
                  </a:lnTo>
                  <a:lnTo>
                    <a:pt x="169" y="759"/>
                  </a:lnTo>
                  <a:lnTo>
                    <a:pt x="175" y="766"/>
                  </a:lnTo>
                  <a:lnTo>
                    <a:pt x="183" y="776"/>
                  </a:lnTo>
                  <a:lnTo>
                    <a:pt x="190" y="783"/>
                  </a:lnTo>
                  <a:lnTo>
                    <a:pt x="196" y="791"/>
                  </a:lnTo>
                  <a:lnTo>
                    <a:pt x="204" y="800"/>
                  </a:lnTo>
                  <a:lnTo>
                    <a:pt x="213" y="808"/>
                  </a:lnTo>
                  <a:lnTo>
                    <a:pt x="219" y="816"/>
                  </a:lnTo>
                  <a:lnTo>
                    <a:pt x="226" y="823"/>
                  </a:lnTo>
                  <a:lnTo>
                    <a:pt x="234" y="829"/>
                  </a:lnTo>
                  <a:lnTo>
                    <a:pt x="243" y="836"/>
                  </a:lnTo>
                  <a:lnTo>
                    <a:pt x="249" y="842"/>
                  </a:lnTo>
                  <a:lnTo>
                    <a:pt x="259" y="850"/>
                  </a:lnTo>
                  <a:lnTo>
                    <a:pt x="266" y="855"/>
                  </a:lnTo>
                  <a:lnTo>
                    <a:pt x="278" y="863"/>
                  </a:lnTo>
                  <a:lnTo>
                    <a:pt x="285" y="867"/>
                  </a:lnTo>
                  <a:lnTo>
                    <a:pt x="295" y="875"/>
                  </a:lnTo>
                  <a:lnTo>
                    <a:pt x="304" y="878"/>
                  </a:lnTo>
                  <a:lnTo>
                    <a:pt x="314" y="886"/>
                  </a:lnTo>
                  <a:lnTo>
                    <a:pt x="323" y="890"/>
                  </a:lnTo>
                  <a:lnTo>
                    <a:pt x="333" y="895"/>
                  </a:lnTo>
                  <a:lnTo>
                    <a:pt x="342" y="899"/>
                  </a:lnTo>
                  <a:lnTo>
                    <a:pt x="352" y="905"/>
                  </a:lnTo>
                  <a:lnTo>
                    <a:pt x="361" y="909"/>
                  </a:lnTo>
                  <a:lnTo>
                    <a:pt x="373" y="913"/>
                  </a:lnTo>
                  <a:lnTo>
                    <a:pt x="382" y="914"/>
                  </a:lnTo>
                  <a:lnTo>
                    <a:pt x="394" y="920"/>
                  </a:lnTo>
                  <a:lnTo>
                    <a:pt x="403" y="922"/>
                  </a:lnTo>
                  <a:lnTo>
                    <a:pt x="415" y="926"/>
                  </a:lnTo>
                  <a:lnTo>
                    <a:pt x="424" y="928"/>
                  </a:lnTo>
                  <a:lnTo>
                    <a:pt x="436" y="932"/>
                  </a:lnTo>
                  <a:lnTo>
                    <a:pt x="447" y="932"/>
                  </a:lnTo>
                  <a:lnTo>
                    <a:pt x="458" y="933"/>
                  </a:lnTo>
                  <a:lnTo>
                    <a:pt x="470" y="935"/>
                  </a:lnTo>
                  <a:lnTo>
                    <a:pt x="481" y="937"/>
                  </a:lnTo>
                  <a:lnTo>
                    <a:pt x="493" y="937"/>
                  </a:lnTo>
                  <a:lnTo>
                    <a:pt x="504" y="939"/>
                  </a:lnTo>
                  <a:lnTo>
                    <a:pt x="515" y="939"/>
                  </a:lnTo>
                  <a:lnTo>
                    <a:pt x="527" y="941"/>
                  </a:lnTo>
                  <a:lnTo>
                    <a:pt x="527" y="9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1" name="Freeform 77"/>
            <p:cNvSpPr>
              <a:spLocks/>
            </p:cNvSpPr>
            <p:nvPr/>
          </p:nvSpPr>
          <p:spPr bwMode="auto">
            <a:xfrm>
              <a:off x="5931570" y="4049380"/>
              <a:ext cx="83660" cy="7789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5" y="12"/>
                </a:cxn>
                <a:cxn ang="0">
                  <a:pos x="59" y="40"/>
                </a:cxn>
                <a:cxn ang="0">
                  <a:pos x="47" y="55"/>
                </a:cxn>
                <a:cxn ang="0">
                  <a:pos x="5" y="42"/>
                </a:cxn>
                <a:cxn ang="0">
                  <a:pos x="0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59" h="55">
                  <a:moveTo>
                    <a:pt x="13" y="0"/>
                  </a:moveTo>
                  <a:lnTo>
                    <a:pt x="55" y="12"/>
                  </a:lnTo>
                  <a:lnTo>
                    <a:pt x="59" y="40"/>
                  </a:lnTo>
                  <a:lnTo>
                    <a:pt x="47" y="55"/>
                  </a:lnTo>
                  <a:lnTo>
                    <a:pt x="5" y="42"/>
                  </a:lnTo>
                  <a:lnTo>
                    <a:pt x="0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26704" name="Picture 80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677409" cy="642942"/>
          </a:xfrm>
          <a:prstGeom prst="rect">
            <a:avLst/>
          </a:prstGeom>
          <a:noFill/>
        </p:spPr>
      </p:pic>
      <p:sp>
        <p:nvSpPr>
          <p:cNvPr id="356" name="Rectangle 355"/>
          <p:cNvSpPr/>
          <p:nvPr/>
        </p:nvSpPr>
        <p:spPr>
          <a:xfrm>
            <a:off x="1785918" y="2928934"/>
            <a:ext cx="3214710" cy="207170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b" anchorCtr="0"/>
          <a:lstStyle/>
          <a:p>
            <a:pPr algn="r"/>
            <a:r>
              <a:rPr lang="en-GB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Castor</a:t>
            </a:r>
            <a:endParaRPr lang="en-GB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59" name="Straight Arrow Connector 358"/>
          <p:cNvCxnSpPr/>
          <p:nvPr/>
        </p:nvCxnSpPr>
        <p:spPr>
          <a:xfrm rot="16200000" flipH="1">
            <a:off x="1607323" y="2035959"/>
            <a:ext cx="1143008" cy="50006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TextBox 361"/>
          <p:cNvSpPr txBox="1"/>
          <p:nvPr/>
        </p:nvSpPr>
        <p:spPr>
          <a:xfrm>
            <a:off x="1928794" y="1597871"/>
            <a:ext cx="19848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RFIO</a:t>
            </a:r>
          </a:p>
          <a:p>
            <a:r>
              <a:rPr lang="en-GB" sz="1200" dirty="0" smtClean="0"/>
              <a:t>  </a:t>
            </a:r>
            <a:r>
              <a:rPr lang="en-GB" sz="1200" dirty="0" err="1" smtClean="0"/>
              <a:t>GridFTP</a:t>
            </a:r>
            <a:endParaRPr lang="en-GB" sz="1200" dirty="0" smtClean="0"/>
          </a:p>
          <a:p>
            <a:r>
              <a:rPr lang="en-GB" sz="1200" dirty="0" smtClean="0"/>
              <a:t>    XROOT</a:t>
            </a:r>
          </a:p>
          <a:p>
            <a:r>
              <a:rPr lang="en-GB" sz="1200" dirty="0" smtClean="0"/>
              <a:t>      MFS (using FUSE)</a:t>
            </a:r>
          </a:p>
          <a:p>
            <a:r>
              <a:rPr lang="en-GB" sz="1200" dirty="0" smtClean="0"/>
              <a:t>        </a:t>
            </a:r>
            <a:r>
              <a:rPr lang="en-GB" sz="1200" dirty="0" err="1" smtClean="0"/>
              <a:t>Posix</a:t>
            </a:r>
            <a:r>
              <a:rPr lang="en-GB" sz="1200" dirty="0" smtClean="0"/>
              <a:t> MFS (NFS 4.1)</a:t>
            </a:r>
            <a:endParaRPr lang="en-GB" sz="1200" dirty="0"/>
          </a:p>
        </p:txBody>
      </p:sp>
      <p:cxnSp>
        <p:nvCxnSpPr>
          <p:cNvPr id="364" name="Straight Arrow Connector 363"/>
          <p:cNvCxnSpPr/>
          <p:nvPr/>
        </p:nvCxnSpPr>
        <p:spPr>
          <a:xfrm>
            <a:off x="3357554" y="3286124"/>
            <a:ext cx="428628" cy="1588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Rectangle 368"/>
          <p:cNvSpPr/>
          <p:nvPr/>
        </p:nvSpPr>
        <p:spPr>
          <a:xfrm>
            <a:off x="5429256" y="2928934"/>
            <a:ext cx="3214710" cy="207170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b" anchorCtr="0"/>
          <a:lstStyle/>
          <a:p>
            <a:pPr algn="r"/>
            <a:r>
              <a:rPr lang="en-GB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File System</a:t>
            </a:r>
            <a:endParaRPr lang="en-GB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1" name="Flowchart: Magnetic Disk 370"/>
          <p:cNvSpPr/>
          <p:nvPr/>
        </p:nvSpPr>
        <p:spPr>
          <a:xfrm>
            <a:off x="7000892" y="3214686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2" name="Flowchart: Magnetic Disk 371"/>
          <p:cNvSpPr/>
          <p:nvPr/>
        </p:nvSpPr>
        <p:spPr>
          <a:xfrm>
            <a:off x="6858016" y="3286124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3" name="Flowchart: Magnetic Disk 372"/>
          <p:cNvSpPr/>
          <p:nvPr/>
        </p:nvSpPr>
        <p:spPr>
          <a:xfrm>
            <a:off x="6715140" y="3357562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4" name="Flowchart: Magnetic Disk 373"/>
          <p:cNvSpPr/>
          <p:nvPr/>
        </p:nvSpPr>
        <p:spPr>
          <a:xfrm>
            <a:off x="6572264" y="3429000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5" name="Flowchart: Magnetic Disk 374"/>
          <p:cNvSpPr/>
          <p:nvPr/>
        </p:nvSpPr>
        <p:spPr>
          <a:xfrm>
            <a:off x="6429388" y="3500438"/>
            <a:ext cx="428628" cy="57150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6" name="Picture 80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928670"/>
            <a:ext cx="677409" cy="642942"/>
          </a:xfrm>
          <a:prstGeom prst="rect">
            <a:avLst/>
          </a:prstGeom>
          <a:noFill/>
        </p:spPr>
      </p:pic>
      <p:cxnSp>
        <p:nvCxnSpPr>
          <p:cNvPr id="377" name="Straight Arrow Connector 376"/>
          <p:cNvCxnSpPr/>
          <p:nvPr/>
        </p:nvCxnSpPr>
        <p:spPr>
          <a:xfrm rot="16200000" flipH="1">
            <a:off x="5536413" y="2035959"/>
            <a:ext cx="1143008" cy="50006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" name="TextBox 377"/>
          <p:cNvSpPr txBox="1"/>
          <p:nvPr/>
        </p:nvSpPr>
        <p:spPr>
          <a:xfrm>
            <a:off x="6072433" y="1866117"/>
            <a:ext cx="21643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Posix</a:t>
            </a:r>
            <a:r>
              <a:rPr lang="en-GB" sz="1200" dirty="0" smtClean="0"/>
              <a:t> Mountable File System</a:t>
            </a:r>
            <a:endParaRPr lang="en-GB" sz="1200" dirty="0"/>
          </a:p>
        </p:txBody>
      </p:sp>
      <p:grpSp>
        <p:nvGrpSpPr>
          <p:cNvPr id="8" name="Group 382"/>
          <p:cNvGrpSpPr/>
          <p:nvPr/>
        </p:nvGrpSpPr>
        <p:grpSpPr>
          <a:xfrm>
            <a:off x="3428992" y="2500306"/>
            <a:ext cx="1715742" cy="928694"/>
            <a:chOff x="3428992" y="3571876"/>
            <a:chExt cx="1715742" cy="928694"/>
          </a:xfrm>
        </p:grpSpPr>
        <p:sp>
          <p:nvSpPr>
            <p:cNvPr id="379" name="Lightning Bolt 378"/>
            <p:cNvSpPr/>
            <p:nvPr/>
          </p:nvSpPr>
          <p:spPr>
            <a:xfrm>
              <a:off x="3428992" y="4214818"/>
              <a:ext cx="285752" cy="285752"/>
            </a:xfrm>
            <a:prstGeom prst="lightningBol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0" name="TextBox 379"/>
            <p:cNvSpPr txBox="1"/>
            <p:nvPr/>
          </p:nvSpPr>
          <p:spPr>
            <a:xfrm>
              <a:off x="3571868" y="3571876"/>
              <a:ext cx="15728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Access control,</a:t>
              </a:r>
            </a:p>
            <a:p>
              <a:r>
                <a:rPr lang="en-GB" sz="1200" dirty="0" smtClean="0"/>
                <a:t>Managed migrations</a:t>
              </a:r>
              <a:endParaRPr lang="en-GB" sz="1200" dirty="0"/>
            </a:p>
          </p:txBody>
        </p:sp>
        <p:cxnSp>
          <p:nvCxnSpPr>
            <p:cNvPr id="381" name="Straight Arrow Connector 380"/>
            <p:cNvCxnSpPr/>
            <p:nvPr/>
          </p:nvCxnSpPr>
          <p:spPr>
            <a:xfrm rot="10800000" flipV="1">
              <a:off x="3643306" y="4000504"/>
              <a:ext cx="357190" cy="214314"/>
            </a:xfrm>
            <a:prstGeom prst="straightConnector1">
              <a:avLst/>
            </a:prstGeom>
            <a:ln w="3175"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390"/>
          <p:cNvGrpSpPr/>
          <p:nvPr/>
        </p:nvGrpSpPr>
        <p:grpSpPr>
          <a:xfrm>
            <a:off x="2643174" y="4286256"/>
            <a:ext cx="1491740" cy="571504"/>
            <a:chOff x="3143240" y="4286256"/>
            <a:chExt cx="1491740" cy="571504"/>
          </a:xfrm>
        </p:grpSpPr>
        <p:sp>
          <p:nvSpPr>
            <p:cNvPr id="367" name="Flowchart: Magnetic Disk 366"/>
            <p:cNvSpPr/>
            <p:nvPr/>
          </p:nvSpPr>
          <p:spPr>
            <a:xfrm>
              <a:off x="3143240" y="4286256"/>
              <a:ext cx="428628" cy="571504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DB</a:t>
              </a:r>
              <a:endParaRPr lang="en-GB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3571868" y="4429132"/>
              <a:ext cx="10631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Name server</a:t>
              </a:r>
              <a:endParaRPr lang="en-GB" sz="1200" dirty="0"/>
            </a:p>
          </p:txBody>
        </p:sp>
      </p:grpSp>
      <p:sp>
        <p:nvSpPr>
          <p:cNvPr id="252" name="Rectangle 251"/>
          <p:cNvSpPr/>
          <p:nvPr/>
        </p:nvSpPr>
        <p:spPr>
          <a:xfrm>
            <a:off x="2965586" y="1142984"/>
            <a:ext cx="813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TODAY</a:t>
            </a:r>
            <a:endParaRPr lang="en-GB" sz="1400" b="1" dirty="0"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97" name="Straight Arrow Connector 296"/>
          <p:cNvCxnSpPr/>
          <p:nvPr/>
        </p:nvCxnSpPr>
        <p:spPr>
          <a:xfrm rot="10800000" flipV="1">
            <a:off x="2428860" y="1428736"/>
            <a:ext cx="500066" cy="214314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Arrow Connector 344"/>
          <p:cNvCxnSpPr/>
          <p:nvPr/>
        </p:nvCxnSpPr>
        <p:spPr>
          <a:xfrm rot="10800000" flipV="1">
            <a:off x="2643174" y="1500174"/>
            <a:ext cx="428628" cy="285752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0" name="Rectangle 349"/>
          <p:cNvSpPr/>
          <p:nvPr/>
        </p:nvSpPr>
        <p:spPr>
          <a:xfrm>
            <a:off x="3432989" y="1334144"/>
            <a:ext cx="18533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Requires 2.1.8 for </a:t>
            </a:r>
          </a:p>
          <a:p>
            <a:pPr algn="ctr"/>
            <a:r>
              <a:rPr lang="en-GB" sz="14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unscheduled I/O</a:t>
            </a:r>
            <a:endParaRPr lang="en-GB" sz="1400" b="1" dirty="0"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51" name="Straight Arrow Connector 350"/>
          <p:cNvCxnSpPr/>
          <p:nvPr/>
        </p:nvCxnSpPr>
        <p:spPr>
          <a:xfrm rot="5400000">
            <a:off x="2750331" y="1607332"/>
            <a:ext cx="428628" cy="357189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Arrow Connector 353"/>
          <p:cNvCxnSpPr/>
          <p:nvPr/>
        </p:nvCxnSpPr>
        <p:spPr>
          <a:xfrm flipV="1">
            <a:off x="1928794" y="2523460"/>
            <a:ext cx="428628" cy="214314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6" name="Rectangle 365"/>
          <p:cNvSpPr/>
          <p:nvPr/>
        </p:nvSpPr>
        <p:spPr>
          <a:xfrm>
            <a:off x="4000496" y="2071678"/>
            <a:ext cx="12795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Spring 2009</a:t>
            </a:r>
            <a:endParaRPr lang="en-GB" sz="1400" b="1" dirty="0"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70" name="Straight Arrow Connector 369"/>
          <p:cNvCxnSpPr/>
          <p:nvPr/>
        </p:nvCxnSpPr>
        <p:spPr>
          <a:xfrm rot="5400000">
            <a:off x="4089323" y="2374819"/>
            <a:ext cx="214314" cy="179536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Rectangle 382"/>
          <p:cNvSpPr/>
          <p:nvPr/>
        </p:nvSpPr>
        <p:spPr>
          <a:xfrm>
            <a:off x="3857620" y="4143380"/>
            <a:ext cx="1031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End 2009</a:t>
            </a:r>
            <a:endParaRPr lang="en-GB" sz="1400" b="1" dirty="0"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84" name="Straight Arrow Connector 383"/>
          <p:cNvCxnSpPr>
            <a:stCxn id="383" idx="1"/>
          </p:cNvCxnSpPr>
          <p:nvPr/>
        </p:nvCxnSpPr>
        <p:spPr>
          <a:xfrm rot="10800000" flipV="1">
            <a:off x="3609154" y="4297268"/>
            <a:ext cx="248466" cy="131863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8" name="Rectangle 387"/>
          <p:cNvSpPr/>
          <p:nvPr/>
        </p:nvSpPr>
        <p:spPr>
          <a:xfrm>
            <a:off x="6858016" y="1357298"/>
            <a:ext cx="12795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b="1" dirty="0" smtClean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Spring 2009</a:t>
            </a:r>
            <a:endParaRPr lang="en-GB" sz="1400" b="1" dirty="0">
              <a:solidFill>
                <a:srgbClr val="00B05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89" name="Straight Arrow Connector 388"/>
          <p:cNvCxnSpPr/>
          <p:nvPr/>
        </p:nvCxnSpPr>
        <p:spPr>
          <a:xfrm rot="5400000">
            <a:off x="6946843" y="1660439"/>
            <a:ext cx="214314" cy="179536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" name="TextBox 341"/>
          <p:cNvSpPr txBox="1"/>
          <p:nvPr/>
        </p:nvSpPr>
        <p:spPr>
          <a:xfrm rot="20739156">
            <a:off x="4087206" y="5576918"/>
            <a:ext cx="4155946" cy="646331"/>
          </a:xfrm>
          <a:prstGeom prst="rect">
            <a:avLst/>
          </a:prstGeom>
          <a:solidFill>
            <a:schemeClr val="bg2">
              <a:lumMod val="60000"/>
              <a:lumOff val="40000"/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 service approved yet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These dates are only effort estimations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344" name="Straight Arrow Connector 343"/>
          <p:cNvCxnSpPr/>
          <p:nvPr/>
        </p:nvCxnSpPr>
        <p:spPr>
          <a:xfrm rot="5400000">
            <a:off x="2871650" y="1769094"/>
            <a:ext cx="533732" cy="214311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Mountable file system is considered a strategic direction</a:t>
            </a:r>
          </a:p>
          <a:p>
            <a:pPr lvl="1"/>
            <a:r>
              <a:rPr lang="en-GB" dirty="0" smtClean="0"/>
              <a:t>Either with Castor or with a new file system</a:t>
            </a:r>
          </a:p>
          <a:p>
            <a:r>
              <a:rPr lang="en-GB" dirty="0" smtClean="0"/>
              <a:t>Feedback welcome to understand to what extent experiments require a unique name space between files on disks and files on tape</a:t>
            </a:r>
          </a:p>
          <a:p>
            <a:r>
              <a:rPr lang="en-GB" dirty="0" smtClean="0"/>
              <a:t>The two approaches implies different levels of consistency and data management automation experiments expect from IT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</a:t>
            </a:r>
            <a:r>
              <a:rPr lang="en-GB" smtClean="0"/>
              <a:t>/ Discussion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/>
          </a:p>
        </p:txBody>
      </p:sp>
      <p:pic>
        <p:nvPicPr>
          <p:cNvPr id="55298" name="Picture 2" descr="http://mediaarchive.cern.ch/MediaArchive/Photo/Public/2008/0804041/0804041_02/0804041_02-A4-at-144-d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69" y="1071546"/>
            <a:ext cx="8978874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Short summary of</a:t>
            </a:r>
          </a:p>
          <a:p>
            <a:pPr lvl="1"/>
            <a:r>
              <a:rPr lang="en-GB" dirty="0" smtClean="0"/>
              <a:t>Data Management Software Status for the Tier-0</a:t>
            </a:r>
          </a:p>
          <a:p>
            <a:pPr lvl="1"/>
            <a:r>
              <a:rPr lang="en-GB" dirty="0" smtClean="0"/>
              <a:t>Ongoing developments for Tier-0 activities</a:t>
            </a:r>
          </a:p>
          <a:p>
            <a:r>
              <a:rPr lang="en-GB" dirty="0" smtClean="0"/>
              <a:t>Requirements for Analysis received so far</a:t>
            </a:r>
          </a:p>
          <a:p>
            <a:r>
              <a:rPr lang="en-GB" dirty="0" smtClean="0"/>
              <a:t>Current areas of developments and plans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  <p:pic>
        <p:nvPicPr>
          <p:cNvPr id="40962" name="Picture 2" descr="http://mediaarchive.cern.ch/MediaArchive/Photo/Public/2006/0610046/0610046_01/0610046_01-A4-at-144-dpi.jpg"/>
          <p:cNvPicPr>
            <a:picLocks noChangeAspect="1" noChangeArrowheads="1"/>
          </p:cNvPicPr>
          <p:nvPr/>
        </p:nvPicPr>
        <p:blipFill>
          <a:blip r:embed="rId2"/>
          <a:srcRect t="53204" b="15340"/>
          <a:stretch>
            <a:fillRect/>
          </a:stretch>
        </p:blipFill>
        <p:spPr bwMode="auto">
          <a:xfrm>
            <a:off x="2428860" y="4057116"/>
            <a:ext cx="5786478" cy="2729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Status for the Tier-0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For all Tier-0 data operations, CERN is using CASTOR for</a:t>
            </a:r>
          </a:p>
          <a:p>
            <a:pPr lvl="1"/>
            <a:r>
              <a:rPr lang="en-GB" sz="2000" dirty="0" smtClean="0"/>
              <a:t>Migration of LHC data to tape</a:t>
            </a:r>
          </a:p>
          <a:p>
            <a:pPr lvl="1"/>
            <a:r>
              <a:rPr lang="en-GB" sz="2000" dirty="0" smtClean="0"/>
              <a:t>Replication of the LHC data to Tier-1 sites</a:t>
            </a:r>
          </a:p>
          <a:p>
            <a:r>
              <a:rPr lang="en-GB" sz="2400" dirty="0" smtClean="0"/>
              <a:t>CCRC’08 Data Challenges have validated this architecture which is now in production (version 2.1.7)</a:t>
            </a:r>
          </a:p>
          <a:p>
            <a:endParaRPr lang="en-GB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357290" y="5500702"/>
            <a:ext cx="7543800" cy="9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Tx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 but few improvements are necessary as Tier-0 data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must also be accessible for analysis at CERN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lowchart: Magnetic Disk 4"/>
          <p:cNvSpPr/>
          <p:nvPr/>
        </p:nvSpPr>
        <p:spPr>
          <a:xfrm>
            <a:off x="4625579" y="4572008"/>
            <a:ext cx="321471" cy="42862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071802" y="4357694"/>
            <a:ext cx="1357322" cy="28575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43108" y="4214818"/>
            <a:ext cx="6605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ALICE</a:t>
            </a:r>
          </a:p>
          <a:p>
            <a:r>
              <a:rPr lang="en-GB" sz="1200" dirty="0" smtClean="0"/>
              <a:t>ATLAS</a:t>
            </a:r>
          </a:p>
          <a:p>
            <a:r>
              <a:rPr lang="en-GB" sz="1200" dirty="0" smtClean="0"/>
              <a:t>CMS</a:t>
            </a:r>
          </a:p>
          <a:p>
            <a:r>
              <a:rPr lang="en-GB" sz="1200" dirty="0" err="1" smtClean="0"/>
              <a:t>LHCb</a:t>
            </a:r>
            <a:endParaRPr lang="en-GB" sz="1200" dirty="0"/>
          </a:p>
        </p:txBody>
      </p:sp>
      <p:grpSp>
        <p:nvGrpSpPr>
          <p:cNvPr id="8" name="Group 7"/>
          <p:cNvGrpSpPr/>
          <p:nvPr/>
        </p:nvGrpSpPr>
        <p:grpSpPr>
          <a:xfrm>
            <a:off x="4572000" y="3714752"/>
            <a:ext cx="428628" cy="264760"/>
            <a:chOff x="4929190" y="3714752"/>
            <a:chExt cx="3857652" cy="2382839"/>
          </a:xfrm>
        </p:grpSpPr>
        <p:sp>
          <p:nvSpPr>
            <p:cNvPr id="9" name="Rectangle 8"/>
            <p:cNvSpPr/>
            <p:nvPr/>
          </p:nvSpPr>
          <p:spPr>
            <a:xfrm>
              <a:off x="4929190" y="3714752"/>
              <a:ext cx="3857652" cy="23367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6295056" y="5445625"/>
              <a:ext cx="969295" cy="651966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0" y="433"/>
                </a:cxn>
                <a:cxn ang="0">
                  <a:pos x="672" y="450"/>
                </a:cxn>
                <a:cxn ang="0">
                  <a:pos x="569" y="0"/>
                </a:cxn>
                <a:cxn ang="0">
                  <a:pos x="124" y="0"/>
                </a:cxn>
                <a:cxn ang="0">
                  <a:pos x="124" y="0"/>
                </a:cxn>
              </a:cxnLst>
              <a:rect l="0" t="0" r="r" b="b"/>
              <a:pathLst>
                <a:path w="672" h="450">
                  <a:moveTo>
                    <a:pt x="124" y="0"/>
                  </a:moveTo>
                  <a:lnTo>
                    <a:pt x="0" y="433"/>
                  </a:lnTo>
                  <a:lnTo>
                    <a:pt x="672" y="450"/>
                  </a:lnTo>
                  <a:lnTo>
                    <a:pt x="569" y="0"/>
                  </a:lnTo>
                  <a:lnTo>
                    <a:pt x="124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918174" y="3899370"/>
              <a:ext cx="1702036" cy="1710690"/>
            </a:xfrm>
            <a:custGeom>
              <a:avLst/>
              <a:gdLst/>
              <a:ahLst/>
              <a:cxnLst>
                <a:cxn ang="0">
                  <a:pos x="650" y="1182"/>
                </a:cxn>
                <a:cxn ang="0">
                  <a:pos x="723" y="1167"/>
                </a:cxn>
                <a:cxn ang="0">
                  <a:pos x="793" y="1148"/>
                </a:cxn>
                <a:cxn ang="0">
                  <a:pos x="858" y="1119"/>
                </a:cxn>
                <a:cxn ang="0">
                  <a:pos x="920" y="1083"/>
                </a:cxn>
                <a:cxn ang="0">
                  <a:pos x="976" y="1038"/>
                </a:cxn>
                <a:cxn ang="0">
                  <a:pos x="1027" y="990"/>
                </a:cxn>
                <a:cxn ang="0">
                  <a:pos x="1071" y="933"/>
                </a:cxn>
                <a:cxn ang="0">
                  <a:pos x="1111" y="874"/>
                </a:cxn>
                <a:cxn ang="0">
                  <a:pos x="1139" y="808"/>
                </a:cxn>
                <a:cxn ang="0">
                  <a:pos x="1162" y="739"/>
                </a:cxn>
                <a:cxn ang="0">
                  <a:pos x="1175" y="667"/>
                </a:cxn>
                <a:cxn ang="0">
                  <a:pos x="1181" y="593"/>
                </a:cxn>
                <a:cxn ang="0">
                  <a:pos x="1175" y="517"/>
                </a:cxn>
                <a:cxn ang="0">
                  <a:pos x="1162" y="444"/>
                </a:cxn>
                <a:cxn ang="0">
                  <a:pos x="1139" y="374"/>
                </a:cxn>
                <a:cxn ang="0">
                  <a:pos x="1111" y="310"/>
                </a:cxn>
                <a:cxn ang="0">
                  <a:pos x="1071" y="249"/>
                </a:cxn>
                <a:cxn ang="0">
                  <a:pos x="1027" y="194"/>
                </a:cxn>
                <a:cxn ang="0">
                  <a:pos x="976" y="142"/>
                </a:cxn>
                <a:cxn ang="0">
                  <a:pos x="920" y="100"/>
                </a:cxn>
                <a:cxn ang="0">
                  <a:pos x="858" y="62"/>
                </a:cxn>
                <a:cxn ang="0">
                  <a:pos x="793" y="34"/>
                </a:cxn>
                <a:cxn ang="0">
                  <a:pos x="723" y="13"/>
                </a:cxn>
                <a:cxn ang="0">
                  <a:pos x="650" y="2"/>
                </a:cxn>
                <a:cxn ang="0">
                  <a:pos x="574" y="0"/>
                </a:cxn>
                <a:cxn ang="0">
                  <a:pos x="500" y="5"/>
                </a:cxn>
                <a:cxn ang="0">
                  <a:pos x="428" y="21"/>
                </a:cxn>
                <a:cxn ang="0">
                  <a:pos x="359" y="45"/>
                </a:cxn>
                <a:cxn ang="0">
                  <a:pos x="295" y="76"/>
                </a:cxn>
                <a:cxn ang="0">
                  <a:pos x="236" y="116"/>
                </a:cxn>
                <a:cxn ang="0">
                  <a:pos x="183" y="163"/>
                </a:cxn>
                <a:cxn ang="0">
                  <a:pos x="133" y="214"/>
                </a:cxn>
                <a:cxn ang="0">
                  <a:pos x="91" y="271"/>
                </a:cxn>
                <a:cxn ang="0">
                  <a:pos x="55" y="334"/>
                </a:cxn>
                <a:cxn ang="0">
                  <a:pos x="29" y="403"/>
                </a:cxn>
                <a:cxn ang="0">
                  <a:pos x="12" y="473"/>
                </a:cxn>
                <a:cxn ang="0">
                  <a:pos x="0" y="547"/>
                </a:cxn>
                <a:cxn ang="0">
                  <a:pos x="0" y="623"/>
                </a:cxn>
                <a:cxn ang="0">
                  <a:pos x="8" y="695"/>
                </a:cxn>
                <a:cxn ang="0">
                  <a:pos x="25" y="768"/>
                </a:cxn>
                <a:cxn ang="0">
                  <a:pos x="51" y="834"/>
                </a:cxn>
                <a:cxn ang="0">
                  <a:pos x="84" y="897"/>
                </a:cxn>
                <a:cxn ang="0">
                  <a:pos x="124" y="956"/>
                </a:cxn>
                <a:cxn ang="0">
                  <a:pos x="173" y="1011"/>
                </a:cxn>
                <a:cxn ang="0">
                  <a:pos x="224" y="1057"/>
                </a:cxn>
                <a:cxn ang="0">
                  <a:pos x="282" y="1098"/>
                </a:cxn>
                <a:cxn ang="0">
                  <a:pos x="346" y="1131"/>
                </a:cxn>
                <a:cxn ang="0">
                  <a:pos x="415" y="1157"/>
                </a:cxn>
                <a:cxn ang="0">
                  <a:pos x="485" y="1175"/>
                </a:cxn>
                <a:cxn ang="0">
                  <a:pos x="561" y="1184"/>
                </a:cxn>
              </a:cxnLst>
              <a:rect l="0" t="0" r="r" b="b"/>
              <a:pathLst>
                <a:path w="1181" h="1184">
                  <a:moveTo>
                    <a:pt x="591" y="1184"/>
                  </a:moveTo>
                  <a:lnTo>
                    <a:pt x="605" y="1184"/>
                  </a:lnTo>
                  <a:lnTo>
                    <a:pt x="620" y="1184"/>
                  </a:lnTo>
                  <a:lnTo>
                    <a:pt x="635" y="1182"/>
                  </a:lnTo>
                  <a:lnTo>
                    <a:pt x="650" y="1182"/>
                  </a:lnTo>
                  <a:lnTo>
                    <a:pt x="664" y="1178"/>
                  </a:lnTo>
                  <a:lnTo>
                    <a:pt x="679" y="1176"/>
                  </a:lnTo>
                  <a:lnTo>
                    <a:pt x="694" y="1175"/>
                  </a:lnTo>
                  <a:lnTo>
                    <a:pt x="709" y="1173"/>
                  </a:lnTo>
                  <a:lnTo>
                    <a:pt x="723" y="1167"/>
                  </a:lnTo>
                  <a:lnTo>
                    <a:pt x="736" y="1165"/>
                  </a:lnTo>
                  <a:lnTo>
                    <a:pt x="749" y="1161"/>
                  </a:lnTo>
                  <a:lnTo>
                    <a:pt x="765" y="1157"/>
                  </a:lnTo>
                  <a:lnTo>
                    <a:pt x="778" y="1152"/>
                  </a:lnTo>
                  <a:lnTo>
                    <a:pt x="793" y="1148"/>
                  </a:lnTo>
                  <a:lnTo>
                    <a:pt x="806" y="1142"/>
                  </a:lnTo>
                  <a:lnTo>
                    <a:pt x="820" y="1138"/>
                  </a:lnTo>
                  <a:lnTo>
                    <a:pt x="833" y="1131"/>
                  </a:lnTo>
                  <a:lnTo>
                    <a:pt x="844" y="1125"/>
                  </a:lnTo>
                  <a:lnTo>
                    <a:pt x="858" y="1119"/>
                  </a:lnTo>
                  <a:lnTo>
                    <a:pt x="871" y="1114"/>
                  </a:lnTo>
                  <a:lnTo>
                    <a:pt x="882" y="1104"/>
                  </a:lnTo>
                  <a:lnTo>
                    <a:pt x="896" y="1098"/>
                  </a:lnTo>
                  <a:lnTo>
                    <a:pt x="907" y="1089"/>
                  </a:lnTo>
                  <a:lnTo>
                    <a:pt x="920" y="1083"/>
                  </a:lnTo>
                  <a:lnTo>
                    <a:pt x="930" y="1074"/>
                  </a:lnTo>
                  <a:lnTo>
                    <a:pt x="941" y="1066"/>
                  </a:lnTo>
                  <a:lnTo>
                    <a:pt x="953" y="1057"/>
                  </a:lnTo>
                  <a:lnTo>
                    <a:pt x="964" y="1049"/>
                  </a:lnTo>
                  <a:lnTo>
                    <a:pt x="976" y="1038"/>
                  </a:lnTo>
                  <a:lnTo>
                    <a:pt x="987" y="1030"/>
                  </a:lnTo>
                  <a:lnTo>
                    <a:pt x="996" y="1021"/>
                  </a:lnTo>
                  <a:lnTo>
                    <a:pt x="1008" y="1011"/>
                  </a:lnTo>
                  <a:lnTo>
                    <a:pt x="1017" y="1000"/>
                  </a:lnTo>
                  <a:lnTo>
                    <a:pt x="1027" y="990"/>
                  </a:lnTo>
                  <a:lnTo>
                    <a:pt x="1036" y="979"/>
                  </a:lnTo>
                  <a:lnTo>
                    <a:pt x="1046" y="967"/>
                  </a:lnTo>
                  <a:lnTo>
                    <a:pt x="1054" y="956"/>
                  </a:lnTo>
                  <a:lnTo>
                    <a:pt x="1063" y="944"/>
                  </a:lnTo>
                  <a:lnTo>
                    <a:pt x="1071" y="933"/>
                  </a:lnTo>
                  <a:lnTo>
                    <a:pt x="1080" y="924"/>
                  </a:lnTo>
                  <a:lnTo>
                    <a:pt x="1088" y="910"/>
                  </a:lnTo>
                  <a:lnTo>
                    <a:pt x="1095" y="897"/>
                  </a:lnTo>
                  <a:lnTo>
                    <a:pt x="1101" y="886"/>
                  </a:lnTo>
                  <a:lnTo>
                    <a:pt x="1111" y="874"/>
                  </a:lnTo>
                  <a:lnTo>
                    <a:pt x="1116" y="861"/>
                  </a:lnTo>
                  <a:lnTo>
                    <a:pt x="1122" y="848"/>
                  </a:lnTo>
                  <a:lnTo>
                    <a:pt x="1128" y="834"/>
                  </a:lnTo>
                  <a:lnTo>
                    <a:pt x="1135" y="823"/>
                  </a:lnTo>
                  <a:lnTo>
                    <a:pt x="1139" y="808"/>
                  </a:lnTo>
                  <a:lnTo>
                    <a:pt x="1145" y="794"/>
                  </a:lnTo>
                  <a:lnTo>
                    <a:pt x="1149" y="781"/>
                  </a:lnTo>
                  <a:lnTo>
                    <a:pt x="1154" y="768"/>
                  </a:lnTo>
                  <a:lnTo>
                    <a:pt x="1158" y="752"/>
                  </a:lnTo>
                  <a:lnTo>
                    <a:pt x="1162" y="739"/>
                  </a:lnTo>
                  <a:lnTo>
                    <a:pt x="1164" y="726"/>
                  </a:lnTo>
                  <a:lnTo>
                    <a:pt x="1170" y="711"/>
                  </a:lnTo>
                  <a:lnTo>
                    <a:pt x="1171" y="695"/>
                  </a:lnTo>
                  <a:lnTo>
                    <a:pt x="1173" y="682"/>
                  </a:lnTo>
                  <a:lnTo>
                    <a:pt x="1175" y="667"/>
                  </a:lnTo>
                  <a:lnTo>
                    <a:pt x="1179" y="654"/>
                  </a:lnTo>
                  <a:lnTo>
                    <a:pt x="1179" y="637"/>
                  </a:lnTo>
                  <a:lnTo>
                    <a:pt x="1181" y="623"/>
                  </a:lnTo>
                  <a:lnTo>
                    <a:pt x="1181" y="608"/>
                  </a:lnTo>
                  <a:lnTo>
                    <a:pt x="1181" y="593"/>
                  </a:lnTo>
                  <a:lnTo>
                    <a:pt x="1181" y="578"/>
                  </a:lnTo>
                  <a:lnTo>
                    <a:pt x="1181" y="562"/>
                  </a:lnTo>
                  <a:lnTo>
                    <a:pt x="1179" y="547"/>
                  </a:lnTo>
                  <a:lnTo>
                    <a:pt x="1179" y="532"/>
                  </a:lnTo>
                  <a:lnTo>
                    <a:pt x="1175" y="517"/>
                  </a:lnTo>
                  <a:lnTo>
                    <a:pt x="1173" y="502"/>
                  </a:lnTo>
                  <a:lnTo>
                    <a:pt x="1171" y="486"/>
                  </a:lnTo>
                  <a:lnTo>
                    <a:pt x="1170" y="473"/>
                  </a:lnTo>
                  <a:lnTo>
                    <a:pt x="1164" y="458"/>
                  </a:lnTo>
                  <a:lnTo>
                    <a:pt x="1162" y="444"/>
                  </a:lnTo>
                  <a:lnTo>
                    <a:pt x="1158" y="429"/>
                  </a:lnTo>
                  <a:lnTo>
                    <a:pt x="1154" y="416"/>
                  </a:lnTo>
                  <a:lnTo>
                    <a:pt x="1149" y="403"/>
                  </a:lnTo>
                  <a:lnTo>
                    <a:pt x="1145" y="389"/>
                  </a:lnTo>
                  <a:lnTo>
                    <a:pt x="1139" y="374"/>
                  </a:lnTo>
                  <a:lnTo>
                    <a:pt x="1135" y="363"/>
                  </a:lnTo>
                  <a:lnTo>
                    <a:pt x="1128" y="349"/>
                  </a:lnTo>
                  <a:lnTo>
                    <a:pt x="1122" y="334"/>
                  </a:lnTo>
                  <a:lnTo>
                    <a:pt x="1116" y="323"/>
                  </a:lnTo>
                  <a:lnTo>
                    <a:pt x="1111" y="310"/>
                  </a:lnTo>
                  <a:lnTo>
                    <a:pt x="1101" y="296"/>
                  </a:lnTo>
                  <a:lnTo>
                    <a:pt x="1095" y="285"/>
                  </a:lnTo>
                  <a:lnTo>
                    <a:pt x="1088" y="271"/>
                  </a:lnTo>
                  <a:lnTo>
                    <a:pt x="1080" y="260"/>
                  </a:lnTo>
                  <a:lnTo>
                    <a:pt x="1071" y="249"/>
                  </a:lnTo>
                  <a:lnTo>
                    <a:pt x="1063" y="237"/>
                  </a:lnTo>
                  <a:lnTo>
                    <a:pt x="1054" y="226"/>
                  </a:lnTo>
                  <a:lnTo>
                    <a:pt x="1046" y="214"/>
                  </a:lnTo>
                  <a:lnTo>
                    <a:pt x="1036" y="203"/>
                  </a:lnTo>
                  <a:lnTo>
                    <a:pt x="1027" y="194"/>
                  </a:lnTo>
                  <a:lnTo>
                    <a:pt x="1017" y="182"/>
                  </a:lnTo>
                  <a:lnTo>
                    <a:pt x="1008" y="175"/>
                  </a:lnTo>
                  <a:lnTo>
                    <a:pt x="996" y="163"/>
                  </a:lnTo>
                  <a:lnTo>
                    <a:pt x="987" y="154"/>
                  </a:lnTo>
                  <a:lnTo>
                    <a:pt x="976" y="142"/>
                  </a:lnTo>
                  <a:lnTo>
                    <a:pt x="964" y="135"/>
                  </a:lnTo>
                  <a:lnTo>
                    <a:pt x="953" y="125"/>
                  </a:lnTo>
                  <a:lnTo>
                    <a:pt x="941" y="116"/>
                  </a:lnTo>
                  <a:lnTo>
                    <a:pt x="930" y="108"/>
                  </a:lnTo>
                  <a:lnTo>
                    <a:pt x="920" y="100"/>
                  </a:lnTo>
                  <a:lnTo>
                    <a:pt x="907" y="91"/>
                  </a:lnTo>
                  <a:lnTo>
                    <a:pt x="896" y="83"/>
                  </a:lnTo>
                  <a:lnTo>
                    <a:pt x="882" y="76"/>
                  </a:lnTo>
                  <a:lnTo>
                    <a:pt x="871" y="70"/>
                  </a:lnTo>
                  <a:lnTo>
                    <a:pt x="858" y="62"/>
                  </a:lnTo>
                  <a:lnTo>
                    <a:pt x="844" y="57"/>
                  </a:lnTo>
                  <a:lnTo>
                    <a:pt x="833" y="51"/>
                  </a:lnTo>
                  <a:lnTo>
                    <a:pt x="820" y="45"/>
                  </a:lnTo>
                  <a:lnTo>
                    <a:pt x="806" y="40"/>
                  </a:lnTo>
                  <a:lnTo>
                    <a:pt x="793" y="34"/>
                  </a:lnTo>
                  <a:lnTo>
                    <a:pt x="778" y="28"/>
                  </a:lnTo>
                  <a:lnTo>
                    <a:pt x="765" y="24"/>
                  </a:lnTo>
                  <a:lnTo>
                    <a:pt x="749" y="21"/>
                  </a:lnTo>
                  <a:lnTo>
                    <a:pt x="736" y="17"/>
                  </a:lnTo>
                  <a:lnTo>
                    <a:pt x="723" y="13"/>
                  </a:lnTo>
                  <a:lnTo>
                    <a:pt x="709" y="11"/>
                  </a:lnTo>
                  <a:lnTo>
                    <a:pt x="694" y="7"/>
                  </a:lnTo>
                  <a:lnTo>
                    <a:pt x="679" y="5"/>
                  </a:lnTo>
                  <a:lnTo>
                    <a:pt x="664" y="3"/>
                  </a:lnTo>
                  <a:lnTo>
                    <a:pt x="650" y="2"/>
                  </a:lnTo>
                  <a:lnTo>
                    <a:pt x="635" y="0"/>
                  </a:lnTo>
                  <a:lnTo>
                    <a:pt x="620" y="0"/>
                  </a:lnTo>
                  <a:lnTo>
                    <a:pt x="605" y="0"/>
                  </a:lnTo>
                  <a:lnTo>
                    <a:pt x="591" y="0"/>
                  </a:lnTo>
                  <a:lnTo>
                    <a:pt x="574" y="0"/>
                  </a:lnTo>
                  <a:lnTo>
                    <a:pt x="561" y="0"/>
                  </a:lnTo>
                  <a:lnTo>
                    <a:pt x="544" y="0"/>
                  </a:lnTo>
                  <a:lnTo>
                    <a:pt x="529" y="2"/>
                  </a:lnTo>
                  <a:lnTo>
                    <a:pt x="514" y="3"/>
                  </a:lnTo>
                  <a:lnTo>
                    <a:pt x="500" y="5"/>
                  </a:lnTo>
                  <a:lnTo>
                    <a:pt x="485" y="7"/>
                  </a:lnTo>
                  <a:lnTo>
                    <a:pt x="472" y="11"/>
                  </a:lnTo>
                  <a:lnTo>
                    <a:pt x="456" y="13"/>
                  </a:lnTo>
                  <a:lnTo>
                    <a:pt x="441" y="17"/>
                  </a:lnTo>
                  <a:lnTo>
                    <a:pt x="428" y="21"/>
                  </a:lnTo>
                  <a:lnTo>
                    <a:pt x="415" y="24"/>
                  </a:lnTo>
                  <a:lnTo>
                    <a:pt x="399" y="28"/>
                  </a:lnTo>
                  <a:lnTo>
                    <a:pt x="386" y="34"/>
                  </a:lnTo>
                  <a:lnTo>
                    <a:pt x="373" y="40"/>
                  </a:lnTo>
                  <a:lnTo>
                    <a:pt x="359" y="45"/>
                  </a:lnTo>
                  <a:lnTo>
                    <a:pt x="346" y="51"/>
                  </a:lnTo>
                  <a:lnTo>
                    <a:pt x="333" y="57"/>
                  </a:lnTo>
                  <a:lnTo>
                    <a:pt x="320" y="62"/>
                  </a:lnTo>
                  <a:lnTo>
                    <a:pt x="308" y="70"/>
                  </a:lnTo>
                  <a:lnTo>
                    <a:pt x="295" y="76"/>
                  </a:lnTo>
                  <a:lnTo>
                    <a:pt x="282" y="83"/>
                  </a:lnTo>
                  <a:lnTo>
                    <a:pt x="270" y="91"/>
                  </a:lnTo>
                  <a:lnTo>
                    <a:pt x="259" y="100"/>
                  </a:lnTo>
                  <a:lnTo>
                    <a:pt x="247" y="108"/>
                  </a:lnTo>
                  <a:lnTo>
                    <a:pt x="236" y="116"/>
                  </a:lnTo>
                  <a:lnTo>
                    <a:pt x="224" y="125"/>
                  </a:lnTo>
                  <a:lnTo>
                    <a:pt x="213" y="135"/>
                  </a:lnTo>
                  <a:lnTo>
                    <a:pt x="202" y="142"/>
                  </a:lnTo>
                  <a:lnTo>
                    <a:pt x="192" y="154"/>
                  </a:lnTo>
                  <a:lnTo>
                    <a:pt x="183" y="163"/>
                  </a:lnTo>
                  <a:lnTo>
                    <a:pt x="173" y="175"/>
                  </a:lnTo>
                  <a:lnTo>
                    <a:pt x="162" y="182"/>
                  </a:lnTo>
                  <a:lnTo>
                    <a:pt x="152" y="194"/>
                  </a:lnTo>
                  <a:lnTo>
                    <a:pt x="143" y="203"/>
                  </a:lnTo>
                  <a:lnTo>
                    <a:pt x="133" y="214"/>
                  </a:lnTo>
                  <a:lnTo>
                    <a:pt x="124" y="226"/>
                  </a:lnTo>
                  <a:lnTo>
                    <a:pt x="116" y="237"/>
                  </a:lnTo>
                  <a:lnTo>
                    <a:pt x="107" y="249"/>
                  </a:lnTo>
                  <a:lnTo>
                    <a:pt x="99" y="260"/>
                  </a:lnTo>
                  <a:lnTo>
                    <a:pt x="91" y="271"/>
                  </a:lnTo>
                  <a:lnTo>
                    <a:pt x="84" y="285"/>
                  </a:lnTo>
                  <a:lnTo>
                    <a:pt x="76" y="296"/>
                  </a:lnTo>
                  <a:lnTo>
                    <a:pt x="70" y="310"/>
                  </a:lnTo>
                  <a:lnTo>
                    <a:pt x="63" y="323"/>
                  </a:lnTo>
                  <a:lnTo>
                    <a:pt x="55" y="334"/>
                  </a:lnTo>
                  <a:lnTo>
                    <a:pt x="51" y="349"/>
                  </a:lnTo>
                  <a:lnTo>
                    <a:pt x="46" y="363"/>
                  </a:lnTo>
                  <a:lnTo>
                    <a:pt x="38" y="374"/>
                  </a:lnTo>
                  <a:lnTo>
                    <a:pt x="34" y="389"/>
                  </a:lnTo>
                  <a:lnTo>
                    <a:pt x="29" y="403"/>
                  </a:lnTo>
                  <a:lnTo>
                    <a:pt x="25" y="416"/>
                  </a:lnTo>
                  <a:lnTo>
                    <a:pt x="21" y="429"/>
                  </a:lnTo>
                  <a:lnTo>
                    <a:pt x="17" y="444"/>
                  </a:lnTo>
                  <a:lnTo>
                    <a:pt x="13" y="458"/>
                  </a:lnTo>
                  <a:lnTo>
                    <a:pt x="12" y="473"/>
                  </a:lnTo>
                  <a:lnTo>
                    <a:pt x="8" y="486"/>
                  </a:lnTo>
                  <a:lnTo>
                    <a:pt x="6" y="502"/>
                  </a:lnTo>
                  <a:lnTo>
                    <a:pt x="4" y="517"/>
                  </a:lnTo>
                  <a:lnTo>
                    <a:pt x="2" y="532"/>
                  </a:lnTo>
                  <a:lnTo>
                    <a:pt x="0" y="547"/>
                  </a:lnTo>
                  <a:lnTo>
                    <a:pt x="0" y="562"/>
                  </a:lnTo>
                  <a:lnTo>
                    <a:pt x="0" y="578"/>
                  </a:lnTo>
                  <a:lnTo>
                    <a:pt x="0" y="593"/>
                  </a:lnTo>
                  <a:lnTo>
                    <a:pt x="0" y="608"/>
                  </a:lnTo>
                  <a:lnTo>
                    <a:pt x="0" y="623"/>
                  </a:lnTo>
                  <a:lnTo>
                    <a:pt x="0" y="637"/>
                  </a:lnTo>
                  <a:lnTo>
                    <a:pt x="2" y="654"/>
                  </a:lnTo>
                  <a:lnTo>
                    <a:pt x="4" y="667"/>
                  </a:lnTo>
                  <a:lnTo>
                    <a:pt x="6" y="682"/>
                  </a:lnTo>
                  <a:lnTo>
                    <a:pt x="8" y="695"/>
                  </a:lnTo>
                  <a:lnTo>
                    <a:pt x="12" y="711"/>
                  </a:lnTo>
                  <a:lnTo>
                    <a:pt x="13" y="726"/>
                  </a:lnTo>
                  <a:lnTo>
                    <a:pt x="17" y="739"/>
                  </a:lnTo>
                  <a:lnTo>
                    <a:pt x="21" y="752"/>
                  </a:lnTo>
                  <a:lnTo>
                    <a:pt x="25" y="768"/>
                  </a:lnTo>
                  <a:lnTo>
                    <a:pt x="29" y="781"/>
                  </a:lnTo>
                  <a:lnTo>
                    <a:pt x="34" y="794"/>
                  </a:lnTo>
                  <a:lnTo>
                    <a:pt x="38" y="808"/>
                  </a:lnTo>
                  <a:lnTo>
                    <a:pt x="46" y="823"/>
                  </a:lnTo>
                  <a:lnTo>
                    <a:pt x="51" y="834"/>
                  </a:lnTo>
                  <a:lnTo>
                    <a:pt x="55" y="848"/>
                  </a:lnTo>
                  <a:lnTo>
                    <a:pt x="63" y="861"/>
                  </a:lnTo>
                  <a:lnTo>
                    <a:pt x="70" y="874"/>
                  </a:lnTo>
                  <a:lnTo>
                    <a:pt x="76" y="886"/>
                  </a:lnTo>
                  <a:lnTo>
                    <a:pt x="84" y="897"/>
                  </a:lnTo>
                  <a:lnTo>
                    <a:pt x="91" y="910"/>
                  </a:lnTo>
                  <a:lnTo>
                    <a:pt x="99" y="924"/>
                  </a:lnTo>
                  <a:lnTo>
                    <a:pt x="107" y="933"/>
                  </a:lnTo>
                  <a:lnTo>
                    <a:pt x="116" y="944"/>
                  </a:lnTo>
                  <a:lnTo>
                    <a:pt x="124" y="956"/>
                  </a:lnTo>
                  <a:lnTo>
                    <a:pt x="133" y="967"/>
                  </a:lnTo>
                  <a:lnTo>
                    <a:pt x="143" y="979"/>
                  </a:lnTo>
                  <a:lnTo>
                    <a:pt x="152" y="990"/>
                  </a:lnTo>
                  <a:lnTo>
                    <a:pt x="162" y="1000"/>
                  </a:lnTo>
                  <a:lnTo>
                    <a:pt x="173" y="1011"/>
                  </a:lnTo>
                  <a:lnTo>
                    <a:pt x="183" y="1021"/>
                  </a:lnTo>
                  <a:lnTo>
                    <a:pt x="192" y="1030"/>
                  </a:lnTo>
                  <a:lnTo>
                    <a:pt x="202" y="1038"/>
                  </a:lnTo>
                  <a:lnTo>
                    <a:pt x="213" y="1049"/>
                  </a:lnTo>
                  <a:lnTo>
                    <a:pt x="224" y="1057"/>
                  </a:lnTo>
                  <a:lnTo>
                    <a:pt x="236" y="1066"/>
                  </a:lnTo>
                  <a:lnTo>
                    <a:pt x="247" y="1074"/>
                  </a:lnTo>
                  <a:lnTo>
                    <a:pt x="259" y="1083"/>
                  </a:lnTo>
                  <a:lnTo>
                    <a:pt x="270" y="1089"/>
                  </a:lnTo>
                  <a:lnTo>
                    <a:pt x="282" y="1098"/>
                  </a:lnTo>
                  <a:lnTo>
                    <a:pt x="295" y="1104"/>
                  </a:lnTo>
                  <a:lnTo>
                    <a:pt x="308" y="1114"/>
                  </a:lnTo>
                  <a:lnTo>
                    <a:pt x="320" y="1119"/>
                  </a:lnTo>
                  <a:lnTo>
                    <a:pt x="333" y="1125"/>
                  </a:lnTo>
                  <a:lnTo>
                    <a:pt x="346" y="1131"/>
                  </a:lnTo>
                  <a:lnTo>
                    <a:pt x="359" y="1138"/>
                  </a:lnTo>
                  <a:lnTo>
                    <a:pt x="373" y="1142"/>
                  </a:lnTo>
                  <a:lnTo>
                    <a:pt x="386" y="1148"/>
                  </a:lnTo>
                  <a:lnTo>
                    <a:pt x="399" y="1152"/>
                  </a:lnTo>
                  <a:lnTo>
                    <a:pt x="415" y="1157"/>
                  </a:lnTo>
                  <a:lnTo>
                    <a:pt x="428" y="1161"/>
                  </a:lnTo>
                  <a:lnTo>
                    <a:pt x="441" y="1165"/>
                  </a:lnTo>
                  <a:lnTo>
                    <a:pt x="456" y="1167"/>
                  </a:lnTo>
                  <a:lnTo>
                    <a:pt x="472" y="1173"/>
                  </a:lnTo>
                  <a:lnTo>
                    <a:pt x="485" y="1175"/>
                  </a:lnTo>
                  <a:lnTo>
                    <a:pt x="500" y="1176"/>
                  </a:lnTo>
                  <a:lnTo>
                    <a:pt x="514" y="1178"/>
                  </a:lnTo>
                  <a:lnTo>
                    <a:pt x="529" y="1182"/>
                  </a:lnTo>
                  <a:lnTo>
                    <a:pt x="544" y="1182"/>
                  </a:lnTo>
                  <a:lnTo>
                    <a:pt x="561" y="1184"/>
                  </a:lnTo>
                  <a:lnTo>
                    <a:pt x="574" y="1184"/>
                  </a:lnTo>
                  <a:lnTo>
                    <a:pt x="591" y="1184"/>
                  </a:lnTo>
                  <a:lnTo>
                    <a:pt x="591" y="11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996063" y="3983029"/>
              <a:ext cx="1491446" cy="1485675"/>
            </a:xfrm>
            <a:custGeom>
              <a:avLst/>
              <a:gdLst/>
              <a:ahLst/>
              <a:cxnLst>
                <a:cxn ang="0">
                  <a:pos x="569" y="1026"/>
                </a:cxn>
                <a:cxn ang="0">
                  <a:pos x="634" y="1015"/>
                </a:cxn>
                <a:cxn ang="0">
                  <a:pos x="694" y="998"/>
                </a:cxn>
                <a:cxn ang="0">
                  <a:pos x="751" y="973"/>
                </a:cxn>
                <a:cxn ang="0">
                  <a:pos x="805" y="941"/>
                </a:cxn>
                <a:cxn ang="0">
                  <a:pos x="854" y="903"/>
                </a:cxn>
                <a:cxn ang="0">
                  <a:pos x="900" y="859"/>
                </a:cxn>
                <a:cxn ang="0">
                  <a:pos x="938" y="810"/>
                </a:cxn>
                <a:cxn ang="0">
                  <a:pos x="972" y="758"/>
                </a:cxn>
                <a:cxn ang="0">
                  <a:pos x="997" y="701"/>
                </a:cxn>
                <a:cxn ang="0">
                  <a:pos x="1018" y="642"/>
                </a:cxn>
                <a:cxn ang="0">
                  <a:pos x="1029" y="580"/>
                </a:cxn>
                <a:cxn ang="0">
                  <a:pos x="1035" y="515"/>
                </a:cxn>
                <a:cxn ang="0">
                  <a:pos x="1029" y="446"/>
                </a:cxn>
                <a:cxn ang="0">
                  <a:pos x="1018" y="384"/>
                </a:cxn>
                <a:cxn ang="0">
                  <a:pos x="997" y="323"/>
                </a:cxn>
                <a:cxn ang="0">
                  <a:pos x="972" y="266"/>
                </a:cxn>
                <a:cxn ang="0">
                  <a:pos x="938" y="214"/>
                </a:cxn>
                <a:cxn ang="0">
                  <a:pos x="900" y="165"/>
                </a:cxn>
                <a:cxn ang="0">
                  <a:pos x="854" y="121"/>
                </a:cxn>
                <a:cxn ang="0">
                  <a:pos x="805" y="85"/>
                </a:cxn>
                <a:cxn ang="0">
                  <a:pos x="751" y="53"/>
                </a:cxn>
                <a:cxn ang="0">
                  <a:pos x="694" y="28"/>
                </a:cxn>
                <a:cxn ang="0">
                  <a:pos x="634" y="11"/>
                </a:cxn>
                <a:cxn ang="0">
                  <a:pos x="569" y="2"/>
                </a:cxn>
                <a:cxn ang="0">
                  <a:pos x="504" y="0"/>
                </a:cxn>
                <a:cxn ang="0">
                  <a:pos x="438" y="3"/>
                </a:cxn>
                <a:cxn ang="0">
                  <a:pos x="373" y="17"/>
                </a:cxn>
                <a:cxn ang="0">
                  <a:pos x="316" y="40"/>
                </a:cxn>
                <a:cxn ang="0">
                  <a:pos x="257" y="64"/>
                </a:cxn>
                <a:cxn ang="0">
                  <a:pos x="206" y="99"/>
                </a:cxn>
                <a:cxn ang="0">
                  <a:pos x="160" y="138"/>
                </a:cxn>
                <a:cxn ang="0">
                  <a:pos x="118" y="184"/>
                </a:cxn>
                <a:cxn ang="0">
                  <a:pos x="80" y="235"/>
                </a:cxn>
                <a:cxn ang="0">
                  <a:pos x="50" y="289"/>
                </a:cxn>
                <a:cxn ang="0">
                  <a:pos x="27" y="346"/>
                </a:cxn>
                <a:cxn ang="0">
                  <a:pos x="10" y="410"/>
                </a:cxn>
                <a:cxn ang="0">
                  <a:pos x="0" y="473"/>
                </a:cxn>
                <a:cxn ang="0">
                  <a:pos x="0" y="540"/>
                </a:cxn>
                <a:cxn ang="0">
                  <a:pos x="6" y="604"/>
                </a:cxn>
                <a:cxn ang="0">
                  <a:pos x="23" y="665"/>
                </a:cxn>
                <a:cxn ang="0">
                  <a:pos x="44" y="724"/>
                </a:cxn>
                <a:cxn ang="0">
                  <a:pos x="75" y="779"/>
                </a:cxn>
                <a:cxn ang="0">
                  <a:pos x="109" y="830"/>
                </a:cxn>
                <a:cxn ang="0">
                  <a:pos x="152" y="878"/>
                </a:cxn>
                <a:cxn ang="0">
                  <a:pos x="196" y="918"/>
                </a:cxn>
                <a:cxn ang="0">
                  <a:pos x="248" y="954"/>
                </a:cxn>
                <a:cxn ang="0">
                  <a:pos x="303" y="984"/>
                </a:cxn>
                <a:cxn ang="0">
                  <a:pos x="362" y="1005"/>
                </a:cxn>
                <a:cxn ang="0">
                  <a:pos x="424" y="1021"/>
                </a:cxn>
                <a:cxn ang="0">
                  <a:pos x="489" y="1030"/>
                </a:cxn>
              </a:cxnLst>
              <a:rect l="0" t="0" r="r" b="b"/>
              <a:pathLst>
                <a:path w="1035" h="1030">
                  <a:moveTo>
                    <a:pt x="518" y="1030"/>
                  </a:moveTo>
                  <a:lnTo>
                    <a:pt x="531" y="1030"/>
                  </a:lnTo>
                  <a:lnTo>
                    <a:pt x="542" y="1030"/>
                  </a:lnTo>
                  <a:lnTo>
                    <a:pt x="556" y="1028"/>
                  </a:lnTo>
                  <a:lnTo>
                    <a:pt x="569" y="1026"/>
                  </a:lnTo>
                  <a:lnTo>
                    <a:pt x="582" y="1024"/>
                  </a:lnTo>
                  <a:lnTo>
                    <a:pt x="596" y="1022"/>
                  </a:lnTo>
                  <a:lnTo>
                    <a:pt x="607" y="1021"/>
                  </a:lnTo>
                  <a:lnTo>
                    <a:pt x="622" y="1019"/>
                  </a:lnTo>
                  <a:lnTo>
                    <a:pt x="634" y="1015"/>
                  </a:lnTo>
                  <a:lnTo>
                    <a:pt x="645" y="1013"/>
                  </a:lnTo>
                  <a:lnTo>
                    <a:pt x="658" y="1009"/>
                  </a:lnTo>
                  <a:lnTo>
                    <a:pt x="672" y="1005"/>
                  </a:lnTo>
                  <a:lnTo>
                    <a:pt x="681" y="1002"/>
                  </a:lnTo>
                  <a:lnTo>
                    <a:pt x="694" y="998"/>
                  </a:lnTo>
                  <a:lnTo>
                    <a:pt x="706" y="992"/>
                  </a:lnTo>
                  <a:lnTo>
                    <a:pt x="719" y="990"/>
                  </a:lnTo>
                  <a:lnTo>
                    <a:pt x="729" y="984"/>
                  </a:lnTo>
                  <a:lnTo>
                    <a:pt x="740" y="979"/>
                  </a:lnTo>
                  <a:lnTo>
                    <a:pt x="751" y="973"/>
                  </a:lnTo>
                  <a:lnTo>
                    <a:pt x="763" y="967"/>
                  </a:lnTo>
                  <a:lnTo>
                    <a:pt x="774" y="960"/>
                  </a:lnTo>
                  <a:lnTo>
                    <a:pt x="784" y="954"/>
                  </a:lnTo>
                  <a:lnTo>
                    <a:pt x="793" y="946"/>
                  </a:lnTo>
                  <a:lnTo>
                    <a:pt x="805" y="941"/>
                  </a:lnTo>
                  <a:lnTo>
                    <a:pt x="814" y="933"/>
                  </a:lnTo>
                  <a:lnTo>
                    <a:pt x="826" y="927"/>
                  </a:lnTo>
                  <a:lnTo>
                    <a:pt x="835" y="918"/>
                  </a:lnTo>
                  <a:lnTo>
                    <a:pt x="845" y="912"/>
                  </a:lnTo>
                  <a:lnTo>
                    <a:pt x="854" y="903"/>
                  </a:lnTo>
                  <a:lnTo>
                    <a:pt x="864" y="895"/>
                  </a:lnTo>
                  <a:lnTo>
                    <a:pt x="873" y="886"/>
                  </a:lnTo>
                  <a:lnTo>
                    <a:pt x="883" y="878"/>
                  </a:lnTo>
                  <a:lnTo>
                    <a:pt x="890" y="868"/>
                  </a:lnTo>
                  <a:lnTo>
                    <a:pt x="900" y="859"/>
                  </a:lnTo>
                  <a:lnTo>
                    <a:pt x="907" y="849"/>
                  </a:lnTo>
                  <a:lnTo>
                    <a:pt x="917" y="840"/>
                  </a:lnTo>
                  <a:lnTo>
                    <a:pt x="923" y="830"/>
                  </a:lnTo>
                  <a:lnTo>
                    <a:pt x="932" y="821"/>
                  </a:lnTo>
                  <a:lnTo>
                    <a:pt x="938" y="810"/>
                  </a:lnTo>
                  <a:lnTo>
                    <a:pt x="945" y="800"/>
                  </a:lnTo>
                  <a:lnTo>
                    <a:pt x="951" y="789"/>
                  </a:lnTo>
                  <a:lnTo>
                    <a:pt x="959" y="779"/>
                  </a:lnTo>
                  <a:lnTo>
                    <a:pt x="964" y="770"/>
                  </a:lnTo>
                  <a:lnTo>
                    <a:pt x="972" y="758"/>
                  </a:lnTo>
                  <a:lnTo>
                    <a:pt x="976" y="747"/>
                  </a:lnTo>
                  <a:lnTo>
                    <a:pt x="983" y="735"/>
                  </a:lnTo>
                  <a:lnTo>
                    <a:pt x="989" y="724"/>
                  </a:lnTo>
                  <a:lnTo>
                    <a:pt x="995" y="714"/>
                  </a:lnTo>
                  <a:lnTo>
                    <a:pt x="997" y="701"/>
                  </a:lnTo>
                  <a:lnTo>
                    <a:pt x="1002" y="690"/>
                  </a:lnTo>
                  <a:lnTo>
                    <a:pt x="1006" y="676"/>
                  </a:lnTo>
                  <a:lnTo>
                    <a:pt x="1010" y="665"/>
                  </a:lnTo>
                  <a:lnTo>
                    <a:pt x="1014" y="654"/>
                  </a:lnTo>
                  <a:lnTo>
                    <a:pt x="1018" y="642"/>
                  </a:lnTo>
                  <a:lnTo>
                    <a:pt x="1020" y="629"/>
                  </a:lnTo>
                  <a:lnTo>
                    <a:pt x="1023" y="618"/>
                  </a:lnTo>
                  <a:lnTo>
                    <a:pt x="1025" y="604"/>
                  </a:lnTo>
                  <a:lnTo>
                    <a:pt x="1027" y="591"/>
                  </a:lnTo>
                  <a:lnTo>
                    <a:pt x="1029" y="580"/>
                  </a:lnTo>
                  <a:lnTo>
                    <a:pt x="1031" y="566"/>
                  </a:lnTo>
                  <a:lnTo>
                    <a:pt x="1033" y="553"/>
                  </a:lnTo>
                  <a:lnTo>
                    <a:pt x="1035" y="540"/>
                  </a:lnTo>
                  <a:lnTo>
                    <a:pt x="1035" y="528"/>
                  </a:lnTo>
                  <a:lnTo>
                    <a:pt x="1035" y="515"/>
                  </a:lnTo>
                  <a:lnTo>
                    <a:pt x="1035" y="502"/>
                  </a:lnTo>
                  <a:lnTo>
                    <a:pt x="1035" y="488"/>
                  </a:lnTo>
                  <a:lnTo>
                    <a:pt x="1033" y="473"/>
                  </a:lnTo>
                  <a:lnTo>
                    <a:pt x="1031" y="462"/>
                  </a:lnTo>
                  <a:lnTo>
                    <a:pt x="1029" y="446"/>
                  </a:lnTo>
                  <a:lnTo>
                    <a:pt x="1027" y="435"/>
                  </a:lnTo>
                  <a:lnTo>
                    <a:pt x="1025" y="422"/>
                  </a:lnTo>
                  <a:lnTo>
                    <a:pt x="1023" y="410"/>
                  </a:lnTo>
                  <a:lnTo>
                    <a:pt x="1020" y="395"/>
                  </a:lnTo>
                  <a:lnTo>
                    <a:pt x="1018" y="384"/>
                  </a:lnTo>
                  <a:lnTo>
                    <a:pt x="1014" y="370"/>
                  </a:lnTo>
                  <a:lnTo>
                    <a:pt x="1010" y="359"/>
                  </a:lnTo>
                  <a:lnTo>
                    <a:pt x="1006" y="346"/>
                  </a:lnTo>
                  <a:lnTo>
                    <a:pt x="1002" y="336"/>
                  </a:lnTo>
                  <a:lnTo>
                    <a:pt x="997" y="323"/>
                  </a:lnTo>
                  <a:lnTo>
                    <a:pt x="995" y="311"/>
                  </a:lnTo>
                  <a:lnTo>
                    <a:pt x="989" y="300"/>
                  </a:lnTo>
                  <a:lnTo>
                    <a:pt x="983" y="289"/>
                  </a:lnTo>
                  <a:lnTo>
                    <a:pt x="976" y="277"/>
                  </a:lnTo>
                  <a:lnTo>
                    <a:pt x="972" y="266"/>
                  </a:lnTo>
                  <a:lnTo>
                    <a:pt x="964" y="254"/>
                  </a:lnTo>
                  <a:lnTo>
                    <a:pt x="959" y="245"/>
                  </a:lnTo>
                  <a:lnTo>
                    <a:pt x="951" y="235"/>
                  </a:lnTo>
                  <a:lnTo>
                    <a:pt x="945" y="224"/>
                  </a:lnTo>
                  <a:lnTo>
                    <a:pt x="938" y="214"/>
                  </a:lnTo>
                  <a:lnTo>
                    <a:pt x="932" y="203"/>
                  </a:lnTo>
                  <a:lnTo>
                    <a:pt x="923" y="194"/>
                  </a:lnTo>
                  <a:lnTo>
                    <a:pt x="917" y="184"/>
                  </a:lnTo>
                  <a:lnTo>
                    <a:pt x="907" y="175"/>
                  </a:lnTo>
                  <a:lnTo>
                    <a:pt x="900" y="165"/>
                  </a:lnTo>
                  <a:lnTo>
                    <a:pt x="890" y="157"/>
                  </a:lnTo>
                  <a:lnTo>
                    <a:pt x="883" y="148"/>
                  </a:lnTo>
                  <a:lnTo>
                    <a:pt x="873" y="138"/>
                  </a:lnTo>
                  <a:lnTo>
                    <a:pt x="864" y="131"/>
                  </a:lnTo>
                  <a:lnTo>
                    <a:pt x="854" y="121"/>
                  </a:lnTo>
                  <a:lnTo>
                    <a:pt x="845" y="114"/>
                  </a:lnTo>
                  <a:lnTo>
                    <a:pt x="835" y="106"/>
                  </a:lnTo>
                  <a:lnTo>
                    <a:pt x="826" y="99"/>
                  </a:lnTo>
                  <a:lnTo>
                    <a:pt x="814" y="91"/>
                  </a:lnTo>
                  <a:lnTo>
                    <a:pt x="805" y="85"/>
                  </a:lnTo>
                  <a:lnTo>
                    <a:pt x="793" y="78"/>
                  </a:lnTo>
                  <a:lnTo>
                    <a:pt x="784" y="70"/>
                  </a:lnTo>
                  <a:lnTo>
                    <a:pt x="774" y="64"/>
                  </a:lnTo>
                  <a:lnTo>
                    <a:pt x="763" y="59"/>
                  </a:lnTo>
                  <a:lnTo>
                    <a:pt x="751" y="53"/>
                  </a:lnTo>
                  <a:lnTo>
                    <a:pt x="740" y="47"/>
                  </a:lnTo>
                  <a:lnTo>
                    <a:pt x="729" y="41"/>
                  </a:lnTo>
                  <a:lnTo>
                    <a:pt x="719" y="40"/>
                  </a:lnTo>
                  <a:lnTo>
                    <a:pt x="706" y="34"/>
                  </a:lnTo>
                  <a:lnTo>
                    <a:pt x="694" y="28"/>
                  </a:lnTo>
                  <a:lnTo>
                    <a:pt x="681" y="24"/>
                  </a:lnTo>
                  <a:lnTo>
                    <a:pt x="672" y="21"/>
                  </a:lnTo>
                  <a:lnTo>
                    <a:pt x="658" y="17"/>
                  </a:lnTo>
                  <a:lnTo>
                    <a:pt x="645" y="13"/>
                  </a:lnTo>
                  <a:lnTo>
                    <a:pt x="634" y="11"/>
                  </a:lnTo>
                  <a:lnTo>
                    <a:pt x="622" y="7"/>
                  </a:lnTo>
                  <a:lnTo>
                    <a:pt x="607" y="5"/>
                  </a:lnTo>
                  <a:lnTo>
                    <a:pt x="596" y="3"/>
                  </a:lnTo>
                  <a:lnTo>
                    <a:pt x="582" y="2"/>
                  </a:lnTo>
                  <a:lnTo>
                    <a:pt x="569" y="2"/>
                  </a:lnTo>
                  <a:lnTo>
                    <a:pt x="556" y="0"/>
                  </a:lnTo>
                  <a:lnTo>
                    <a:pt x="542" y="0"/>
                  </a:lnTo>
                  <a:lnTo>
                    <a:pt x="531" y="0"/>
                  </a:lnTo>
                  <a:lnTo>
                    <a:pt x="518" y="0"/>
                  </a:lnTo>
                  <a:lnTo>
                    <a:pt x="504" y="0"/>
                  </a:lnTo>
                  <a:lnTo>
                    <a:pt x="489" y="0"/>
                  </a:lnTo>
                  <a:lnTo>
                    <a:pt x="476" y="0"/>
                  </a:lnTo>
                  <a:lnTo>
                    <a:pt x="464" y="2"/>
                  </a:lnTo>
                  <a:lnTo>
                    <a:pt x="449" y="2"/>
                  </a:lnTo>
                  <a:lnTo>
                    <a:pt x="438" y="3"/>
                  </a:lnTo>
                  <a:lnTo>
                    <a:pt x="424" y="5"/>
                  </a:lnTo>
                  <a:lnTo>
                    <a:pt x="413" y="7"/>
                  </a:lnTo>
                  <a:lnTo>
                    <a:pt x="398" y="11"/>
                  </a:lnTo>
                  <a:lnTo>
                    <a:pt x="386" y="13"/>
                  </a:lnTo>
                  <a:lnTo>
                    <a:pt x="373" y="17"/>
                  </a:lnTo>
                  <a:lnTo>
                    <a:pt x="362" y="21"/>
                  </a:lnTo>
                  <a:lnTo>
                    <a:pt x="350" y="24"/>
                  </a:lnTo>
                  <a:lnTo>
                    <a:pt x="339" y="28"/>
                  </a:lnTo>
                  <a:lnTo>
                    <a:pt x="326" y="34"/>
                  </a:lnTo>
                  <a:lnTo>
                    <a:pt x="316" y="40"/>
                  </a:lnTo>
                  <a:lnTo>
                    <a:pt x="303" y="41"/>
                  </a:lnTo>
                  <a:lnTo>
                    <a:pt x="291" y="47"/>
                  </a:lnTo>
                  <a:lnTo>
                    <a:pt x="280" y="53"/>
                  </a:lnTo>
                  <a:lnTo>
                    <a:pt x="270" y="59"/>
                  </a:lnTo>
                  <a:lnTo>
                    <a:pt x="257" y="64"/>
                  </a:lnTo>
                  <a:lnTo>
                    <a:pt x="248" y="70"/>
                  </a:lnTo>
                  <a:lnTo>
                    <a:pt x="238" y="78"/>
                  </a:lnTo>
                  <a:lnTo>
                    <a:pt x="227" y="85"/>
                  </a:lnTo>
                  <a:lnTo>
                    <a:pt x="217" y="91"/>
                  </a:lnTo>
                  <a:lnTo>
                    <a:pt x="206" y="99"/>
                  </a:lnTo>
                  <a:lnTo>
                    <a:pt x="196" y="106"/>
                  </a:lnTo>
                  <a:lnTo>
                    <a:pt x="187" y="114"/>
                  </a:lnTo>
                  <a:lnTo>
                    <a:pt x="177" y="121"/>
                  </a:lnTo>
                  <a:lnTo>
                    <a:pt x="170" y="131"/>
                  </a:lnTo>
                  <a:lnTo>
                    <a:pt x="160" y="138"/>
                  </a:lnTo>
                  <a:lnTo>
                    <a:pt x="152" y="148"/>
                  </a:lnTo>
                  <a:lnTo>
                    <a:pt x="141" y="157"/>
                  </a:lnTo>
                  <a:lnTo>
                    <a:pt x="133" y="165"/>
                  </a:lnTo>
                  <a:lnTo>
                    <a:pt x="124" y="175"/>
                  </a:lnTo>
                  <a:lnTo>
                    <a:pt x="118" y="184"/>
                  </a:lnTo>
                  <a:lnTo>
                    <a:pt x="109" y="194"/>
                  </a:lnTo>
                  <a:lnTo>
                    <a:pt x="101" y="203"/>
                  </a:lnTo>
                  <a:lnTo>
                    <a:pt x="95" y="214"/>
                  </a:lnTo>
                  <a:lnTo>
                    <a:pt x="88" y="224"/>
                  </a:lnTo>
                  <a:lnTo>
                    <a:pt x="80" y="235"/>
                  </a:lnTo>
                  <a:lnTo>
                    <a:pt x="75" y="245"/>
                  </a:lnTo>
                  <a:lnTo>
                    <a:pt x="67" y="254"/>
                  </a:lnTo>
                  <a:lnTo>
                    <a:pt x="61" y="266"/>
                  </a:lnTo>
                  <a:lnTo>
                    <a:pt x="55" y="277"/>
                  </a:lnTo>
                  <a:lnTo>
                    <a:pt x="50" y="289"/>
                  </a:lnTo>
                  <a:lnTo>
                    <a:pt x="44" y="300"/>
                  </a:lnTo>
                  <a:lnTo>
                    <a:pt x="40" y="311"/>
                  </a:lnTo>
                  <a:lnTo>
                    <a:pt x="35" y="323"/>
                  </a:lnTo>
                  <a:lnTo>
                    <a:pt x="31" y="336"/>
                  </a:lnTo>
                  <a:lnTo>
                    <a:pt x="27" y="346"/>
                  </a:lnTo>
                  <a:lnTo>
                    <a:pt x="23" y="359"/>
                  </a:lnTo>
                  <a:lnTo>
                    <a:pt x="17" y="370"/>
                  </a:lnTo>
                  <a:lnTo>
                    <a:pt x="14" y="384"/>
                  </a:lnTo>
                  <a:lnTo>
                    <a:pt x="12" y="395"/>
                  </a:lnTo>
                  <a:lnTo>
                    <a:pt x="10" y="410"/>
                  </a:lnTo>
                  <a:lnTo>
                    <a:pt x="6" y="422"/>
                  </a:lnTo>
                  <a:lnTo>
                    <a:pt x="6" y="435"/>
                  </a:lnTo>
                  <a:lnTo>
                    <a:pt x="2" y="446"/>
                  </a:lnTo>
                  <a:lnTo>
                    <a:pt x="2" y="462"/>
                  </a:lnTo>
                  <a:lnTo>
                    <a:pt x="0" y="473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0" y="515"/>
                  </a:lnTo>
                  <a:lnTo>
                    <a:pt x="0" y="528"/>
                  </a:lnTo>
                  <a:lnTo>
                    <a:pt x="0" y="540"/>
                  </a:lnTo>
                  <a:lnTo>
                    <a:pt x="0" y="553"/>
                  </a:lnTo>
                  <a:lnTo>
                    <a:pt x="2" y="566"/>
                  </a:lnTo>
                  <a:lnTo>
                    <a:pt x="2" y="580"/>
                  </a:lnTo>
                  <a:lnTo>
                    <a:pt x="6" y="591"/>
                  </a:lnTo>
                  <a:lnTo>
                    <a:pt x="6" y="604"/>
                  </a:lnTo>
                  <a:lnTo>
                    <a:pt x="10" y="618"/>
                  </a:lnTo>
                  <a:lnTo>
                    <a:pt x="12" y="629"/>
                  </a:lnTo>
                  <a:lnTo>
                    <a:pt x="14" y="642"/>
                  </a:lnTo>
                  <a:lnTo>
                    <a:pt x="17" y="654"/>
                  </a:lnTo>
                  <a:lnTo>
                    <a:pt x="23" y="665"/>
                  </a:lnTo>
                  <a:lnTo>
                    <a:pt x="27" y="676"/>
                  </a:lnTo>
                  <a:lnTo>
                    <a:pt x="31" y="690"/>
                  </a:lnTo>
                  <a:lnTo>
                    <a:pt x="35" y="701"/>
                  </a:lnTo>
                  <a:lnTo>
                    <a:pt x="40" y="714"/>
                  </a:lnTo>
                  <a:lnTo>
                    <a:pt x="44" y="724"/>
                  </a:lnTo>
                  <a:lnTo>
                    <a:pt x="50" y="735"/>
                  </a:lnTo>
                  <a:lnTo>
                    <a:pt x="55" y="747"/>
                  </a:lnTo>
                  <a:lnTo>
                    <a:pt x="61" y="758"/>
                  </a:lnTo>
                  <a:lnTo>
                    <a:pt x="67" y="770"/>
                  </a:lnTo>
                  <a:lnTo>
                    <a:pt x="75" y="779"/>
                  </a:lnTo>
                  <a:lnTo>
                    <a:pt x="80" y="789"/>
                  </a:lnTo>
                  <a:lnTo>
                    <a:pt x="88" y="800"/>
                  </a:lnTo>
                  <a:lnTo>
                    <a:pt x="95" y="810"/>
                  </a:lnTo>
                  <a:lnTo>
                    <a:pt x="101" y="821"/>
                  </a:lnTo>
                  <a:lnTo>
                    <a:pt x="109" y="830"/>
                  </a:lnTo>
                  <a:lnTo>
                    <a:pt x="118" y="840"/>
                  </a:lnTo>
                  <a:lnTo>
                    <a:pt x="124" y="849"/>
                  </a:lnTo>
                  <a:lnTo>
                    <a:pt x="133" y="859"/>
                  </a:lnTo>
                  <a:lnTo>
                    <a:pt x="141" y="868"/>
                  </a:lnTo>
                  <a:lnTo>
                    <a:pt x="152" y="878"/>
                  </a:lnTo>
                  <a:lnTo>
                    <a:pt x="160" y="886"/>
                  </a:lnTo>
                  <a:lnTo>
                    <a:pt x="170" y="895"/>
                  </a:lnTo>
                  <a:lnTo>
                    <a:pt x="177" y="903"/>
                  </a:lnTo>
                  <a:lnTo>
                    <a:pt x="187" y="912"/>
                  </a:lnTo>
                  <a:lnTo>
                    <a:pt x="196" y="918"/>
                  </a:lnTo>
                  <a:lnTo>
                    <a:pt x="206" y="927"/>
                  </a:lnTo>
                  <a:lnTo>
                    <a:pt x="217" y="933"/>
                  </a:lnTo>
                  <a:lnTo>
                    <a:pt x="227" y="941"/>
                  </a:lnTo>
                  <a:lnTo>
                    <a:pt x="238" y="946"/>
                  </a:lnTo>
                  <a:lnTo>
                    <a:pt x="248" y="954"/>
                  </a:lnTo>
                  <a:lnTo>
                    <a:pt x="257" y="960"/>
                  </a:lnTo>
                  <a:lnTo>
                    <a:pt x="270" y="967"/>
                  </a:lnTo>
                  <a:lnTo>
                    <a:pt x="280" y="973"/>
                  </a:lnTo>
                  <a:lnTo>
                    <a:pt x="291" y="979"/>
                  </a:lnTo>
                  <a:lnTo>
                    <a:pt x="303" y="984"/>
                  </a:lnTo>
                  <a:lnTo>
                    <a:pt x="316" y="990"/>
                  </a:lnTo>
                  <a:lnTo>
                    <a:pt x="326" y="992"/>
                  </a:lnTo>
                  <a:lnTo>
                    <a:pt x="339" y="998"/>
                  </a:lnTo>
                  <a:lnTo>
                    <a:pt x="350" y="1002"/>
                  </a:lnTo>
                  <a:lnTo>
                    <a:pt x="362" y="1005"/>
                  </a:lnTo>
                  <a:lnTo>
                    <a:pt x="373" y="1009"/>
                  </a:lnTo>
                  <a:lnTo>
                    <a:pt x="386" y="1013"/>
                  </a:lnTo>
                  <a:lnTo>
                    <a:pt x="398" y="1015"/>
                  </a:lnTo>
                  <a:lnTo>
                    <a:pt x="413" y="1019"/>
                  </a:lnTo>
                  <a:lnTo>
                    <a:pt x="424" y="1021"/>
                  </a:lnTo>
                  <a:lnTo>
                    <a:pt x="438" y="1022"/>
                  </a:lnTo>
                  <a:lnTo>
                    <a:pt x="449" y="1024"/>
                  </a:lnTo>
                  <a:lnTo>
                    <a:pt x="464" y="1026"/>
                  </a:lnTo>
                  <a:lnTo>
                    <a:pt x="476" y="1028"/>
                  </a:lnTo>
                  <a:lnTo>
                    <a:pt x="489" y="1030"/>
                  </a:lnTo>
                  <a:lnTo>
                    <a:pt x="504" y="1030"/>
                  </a:lnTo>
                  <a:lnTo>
                    <a:pt x="518" y="1030"/>
                  </a:lnTo>
                  <a:lnTo>
                    <a:pt x="518" y="10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7160498" y="4147464"/>
              <a:ext cx="1153922" cy="1153922"/>
            </a:xfrm>
            <a:custGeom>
              <a:avLst/>
              <a:gdLst/>
              <a:ahLst/>
              <a:cxnLst>
                <a:cxn ang="0">
                  <a:pos x="442" y="796"/>
                </a:cxn>
                <a:cxn ang="0">
                  <a:pos x="489" y="789"/>
                </a:cxn>
                <a:cxn ang="0">
                  <a:pos x="537" y="773"/>
                </a:cxn>
                <a:cxn ang="0">
                  <a:pos x="580" y="754"/>
                </a:cxn>
                <a:cxn ang="0">
                  <a:pos x="622" y="730"/>
                </a:cxn>
                <a:cxn ang="0">
                  <a:pos x="660" y="701"/>
                </a:cxn>
                <a:cxn ang="0">
                  <a:pos x="694" y="667"/>
                </a:cxn>
                <a:cxn ang="0">
                  <a:pos x="725" y="629"/>
                </a:cxn>
                <a:cxn ang="0">
                  <a:pos x="752" y="589"/>
                </a:cxn>
                <a:cxn ang="0">
                  <a:pos x="771" y="545"/>
                </a:cxn>
                <a:cxn ang="0">
                  <a:pos x="788" y="498"/>
                </a:cxn>
                <a:cxn ang="0">
                  <a:pos x="795" y="450"/>
                </a:cxn>
                <a:cxn ang="0">
                  <a:pos x="801" y="401"/>
                </a:cxn>
                <a:cxn ang="0">
                  <a:pos x="795" y="350"/>
                </a:cxn>
                <a:cxn ang="0">
                  <a:pos x="788" y="300"/>
                </a:cxn>
                <a:cxn ang="0">
                  <a:pos x="771" y="253"/>
                </a:cxn>
                <a:cxn ang="0">
                  <a:pos x="752" y="209"/>
                </a:cxn>
                <a:cxn ang="0">
                  <a:pos x="725" y="167"/>
                </a:cxn>
                <a:cxn ang="0">
                  <a:pos x="694" y="131"/>
                </a:cxn>
                <a:cxn ang="0">
                  <a:pos x="660" y="99"/>
                </a:cxn>
                <a:cxn ang="0">
                  <a:pos x="622" y="68"/>
                </a:cxn>
                <a:cxn ang="0">
                  <a:pos x="580" y="43"/>
                </a:cxn>
                <a:cxn ang="0">
                  <a:pos x="537" y="23"/>
                </a:cxn>
                <a:cxn ang="0">
                  <a:pos x="489" y="9"/>
                </a:cxn>
                <a:cxn ang="0">
                  <a:pos x="442" y="2"/>
                </a:cxn>
                <a:cxn ang="0">
                  <a:pos x="390" y="0"/>
                </a:cxn>
                <a:cxn ang="0">
                  <a:pos x="339" y="4"/>
                </a:cxn>
                <a:cxn ang="0">
                  <a:pos x="289" y="15"/>
                </a:cxn>
                <a:cxn ang="0">
                  <a:pos x="244" y="32"/>
                </a:cxn>
                <a:cxn ang="0">
                  <a:pos x="200" y="51"/>
                </a:cxn>
                <a:cxn ang="0">
                  <a:pos x="158" y="78"/>
                </a:cxn>
                <a:cxn ang="0">
                  <a:pos x="124" y="112"/>
                </a:cxn>
                <a:cxn ang="0">
                  <a:pos x="90" y="146"/>
                </a:cxn>
                <a:cxn ang="0">
                  <a:pos x="61" y="184"/>
                </a:cxn>
                <a:cxn ang="0">
                  <a:pos x="38" y="226"/>
                </a:cxn>
                <a:cxn ang="0">
                  <a:pos x="19" y="272"/>
                </a:cxn>
                <a:cxn ang="0">
                  <a:pos x="6" y="319"/>
                </a:cxn>
                <a:cxn ang="0">
                  <a:pos x="0" y="370"/>
                </a:cxn>
                <a:cxn ang="0">
                  <a:pos x="0" y="420"/>
                </a:cxn>
                <a:cxn ang="0">
                  <a:pos x="4" y="469"/>
                </a:cxn>
                <a:cxn ang="0">
                  <a:pos x="18" y="517"/>
                </a:cxn>
                <a:cxn ang="0">
                  <a:pos x="35" y="562"/>
                </a:cxn>
                <a:cxn ang="0">
                  <a:pos x="57" y="606"/>
                </a:cxn>
                <a:cxn ang="0">
                  <a:pos x="84" y="644"/>
                </a:cxn>
                <a:cxn ang="0">
                  <a:pos x="118" y="682"/>
                </a:cxn>
                <a:cxn ang="0">
                  <a:pos x="153" y="713"/>
                </a:cxn>
                <a:cxn ang="0">
                  <a:pos x="192" y="741"/>
                </a:cxn>
                <a:cxn ang="0">
                  <a:pos x="234" y="764"/>
                </a:cxn>
                <a:cxn ang="0">
                  <a:pos x="282" y="781"/>
                </a:cxn>
                <a:cxn ang="0">
                  <a:pos x="327" y="793"/>
                </a:cxn>
                <a:cxn ang="0">
                  <a:pos x="379" y="798"/>
                </a:cxn>
              </a:cxnLst>
              <a:rect l="0" t="0" r="r" b="b"/>
              <a:pathLst>
                <a:path w="801" h="800">
                  <a:moveTo>
                    <a:pt x="402" y="800"/>
                  </a:moveTo>
                  <a:lnTo>
                    <a:pt x="411" y="798"/>
                  </a:lnTo>
                  <a:lnTo>
                    <a:pt x="421" y="798"/>
                  </a:lnTo>
                  <a:lnTo>
                    <a:pt x="430" y="798"/>
                  </a:lnTo>
                  <a:lnTo>
                    <a:pt x="442" y="796"/>
                  </a:lnTo>
                  <a:lnTo>
                    <a:pt x="451" y="794"/>
                  </a:lnTo>
                  <a:lnTo>
                    <a:pt x="461" y="793"/>
                  </a:lnTo>
                  <a:lnTo>
                    <a:pt x="470" y="793"/>
                  </a:lnTo>
                  <a:lnTo>
                    <a:pt x="480" y="791"/>
                  </a:lnTo>
                  <a:lnTo>
                    <a:pt x="489" y="789"/>
                  </a:lnTo>
                  <a:lnTo>
                    <a:pt x="499" y="787"/>
                  </a:lnTo>
                  <a:lnTo>
                    <a:pt x="508" y="783"/>
                  </a:lnTo>
                  <a:lnTo>
                    <a:pt x="518" y="781"/>
                  </a:lnTo>
                  <a:lnTo>
                    <a:pt x="527" y="777"/>
                  </a:lnTo>
                  <a:lnTo>
                    <a:pt x="537" y="773"/>
                  </a:lnTo>
                  <a:lnTo>
                    <a:pt x="544" y="770"/>
                  </a:lnTo>
                  <a:lnTo>
                    <a:pt x="556" y="768"/>
                  </a:lnTo>
                  <a:lnTo>
                    <a:pt x="563" y="764"/>
                  </a:lnTo>
                  <a:lnTo>
                    <a:pt x="573" y="758"/>
                  </a:lnTo>
                  <a:lnTo>
                    <a:pt x="580" y="754"/>
                  </a:lnTo>
                  <a:lnTo>
                    <a:pt x="590" y="751"/>
                  </a:lnTo>
                  <a:lnTo>
                    <a:pt x="598" y="745"/>
                  </a:lnTo>
                  <a:lnTo>
                    <a:pt x="605" y="741"/>
                  </a:lnTo>
                  <a:lnTo>
                    <a:pt x="615" y="735"/>
                  </a:lnTo>
                  <a:lnTo>
                    <a:pt x="622" y="730"/>
                  </a:lnTo>
                  <a:lnTo>
                    <a:pt x="630" y="724"/>
                  </a:lnTo>
                  <a:lnTo>
                    <a:pt x="637" y="718"/>
                  </a:lnTo>
                  <a:lnTo>
                    <a:pt x="645" y="713"/>
                  </a:lnTo>
                  <a:lnTo>
                    <a:pt x="655" y="707"/>
                  </a:lnTo>
                  <a:lnTo>
                    <a:pt x="660" y="701"/>
                  </a:lnTo>
                  <a:lnTo>
                    <a:pt x="668" y="696"/>
                  </a:lnTo>
                  <a:lnTo>
                    <a:pt x="675" y="688"/>
                  </a:lnTo>
                  <a:lnTo>
                    <a:pt x="683" y="682"/>
                  </a:lnTo>
                  <a:lnTo>
                    <a:pt x="689" y="675"/>
                  </a:lnTo>
                  <a:lnTo>
                    <a:pt x="694" y="667"/>
                  </a:lnTo>
                  <a:lnTo>
                    <a:pt x="700" y="659"/>
                  </a:lnTo>
                  <a:lnTo>
                    <a:pt x="708" y="652"/>
                  </a:lnTo>
                  <a:lnTo>
                    <a:pt x="713" y="644"/>
                  </a:lnTo>
                  <a:lnTo>
                    <a:pt x="719" y="637"/>
                  </a:lnTo>
                  <a:lnTo>
                    <a:pt x="725" y="629"/>
                  </a:lnTo>
                  <a:lnTo>
                    <a:pt x="731" y="623"/>
                  </a:lnTo>
                  <a:lnTo>
                    <a:pt x="736" y="614"/>
                  </a:lnTo>
                  <a:lnTo>
                    <a:pt x="742" y="606"/>
                  </a:lnTo>
                  <a:lnTo>
                    <a:pt x="746" y="597"/>
                  </a:lnTo>
                  <a:lnTo>
                    <a:pt x="752" y="589"/>
                  </a:lnTo>
                  <a:lnTo>
                    <a:pt x="755" y="580"/>
                  </a:lnTo>
                  <a:lnTo>
                    <a:pt x="759" y="572"/>
                  </a:lnTo>
                  <a:lnTo>
                    <a:pt x="765" y="562"/>
                  </a:lnTo>
                  <a:lnTo>
                    <a:pt x="769" y="555"/>
                  </a:lnTo>
                  <a:lnTo>
                    <a:pt x="771" y="545"/>
                  </a:lnTo>
                  <a:lnTo>
                    <a:pt x="774" y="536"/>
                  </a:lnTo>
                  <a:lnTo>
                    <a:pt x="778" y="526"/>
                  </a:lnTo>
                  <a:lnTo>
                    <a:pt x="782" y="517"/>
                  </a:lnTo>
                  <a:lnTo>
                    <a:pt x="784" y="507"/>
                  </a:lnTo>
                  <a:lnTo>
                    <a:pt x="788" y="498"/>
                  </a:lnTo>
                  <a:lnTo>
                    <a:pt x="790" y="488"/>
                  </a:lnTo>
                  <a:lnTo>
                    <a:pt x="791" y="479"/>
                  </a:lnTo>
                  <a:lnTo>
                    <a:pt x="793" y="469"/>
                  </a:lnTo>
                  <a:lnTo>
                    <a:pt x="793" y="460"/>
                  </a:lnTo>
                  <a:lnTo>
                    <a:pt x="795" y="450"/>
                  </a:lnTo>
                  <a:lnTo>
                    <a:pt x="797" y="441"/>
                  </a:lnTo>
                  <a:lnTo>
                    <a:pt x="799" y="431"/>
                  </a:lnTo>
                  <a:lnTo>
                    <a:pt x="801" y="420"/>
                  </a:lnTo>
                  <a:lnTo>
                    <a:pt x="801" y="410"/>
                  </a:lnTo>
                  <a:lnTo>
                    <a:pt x="801" y="401"/>
                  </a:lnTo>
                  <a:lnTo>
                    <a:pt x="801" y="391"/>
                  </a:lnTo>
                  <a:lnTo>
                    <a:pt x="801" y="380"/>
                  </a:lnTo>
                  <a:lnTo>
                    <a:pt x="799" y="370"/>
                  </a:lnTo>
                  <a:lnTo>
                    <a:pt x="797" y="359"/>
                  </a:lnTo>
                  <a:lnTo>
                    <a:pt x="795" y="350"/>
                  </a:lnTo>
                  <a:lnTo>
                    <a:pt x="793" y="338"/>
                  </a:lnTo>
                  <a:lnTo>
                    <a:pt x="793" y="329"/>
                  </a:lnTo>
                  <a:lnTo>
                    <a:pt x="791" y="319"/>
                  </a:lnTo>
                  <a:lnTo>
                    <a:pt x="790" y="310"/>
                  </a:lnTo>
                  <a:lnTo>
                    <a:pt x="788" y="300"/>
                  </a:lnTo>
                  <a:lnTo>
                    <a:pt x="784" y="291"/>
                  </a:lnTo>
                  <a:lnTo>
                    <a:pt x="782" y="281"/>
                  </a:lnTo>
                  <a:lnTo>
                    <a:pt x="778" y="272"/>
                  </a:lnTo>
                  <a:lnTo>
                    <a:pt x="774" y="262"/>
                  </a:lnTo>
                  <a:lnTo>
                    <a:pt x="771" y="253"/>
                  </a:lnTo>
                  <a:lnTo>
                    <a:pt x="769" y="245"/>
                  </a:lnTo>
                  <a:lnTo>
                    <a:pt x="765" y="235"/>
                  </a:lnTo>
                  <a:lnTo>
                    <a:pt x="759" y="226"/>
                  </a:lnTo>
                  <a:lnTo>
                    <a:pt x="755" y="218"/>
                  </a:lnTo>
                  <a:lnTo>
                    <a:pt x="752" y="209"/>
                  </a:lnTo>
                  <a:lnTo>
                    <a:pt x="746" y="201"/>
                  </a:lnTo>
                  <a:lnTo>
                    <a:pt x="742" y="192"/>
                  </a:lnTo>
                  <a:lnTo>
                    <a:pt x="736" y="184"/>
                  </a:lnTo>
                  <a:lnTo>
                    <a:pt x="731" y="177"/>
                  </a:lnTo>
                  <a:lnTo>
                    <a:pt x="725" y="167"/>
                  </a:lnTo>
                  <a:lnTo>
                    <a:pt x="719" y="159"/>
                  </a:lnTo>
                  <a:lnTo>
                    <a:pt x="713" y="152"/>
                  </a:lnTo>
                  <a:lnTo>
                    <a:pt x="708" y="146"/>
                  </a:lnTo>
                  <a:lnTo>
                    <a:pt x="700" y="139"/>
                  </a:lnTo>
                  <a:lnTo>
                    <a:pt x="694" y="131"/>
                  </a:lnTo>
                  <a:lnTo>
                    <a:pt x="689" y="123"/>
                  </a:lnTo>
                  <a:lnTo>
                    <a:pt x="683" y="118"/>
                  </a:lnTo>
                  <a:lnTo>
                    <a:pt x="675" y="112"/>
                  </a:lnTo>
                  <a:lnTo>
                    <a:pt x="668" y="104"/>
                  </a:lnTo>
                  <a:lnTo>
                    <a:pt x="660" y="99"/>
                  </a:lnTo>
                  <a:lnTo>
                    <a:pt x="655" y="91"/>
                  </a:lnTo>
                  <a:lnTo>
                    <a:pt x="645" y="83"/>
                  </a:lnTo>
                  <a:lnTo>
                    <a:pt x="637" y="78"/>
                  </a:lnTo>
                  <a:lnTo>
                    <a:pt x="630" y="72"/>
                  </a:lnTo>
                  <a:lnTo>
                    <a:pt x="622" y="68"/>
                  </a:lnTo>
                  <a:lnTo>
                    <a:pt x="615" y="62"/>
                  </a:lnTo>
                  <a:lnTo>
                    <a:pt x="605" y="57"/>
                  </a:lnTo>
                  <a:lnTo>
                    <a:pt x="598" y="51"/>
                  </a:lnTo>
                  <a:lnTo>
                    <a:pt x="590" y="47"/>
                  </a:lnTo>
                  <a:lnTo>
                    <a:pt x="580" y="43"/>
                  </a:lnTo>
                  <a:lnTo>
                    <a:pt x="573" y="38"/>
                  </a:lnTo>
                  <a:lnTo>
                    <a:pt x="563" y="34"/>
                  </a:lnTo>
                  <a:lnTo>
                    <a:pt x="556" y="32"/>
                  </a:lnTo>
                  <a:lnTo>
                    <a:pt x="544" y="26"/>
                  </a:lnTo>
                  <a:lnTo>
                    <a:pt x="537" y="23"/>
                  </a:lnTo>
                  <a:lnTo>
                    <a:pt x="527" y="21"/>
                  </a:lnTo>
                  <a:lnTo>
                    <a:pt x="518" y="17"/>
                  </a:lnTo>
                  <a:lnTo>
                    <a:pt x="508" y="15"/>
                  </a:lnTo>
                  <a:lnTo>
                    <a:pt x="499" y="11"/>
                  </a:lnTo>
                  <a:lnTo>
                    <a:pt x="489" y="9"/>
                  </a:lnTo>
                  <a:lnTo>
                    <a:pt x="480" y="7"/>
                  </a:lnTo>
                  <a:lnTo>
                    <a:pt x="470" y="5"/>
                  </a:lnTo>
                  <a:lnTo>
                    <a:pt x="461" y="4"/>
                  </a:lnTo>
                  <a:lnTo>
                    <a:pt x="451" y="2"/>
                  </a:lnTo>
                  <a:lnTo>
                    <a:pt x="442" y="2"/>
                  </a:lnTo>
                  <a:lnTo>
                    <a:pt x="430" y="0"/>
                  </a:lnTo>
                  <a:lnTo>
                    <a:pt x="421" y="0"/>
                  </a:lnTo>
                  <a:lnTo>
                    <a:pt x="411" y="0"/>
                  </a:lnTo>
                  <a:lnTo>
                    <a:pt x="402" y="0"/>
                  </a:lnTo>
                  <a:lnTo>
                    <a:pt x="390" y="0"/>
                  </a:lnTo>
                  <a:lnTo>
                    <a:pt x="379" y="0"/>
                  </a:lnTo>
                  <a:lnTo>
                    <a:pt x="369" y="0"/>
                  </a:lnTo>
                  <a:lnTo>
                    <a:pt x="358" y="2"/>
                  </a:lnTo>
                  <a:lnTo>
                    <a:pt x="348" y="2"/>
                  </a:lnTo>
                  <a:lnTo>
                    <a:pt x="339" y="4"/>
                  </a:lnTo>
                  <a:lnTo>
                    <a:pt x="327" y="5"/>
                  </a:lnTo>
                  <a:lnTo>
                    <a:pt x="318" y="7"/>
                  </a:lnTo>
                  <a:lnTo>
                    <a:pt x="308" y="9"/>
                  </a:lnTo>
                  <a:lnTo>
                    <a:pt x="299" y="11"/>
                  </a:lnTo>
                  <a:lnTo>
                    <a:pt x="289" y="15"/>
                  </a:lnTo>
                  <a:lnTo>
                    <a:pt x="282" y="17"/>
                  </a:lnTo>
                  <a:lnTo>
                    <a:pt x="270" y="21"/>
                  </a:lnTo>
                  <a:lnTo>
                    <a:pt x="261" y="23"/>
                  </a:lnTo>
                  <a:lnTo>
                    <a:pt x="253" y="26"/>
                  </a:lnTo>
                  <a:lnTo>
                    <a:pt x="244" y="32"/>
                  </a:lnTo>
                  <a:lnTo>
                    <a:pt x="234" y="34"/>
                  </a:lnTo>
                  <a:lnTo>
                    <a:pt x="227" y="38"/>
                  </a:lnTo>
                  <a:lnTo>
                    <a:pt x="217" y="43"/>
                  </a:lnTo>
                  <a:lnTo>
                    <a:pt x="210" y="47"/>
                  </a:lnTo>
                  <a:lnTo>
                    <a:pt x="200" y="51"/>
                  </a:lnTo>
                  <a:lnTo>
                    <a:pt x="192" y="57"/>
                  </a:lnTo>
                  <a:lnTo>
                    <a:pt x="183" y="62"/>
                  </a:lnTo>
                  <a:lnTo>
                    <a:pt x="175" y="68"/>
                  </a:lnTo>
                  <a:lnTo>
                    <a:pt x="168" y="72"/>
                  </a:lnTo>
                  <a:lnTo>
                    <a:pt x="158" y="78"/>
                  </a:lnTo>
                  <a:lnTo>
                    <a:pt x="153" y="83"/>
                  </a:lnTo>
                  <a:lnTo>
                    <a:pt x="145" y="91"/>
                  </a:lnTo>
                  <a:lnTo>
                    <a:pt x="137" y="99"/>
                  </a:lnTo>
                  <a:lnTo>
                    <a:pt x="130" y="104"/>
                  </a:lnTo>
                  <a:lnTo>
                    <a:pt x="124" y="112"/>
                  </a:lnTo>
                  <a:lnTo>
                    <a:pt x="118" y="118"/>
                  </a:lnTo>
                  <a:lnTo>
                    <a:pt x="111" y="123"/>
                  </a:lnTo>
                  <a:lnTo>
                    <a:pt x="103" y="131"/>
                  </a:lnTo>
                  <a:lnTo>
                    <a:pt x="97" y="139"/>
                  </a:lnTo>
                  <a:lnTo>
                    <a:pt x="90" y="146"/>
                  </a:lnTo>
                  <a:lnTo>
                    <a:pt x="84" y="152"/>
                  </a:lnTo>
                  <a:lnTo>
                    <a:pt x="78" y="159"/>
                  </a:lnTo>
                  <a:lnTo>
                    <a:pt x="73" y="167"/>
                  </a:lnTo>
                  <a:lnTo>
                    <a:pt x="67" y="177"/>
                  </a:lnTo>
                  <a:lnTo>
                    <a:pt x="61" y="184"/>
                  </a:lnTo>
                  <a:lnTo>
                    <a:pt x="57" y="192"/>
                  </a:lnTo>
                  <a:lnTo>
                    <a:pt x="52" y="201"/>
                  </a:lnTo>
                  <a:lnTo>
                    <a:pt x="46" y="209"/>
                  </a:lnTo>
                  <a:lnTo>
                    <a:pt x="42" y="218"/>
                  </a:lnTo>
                  <a:lnTo>
                    <a:pt x="38" y="226"/>
                  </a:lnTo>
                  <a:lnTo>
                    <a:pt x="35" y="235"/>
                  </a:lnTo>
                  <a:lnTo>
                    <a:pt x="31" y="245"/>
                  </a:lnTo>
                  <a:lnTo>
                    <a:pt x="27" y="253"/>
                  </a:lnTo>
                  <a:lnTo>
                    <a:pt x="23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4" y="291"/>
                  </a:lnTo>
                  <a:lnTo>
                    <a:pt x="10" y="300"/>
                  </a:lnTo>
                  <a:lnTo>
                    <a:pt x="8" y="310"/>
                  </a:lnTo>
                  <a:lnTo>
                    <a:pt x="6" y="319"/>
                  </a:lnTo>
                  <a:lnTo>
                    <a:pt x="4" y="329"/>
                  </a:lnTo>
                  <a:lnTo>
                    <a:pt x="4" y="338"/>
                  </a:lnTo>
                  <a:lnTo>
                    <a:pt x="0" y="350"/>
                  </a:lnTo>
                  <a:lnTo>
                    <a:pt x="0" y="359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91"/>
                  </a:lnTo>
                  <a:lnTo>
                    <a:pt x="0" y="401"/>
                  </a:lnTo>
                  <a:lnTo>
                    <a:pt x="0" y="410"/>
                  </a:lnTo>
                  <a:lnTo>
                    <a:pt x="0" y="420"/>
                  </a:lnTo>
                  <a:lnTo>
                    <a:pt x="0" y="431"/>
                  </a:lnTo>
                  <a:lnTo>
                    <a:pt x="0" y="441"/>
                  </a:lnTo>
                  <a:lnTo>
                    <a:pt x="0" y="450"/>
                  </a:lnTo>
                  <a:lnTo>
                    <a:pt x="4" y="460"/>
                  </a:lnTo>
                  <a:lnTo>
                    <a:pt x="4" y="469"/>
                  </a:lnTo>
                  <a:lnTo>
                    <a:pt x="6" y="479"/>
                  </a:lnTo>
                  <a:lnTo>
                    <a:pt x="8" y="488"/>
                  </a:lnTo>
                  <a:lnTo>
                    <a:pt x="10" y="498"/>
                  </a:lnTo>
                  <a:lnTo>
                    <a:pt x="14" y="507"/>
                  </a:lnTo>
                  <a:lnTo>
                    <a:pt x="18" y="517"/>
                  </a:lnTo>
                  <a:lnTo>
                    <a:pt x="19" y="526"/>
                  </a:lnTo>
                  <a:lnTo>
                    <a:pt x="23" y="536"/>
                  </a:lnTo>
                  <a:lnTo>
                    <a:pt x="27" y="545"/>
                  </a:lnTo>
                  <a:lnTo>
                    <a:pt x="31" y="555"/>
                  </a:lnTo>
                  <a:lnTo>
                    <a:pt x="35" y="562"/>
                  </a:lnTo>
                  <a:lnTo>
                    <a:pt x="38" y="572"/>
                  </a:lnTo>
                  <a:lnTo>
                    <a:pt x="42" y="580"/>
                  </a:lnTo>
                  <a:lnTo>
                    <a:pt x="46" y="589"/>
                  </a:lnTo>
                  <a:lnTo>
                    <a:pt x="52" y="597"/>
                  </a:lnTo>
                  <a:lnTo>
                    <a:pt x="57" y="606"/>
                  </a:lnTo>
                  <a:lnTo>
                    <a:pt x="61" y="614"/>
                  </a:lnTo>
                  <a:lnTo>
                    <a:pt x="67" y="623"/>
                  </a:lnTo>
                  <a:lnTo>
                    <a:pt x="73" y="629"/>
                  </a:lnTo>
                  <a:lnTo>
                    <a:pt x="78" y="637"/>
                  </a:lnTo>
                  <a:lnTo>
                    <a:pt x="84" y="644"/>
                  </a:lnTo>
                  <a:lnTo>
                    <a:pt x="90" y="652"/>
                  </a:lnTo>
                  <a:lnTo>
                    <a:pt x="97" y="659"/>
                  </a:lnTo>
                  <a:lnTo>
                    <a:pt x="103" y="667"/>
                  </a:lnTo>
                  <a:lnTo>
                    <a:pt x="111" y="675"/>
                  </a:lnTo>
                  <a:lnTo>
                    <a:pt x="118" y="682"/>
                  </a:lnTo>
                  <a:lnTo>
                    <a:pt x="124" y="688"/>
                  </a:lnTo>
                  <a:lnTo>
                    <a:pt x="130" y="696"/>
                  </a:lnTo>
                  <a:lnTo>
                    <a:pt x="137" y="701"/>
                  </a:lnTo>
                  <a:lnTo>
                    <a:pt x="145" y="707"/>
                  </a:lnTo>
                  <a:lnTo>
                    <a:pt x="153" y="713"/>
                  </a:lnTo>
                  <a:lnTo>
                    <a:pt x="158" y="718"/>
                  </a:lnTo>
                  <a:lnTo>
                    <a:pt x="168" y="724"/>
                  </a:lnTo>
                  <a:lnTo>
                    <a:pt x="175" y="730"/>
                  </a:lnTo>
                  <a:lnTo>
                    <a:pt x="183" y="735"/>
                  </a:lnTo>
                  <a:lnTo>
                    <a:pt x="192" y="741"/>
                  </a:lnTo>
                  <a:lnTo>
                    <a:pt x="200" y="745"/>
                  </a:lnTo>
                  <a:lnTo>
                    <a:pt x="210" y="751"/>
                  </a:lnTo>
                  <a:lnTo>
                    <a:pt x="217" y="754"/>
                  </a:lnTo>
                  <a:lnTo>
                    <a:pt x="227" y="758"/>
                  </a:lnTo>
                  <a:lnTo>
                    <a:pt x="234" y="764"/>
                  </a:lnTo>
                  <a:lnTo>
                    <a:pt x="244" y="768"/>
                  </a:lnTo>
                  <a:lnTo>
                    <a:pt x="253" y="770"/>
                  </a:lnTo>
                  <a:lnTo>
                    <a:pt x="261" y="773"/>
                  </a:lnTo>
                  <a:lnTo>
                    <a:pt x="270" y="777"/>
                  </a:lnTo>
                  <a:lnTo>
                    <a:pt x="282" y="781"/>
                  </a:lnTo>
                  <a:lnTo>
                    <a:pt x="289" y="783"/>
                  </a:lnTo>
                  <a:lnTo>
                    <a:pt x="299" y="787"/>
                  </a:lnTo>
                  <a:lnTo>
                    <a:pt x="308" y="789"/>
                  </a:lnTo>
                  <a:lnTo>
                    <a:pt x="318" y="791"/>
                  </a:lnTo>
                  <a:lnTo>
                    <a:pt x="327" y="793"/>
                  </a:lnTo>
                  <a:lnTo>
                    <a:pt x="339" y="793"/>
                  </a:lnTo>
                  <a:lnTo>
                    <a:pt x="348" y="794"/>
                  </a:lnTo>
                  <a:lnTo>
                    <a:pt x="358" y="796"/>
                  </a:lnTo>
                  <a:lnTo>
                    <a:pt x="369" y="798"/>
                  </a:lnTo>
                  <a:lnTo>
                    <a:pt x="379" y="798"/>
                  </a:lnTo>
                  <a:lnTo>
                    <a:pt x="390" y="798"/>
                  </a:lnTo>
                  <a:lnTo>
                    <a:pt x="402" y="800"/>
                  </a:lnTo>
                  <a:lnTo>
                    <a:pt x="402" y="8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7206655" y="4196504"/>
              <a:ext cx="1052955" cy="1058724"/>
            </a:xfrm>
            <a:custGeom>
              <a:avLst/>
              <a:gdLst/>
              <a:ahLst/>
              <a:cxnLst>
                <a:cxn ang="0">
                  <a:pos x="401" y="730"/>
                </a:cxn>
                <a:cxn ang="0">
                  <a:pos x="447" y="722"/>
                </a:cxn>
                <a:cxn ang="0">
                  <a:pos x="488" y="709"/>
                </a:cxn>
                <a:cxn ang="0">
                  <a:pos x="528" y="690"/>
                </a:cxn>
                <a:cxn ang="0">
                  <a:pos x="568" y="669"/>
                </a:cxn>
                <a:cxn ang="0">
                  <a:pos x="603" y="641"/>
                </a:cxn>
                <a:cxn ang="0">
                  <a:pos x="635" y="612"/>
                </a:cxn>
                <a:cxn ang="0">
                  <a:pos x="661" y="578"/>
                </a:cxn>
                <a:cxn ang="0">
                  <a:pos x="684" y="540"/>
                </a:cxn>
                <a:cxn ang="0">
                  <a:pos x="703" y="500"/>
                </a:cxn>
                <a:cxn ang="0">
                  <a:pos x="719" y="456"/>
                </a:cxn>
                <a:cxn ang="0">
                  <a:pos x="726" y="411"/>
                </a:cxn>
                <a:cxn ang="0">
                  <a:pos x="730" y="367"/>
                </a:cxn>
                <a:cxn ang="0">
                  <a:pos x="726" y="319"/>
                </a:cxn>
                <a:cxn ang="0">
                  <a:pos x="719" y="274"/>
                </a:cxn>
                <a:cxn ang="0">
                  <a:pos x="703" y="230"/>
                </a:cxn>
                <a:cxn ang="0">
                  <a:pos x="684" y="192"/>
                </a:cxn>
                <a:cxn ang="0">
                  <a:pos x="661" y="154"/>
                </a:cxn>
                <a:cxn ang="0">
                  <a:pos x="635" y="120"/>
                </a:cxn>
                <a:cxn ang="0">
                  <a:pos x="603" y="89"/>
                </a:cxn>
                <a:cxn ang="0">
                  <a:pos x="568" y="63"/>
                </a:cxn>
                <a:cxn ang="0">
                  <a:pos x="528" y="40"/>
                </a:cxn>
                <a:cxn ang="0">
                  <a:pos x="488" y="23"/>
                </a:cxn>
                <a:cxn ang="0">
                  <a:pos x="447" y="9"/>
                </a:cxn>
                <a:cxn ang="0">
                  <a:pos x="401" y="2"/>
                </a:cxn>
                <a:cxn ang="0">
                  <a:pos x="355" y="0"/>
                </a:cxn>
                <a:cxn ang="0">
                  <a:pos x="308" y="4"/>
                </a:cxn>
                <a:cxn ang="0">
                  <a:pos x="262" y="13"/>
                </a:cxn>
                <a:cxn ang="0">
                  <a:pos x="222" y="28"/>
                </a:cxn>
                <a:cxn ang="0">
                  <a:pos x="182" y="47"/>
                </a:cxn>
                <a:cxn ang="0">
                  <a:pos x="146" y="72"/>
                </a:cxn>
                <a:cxn ang="0">
                  <a:pos x="112" y="101"/>
                </a:cxn>
                <a:cxn ang="0">
                  <a:pos x="82" y="133"/>
                </a:cxn>
                <a:cxn ang="0">
                  <a:pos x="55" y="169"/>
                </a:cxn>
                <a:cxn ang="0">
                  <a:pos x="34" y="207"/>
                </a:cxn>
                <a:cxn ang="0">
                  <a:pos x="17" y="247"/>
                </a:cxn>
                <a:cxn ang="0">
                  <a:pos x="7" y="293"/>
                </a:cxn>
                <a:cxn ang="0">
                  <a:pos x="0" y="338"/>
                </a:cxn>
                <a:cxn ang="0">
                  <a:pos x="0" y="386"/>
                </a:cxn>
                <a:cxn ang="0">
                  <a:pos x="5" y="430"/>
                </a:cxn>
                <a:cxn ang="0">
                  <a:pos x="15" y="473"/>
                </a:cxn>
                <a:cxn ang="0">
                  <a:pos x="30" y="515"/>
                </a:cxn>
                <a:cxn ang="0">
                  <a:pos x="51" y="555"/>
                </a:cxn>
                <a:cxn ang="0">
                  <a:pos x="76" y="591"/>
                </a:cxn>
                <a:cxn ang="0">
                  <a:pos x="106" y="625"/>
                </a:cxn>
                <a:cxn ang="0">
                  <a:pos x="139" y="652"/>
                </a:cxn>
                <a:cxn ang="0">
                  <a:pos x="175" y="679"/>
                </a:cxn>
                <a:cxn ang="0">
                  <a:pos x="213" y="698"/>
                </a:cxn>
                <a:cxn ang="0">
                  <a:pos x="255" y="715"/>
                </a:cxn>
                <a:cxn ang="0">
                  <a:pos x="298" y="726"/>
                </a:cxn>
                <a:cxn ang="0">
                  <a:pos x="346" y="732"/>
                </a:cxn>
              </a:cxnLst>
              <a:rect l="0" t="0" r="r" b="b"/>
              <a:pathLst>
                <a:path w="730" h="734">
                  <a:moveTo>
                    <a:pt x="365" y="734"/>
                  </a:moveTo>
                  <a:lnTo>
                    <a:pt x="372" y="732"/>
                  </a:lnTo>
                  <a:lnTo>
                    <a:pt x="384" y="732"/>
                  </a:lnTo>
                  <a:lnTo>
                    <a:pt x="391" y="730"/>
                  </a:lnTo>
                  <a:lnTo>
                    <a:pt x="401" y="730"/>
                  </a:lnTo>
                  <a:lnTo>
                    <a:pt x="409" y="728"/>
                  </a:lnTo>
                  <a:lnTo>
                    <a:pt x="420" y="726"/>
                  </a:lnTo>
                  <a:lnTo>
                    <a:pt x="428" y="726"/>
                  </a:lnTo>
                  <a:lnTo>
                    <a:pt x="437" y="724"/>
                  </a:lnTo>
                  <a:lnTo>
                    <a:pt x="447" y="722"/>
                  </a:lnTo>
                  <a:lnTo>
                    <a:pt x="454" y="720"/>
                  </a:lnTo>
                  <a:lnTo>
                    <a:pt x="464" y="719"/>
                  </a:lnTo>
                  <a:lnTo>
                    <a:pt x="471" y="715"/>
                  </a:lnTo>
                  <a:lnTo>
                    <a:pt x="481" y="713"/>
                  </a:lnTo>
                  <a:lnTo>
                    <a:pt x="488" y="709"/>
                  </a:lnTo>
                  <a:lnTo>
                    <a:pt x="498" y="705"/>
                  </a:lnTo>
                  <a:lnTo>
                    <a:pt x="506" y="703"/>
                  </a:lnTo>
                  <a:lnTo>
                    <a:pt x="513" y="698"/>
                  </a:lnTo>
                  <a:lnTo>
                    <a:pt x="521" y="696"/>
                  </a:lnTo>
                  <a:lnTo>
                    <a:pt x="528" y="690"/>
                  </a:lnTo>
                  <a:lnTo>
                    <a:pt x="538" y="686"/>
                  </a:lnTo>
                  <a:lnTo>
                    <a:pt x="544" y="682"/>
                  </a:lnTo>
                  <a:lnTo>
                    <a:pt x="553" y="679"/>
                  </a:lnTo>
                  <a:lnTo>
                    <a:pt x="561" y="673"/>
                  </a:lnTo>
                  <a:lnTo>
                    <a:pt x="568" y="669"/>
                  </a:lnTo>
                  <a:lnTo>
                    <a:pt x="576" y="663"/>
                  </a:lnTo>
                  <a:lnTo>
                    <a:pt x="582" y="658"/>
                  </a:lnTo>
                  <a:lnTo>
                    <a:pt x="589" y="652"/>
                  </a:lnTo>
                  <a:lnTo>
                    <a:pt x="595" y="648"/>
                  </a:lnTo>
                  <a:lnTo>
                    <a:pt x="603" y="641"/>
                  </a:lnTo>
                  <a:lnTo>
                    <a:pt x="610" y="637"/>
                  </a:lnTo>
                  <a:lnTo>
                    <a:pt x="616" y="629"/>
                  </a:lnTo>
                  <a:lnTo>
                    <a:pt x="623" y="625"/>
                  </a:lnTo>
                  <a:lnTo>
                    <a:pt x="627" y="618"/>
                  </a:lnTo>
                  <a:lnTo>
                    <a:pt x="635" y="612"/>
                  </a:lnTo>
                  <a:lnTo>
                    <a:pt x="639" y="605"/>
                  </a:lnTo>
                  <a:lnTo>
                    <a:pt x="646" y="597"/>
                  </a:lnTo>
                  <a:lnTo>
                    <a:pt x="650" y="591"/>
                  </a:lnTo>
                  <a:lnTo>
                    <a:pt x="656" y="584"/>
                  </a:lnTo>
                  <a:lnTo>
                    <a:pt x="661" y="578"/>
                  </a:lnTo>
                  <a:lnTo>
                    <a:pt x="667" y="570"/>
                  </a:lnTo>
                  <a:lnTo>
                    <a:pt x="671" y="563"/>
                  </a:lnTo>
                  <a:lnTo>
                    <a:pt x="675" y="555"/>
                  </a:lnTo>
                  <a:lnTo>
                    <a:pt x="680" y="546"/>
                  </a:lnTo>
                  <a:lnTo>
                    <a:pt x="684" y="540"/>
                  </a:lnTo>
                  <a:lnTo>
                    <a:pt x="688" y="532"/>
                  </a:lnTo>
                  <a:lnTo>
                    <a:pt x="692" y="523"/>
                  </a:lnTo>
                  <a:lnTo>
                    <a:pt x="696" y="515"/>
                  </a:lnTo>
                  <a:lnTo>
                    <a:pt x="701" y="509"/>
                  </a:lnTo>
                  <a:lnTo>
                    <a:pt x="703" y="500"/>
                  </a:lnTo>
                  <a:lnTo>
                    <a:pt x="707" y="490"/>
                  </a:lnTo>
                  <a:lnTo>
                    <a:pt x="709" y="483"/>
                  </a:lnTo>
                  <a:lnTo>
                    <a:pt x="713" y="473"/>
                  </a:lnTo>
                  <a:lnTo>
                    <a:pt x="715" y="466"/>
                  </a:lnTo>
                  <a:lnTo>
                    <a:pt x="719" y="456"/>
                  </a:lnTo>
                  <a:lnTo>
                    <a:pt x="720" y="449"/>
                  </a:lnTo>
                  <a:lnTo>
                    <a:pt x="722" y="439"/>
                  </a:lnTo>
                  <a:lnTo>
                    <a:pt x="724" y="430"/>
                  </a:lnTo>
                  <a:lnTo>
                    <a:pt x="724" y="422"/>
                  </a:lnTo>
                  <a:lnTo>
                    <a:pt x="726" y="411"/>
                  </a:lnTo>
                  <a:lnTo>
                    <a:pt x="728" y="403"/>
                  </a:lnTo>
                  <a:lnTo>
                    <a:pt x="728" y="393"/>
                  </a:lnTo>
                  <a:lnTo>
                    <a:pt x="730" y="386"/>
                  </a:lnTo>
                  <a:lnTo>
                    <a:pt x="730" y="374"/>
                  </a:lnTo>
                  <a:lnTo>
                    <a:pt x="730" y="367"/>
                  </a:lnTo>
                  <a:lnTo>
                    <a:pt x="730" y="357"/>
                  </a:lnTo>
                  <a:lnTo>
                    <a:pt x="730" y="348"/>
                  </a:lnTo>
                  <a:lnTo>
                    <a:pt x="728" y="338"/>
                  </a:lnTo>
                  <a:lnTo>
                    <a:pt x="728" y="329"/>
                  </a:lnTo>
                  <a:lnTo>
                    <a:pt x="726" y="319"/>
                  </a:lnTo>
                  <a:lnTo>
                    <a:pt x="724" y="310"/>
                  </a:lnTo>
                  <a:lnTo>
                    <a:pt x="724" y="300"/>
                  </a:lnTo>
                  <a:lnTo>
                    <a:pt x="722" y="293"/>
                  </a:lnTo>
                  <a:lnTo>
                    <a:pt x="720" y="281"/>
                  </a:lnTo>
                  <a:lnTo>
                    <a:pt x="719" y="274"/>
                  </a:lnTo>
                  <a:lnTo>
                    <a:pt x="715" y="264"/>
                  </a:lnTo>
                  <a:lnTo>
                    <a:pt x="713" y="257"/>
                  </a:lnTo>
                  <a:lnTo>
                    <a:pt x="709" y="247"/>
                  </a:lnTo>
                  <a:lnTo>
                    <a:pt x="707" y="239"/>
                  </a:lnTo>
                  <a:lnTo>
                    <a:pt x="703" y="230"/>
                  </a:lnTo>
                  <a:lnTo>
                    <a:pt x="701" y="224"/>
                  </a:lnTo>
                  <a:lnTo>
                    <a:pt x="696" y="215"/>
                  </a:lnTo>
                  <a:lnTo>
                    <a:pt x="692" y="207"/>
                  </a:lnTo>
                  <a:lnTo>
                    <a:pt x="688" y="198"/>
                  </a:lnTo>
                  <a:lnTo>
                    <a:pt x="684" y="192"/>
                  </a:lnTo>
                  <a:lnTo>
                    <a:pt x="680" y="184"/>
                  </a:lnTo>
                  <a:lnTo>
                    <a:pt x="675" y="175"/>
                  </a:lnTo>
                  <a:lnTo>
                    <a:pt x="671" y="169"/>
                  </a:lnTo>
                  <a:lnTo>
                    <a:pt x="667" y="162"/>
                  </a:lnTo>
                  <a:lnTo>
                    <a:pt x="661" y="154"/>
                  </a:lnTo>
                  <a:lnTo>
                    <a:pt x="656" y="146"/>
                  </a:lnTo>
                  <a:lnTo>
                    <a:pt x="650" y="141"/>
                  </a:lnTo>
                  <a:lnTo>
                    <a:pt x="646" y="133"/>
                  </a:lnTo>
                  <a:lnTo>
                    <a:pt x="639" y="127"/>
                  </a:lnTo>
                  <a:lnTo>
                    <a:pt x="635" y="120"/>
                  </a:lnTo>
                  <a:lnTo>
                    <a:pt x="627" y="114"/>
                  </a:lnTo>
                  <a:lnTo>
                    <a:pt x="623" y="108"/>
                  </a:lnTo>
                  <a:lnTo>
                    <a:pt x="616" y="101"/>
                  </a:lnTo>
                  <a:lnTo>
                    <a:pt x="610" y="95"/>
                  </a:lnTo>
                  <a:lnTo>
                    <a:pt x="603" y="89"/>
                  </a:lnTo>
                  <a:lnTo>
                    <a:pt x="595" y="84"/>
                  </a:lnTo>
                  <a:lnTo>
                    <a:pt x="589" y="78"/>
                  </a:lnTo>
                  <a:lnTo>
                    <a:pt x="582" y="72"/>
                  </a:lnTo>
                  <a:lnTo>
                    <a:pt x="576" y="66"/>
                  </a:lnTo>
                  <a:lnTo>
                    <a:pt x="568" y="63"/>
                  </a:lnTo>
                  <a:lnTo>
                    <a:pt x="561" y="57"/>
                  </a:lnTo>
                  <a:lnTo>
                    <a:pt x="553" y="51"/>
                  </a:lnTo>
                  <a:lnTo>
                    <a:pt x="544" y="47"/>
                  </a:lnTo>
                  <a:lnTo>
                    <a:pt x="538" y="44"/>
                  </a:lnTo>
                  <a:lnTo>
                    <a:pt x="528" y="40"/>
                  </a:lnTo>
                  <a:lnTo>
                    <a:pt x="521" y="36"/>
                  </a:lnTo>
                  <a:lnTo>
                    <a:pt x="513" y="32"/>
                  </a:lnTo>
                  <a:lnTo>
                    <a:pt x="506" y="28"/>
                  </a:lnTo>
                  <a:lnTo>
                    <a:pt x="498" y="27"/>
                  </a:lnTo>
                  <a:lnTo>
                    <a:pt x="488" y="23"/>
                  </a:lnTo>
                  <a:lnTo>
                    <a:pt x="481" y="19"/>
                  </a:lnTo>
                  <a:lnTo>
                    <a:pt x="471" y="17"/>
                  </a:lnTo>
                  <a:lnTo>
                    <a:pt x="464" y="13"/>
                  </a:lnTo>
                  <a:lnTo>
                    <a:pt x="454" y="11"/>
                  </a:lnTo>
                  <a:lnTo>
                    <a:pt x="447" y="9"/>
                  </a:lnTo>
                  <a:lnTo>
                    <a:pt x="437" y="8"/>
                  </a:lnTo>
                  <a:lnTo>
                    <a:pt x="428" y="6"/>
                  </a:lnTo>
                  <a:lnTo>
                    <a:pt x="420" y="4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1" y="0"/>
                  </a:lnTo>
                  <a:lnTo>
                    <a:pt x="384" y="0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6" y="0"/>
                  </a:lnTo>
                  <a:lnTo>
                    <a:pt x="336" y="0"/>
                  </a:lnTo>
                  <a:lnTo>
                    <a:pt x="327" y="2"/>
                  </a:lnTo>
                  <a:lnTo>
                    <a:pt x="317" y="2"/>
                  </a:lnTo>
                  <a:lnTo>
                    <a:pt x="308" y="4"/>
                  </a:lnTo>
                  <a:lnTo>
                    <a:pt x="298" y="6"/>
                  </a:lnTo>
                  <a:lnTo>
                    <a:pt x="291" y="8"/>
                  </a:lnTo>
                  <a:lnTo>
                    <a:pt x="281" y="9"/>
                  </a:lnTo>
                  <a:lnTo>
                    <a:pt x="272" y="11"/>
                  </a:lnTo>
                  <a:lnTo>
                    <a:pt x="262" y="13"/>
                  </a:lnTo>
                  <a:lnTo>
                    <a:pt x="255" y="17"/>
                  </a:lnTo>
                  <a:lnTo>
                    <a:pt x="245" y="19"/>
                  </a:lnTo>
                  <a:lnTo>
                    <a:pt x="237" y="23"/>
                  </a:lnTo>
                  <a:lnTo>
                    <a:pt x="228" y="27"/>
                  </a:lnTo>
                  <a:lnTo>
                    <a:pt x="222" y="28"/>
                  </a:lnTo>
                  <a:lnTo>
                    <a:pt x="213" y="32"/>
                  </a:lnTo>
                  <a:lnTo>
                    <a:pt x="205" y="36"/>
                  </a:lnTo>
                  <a:lnTo>
                    <a:pt x="198" y="40"/>
                  </a:lnTo>
                  <a:lnTo>
                    <a:pt x="190" y="44"/>
                  </a:lnTo>
                  <a:lnTo>
                    <a:pt x="182" y="47"/>
                  </a:lnTo>
                  <a:lnTo>
                    <a:pt x="175" y="51"/>
                  </a:lnTo>
                  <a:lnTo>
                    <a:pt x="167" y="57"/>
                  </a:lnTo>
                  <a:lnTo>
                    <a:pt x="159" y="63"/>
                  </a:lnTo>
                  <a:lnTo>
                    <a:pt x="152" y="66"/>
                  </a:lnTo>
                  <a:lnTo>
                    <a:pt x="146" y="72"/>
                  </a:lnTo>
                  <a:lnTo>
                    <a:pt x="139" y="78"/>
                  </a:lnTo>
                  <a:lnTo>
                    <a:pt x="131" y="84"/>
                  </a:lnTo>
                  <a:lnTo>
                    <a:pt x="125" y="89"/>
                  </a:lnTo>
                  <a:lnTo>
                    <a:pt x="118" y="95"/>
                  </a:lnTo>
                  <a:lnTo>
                    <a:pt x="112" y="101"/>
                  </a:lnTo>
                  <a:lnTo>
                    <a:pt x="106" y="108"/>
                  </a:lnTo>
                  <a:lnTo>
                    <a:pt x="99" y="114"/>
                  </a:lnTo>
                  <a:lnTo>
                    <a:pt x="93" y="120"/>
                  </a:lnTo>
                  <a:lnTo>
                    <a:pt x="87" y="127"/>
                  </a:lnTo>
                  <a:lnTo>
                    <a:pt x="82" y="133"/>
                  </a:lnTo>
                  <a:lnTo>
                    <a:pt x="76" y="141"/>
                  </a:lnTo>
                  <a:lnTo>
                    <a:pt x="70" y="146"/>
                  </a:lnTo>
                  <a:lnTo>
                    <a:pt x="66" y="154"/>
                  </a:lnTo>
                  <a:lnTo>
                    <a:pt x="61" y="162"/>
                  </a:lnTo>
                  <a:lnTo>
                    <a:pt x="55" y="169"/>
                  </a:lnTo>
                  <a:lnTo>
                    <a:pt x="51" y="175"/>
                  </a:lnTo>
                  <a:lnTo>
                    <a:pt x="45" y="184"/>
                  </a:lnTo>
                  <a:lnTo>
                    <a:pt x="42" y="192"/>
                  </a:lnTo>
                  <a:lnTo>
                    <a:pt x="38" y="198"/>
                  </a:lnTo>
                  <a:lnTo>
                    <a:pt x="34" y="207"/>
                  </a:lnTo>
                  <a:lnTo>
                    <a:pt x="30" y="215"/>
                  </a:lnTo>
                  <a:lnTo>
                    <a:pt x="28" y="224"/>
                  </a:lnTo>
                  <a:lnTo>
                    <a:pt x="24" y="230"/>
                  </a:lnTo>
                  <a:lnTo>
                    <a:pt x="21" y="239"/>
                  </a:lnTo>
                  <a:lnTo>
                    <a:pt x="17" y="247"/>
                  </a:lnTo>
                  <a:lnTo>
                    <a:pt x="15" y="257"/>
                  </a:lnTo>
                  <a:lnTo>
                    <a:pt x="11" y="264"/>
                  </a:lnTo>
                  <a:lnTo>
                    <a:pt x="11" y="274"/>
                  </a:lnTo>
                  <a:lnTo>
                    <a:pt x="7" y="281"/>
                  </a:lnTo>
                  <a:lnTo>
                    <a:pt x="7" y="293"/>
                  </a:lnTo>
                  <a:lnTo>
                    <a:pt x="5" y="300"/>
                  </a:lnTo>
                  <a:lnTo>
                    <a:pt x="4" y="310"/>
                  </a:lnTo>
                  <a:lnTo>
                    <a:pt x="2" y="319"/>
                  </a:lnTo>
                  <a:lnTo>
                    <a:pt x="2" y="329"/>
                  </a:lnTo>
                  <a:lnTo>
                    <a:pt x="0" y="338"/>
                  </a:lnTo>
                  <a:lnTo>
                    <a:pt x="0" y="348"/>
                  </a:lnTo>
                  <a:lnTo>
                    <a:pt x="0" y="357"/>
                  </a:lnTo>
                  <a:lnTo>
                    <a:pt x="0" y="367"/>
                  </a:lnTo>
                  <a:lnTo>
                    <a:pt x="0" y="374"/>
                  </a:lnTo>
                  <a:lnTo>
                    <a:pt x="0" y="386"/>
                  </a:lnTo>
                  <a:lnTo>
                    <a:pt x="0" y="393"/>
                  </a:lnTo>
                  <a:lnTo>
                    <a:pt x="2" y="403"/>
                  </a:lnTo>
                  <a:lnTo>
                    <a:pt x="2" y="411"/>
                  </a:lnTo>
                  <a:lnTo>
                    <a:pt x="4" y="422"/>
                  </a:lnTo>
                  <a:lnTo>
                    <a:pt x="5" y="430"/>
                  </a:lnTo>
                  <a:lnTo>
                    <a:pt x="7" y="439"/>
                  </a:lnTo>
                  <a:lnTo>
                    <a:pt x="7" y="449"/>
                  </a:lnTo>
                  <a:lnTo>
                    <a:pt x="11" y="456"/>
                  </a:lnTo>
                  <a:lnTo>
                    <a:pt x="11" y="466"/>
                  </a:lnTo>
                  <a:lnTo>
                    <a:pt x="15" y="473"/>
                  </a:lnTo>
                  <a:lnTo>
                    <a:pt x="17" y="483"/>
                  </a:lnTo>
                  <a:lnTo>
                    <a:pt x="21" y="490"/>
                  </a:lnTo>
                  <a:lnTo>
                    <a:pt x="24" y="500"/>
                  </a:lnTo>
                  <a:lnTo>
                    <a:pt x="28" y="509"/>
                  </a:lnTo>
                  <a:lnTo>
                    <a:pt x="30" y="515"/>
                  </a:lnTo>
                  <a:lnTo>
                    <a:pt x="34" y="523"/>
                  </a:lnTo>
                  <a:lnTo>
                    <a:pt x="38" y="532"/>
                  </a:lnTo>
                  <a:lnTo>
                    <a:pt x="42" y="540"/>
                  </a:lnTo>
                  <a:lnTo>
                    <a:pt x="45" y="546"/>
                  </a:lnTo>
                  <a:lnTo>
                    <a:pt x="51" y="555"/>
                  </a:lnTo>
                  <a:lnTo>
                    <a:pt x="55" y="563"/>
                  </a:lnTo>
                  <a:lnTo>
                    <a:pt x="61" y="570"/>
                  </a:lnTo>
                  <a:lnTo>
                    <a:pt x="66" y="578"/>
                  </a:lnTo>
                  <a:lnTo>
                    <a:pt x="70" y="584"/>
                  </a:lnTo>
                  <a:lnTo>
                    <a:pt x="76" y="591"/>
                  </a:lnTo>
                  <a:lnTo>
                    <a:pt x="82" y="597"/>
                  </a:lnTo>
                  <a:lnTo>
                    <a:pt x="87" y="605"/>
                  </a:lnTo>
                  <a:lnTo>
                    <a:pt x="93" y="612"/>
                  </a:lnTo>
                  <a:lnTo>
                    <a:pt x="99" y="618"/>
                  </a:lnTo>
                  <a:lnTo>
                    <a:pt x="106" y="625"/>
                  </a:lnTo>
                  <a:lnTo>
                    <a:pt x="112" y="629"/>
                  </a:lnTo>
                  <a:lnTo>
                    <a:pt x="118" y="637"/>
                  </a:lnTo>
                  <a:lnTo>
                    <a:pt x="125" y="641"/>
                  </a:lnTo>
                  <a:lnTo>
                    <a:pt x="131" y="648"/>
                  </a:lnTo>
                  <a:lnTo>
                    <a:pt x="139" y="652"/>
                  </a:lnTo>
                  <a:lnTo>
                    <a:pt x="146" y="658"/>
                  </a:lnTo>
                  <a:lnTo>
                    <a:pt x="152" y="663"/>
                  </a:lnTo>
                  <a:lnTo>
                    <a:pt x="159" y="669"/>
                  </a:lnTo>
                  <a:lnTo>
                    <a:pt x="167" y="673"/>
                  </a:lnTo>
                  <a:lnTo>
                    <a:pt x="175" y="679"/>
                  </a:lnTo>
                  <a:lnTo>
                    <a:pt x="182" y="682"/>
                  </a:lnTo>
                  <a:lnTo>
                    <a:pt x="190" y="686"/>
                  </a:lnTo>
                  <a:lnTo>
                    <a:pt x="198" y="690"/>
                  </a:lnTo>
                  <a:lnTo>
                    <a:pt x="205" y="696"/>
                  </a:lnTo>
                  <a:lnTo>
                    <a:pt x="213" y="698"/>
                  </a:lnTo>
                  <a:lnTo>
                    <a:pt x="222" y="703"/>
                  </a:lnTo>
                  <a:lnTo>
                    <a:pt x="228" y="705"/>
                  </a:lnTo>
                  <a:lnTo>
                    <a:pt x="237" y="709"/>
                  </a:lnTo>
                  <a:lnTo>
                    <a:pt x="245" y="713"/>
                  </a:lnTo>
                  <a:lnTo>
                    <a:pt x="255" y="715"/>
                  </a:lnTo>
                  <a:lnTo>
                    <a:pt x="262" y="719"/>
                  </a:lnTo>
                  <a:lnTo>
                    <a:pt x="272" y="720"/>
                  </a:lnTo>
                  <a:lnTo>
                    <a:pt x="281" y="722"/>
                  </a:lnTo>
                  <a:lnTo>
                    <a:pt x="291" y="724"/>
                  </a:lnTo>
                  <a:lnTo>
                    <a:pt x="298" y="726"/>
                  </a:lnTo>
                  <a:lnTo>
                    <a:pt x="308" y="726"/>
                  </a:lnTo>
                  <a:lnTo>
                    <a:pt x="317" y="728"/>
                  </a:lnTo>
                  <a:lnTo>
                    <a:pt x="327" y="730"/>
                  </a:lnTo>
                  <a:lnTo>
                    <a:pt x="336" y="730"/>
                  </a:lnTo>
                  <a:lnTo>
                    <a:pt x="346" y="732"/>
                  </a:lnTo>
                  <a:lnTo>
                    <a:pt x="355" y="732"/>
                  </a:lnTo>
                  <a:lnTo>
                    <a:pt x="365" y="734"/>
                  </a:lnTo>
                  <a:lnTo>
                    <a:pt x="365" y="734"/>
                  </a:lnTo>
                  <a:close/>
                </a:path>
              </a:pathLst>
            </a:custGeom>
            <a:solidFill>
              <a:srgbClr val="BAB8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7238387" y="4245547"/>
              <a:ext cx="957756" cy="954871"/>
            </a:xfrm>
            <a:custGeom>
              <a:avLst/>
              <a:gdLst/>
              <a:ahLst/>
              <a:cxnLst>
                <a:cxn ang="0">
                  <a:pos x="355" y="658"/>
                </a:cxn>
                <a:cxn ang="0">
                  <a:pos x="389" y="654"/>
                </a:cxn>
                <a:cxn ang="0">
                  <a:pos x="420" y="647"/>
                </a:cxn>
                <a:cxn ang="0">
                  <a:pos x="452" y="637"/>
                </a:cxn>
                <a:cxn ang="0">
                  <a:pos x="481" y="624"/>
                </a:cxn>
                <a:cxn ang="0">
                  <a:pos x="509" y="607"/>
                </a:cxn>
                <a:cxn ang="0">
                  <a:pos x="534" y="590"/>
                </a:cxn>
                <a:cxn ang="0">
                  <a:pos x="576" y="552"/>
                </a:cxn>
                <a:cxn ang="0">
                  <a:pos x="599" y="521"/>
                </a:cxn>
                <a:cxn ang="0">
                  <a:pos x="618" y="494"/>
                </a:cxn>
                <a:cxn ang="0">
                  <a:pos x="633" y="466"/>
                </a:cxn>
                <a:cxn ang="0">
                  <a:pos x="642" y="436"/>
                </a:cxn>
                <a:cxn ang="0">
                  <a:pos x="652" y="403"/>
                </a:cxn>
                <a:cxn ang="0">
                  <a:pos x="657" y="371"/>
                </a:cxn>
                <a:cxn ang="0">
                  <a:pos x="661" y="339"/>
                </a:cxn>
                <a:cxn ang="0">
                  <a:pos x="661" y="304"/>
                </a:cxn>
                <a:cxn ang="0">
                  <a:pos x="656" y="270"/>
                </a:cxn>
                <a:cxn ang="0">
                  <a:pos x="648" y="238"/>
                </a:cxn>
                <a:cxn ang="0">
                  <a:pos x="638" y="207"/>
                </a:cxn>
                <a:cxn ang="0">
                  <a:pos x="625" y="179"/>
                </a:cxn>
                <a:cxn ang="0">
                  <a:pos x="608" y="150"/>
                </a:cxn>
                <a:cxn ang="0">
                  <a:pos x="589" y="124"/>
                </a:cxn>
                <a:cxn ang="0">
                  <a:pos x="553" y="84"/>
                </a:cxn>
                <a:cxn ang="0">
                  <a:pos x="521" y="59"/>
                </a:cxn>
                <a:cxn ang="0">
                  <a:pos x="494" y="42"/>
                </a:cxn>
                <a:cxn ang="0">
                  <a:pos x="465" y="27"/>
                </a:cxn>
                <a:cxn ang="0">
                  <a:pos x="435" y="15"/>
                </a:cxn>
                <a:cxn ang="0">
                  <a:pos x="405" y="6"/>
                </a:cxn>
                <a:cxn ang="0">
                  <a:pos x="372" y="0"/>
                </a:cxn>
                <a:cxn ang="0">
                  <a:pos x="340" y="0"/>
                </a:cxn>
                <a:cxn ang="0">
                  <a:pos x="306" y="0"/>
                </a:cxn>
                <a:cxn ang="0">
                  <a:pos x="271" y="4"/>
                </a:cxn>
                <a:cxn ang="0">
                  <a:pos x="239" y="10"/>
                </a:cxn>
                <a:cxn ang="0">
                  <a:pos x="209" y="21"/>
                </a:cxn>
                <a:cxn ang="0">
                  <a:pos x="180" y="34"/>
                </a:cxn>
                <a:cxn ang="0">
                  <a:pos x="152" y="50"/>
                </a:cxn>
                <a:cxn ang="0">
                  <a:pos x="125" y="69"/>
                </a:cxn>
                <a:cxn ang="0">
                  <a:pos x="85" y="107"/>
                </a:cxn>
                <a:cxn ang="0">
                  <a:pos x="59" y="137"/>
                </a:cxn>
                <a:cxn ang="0">
                  <a:pos x="43" y="164"/>
                </a:cxn>
                <a:cxn ang="0">
                  <a:pos x="28" y="194"/>
                </a:cxn>
                <a:cxn ang="0">
                  <a:pos x="17" y="223"/>
                </a:cxn>
                <a:cxn ang="0">
                  <a:pos x="7" y="253"/>
                </a:cxn>
                <a:cxn ang="0">
                  <a:pos x="1" y="287"/>
                </a:cxn>
                <a:cxn ang="0">
                  <a:pos x="0" y="321"/>
                </a:cxn>
                <a:cxn ang="0">
                  <a:pos x="0" y="354"/>
                </a:cxn>
                <a:cxn ang="0">
                  <a:pos x="3" y="388"/>
                </a:cxn>
                <a:cxn ang="0">
                  <a:pos x="11" y="420"/>
                </a:cxn>
                <a:cxn ang="0">
                  <a:pos x="22" y="451"/>
                </a:cxn>
                <a:cxn ang="0">
                  <a:pos x="34" y="479"/>
                </a:cxn>
                <a:cxn ang="0">
                  <a:pos x="51" y="508"/>
                </a:cxn>
                <a:cxn ang="0">
                  <a:pos x="68" y="532"/>
                </a:cxn>
                <a:cxn ang="0">
                  <a:pos x="108" y="574"/>
                </a:cxn>
                <a:cxn ang="0">
                  <a:pos x="140" y="599"/>
                </a:cxn>
                <a:cxn ang="0">
                  <a:pos x="165" y="616"/>
                </a:cxn>
                <a:cxn ang="0">
                  <a:pos x="194" y="629"/>
                </a:cxn>
                <a:cxn ang="0">
                  <a:pos x="224" y="641"/>
                </a:cxn>
                <a:cxn ang="0">
                  <a:pos x="256" y="650"/>
                </a:cxn>
                <a:cxn ang="0">
                  <a:pos x="289" y="656"/>
                </a:cxn>
                <a:cxn ang="0">
                  <a:pos x="323" y="660"/>
                </a:cxn>
              </a:cxnLst>
              <a:rect l="0" t="0" r="r" b="b"/>
              <a:pathLst>
                <a:path w="663" h="662">
                  <a:moveTo>
                    <a:pt x="332" y="662"/>
                  </a:moveTo>
                  <a:lnTo>
                    <a:pt x="340" y="660"/>
                  </a:lnTo>
                  <a:lnTo>
                    <a:pt x="349" y="660"/>
                  </a:lnTo>
                  <a:lnTo>
                    <a:pt x="355" y="658"/>
                  </a:lnTo>
                  <a:lnTo>
                    <a:pt x="365" y="658"/>
                  </a:lnTo>
                  <a:lnTo>
                    <a:pt x="372" y="656"/>
                  </a:lnTo>
                  <a:lnTo>
                    <a:pt x="380" y="656"/>
                  </a:lnTo>
                  <a:lnTo>
                    <a:pt x="389" y="654"/>
                  </a:lnTo>
                  <a:lnTo>
                    <a:pt x="397" y="652"/>
                  </a:lnTo>
                  <a:lnTo>
                    <a:pt x="405" y="650"/>
                  </a:lnTo>
                  <a:lnTo>
                    <a:pt x="412" y="648"/>
                  </a:lnTo>
                  <a:lnTo>
                    <a:pt x="420" y="647"/>
                  </a:lnTo>
                  <a:lnTo>
                    <a:pt x="429" y="645"/>
                  </a:lnTo>
                  <a:lnTo>
                    <a:pt x="435" y="641"/>
                  </a:lnTo>
                  <a:lnTo>
                    <a:pt x="443" y="639"/>
                  </a:lnTo>
                  <a:lnTo>
                    <a:pt x="452" y="637"/>
                  </a:lnTo>
                  <a:lnTo>
                    <a:pt x="460" y="635"/>
                  </a:lnTo>
                  <a:lnTo>
                    <a:pt x="465" y="629"/>
                  </a:lnTo>
                  <a:lnTo>
                    <a:pt x="473" y="628"/>
                  </a:lnTo>
                  <a:lnTo>
                    <a:pt x="481" y="624"/>
                  </a:lnTo>
                  <a:lnTo>
                    <a:pt x="488" y="620"/>
                  </a:lnTo>
                  <a:lnTo>
                    <a:pt x="494" y="616"/>
                  </a:lnTo>
                  <a:lnTo>
                    <a:pt x="502" y="612"/>
                  </a:lnTo>
                  <a:lnTo>
                    <a:pt x="509" y="607"/>
                  </a:lnTo>
                  <a:lnTo>
                    <a:pt x="515" y="605"/>
                  </a:lnTo>
                  <a:lnTo>
                    <a:pt x="521" y="599"/>
                  </a:lnTo>
                  <a:lnTo>
                    <a:pt x="528" y="593"/>
                  </a:lnTo>
                  <a:lnTo>
                    <a:pt x="534" y="590"/>
                  </a:lnTo>
                  <a:lnTo>
                    <a:pt x="542" y="584"/>
                  </a:lnTo>
                  <a:lnTo>
                    <a:pt x="553" y="574"/>
                  </a:lnTo>
                  <a:lnTo>
                    <a:pt x="564" y="563"/>
                  </a:lnTo>
                  <a:lnTo>
                    <a:pt x="576" y="552"/>
                  </a:lnTo>
                  <a:lnTo>
                    <a:pt x="585" y="540"/>
                  </a:lnTo>
                  <a:lnTo>
                    <a:pt x="589" y="532"/>
                  </a:lnTo>
                  <a:lnTo>
                    <a:pt x="595" y="527"/>
                  </a:lnTo>
                  <a:lnTo>
                    <a:pt x="599" y="521"/>
                  </a:lnTo>
                  <a:lnTo>
                    <a:pt x="604" y="515"/>
                  </a:lnTo>
                  <a:lnTo>
                    <a:pt x="608" y="508"/>
                  </a:lnTo>
                  <a:lnTo>
                    <a:pt x="612" y="500"/>
                  </a:lnTo>
                  <a:lnTo>
                    <a:pt x="618" y="494"/>
                  </a:lnTo>
                  <a:lnTo>
                    <a:pt x="621" y="487"/>
                  </a:lnTo>
                  <a:lnTo>
                    <a:pt x="625" y="479"/>
                  </a:lnTo>
                  <a:lnTo>
                    <a:pt x="629" y="472"/>
                  </a:lnTo>
                  <a:lnTo>
                    <a:pt x="633" y="466"/>
                  </a:lnTo>
                  <a:lnTo>
                    <a:pt x="635" y="458"/>
                  </a:lnTo>
                  <a:lnTo>
                    <a:pt x="638" y="451"/>
                  </a:lnTo>
                  <a:lnTo>
                    <a:pt x="640" y="443"/>
                  </a:lnTo>
                  <a:lnTo>
                    <a:pt x="642" y="436"/>
                  </a:lnTo>
                  <a:lnTo>
                    <a:pt x="646" y="428"/>
                  </a:lnTo>
                  <a:lnTo>
                    <a:pt x="648" y="420"/>
                  </a:lnTo>
                  <a:lnTo>
                    <a:pt x="650" y="411"/>
                  </a:lnTo>
                  <a:lnTo>
                    <a:pt x="652" y="403"/>
                  </a:lnTo>
                  <a:lnTo>
                    <a:pt x="656" y="398"/>
                  </a:lnTo>
                  <a:lnTo>
                    <a:pt x="656" y="388"/>
                  </a:lnTo>
                  <a:lnTo>
                    <a:pt x="657" y="380"/>
                  </a:lnTo>
                  <a:lnTo>
                    <a:pt x="657" y="371"/>
                  </a:lnTo>
                  <a:lnTo>
                    <a:pt x="661" y="363"/>
                  </a:lnTo>
                  <a:lnTo>
                    <a:pt x="661" y="354"/>
                  </a:lnTo>
                  <a:lnTo>
                    <a:pt x="661" y="346"/>
                  </a:lnTo>
                  <a:lnTo>
                    <a:pt x="661" y="339"/>
                  </a:lnTo>
                  <a:lnTo>
                    <a:pt x="663" y="331"/>
                  </a:lnTo>
                  <a:lnTo>
                    <a:pt x="661" y="321"/>
                  </a:lnTo>
                  <a:lnTo>
                    <a:pt x="661" y="314"/>
                  </a:lnTo>
                  <a:lnTo>
                    <a:pt x="661" y="304"/>
                  </a:lnTo>
                  <a:lnTo>
                    <a:pt x="661" y="297"/>
                  </a:lnTo>
                  <a:lnTo>
                    <a:pt x="657" y="287"/>
                  </a:lnTo>
                  <a:lnTo>
                    <a:pt x="657" y="280"/>
                  </a:lnTo>
                  <a:lnTo>
                    <a:pt x="656" y="270"/>
                  </a:lnTo>
                  <a:lnTo>
                    <a:pt x="656" y="263"/>
                  </a:lnTo>
                  <a:lnTo>
                    <a:pt x="652" y="253"/>
                  </a:lnTo>
                  <a:lnTo>
                    <a:pt x="650" y="245"/>
                  </a:lnTo>
                  <a:lnTo>
                    <a:pt x="648" y="238"/>
                  </a:lnTo>
                  <a:lnTo>
                    <a:pt x="646" y="230"/>
                  </a:lnTo>
                  <a:lnTo>
                    <a:pt x="642" y="223"/>
                  </a:lnTo>
                  <a:lnTo>
                    <a:pt x="640" y="215"/>
                  </a:lnTo>
                  <a:lnTo>
                    <a:pt x="638" y="207"/>
                  </a:lnTo>
                  <a:lnTo>
                    <a:pt x="635" y="202"/>
                  </a:lnTo>
                  <a:lnTo>
                    <a:pt x="633" y="194"/>
                  </a:lnTo>
                  <a:lnTo>
                    <a:pt x="629" y="185"/>
                  </a:lnTo>
                  <a:lnTo>
                    <a:pt x="625" y="179"/>
                  </a:lnTo>
                  <a:lnTo>
                    <a:pt x="621" y="171"/>
                  </a:lnTo>
                  <a:lnTo>
                    <a:pt x="618" y="164"/>
                  </a:lnTo>
                  <a:lnTo>
                    <a:pt x="612" y="158"/>
                  </a:lnTo>
                  <a:lnTo>
                    <a:pt x="608" y="150"/>
                  </a:lnTo>
                  <a:lnTo>
                    <a:pt x="604" y="145"/>
                  </a:lnTo>
                  <a:lnTo>
                    <a:pt x="599" y="137"/>
                  </a:lnTo>
                  <a:lnTo>
                    <a:pt x="595" y="129"/>
                  </a:lnTo>
                  <a:lnTo>
                    <a:pt x="589" y="124"/>
                  </a:lnTo>
                  <a:lnTo>
                    <a:pt x="585" y="118"/>
                  </a:lnTo>
                  <a:lnTo>
                    <a:pt x="576" y="107"/>
                  </a:lnTo>
                  <a:lnTo>
                    <a:pt x="564" y="95"/>
                  </a:lnTo>
                  <a:lnTo>
                    <a:pt x="553" y="84"/>
                  </a:lnTo>
                  <a:lnTo>
                    <a:pt x="542" y="74"/>
                  </a:lnTo>
                  <a:lnTo>
                    <a:pt x="534" y="69"/>
                  </a:lnTo>
                  <a:lnTo>
                    <a:pt x="528" y="65"/>
                  </a:lnTo>
                  <a:lnTo>
                    <a:pt x="521" y="59"/>
                  </a:lnTo>
                  <a:lnTo>
                    <a:pt x="515" y="55"/>
                  </a:lnTo>
                  <a:lnTo>
                    <a:pt x="509" y="50"/>
                  </a:lnTo>
                  <a:lnTo>
                    <a:pt x="502" y="46"/>
                  </a:lnTo>
                  <a:lnTo>
                    <a:pt x="494" y="42"/>
                  </a:lnTo>
                  <a:lnTo>
                    <a:pt x="488" y="38"/>
                  </a:lnTo>
                  <a:lnTo>
                    <a:pt x="481" y="34"/>
                  </a:lnTo>
                  <a:lnTo>
                    <a:pt x="473" y="31"/>
                  </a:lnTo>
                  <a:lnTo>
                    <a:pt x="465" y="27"/>
                  </a:lnTo>
                  <a:lnTo>
                    <a:pt x="460" y="25"/>
                  </a:lnTo>
                  <a:lnTo>
                    <a:pt x="452" y="21"/>
                  </a:lnTo>
                  <a:lnTo>
                    <a:pt x="443" y="17"/>
                  </a:lnTo>
                  <a:lnTo>
                    <a:pt x="435" y="15"/>
                  </a:lnTo>
                  <a:lnTo>
                    <a:pt x="429" y="13"/>
                  </a:lnTo>
                  <a:lnTo>
                    <a:pt x="420" y="10"/>
                  </a:lnTo>
                  <a:lnTo>
                    <a:pt x="412" y="10"/>
                  </a:lnTo>
                  <a:lnTo>
                    <a:pt x="405" y="6"/>
                  </a:lnTo>
                  <a:lnTo>
                    <a:pt x="397" y="6"/>
                  </a:lnTo>
                  <a:lnTo>
                    <a:pt x="389" y="4"/>
                  </a:lnTo>
                  <a:lnTo>
                    <a:pt x="380" y="2"/>
                  </a:lnTo>
                  <a:lnTo>
                    <a:pt x="372" y="0"/>
                  </a:lnTo>
                  <a:lnTo>
                    <a:pt x="365" y="0"/>
                  </a:lnTo>
                  <a:lnTo>
                    <a:pt x="355" y="0"/>
                  </a:lnTo>
                  <a:lnTo>
                    <a:pt x="349" y="0"/>
                  </a:lnTo>
                  <a:lnTo>
                    <a:pt x="340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5" y="0"/>
                  </a:lnTo>
                  <a:lnTo>
                    <a:pt x="306" y="0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81" y="2"/>
                  </a:lnTo>
                  <a:lnTo>
                    <a:pt x="271" y="4"/>
                  </a:lnTo>
                  <a:lnTo>
                    <a:pt x="266" y="6"/>
                  </a:lnTo>
                  <a:lnTo>
                    <a:pt x="256" y="6"/>
                  </a:lnTo>
                  <a:lnTo>
                    <a:pt x="249" y="10"/>
                  </a:lnTo>
                  <a:lnTo>
                    <a:pt x="239" y="10"/>
                  </a:lnTo>
                  <a:lnTo>
                    <a:pt x="232" y="13"/>
                  </a:lnTo>
                  <a:lnTo>
                    <a:pt x="224" y="15"/>
                  </a:lnTo>
                  <a:lnTo>
                    <a:pt x="216" y="17"/>
                  </a:lnTo>
                  <a:lnTo>
                    <a:pt x="209" y="21"/>
                  </a:lnTo>
                  <a:lnTo>
                    <a:pt x="203" y="25"/>
                  </a:lnTo>
                  <a:lnTo>
                    <a:pt x="194" y="27"/>
                  </a:lnTo>
                  <a:lnTo>
                    <a:pt x="188" y="31"/>
                  </a:lnTo>
                  <a:lnTo>
                    <a:pt x="180" y="34"/>
                  </a:lnTo>
                  <a:lnTo>
                    <a:pt x="173" y="38"/>
                  </a:lnTo>
                  <a:lnTo>
                    <a:pt x="165" y="42"/>
                  </a:lnTo>
                  <a:lnTo>
                    <a:pt x="159" y="46"/>
                  </a:lnTo>
                  <a:lnTo>
                    <a:pt x="152" y="50"/>
                  </a:lnTo>
                  <a:lnTo>
                    <a:pt x="146" y="55"/>
                  </a:lnTo>
                  <a:lnTo>
                    <a:pt x="140" y="59"/>
                  </a:lnTo>
                  <a:lnTo>
                    <a:pt x="133" y="65"/>
                  </a:lnTo>
                  <a:lnTo>
                    <a:pt x="125" y="69"/>
                  </a:lnTo>
                  <a:lnTo>
                    <a:pt x="119" y="74"/>
                  </a:lnTo>
                  <a:lnTo>
                    <a:pt x="108" y="84"/>
                  </a:lnTo>
                  <a:lnTo>
                    <a:pt x="97" y="95"/>
                  </a:lnTo>
                  <a:lnTo>
                    <a:pt x="85" y="107"/>
                  </a:lnTo>
                  <a:lnTo>
                    <a:pt x="74" y="118"/>
                  </a:lnTo>
                  <a:lnTo>
                    <a:pt x="68" y="124"/>
                  </a:lnTo>
                  <a:lnTo>
                    <a:pt x="64" y="129"/>
                  </a:lnTo>
                  <a:lnTo>
                    <a:pt x="59" y="137"/>
                  </a:lnTo>
                  <a:lnTo>
                    <a:pt x="57" y="145"/>
                  </a:lnTo>
                  <a:lnTo>
                    <a:pt x="51" y="150"/>
                  </a:lnTo>
                  <a:lnTo>
                    <a:pt x="45" y="158"/>
                  </a:lnTo>
                  <a:lnTo>
                    <a:pt x="43" y="164"/>
                  </a:lnTo>
                  <a:lnTo>
                    <a:pt x="40" y="171"/>
                  </a:lnTo>
                  <a:lnTo>
                    <a:pt x="34" y="179"/>
                  </a:lnTo>
                  <a:lnTo>
                    <a:pt x="30" y="185"/>
                  </a:lnTo>
                  <a:lnTo>
                    <a:pt x="28" y="194"/>
                  </a:lnTo>
                  <a:lnTo>
                    <a:pt x="24" y="202"/>
                  </a:lnTo>
                  <a:lnTo>
                    <a:pt x="22" y="207"/>
                  </a:lnTo>
                  <a:lnTo>
                    <a:pt x="19" y="215"/>
                  </a:lnTo>
                  <a:lnTo>
                    <a:pt x="17" y="223"/>
                  </a:lnTo>
                  <a:lnTo>
                    <a:pt x="15" y="230"/>
                  </a:lnTo>
                  <a:lnTo>
                    <a:pt x="11" y="238"/>
                  </a:lnTo>
                  <a:lnTo>
                    <a:pt x="9" y="245"/>
                  </a:lnTo>
                  <a:lnTo>
                    <a:pt x="7" y="253"/>
                  </a:lnTo>
                  <a:lnTo>
                    <a:pt x="5" y="263"/>
                  </a:lnTo>
                  <a:lnTo>
                    <a:pt x="3" y="270"/>
                  </a:lnTo>
                  <a:lnTo>
                    <a:pt x="1" y="280"/>
                  </a:lnTo>
                  <a:lnTo>
                    <a:pt x="1" y="287"/>
                  </a:lnTo>
                  <a:lnTo>
                    <a:pt x="1" y="297"/>
                  </a:lnTo>
                  <a:lnTo>
                    <a:pt x="0" y="304"/>
                  </a:lnTo>
                  <a:lnTo>
                    <a:pt x="0" y="314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39"/>
                  </a:lnTo>
                  <a:lnTo>
                    <a:pt x="0" y="346"/>
                  </a:lnTo>
                  <a:lnTo>
                    <a:pt x="0" y="354"/>
                  </a:lnTo>
                  <a:lnTo>
                    <a:pt x="1" y="363"/>
                  </a:lnTo>
                  <a:lnTo>
                    <a:pt x="1" y="371"/>
                  </a:lnTo>
                  <a:lnTo>
                    <a:pt x="1" y="380"/>
                  </a:lnTo>
                  <a:lnTo>
                    <a:pt x="3" y="388"/>
                  </a:lnTo>
                  <a:lnTo>
                    <a:pt x="5" y="398"/>
                  </a:lnTo>
                  <a:lnTo>
                    <a:pt x="7" y="403"/>
                  </a:lnTo>
                  <a:lnTo>
                    <a:pt x="9" y="411"/>
                  </a:lnTo>
                  <a:lnTo>
                    <a:pt x="11" y="420"/>
                  </a:lnTo>
                  <a:lnTo>
                    <a:pt x="15" y="428"/>
                  </a:lnTo>
                  <a:lnTo>
                    <a:pt x="17" y="436"/>
                  </a:lnTo>
                  <a:lnTo>
                    <a:pt x="19" y="443"/>
                  </a:lnTo>
                  <a:lnTo>
                    <a:pt x="22" y="451"/>
                  </a:lnTo>
                  <a:lnTo>
                    <a:pt x="24" y="458"/>
                  </a:lnTo>
                  <a:lnTo>
                    <a:pt x="28" y="466"/>
                  </a:lnTo>
                  <a:lnTo>
                    <a:pt x="30" y="472"/>
                  </a:lnTo>
                  <a:lnTo>
                    <a:pt x="34" y="479"/>
                  </a:lnTo>
                  <a:lnTo>
                    <a:pt x="40" y="487"/>
                  </a:lnTo>
                  <a:lnTo>
                    <a:pt x="43" y="494"/>
                  </a:lnTo>
                  <a:lnTo>
                    <a:pt x="45" y="500"/>
                  </a:lnTo>
                  <a:lnTo>
                    <a:pt x="51" y="508"/>
                  </a:lnTo>
                  <a:lnTo>
                    <a:pt x="57" y="515"/>
                  </a:lnTo>
                  <a:lnTo>
                    <a:pt x="59" y="521"/>
                  </a:lnTo>
                  <a:lnTo>
                    <a:pt x="64" y="527"/>
                  </a:lnTo>
                  <a:lnTo>
                    <a:pt x="68" y="532"/>
                  </a:lnTo>
                  <a:lnTo>
                    <a:pt x="74" y="540"/>
                  </a:lnTo>
                  <a:lnTo>
                    <a:pt x="85" y="552"/>
                  </a:lnTo>
                  <a:lnTo>
                    <a:pt x="97" y="563"/>
                  </a:lnTo>
                  <a:lnTo>
                    <a:pt x="108" y="574"/>
                  </a:lnTo>
                  <a:lnTo>
                    <a:pt x="119" y="584"/>
                  </a:lnTo>
                  <a:lnTo>
                    <a:pt x="125" y="590"/>
                  </a:lnTo>
                  <a:lnTo>
                    <a:pt x="133" y="593"/>
                  </a:lnTo>
                  <a:lnTo>
                    <a:pt x="140" y="599"/>
                  </a:lnTo>
                  <a:lnTo>
                    <a:pt x="146" y="605"/>
                  </a:lnTo>
                  <a:lnTo>
                    <a:pt x="152" y="607"/>
                  </a:lnTo>
                  <a:lnTo>
                    <a:pt x="159" y="612"/>
                  </a:lnTo>
                  <a:lnTo>
                    <a:pt x="165" y="616"/>
                  </a:lnTo>
                  <a:lnTo>
                    <a:pt x="173" y="620"/>
                  </a:lnTo>
                  <a:lnTo>
                    <a:pt x="180" y="624"/>
                  </a:lnTo>
                  <a:lnTo>
                    <a:pt x="188" y="628"/>
                  </a:lnTo>
                  <a:lnTo>
                    <a:pt x="194" y="629"/>
                  </a:lnTo>
                  <a:lnTo>
                    <a:pt x="203" y="635"/>
                  </a:lnTo>
                  <a:lnTo>
                    <a:pt x="209" y="637"/>
                  </a:lnTo>
                  <a:lnTo>
                    <a:pt x="216" y="639"/>
                  </a:lnTo>
                  <a:lnTo>
                    <a:pt x="224" y="641"/>
                  </a:lnTo>
                  <a:lnTo>
                    <a:pt x="232" y="645"/>
                  </a:lnTo>
                  <a:lnTo>
                    <a:pt x="239" y="647"/>
                  </a:lnTo>
                  <a:lnTo>
                    <a:pt x="249" y="648"/>
                  </a:lnTo>
                  <a:lnTo>
                    <a:pt x="256" y="650"/>
                  </a:lnTo>
                  <a:lnTo>
                    <a:pt x="266" y="652"/>
                  </a:lnTo>
                  <a:lnTo>
                    <a:pt x="271" y="654"/>
                  </a:lnTo>
                  <a:lnTo>
                    <a:pt x="281" y="656"/>
                  </a:lnTo>
                  <a:lnTo>
                    <a:pt x="289" y="656"/>
                  </a:lnTo>
                  <a:lnTo>
                    <a:pt x="298" y="658"/>
                  </a:lnTo>
                  <a:lnTo>
                    <a:pt x="306" y="658"/>
                  </a:lnTo>
                  <a:lnTo>
                    <a:pt x="315" y="660"/>
                  </a:lnTo>
                  <a:lnTo>
                    <a:pt x="323" y="660"/>
                  </a:lnTo>
                  <a:lnTo>
                    <a:pt x="332" y="662"/>
                  </a:lnTo>
                  <a:lnTo>
                    <a:pt x="332" y="662"/>
                  </a:lnTo>
                  <a:close/>
                </a:path>
              </a:pathLst>
            </a:custGeom>
            <a:solidFill>
              <a:srgbClr val="8F8C4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7287429" y="4291704"/>
              <a:ext cx="859672" cy="862557"/>
            </a:xfrm>
            <a:custGeom>
              <a:avLst/>
              <a:gdLst/>
              <a:ahLst/>
              <a:cxnLst>
                <a:cxn ang="0">
                  <a:pos x="317" y="596"/>
                </a:cxn>
                <a:cxn ang="0">
                  <a:pos x="348" y="592"/>
                </a:cxn>
                <a:cxn ang="0">
                  <a:pos x="376" y="584"/>
                </a:cxn>
                <a:cxn ang="0">
                  <a:pos x="403" y="575"/>
                </a:cxn>
                <a:cxn ang="0">
                  <a:pos x="430" y="563"/>
                </a:cxn>
                <a:cxn ang="0">
                  <a:pos x="454" y="548"/>
                </a:cxn>
                <a:cxn ang="0">
                  <a:pos x="496" y="518"/>
                </a:cxn>
                <a:cxn ang="0">
                  <a:pos x="532" y="476"/>
                </a:cxn>
                <a:cxn ang="0">
                  <a:pos x="553" y="445"/>
                </a:cxn>
                <a:cxn ang="0">
                  <a:pos x="566" y="421"/>
                </a:cxn>
                <a:cxn ang="0">
                  <a:pos x="576" y="392"/>
                </a:cxn>
                <a:cxn ang="0">
                  <a:pos x="585" y="366"/>
                </a:cxn>
                <a:cxn ang="0">
                  <a:pos x="591" y="335"/>
                </a:cxn>
                <a:cxn ang="0">
                  <a:pos x="593" y="305"/>
                </a:cxn>
                <a:cxn ang="0">
                  <a:pos x="593" y="274"/>
                </a:cxn>
                <a:cxn ang="0">
                  <a:pos x="589" y="244"/>
                </a:cxn>
                <a:cxn ang="0">
                  <a:pos x="582" y="215"/>
                </a:cxn>
                <a:cxn ang="0">
                  <a:pos x="572" y="187"/>
                </a:cxn>
                <a:cxn ang="0">
                  <a:pos x="561" y="162"/>
                </a:cxn>
                <a:cxn ang="0">
                  <a:pos x="532" y="118"/>
                </a:cxn>
                <a:cxn ang="0">
                  <a:pos x="496" y="78"/>
                </a:cxn>
                <a:cxn ang="0">
                  <a:pos x="454" y="46"/>
                </a:cxn>
                <a:cxn ang="0">
                  <a:pos x="430" y="33"/>
                </a:cxn>
                <a:cxn ang="0">
                  <a:pos x="403" y="21"/>
                </a:cxn>
                <a:cxn ang="0">
                  <a:pos x="376" y="10"/>
                </a:cxn>
                <a:cxn ang="0">
                  <a:pos x="348" y="4"/>
                </a:cxn>
                <a:cxn ang="0">
                  <a:pos x="317" y="0"/>
                </a:cxn>
                <a:cxn ang="0">
                  <a:pos x="289" y="0"/>
                </a:cxn>
                <a:cxn ang="0">
                  <a:pos x="257" y="2"/>
                </a:cxn>
                <a:cxn ang="0">
                  <a:pos x="228" y="6"/>
                </a:cxn>
                <a:cxn ang="0">
                  <a:pos x="199" y="14"/>
                </a:cxn>
                <a:cxn ang="0">
                  <a:pos x="173" y="27"/>
                </a:cxn>
                <a:cxn ang="0">
                  <a:pos x="141" y="42"/>
                </a:cxn>
                <a:cxn ang="0">
                  <a:pos x="95" y="78"/>
                </a:cxn>
                <a:cxn ang="0">
                  <a:pos x="57" y="118"/>
                </a:cxn>
                <a:cxn ang="0">
                  <a:pos x="30" y="162"/>
                </a:cxn>
                <a:cxn ang="0">
                  <a:pos x="19" y="187"/>
                </a:cxn>
                <a:cxn ang="0">
                  <a:pos x="9" y="215"/>
                </a:cxn>
                <a:cxn ang="0">
                  <a:pos x="2" y="244"/>
                </a:cxn>
                <a:cxn ang="0">
                  <a:pos x="0" y="274"/>
                </a:cxn>
                <a:cxn ang="0">
                  <a:pos x="0" y="305"/>
                </a:cxn>
                <a:cxn ang="0">
                  <a:pos x="0" y="335"/>
                </a:cxn>
                <a:cxn ang="0">
                  <a:pos x="6" y="366"/>
                </a:cxn>
                <a:cxn ang="0">
                  <a:pos x="13" y="392"/>
                </a:cxn>
                <a:cxn ang="0">
                  <a:pos x="25" y="421"/>
                </a:cxn>
                <a:cxn ang="0">
                  <a:pos x="38" y="445"/>
                </a:cxn>
                <a:cxn ang="0">
                  <a:pos x="57" y="476"/>
                </a:cxn>
                <a:cxn ang="0">
                  <a:pos x="95" y="518"/>
                </a:cxn>
                <a:cxn ang="0">
                  <a:pos x="141" y="552"/>
                </a:cxn>
                <a:cxn ang="0">
                  <a:pos x="173" y="569"/>
                </a:cxn>
                <a:cxn ang="0">
                  <a:pos x="199" y="578"/>
                </a:cxn>
                <a:cxn ang="0">
                  <a:pos x="228" y="588"/>
                </a:cxn>
                <a:cxn ang="0">
                  <a:pos x="257" y="594"/>
                </a:cxn>
                <a:cxn ang="0">
                  <a:pos x="289" y="596"/>
                </a:cxn>
              </a:cxnLst>
              <a:rect l="0" t="0" r="r" b="b"/>
              <a:pathLst>
                <a:path w="595" h="597">
                  <a:moveTo>
                    <a:pt x="296" y="597"/>
                  </a:moveTo>
                  <a:lnTo>
                    <a:pt x="304" y="596"/>
                  </a:lnTo>
                  <a:lnTo>
                    <a:pt x="312" y="596"/>
                  </a:lnTo>
                  <a:lnTo>
                    <a:pt x="317" y="596"/>
                  </a:lnTo>
                  <a:lnTo>
                    <a:pt x="327" y="596"/>
                  </a:lnTo>
                  <a:lnTo>
                    <a:pt x="333" y="594"/>
                  </a:lnTo>
                  <a:lnTo>
                    <a:pt x="340" y="592"/>
                  </a:lnTo>
                  <a:lnTo>
                    <a:pt x="348" y="592"/>
                  </a:lnTo>
                  <a:lnTo>
                    <a:pt x="355" y="590"/>
                  </a:lnTo>
                  <a:lnTo>
                    <a:pt x="363" y="588"/>
                  </a:lnTo>
                  <a:lnTo>
                    <a:pt x="369" y="586"/>
                  </a:lnTo>
                  <a:lnTo>
                    <a:pt x="376" y="584"/>
                  </a:lnTo>
                  <a:lnTo>
                    <a:pt x="384" y="582"/>
                  </a:lnTo>
                  <a:lnTo>
                    <a:pt x="390" y="578"/>
                  </a:lnTo>
                  <a:lnTo>
                    <a:pt x="397" y="578"/>
                  </a:lnTo>
                  <a:lnTo>
                    <a:pt x="403" y="575"/>
                  </a:lnTo>
                  <a:lnTo>
                    <a:pt x="412" y="573"/>
                  </a:lnTo>
                  <a:lnTo>
                    <a:pt x="418" y="569"/>
                  </a:lnTo>
                  <a:lnTo>
                    <a:pt x="424" y="567"/>
                  </a:lnTo>
                  <a:lnTo>
                    <a:pt x="430" y="563"/>
                  </a:lnTo>
                  <a:lnTo>
                    <a:pt x="437" y="559"/>
                  </a:lnTo>
                  <a:lnTo>
                    <a:pt x="443" y="556"/>
                  </a:lnTo>
                  <a:lnTo>
                    <a:pt x="449" y="552"/>
                  </a:lnTo>
                  <a:lnTo>
                    <a:pt x="454" y="548"/>
                  </a:lnTo>
                  <a:lnTo>
                    <a:pt x="462" y="544"/>
                  </a:lnTo>
                  <a:lnTo>
                    <a:pt x="473" y="535"/>
                  </a:lnTo>
                  <a:lnTo>
                    <a:pt x="485" y="527"/>
                  </a:lnTo>
                  <a:lnTo>
                    <a:pt x="496" y="518"/>
                  </a:lnTo>
                  <a:lnTo>
                    <a:pt x="508" y="508"/>
                  </a:lnTo>
                  <a:lnTo>
                    <a:pt x="515" y="497"/>
                  </a:lnTo>
                  <a:lnTo>
                    <a:pt x="525" y="487"/>
                  </a:lnTo>
                  <a:lnTo>
                    <a:pt x="532" y="476"/>
                  </a:lnTo>
                  <a:lnTo>
                    <a:pt x="542" y="464"/>
                  </a:lnTo>
                  <a:lnTo>
                    <a:pt x="546" y="457"/>
                  </a:lnTo>
                  <a:lnTo>
                    <a:pt x="549" y="451"/>
                  </a:lnTo>
                  <a:lnTo>
                    <a:pt x="553" y="445"/>
                  </a:lnTo>
                  <a:lnTo>
                    <a:pt x="557" y="440"/>
                  </a:lnTo>
                  <a:lnTo>
                    <a:pt x="561" y="432"/>
                  </a:lnTo>
                  <a:lnTo>
                    <a:pt x="565" y="426"/>
                  </a:lnTo>
                  <a:lnTo>
                    <a:pt x="566" y="421"/>
                  </a:lnTo>
                  <a:lnTo>
                    <a:pt x="570" y="415"/>
                  </a:lnTo>
                  <a:lnTo>
                    <a:pt x="572" y="405"/>
                  </a:lnTo>
                  <a:lnTo>
                    <a:pt x="576" y="400"/>
                  </a:lnTo>
                  <a:lnTo>
                    <a:pt x="576" y="392"/>
                  </a:lnTo>
                  <a:lnTo>
                    <a:pt x="580" y="385"/>
                  </a:lnTo>
                  <a:lnTo>
                    <a:pt x="582" y="379"/>
                  </a:lnTo>
                  <a:lnTo>
                    <a:pt x="584" y="371"/>
                  </a:lnTo>
                  <a:lnTo>
                    <a:pt x="585" y="366"/>
                  </a:lnTo>
                  <a:lnTo>
                    <a:pt x="587" y="358"/>
                  </a:lnTo>
                  <a:lnTo>
                    <a:pt x="589" y="350"/>
                  </a:lnTo>
                  <a:lnTo>
                    <a:pt x="589" y="343"/>
                  </a:lnTo>
                  <a:lnTo>
                    <a:pt x="591" y="335"/>
                  </a:lnTo>
                  <a:lnTo>
                    <a:pt x="593" y="327"/>
                  </a:lnTo>
                  <a:lnTo>
                    <a:pt x="593" y="320"/>
                  </a:lnTo>
                  <a:lnTo>
                    <a:pt x="593" y="314"/>
                  </a:lnTo>
                  <a:lnTo>
                    <a:pt x="593" y="305"/>
                  </a:lnTo>
                  <a:lnTo>
                    <a:pt x="595" y="299"/>
                  </a:lnTo>
                  <a:lnTo>
                    <a:pt x="593" y="291"/>
                  </a:lnTo>
                  <a:lnTo>
                    <a:pt x="593" y="282"/>
                  </a:lnTo>
                  <a:lnTo>
                    <a:pt x="593" y="274"/>
                  </a:lnTo>
                  <a:lnTo>
                    <a:pt x="593" y="267"/>
                  </a:lnTo>
                  <a:lnTo>
                    <a:pt x="591" y="259"/>
                  </a:lnTo>
                  <a:lnTo>
                    <a:pt x="589" y="251"/>
                  </a:lnTo>
                  <a:lnTo>
                    <a:pt x="589" y="244"/>
                  </a:lnTo>
                  <a:lnTo>
                    <a:pt x="587" y="238"/>
                  </a:lnTo>
                  <a:lnTo>
                    <a:pt x="585" y="231"/>
                  </a:lnTo>
                  <a:lnTo>
                    <a:pt x="584" y="223"/>
                  </a:lnTo>
                  <a:lnTo>
                    <a:pt x="582" y="215"/>
                  </a:lnTo>
                  <a:lnTo>
                    <a:pt x="580" y="208"/>
                  </a:lnTo>
                  <a:lnTo>
                    <a:pt x="576" y="202"/>
                  </a:lnTo>
                  <a:lnTo>
                    <a:pt x="576" y="194"/>
                  </a:lnTo>
                  <a:lnTo>
                    <a:pt x="572" y="187"/>
                  </a:lnTo>
                  <a:lnTo>
                    <a:pt x="570" y="181"/>
                  </a:lnTo>
                  <a:lnTo>
                    <a:pt x="566" y="175"/>
                  </a:lnTo>
                  <a:lnTo>
                    <a:pt x="565" y="168"/>
                  </a:lnTo>
                  <a:lnTo>
                    <a:pt x="561" y="162"/>
                  </a:lnTo>
                  <a:lnTo>
                    <a:pt x="557" y="154"/>
                  </a:lnTo>
                  <a:lnTo>
                    <a:pt x="549" y="141"/>
                  </a:lnTo>
                  <a:lnTo>
                    <a:pt x="542" y="132"/>
                  </a:lnTo>
                  <a:lnTo>
                    <a:pt x="532" y="118"/>
                  </a:lnTo>
                  <a:lnTo>
                    <a:pt x="525" y="107"/>
                  </a:lnTo>
                  <a:lnTo>
                    <a:pt x="515" y="97"/>
                  </a:lnTo>
                  <a:lnTo>
                    <a:pt x="508" y="88"/>
                  </a:lnTo>
                  <a:lnTo>
                    <a:pt x="496" y="78"/>
                  </a:lnTo>
                  <a:lnTo>
                    <a:pt x="485" y="67"/>
                  </a:lnTo>
                  <a:lnTo>
                    <a:pt x="473" y="58"/>
                  </a:lnTo>
                  <a:lnTo>
                    <a:pt x="462" y="50"/>
                  </a:lnTo>
                  <a:lnTo>
                    <a:pt x="454" y="46"/>
                  </a:lnTo>
                  <a:lnTo>
                    <a:pt x="449" y="42"/>
                  </a:lnTo>
                  <a:lnTo>
                    <a:pt x="443" y="39"/>
                  </a:lnTo>
                  <a:lnTo>
                    <a:pt x="437" y="35"/>
                  </a:lnTo>
                  <a:lnTo>
                    <a:pt x="430" y="33"/>
                  </a:lnTo>
                  <a:lnTo>
                    <a:pt x="424" y="29"/>
                  </a:lnTo>
                  <a:lnTo>
                    <a:pt x="418" y="27"/>
                  </a:lnTo>
                  <a:lnTo>
                    <a:pt x="412" y="23"/>
                  </a:lnTo>
                  <a:lnTo>
                    <a:pt x="403" y="21"/>
                  </a:lnTo>
                  <a:lnTo>
                    <a:pt x="397" y="18"/>
                  </a:lnTo>
                  <a:lnTo>
                    <a:pt x="390" y="14"/>
                  </a:lnTo>
                  <a:lnTo>
                    <a:pt x="384" y="14"/>
                  </a:lnTo>
                  <a:lnTo>
                    <a:pt x="376" y="10"/>
                  </a:lnTo>
                  <a:lnTo>
                    <a:pt x="369" y="10"/>
                  </a:lnTo>
                  <a:lnTo>
                    <a:pt x="363" y="6"/>
                  </a:lnTo>
                  <a:lnTo>
                    <a:pt x="355" y="6"/>
                  </a:lnTo>
                  <a:lnTo>
                    <a:pt x="348" y="4"/>
                  </a:lnTo>
                  <a:lnTo>
                    <a:pt x="340" y="2"/>
                  </a:lnTo>
                  <a:lnTo>
                    <a:pt x="333" y="2"/>
                  </a:lnTo>
                  <a:lnTo>
                    <a:pt x="327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04" y="0"/>
                  </a:lnTo>
                  <a:lnTo>
                    <a:pt x="296" y="0"/>
                  </a:lnTo>
                  <a:lnTo>
                    <a:pt x="289" y="0"/>
                  </a:lnTo>
                  <a:lnTo>
                    <a:pt x="281" y="0"/>
                  </a:lnTo>
                  <a:lnTo>
                    <a:pt x="272" y="0"/>
                  </a:lnTo>
                  <a:lnTo>
                    <a:pt x="266" y="2"/>
                  </a:lnTo>
                  <a:lnTo>
                    <a:pt x="257" y="2"/>
                  </a:lnTo>
                  <a:lnTo>
                    <a:pt x="249" y="2"/>
                  </a:lnTo>
                  <a:lnTo>
                    <a:pt x="243" y="4"/>
                  </a:lnTo>
                  <a:lnTo>
                    <a:pt x="236" y="6"/>
                  </a:lnTo>
                  <a:lnTo>
                    <a:pt x="228" y="6"/>
                  </a:lnTo>
                  <a:lnTo>
                    <a:pt x="220" y="10"/>
                  </a:lnTo>
                  <a:lnTo>
                    <a:pt x="213" y="10"/>
                  </a:lnTo>
                  <a:lnTo>
                    <a:pt x="205" y="14"/>
                  </a:lnTo>
                  <a:lnTo>
                    <a:pt x="199" y="14"/>
                  </a:lnTo>
                  <a:lnTo>
                    <a:pt x="192" y="18"/>
                  </a:lnTo>
                  <a:lnTo>
                    <a:pt x="186" y="21"/>
                  </a:lnTo>
                  <a:lnTo>
                    <a:pt x="180" y="23"/>
                  </a:lnTo>
                  <a:lnTo>
                    <a:pt x="173" y="27"/>
                  </a:lnTo>
                  <a:lnTo>
                    <a:pt x="165" y="29"/>
                  </a:lnTo>
                  <a:lnTo>
                    <a:pt x="160" y="33"/>
                  </a:lnTo>
                  <a:lnTo>
                    <a:pt x="152" y="35"/>
                  </a:lnTo>
                  <a:lnTo>
                    <a:pt x="141" y="42"/>
                  </a:lnTo>
                  <a:lnTo>
                    <a:pt x="129" y="50"/>
                  </a:lnTo>
                  <a:lnTo>
                    <a:pt x="118" y="58"/>
                  </a:lnTo>
                  <a:lnTo>
                    <a:pt x="106" y="67"/>
                  </a:lnTo>
                  <a:lnTo>
                    <a:pt x="95" y="78"/>
                  </a:lnTo>
                  <a:lnTo>
                    <a:pt x="85" y="88"/>
                  </a:lnTo>
                  <a:lnTo>
                    <a:pt x="76" y="97"/>
                  </a:lnTo>
                  <a:lnTo>
                    <a:pt x="66" y="107"/>
                  </a:lnTo>
                  <a:lnTo>
                    <a:pt x="57" y="118"/>
                  </a:lnTo>
                  <a:lnTo>
                    <a:pt x="49" y="132"/>
                  </a:lnTo>
                  <a:lnTo>
                    <a:pt x="40" y="141"/>
                  </a:lnTo>
                  <a:lnTo>
                    <a:pt x="34" y="154"/>
                  </a:lnTo>
                  <a:lnTo>
                    <a:pt x="30" y="162"/>
                  </a:lnTo>
                  <a:lnTo>
                    <a:pt x="26" y="168"/>
                  </a:lnTo>
                  <a:lnTo>
                    <a:pt x="25" y="175"/>
                  </a:lnTo>
                  <a:lnTo>
                    <a:pt x="23" y="181"/>
                  </a:lnTo>
                  <a:lnTo>
                    <a:pt x="19" y="187"/>
                  </a:lnTo>
                  <a:lnTo>
                    <a:pt x="15" y="194"/>
                  </a:lnTo>
                  <a:lnTo>
                    <a:pt x="13" y="202"/>
                  </a:lnTo>
                  <a:lnTo>
                    <a:pt x="11" y="208"/>
                  </a:lnTo>
                  <a:lnTo>
                    <a:pt x="9" y="215"/>
                  </a:lnTo>
                  <a:lnTo>
                    <a:pt x="7" y="223"/>
                  </a:lnTo>
                  <a:lnTo>
                    <a:pt x="6" y="231"/>
                  </a:lnTo>
                  <a:lnTo>
                    <a:pt x="6" y="238"/>
                  </a:lnTo>
                  <a:lnTo>
                    <a:pt x="2" y="244"/>
                  </a:lnTo>
                  <a:lnTo>
                    <a:pt x="2" y="251"/>
                  </a:lnTo>
                  <a:lnTo>
                    <a:pt x="0" y="259"/>
                  </a:lnTo>
                  <a:lnTo>
                    <a:pt x="0" y="267"/>
                  </a:lnTo>
                  <a:lnTo>
                    <a:pt x="0" y="274"/>
                  </a:lnTo>
                  <a:lnTo>
                    <a:pt x="0" y="282"/>
                  </a:lnTo>
                  <a:lnTo>
                    <a:pt x="0" y="291"/>
                  </a:lnTo>
                  <a:lnTo>
                    <a:pt x="0" y="299"/>
                  </a:lnTo>
                  <a:lnTo>
                    <a:pt x="0" y="305"/>
                  </a:lnTo>
                  <a:lnTo>
                    <a:pt x="0" y="314"/>
                  </a:lnTo>
                  <a:lnTo>
                    <a:pt x="0" y="320"/>
                  </a:lnTo>
                  <a:lnTo>
                    <a:pt x="0" y="327"/>
                  </a:lnTo>
                  <a:lnTo>
                    <a:pt x="0" y="335"/>
                  </a:lnTo>
                  <a:lnTo>
                    <a:pt x="2" y="343"/>
                  </a:lnTo>
                  <a:lnTo>
                    <a:pt x="2" y="350"/>
                  </a:lnTo>
                  <a:lnTo>
                    <a:pt x="6" y="358"/>
                  </a:lnTo>
                  <a:lnTo>
                    <a:pt x="6" y="366"/>
                  </a:lnTo>
                  <a:lnTo>
                    <a:pt x="7" y="371"/>
                  </a:lnTo>
                  <a:lnTo>
                    <a:pt x="9" y="379"/>
                  </a:lnTo>
                  <a:lnTo>
                    <a:pt x="11" y="385"/>
                  </a:lnTo>
                  <a:lnTo>
                    <a:pt x="13" y="392"/>
                  </a:lnTo>
                  <a:lnTo>
                    <a:pt x="15" y="400"/>
                  </a:lnTo>
                  <a:lnTo>
                    <a:pt x="19" y="405"/>
                  </a:lnTo>
                  <a:lnTo>
                    <a:pt x="23" y="415"/>
                  </a:lnTo>
                  <a:lnTo>
                    <a:pt x="25" y="421"/>
                  </a:lnTo>
                  <a:lnTo>
                    <a:pt x="26" y="426"/>
                  </a:lnTo>
                  <a:lnTo>
                    <a:pt x="30" y="432"/>
                  </a:lnTo>
                  <a:lnTo>
                    <a:pt x="34" y="440"/>
                  </a:lnTo>
                  <a:lnTo>
                    <a:pt x="38" y="445"/>
                  </a:lnTo>
                  <a:lnTo>
                    <a:pt x="40" y="451"/>
                  </a:lnTo>
                  <a:lnTo>
                    <a:pt x="44" y="457"/>
                  </a:lnTo>
                  <a:lnTo>
                    <a:pt x="49" y="464"/>
                  </a:lnTo>
                  <a:lnTo>
                    <a:pt x="57" y="476"/>
                  </a:lnTo>
                  <a:lnTo>
                    <a:pt x="66" y="487"/>
                  </a:lnTo>
                  <a:lnTo>
                    <a:pt x="76" y="497"/>
                  </a:lnTo>
                  <a:lnTo>
                    <a:pt x="85" y="508"/>
                  </a:lnTo>
                  <a:lnTo>
                    <a:pt x="95" y="518"/>
                  </a:lnTo>
                  <a:lnTo>
                    <a:pt x="106" y="527"/>
                  </a:lnTo>
                  <a:lnTo>
                    <a:pt x="118" y="535"/>
                  </a:lnTo>
                  <a:lnTo>
                    <a:pt x="129" y="544"/>
                  </a:lnTo>
                  <a:lnTo>
                    <a:pt x="141" y="552"/>
                  </a:lnTo>
                  <a:lnTo>
                    <a:pt x="152" y="559"/>
                  </a:lnTo>
                  <a:lnTo>
                    <a:pt x="160" y="563"/>
                  </a:lnTo>
                  <a:lnTo>
                    <a:pt x="165" y="567"/>
                  </a:lnTo>
                  <a:lnTo>
                    <a:pt x="173" y="569"/>
                  </a:lnTo>
                  <a:lnTo>
                    <a:pt x="180" y="573"/>
                  </a:lnTo>
                  <a:lnTo>
                    <a:pt x="186" y="575"/>
                  </a:lnTo>
                  <a:lnTo>
                    <a:pt x="192" y="578"/>
                  </a:lnTo>
                  <a:lnTo>
                    <a:pt x="199" y="578"/>
                  </a:lnTo>
                  <a:lnTo>
                    <a:pt x="205" y="582"/>
                  </a:lnTo>
                  <a:lnTo>
                    <a:pt x="213" y="584"/>
                  </a:lnTo>
                  <a:lnTo>
                    <a:pt x="220" y="586"/>
                  </a:lnTo>
                  <a:lnTo>
                    <a:pt x="228" y="588"/>
                  </a:lnTo>
                  <a:lnTo>
                    <a:pt x="236" y="590"/>
                  </a:lnTo>
                  <a:lnTo>
                    <a:pt x="243" y="592"/>
                  </a:lnTo>
                  <a:lnTo>
                    <a:pt x="249" y="592"/>
                  </a:lnTo>
                  <a:lnTo>
                    <a:pt x="257" y="594"/>
                  </a:lnTo>
                  <a:lnTo>
                    <a:pt x="266" y="596"/>
                  </a:lnTo>
                  <a:lnTo>
                    <a:pt x="272" y="596"/>
                  </a:lnTo>
                  <a:lnTo>
                    <a:pt x="281" y="596"/>
                  </a:lnTo>
                  <a:lnTo>
                    <a:pt x="289" y="596"/>
                  </a:lnTo>
                  <a:lnTo>
                    <a:pt x="296" y="597"/>
                  </a:lnTo>
                  <a:lnTo>
                    <a:pt x="296" y="597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7359548" y="4363823"/>
              <a:ext cx="721202" cy="724087"/>
            </a:xfrm>
            <a:custGeom>
              <a:avLst/>
              <a:gdLst/>
              <a:ahLst/>
              <a:cxnLst>
                <a:cxn ang="0">
                  <a:pos x="274" y="500"/>
                </a:cxn>
                <a:cxn ang="0">
                  <a:pos x="291" y="496"/>
                </a:cxn>
                <a:cxn ang="0">
                  <a:pos x="323" y="490"/>
                </a:cxn>
                <a:cxn ang="0">
                  <a:pos x="358" y="475"/>
                </a:cxn>
                <a:cxn ang="0">
                  <a:pos x="388" y="458"/>
                </a:cxn>
                <a:cxn ang="0">
                  <a:pos x="419" y="435"/>
                </a:cxn>
                <a:cxn ang="0">
                  <a:pos x="443" y="411"/>
                </a:cxn>
                <a:cxn ang="0">
                  <a:pos x="462" y="378"/>
                </a:cxn>
                <a:cxn ang="0">
                  <a:pos x="479" y="348"/>
                </a:cxn>
                <a:cxn ang="0">
                  <a:pos x="493" y="312"/>
                </a:cxn>
                <a:cxn ang="0">
                  <a:pos x="497" y="287"/>
                </a:cxn>
                <a:cxn ang="0">
                  <a:pos x="500" y="262"/>
                </a:cxn>
                <a:cxn ang="0">
                  <a:pos x="500" y="238"/>
                </a:cxn>
                <a:cxn ang="0">
                  <a:pos x="497" y="211"/>
                </a:cxn>
                <a:cxn ang="0">
                  <a:pos x="493" y="186"/>
                </a:cxn>
                <a:cxn ang="0">
                  <a:pos x="483" y="163"/>
                </a:cxn>
                <a:cxn ang="0">
                  <a:pos x="470" y="129"/>
                </a:cxn>
                <a:cxn ang="0">
                  <a:pos x="449" y="99"/>
                </a:cxn>
                <a:cxn ang="0">
                  <a:pos x="426" y="74"/>
                </a:cxn>
                <a:cxn ang="0">
                  <a:pos x="398" y="49"/>
                </a:cxn>
                <a:cxn ang="0">
                  <a:pos x="367" y="28"/>
                </a:cxn>
                <a:cxn ang="0">
                  <a:pos x="335" y="13"/>
                </a:cxn>
                <a:cxn ang="0">
                  <a:pos x="299" y="6"/>
                </a:cxn>
                <a:cxn ang="0">
                  <a:pos x="280" y="0"/>
                </a:cxn>
                <a:cxn ang="0">
                  <a:pos x="249" y="0"/>
                </a:cxn>
                <a:cxn ang="0">
                  <a:pos x="228" y="0"/>
                </a:cxn>
                <a:cxn ang="0">
                  <a:pos x="198" y="6"/>
                </a:cxn>
                <a:cxn ang="0">
                  <a:pos x="179" y="8"/>
                </a:cxn>
                <a:cxn ang="0">
                  <a:pos x="150" y="19"/>
                </a:cxn>
                <a:cxn ang="0">
                  <a:pos x="118" y="36"/>
                </a:cxn>
                <a:cxn ang="0">
                  <a:pos x="88" y="57"/>
                </a:cxn>
                <a:cxn ang="0">
                  <a:pos x="63" y="80"/>
                </a:cxn>
                <a:cxn ang="0">
                  <a:pos x="42" y="108"/>
                </a:cxn>
                <a:cxn ang="0">
                  <a:pos x="23" y="141"/>
                </a:cxn>
                <a:cxn ang="0">
                  <a:pos x="10" y="175"/>
                </a:cxn>
                <a:cxn ang="0">
                  <a:pos x="4" y="192"/>
                </a:cxn>
                <a:cxn ang="0">
                  <a:pos x="0" y="224"/>
                </a:cxn>
                <a:cxn ang="0">
                  <a:pos x="0" y="243"/>
                </a:cxn>
                <a:cxn ang="0">
                  <a:pos x="0" y="276"/>
                </a:cxn>
                <a:cxn ang="0">
                  <a:pos x="2" y="293"/>
                </a:cxn>
                <a:cxn ang="0">
                  <a:pos x="10" y="323"/>
                </a:cxn>
                <a:cxn ang="0">
                  <a:pos x="23" y="357"/>
                </a:cxn>
                <a:cxn ang="0">
                  <a:pos x="42" y="390"/>
                </a:cxn>
                <a:cxn ang="0">
                  <a:pos x="63" y="418"/>
                </a:cxn>
                <a:cxn ang="0">
                  <a:pos x="88" y="445"/>
                </a:cxn>
                <a:cxn ang="0">
                  <a:pos x="118" y="464"/>
                </a:cxn>
                <a:cxn ang="0">
                  <a:pos x="150" y="481"/>
                </a:cxn>
                <a:cxn ang="0">
                  <a:pos x="179" y="490"/>
                </a:cxn>
                <a:cxn ang="0">
                  <a:pos x="198" y="496"/>
                </a:cxn>
                <a:cxn ang="0">
                  <a:pos x="228" y="500"/>
                </a:cxn>
                <a:cxn ang="0">
                  <a:pos x="249" y="502"/>
                </a:cxn>
              </a:cxnLst>
              <a:rect l="0" t="0" r="r" b="b"/>
              <a:pathLst>
                <a:path w="500" h="502">
                  <a:moveTo>
                    <a:pt x="249" y="502"/>
                  </a:moveTo>
                  <a:lnTo>
                    <a:pt x="261" y="502"/>
                  </a:lnTo>
                  <a:lnTo>
                    <a:pt x="274" y="500"/>
                  </a:lnTo>
                  <a:lnTo>
                    <a:pt x="280" y="498"/>
                  </a:lnTo>
                  <a:lnTo>
                    <a:pt x="285" y="498"/>
                  </a:lnTo>
                  <a:lnTo>
                    <a:pt x="291" y="496"/>
                  </a:lnTo>
                  <a:lnTo>
                    <a:pt x="299" y="496"/>
                  </a:lnTo>
                  <a:lnTo>
                    <a:pt x="310" y="494"/>
                  </a:lnTo>
                  <a:lnTo>
                    <a:pt x="323" y="490"/>
                  </a:lnTo>
                  <a:lnTo>
                    <a:pt x="335" y="485"/>
                  </a:lnTo>
                  <a:lnTo>
                    <a:pt x="346" y="481"/>
                  </a:lnTo>
                  <a:lnTo>
                    <a:pt x="358" y="475"/>
                  </a:lnTo>
                  <a:lnTo>
                    <a:pt x="367" y="470"/>
                  </a:lnTo>
                  <a:lnTo>
                    <a:pt x="377" y="464"/>
                  </a:lnTo>
                  <a:lnTo>
                    <a:pt x="388" y="458"/>
                  </a:lnTo>
                  <a:lnTo>
                    <a:pt x="398" y="450"/>
                  </a:lnTo>
                  <a:lnTo>
                    <a:pt x="409" y="445"/>
                  </a:lnTo>
                  <a:lnTo>
                    <a:pt x="419" y="435"/>
                  </a:lnTo>
                  <a:lnTo>
                    <a:pt x="426" y="428"/>
                  </a:lnTo>
                  <a:lnTo>
                    <a:pt x="434" y="418"/>
                  </a:lnTo>
                  <a:lnTo>
                    <a:pt x="443" y="411"/>
                  </a:lnTo>
                  <a:lnTo>
                    <a:pt x="449" y="399"/>
                  </a:lnTo>
                  <a:lnTo>
                    <a:pt x="457" y="390"/>
                  </a:lnTo>
                  <a:lnTo>
                    <a:pt x="462" y="378"/>
                  </a:lnTo>
                  <a:lnTo>
                    <a:pt x="470" y="369"/>
                  </a:lnTo>
                  <a:lnTo>
                    <a:pt x="476" y="357"/>
                  </a:lnTo>
                  <a:lnTo>
                    <a:pt x="479" y="348"/>
                  </a:lnTo>
                  <a:lnTo>
                    <a:pt x="483" y="335"/>
                  </a:lnTo>
                  <a:lnTo>
                    <a:pt x="489" y="323"/>
                  </a:lnTo>
                  <a:lnTo>
                    <a:pt x="493" y="312"/>
                  </a:lnTo>
                  <a:lnTo>
                    <a:pt x="495" y="300"/>
                  </a:lnTo>
                  <a:lnTo>
                    <a:pt x="495" y="293"/>
                  </a:lnTo>
                  <a:lnTo>
                    <a:pt x="497" y="287"/>
                  </a:lnTo>
                  <a:lnTo>
                    <a:pt x="498" y="281"/>
                  </a:lnTo>
                  <a:lnTo>
                    <a:pt x="498" y="276"/>
                  </a:lnTo>
                  <a:lnTo>
                    <a:pt x="500" y="262"/>
                  </a:lnTo>
                  <a:lnTo>
                    <a:pt x="500" y="251"/>
                  </a:lnTo>
                  <a:lnTo>
                    <a:pt x="500" y="243"/>
                  </a:lnTo>
                  <a:lnTo>
                    <a:pt x="500" y="238"/>
                  </a:lnTo>
                  <a:lnTo>
                    <a:pt x="498" y="230"/>
                  </a:lnTo>
                  <a:lnTo>
                    <a:pt x="498" y="224"/>
                  </a:lnTo>
                  <a:lnTo>
                    <a:pt x="497" y="211"/>
                  </a:lnTo>
                  <a:lnTo>
                    <a:pt x="495" y="200"/>
                  </a:lnTo>
                  <a:lnTo>
                    <a:pt x="493" y="192"/>
                  </a:lnTo>
                  <a:lnTo>
                    <a:pt x="493" y="186"/>
                  </a:lnTo>
                  <a:lnTo>
                    <a:pt x="489" y="181"/>
                  </a:lnTo>
                  <a:lnTo>
                    <a:pt x="489" y="175"/>
                  </a:lnTo>
                  <a:lnTo>
                    <a:pt x="483" y="163"/>
                  </a:lnTo>
                  <a:lnTo>
                    <a:pt x="479" y="152"/>
                  </a:lnTo>
                  <a:lnTo>
                    <a:pt x="476" y="141"/>
                  </a:lnTo>
                  <a:lnTo>
                    <a:pt x="470" y="129"/>
                  </a:lnTo>
                  <a:lnTo>
                    <a:pt x="462" y="120"/>
                  </a:lnTo>
                  <a:lnTo>
                    <a:pt x="457" y="108"/>
                  </a:lnTo>
                  <a:lnTo>
                    <a:pt x="449" y="99"/>
                  </a:lnTo>
                  <a:lnTo>
                    <a:pt x="443" y="89"/>
                  </a:lnTo>
                  <a:lnTo>
                    <a:pt x="434" y="80"/>
                  </a:lnTo>
                  <a:lnTo>
                    <a:pt x="426" y="74"/>
                  </a:lnTo>
                  <a:lnTo>
                    <a:pt x="419" y="65"/>
                  </a:lnTo>
                  <a:lnTo>
                    <a:pt x="409" y="57"/>
                  </a:lnTo>
                  <a:lnTo>
                    <a:pt x="398" y="49"/>
                  </a:lnTo>
                  <a:lnTo>
                    <a:pt x="388" y="42"/>
                  </a:lnTo>
                  <a:lnTo>
                    <a:pt x="377" y="36"/>
                  </a:lnTo>
                  <a:lnTo>
                    <a:pt x="367" y="28"/>
                  </a:lnTo>
                  <a:lnTo>
                    <a:pt x="358" y="23"/>
                  </a:lnTo>
                  <a:lnTo>
                    <a:pt x="346" y="19"/>
                  </a:lnTo>
                  <a:lnTo>
                    <a:pt x="335" y="13"/>
                  </a:lnTo>
                  <a:lnTo>
                    <a:pt x="323" y="11"/>
                  </a:lnTo>
                  <a:lnTo>
                    <a:pt x="310" y="8"/>
                  </a:lnTo>
                  <a:lnTo>
                    <a:pt x="299" y="6"/>
                  </a:lnTo>
                  <a:lnTo>
                    <a:pt x="291" y="2"/>
                  </a:lnTo>
                  <a:lnTo>
                    <a:pt x="285" y="2"/>
                  </a:lnTo>
                  <a:lnTo>
                    <a:pt x="280" y="0"/>
                  </a:lnTo>
                  <a:lnTo>
                    <a:pt x="274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44" y="0"/>
                  </a:lnTo>
                  <a:lnTo>
                    <a:pt x="236" y="0"/>
                  </a:lnTo>
                  <a:lnTo>
                    <a:pt x="228" y="0"/>
                  </a:lnTo>
                  <a:lnTo>
                    <a:pt x="223" y="0"/>
                  </a:lnTo>
                  <a:lnTo>
                    <a:pt x="209" y="2"/>
                  </a:lnTo>
                  <a:lnTo>
                    <a:pt x="198" y="6"/>
                  </a:lnTo>
                  <a:lnTo>
                    <a:pt x="190" y="6"/>
                  </a:lnTo>
                  <a:lnTo>
                    <a:pt x="185" y="8"/>
                  </a:lnTo>
                  <a:lnTo>
                    <a:pt x="179" y="8"/>
                  </a:lnTo>
                  <a:lnTo>
                    <a:pt x="173" y="11"/>
                  </a:lnTo>
                  <a:lnTo>
                    <a:pt x="162" y="13"/>
                  </a:lnTo>
                  <a:lnTo>
                    <a:pt x="150" y="19"/>
                  </a:lnTo>
                  <a:lnTo>
                    <a:pt x="139" y="23"/>
                  </a:lnTo>
                  <a:lnTo>
                    <a:pt x="128" y="28"/>
                  </a:lnTo>
                  <a:lnTo>
                    <a:pt x="118" y="36"/>
                  </a:lnTo>
                  <a:lnTo>
                    <a:pt x="109" y="42"/>
                  </a:lnTo>
                  <a:lnTo>
                    <a:pt x="97" y="49"/>
                  </a:lnTo>
                  <a:lnTo>
                    <a:pt x="88" y="57"/>
                  </a:lnTo>
                  <a:lnTo>
                    <a:pt x="80" y="65"/>
                  </a:lnTo>
                  <a:lnTo>
                    <a:pt x="73" y="74"/>
                  </a:lnTo>
                  <a:lnTo>
                    <a:pt x="63" y="80"/>
                  </a:lnTo>
                  <a:lnTo>
                    <a:pt x="55" y="89"/>
                  </a:lnTo>
                  <a:lnTo>
                    <a:pt x="48" y="99"/>
                  </a:lnTo>
                  <a:lnTo>
                    <a:pt x="42" y="108"/>
                  </a:lnTo>
                  <a:lnTo>
                    <a:pt x="34" y="120"/>
                  </a:lnTo>
                  <a:lnTo>
                    <a:pt x="29" y="129"/>
                  </a:lnTo>
                  <a:lnTo>
                    <a:pt x="23" y="141"/>
                  </a:lnTo>
                  <a:lnTo>
                    <a:pt x="19" y="152"/>
                  </a:lnTo>
                  <a:lnTo>
                    <a:pt x="14" y="163"/>
                  </a:lnTo>
                  <a:lnTo>
                    <a:pt x="10" y="175"/>
                  </a:lnTo>
                  <a:lnTo>
                    <a:pt x="8" y="181"/>
                  </a:lnTo>
                  <a:lnTo>
                    <a:pt x="6" y="186"/>
                  </a:lnTo>
                  <a:lnTo>
                    <a:pt x="4" y="192"/>
                  </a:lnTo>
                  <a:lnTo>
                    <a:pt x="4" y="200"/>
                  </a:lnTo>
                  <a:lnTo>
                    <a:pt x="0" y="211"/>
                  </a:lnTo>
                  <a:lnTo>
                    <a:pt x="0" y="224"/>
                  </a:lnTo>
                  <a:lnTo>
                    <a:pt x="0" y="230"/>
                  </a:lnTo>
                  <a:lnTo>
                    <a:pt x="0" y="238"/>
                  </a:lnTo>
                  <a:lnTo>
                    <a:pt x="0" y="243"/>
                  </a:lnTo>
                  <a:lnTo>
                    <a:pt x="0" y="251"/>
                  </a:lnTo>
                  <a:lnTo>
                    <a:pt x="0" y="262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0" y="287"/>
                  </a:lnTo>
                  <a:lnTo>
                    <a:pt x="2" y="293"/>
                  </a:lnTo>
                  <a:lnTo>
                    <a:pt x="4" y="300"/>
                  </a:lnTo>
                  <a:lnTo>
                    <a:pt x="6" y="312"/>
                  </a:lnTo>
                  <a:lnTo>
                    <a:pt x="10" y="323"/>
                  </a:lnTo>
                  <a:lnTo>
                    <a:pt x="14" y="335"/>
                  </a:lnTo>
                  <a:lnTo>
                    <a:pt x="19" y="348"/>
                  </a:lnTo>
                  <a:lnTo>
                    <a:pt x="23" y="357"/>
                  </a:lnTo>
                  <a:lnTo>
                    <a:pt x="29" y="369"/>
                  </a:lnTo>
                  <a:lnTo>
                    <a:pt x="34" y="378"/>
                  </a:lnTo>
                  <a:lnTo>
                    <a:pt x="42" y="390"/>
                  </a:lnTo>
                  <a:lnTo>
                    <a:pt x="48" y="399"/>
                  </a:lnTo>
                  <a:lnTo>
                    <a:pt x="55" y="411"/>
                  </a:lnTo>
                  <a:lnTo>
                    <a:pt x="63" y="418"/>
                  </a:lnTo>
                  <a:lnTo>
                    <a:pt x="73" y="428"/>
                  </a:lnTo>
                  <a:lnTo>
                    <a:pt x="80" y="435"/>
                  </a:lnTo>
                  <a:lnTo>
                    <a:pt x="88" y="445"/>
                  </a:lnTo>
                  <a:lnTo>
                    <a:pt x="97" y="450"/>
                  </a:lnTo>
                  <a:lnTo>
                    <a:pt x="109" y="458"/>
                  </a:lnTo>
                  <a:lnTo>
                    <a:pt x="118" y="464"/>
                  </a:lnTo>
                  <a:lnTo>
                    <a:pt x="128" y="470"/>
                  </a:lnTo>
                  <a:lnTo>
                    <a:pt x="139" y="475"/>
                  </a:lnTo>
                  <a:lnTo>
                    <a:pt x="150" y="481"/>
                  </a:lnTo>
                  <a:lnTo>
                    <a:pt x="162" y="485"/>
                  </a:lnTo>
                  <a:lnTo>
                    <a:pt x="173" y="490"/>
                  </a:lnTo>
                  <a:lnTo>
                    <a:pt x="179" y="490"/>
                  </a:lnTo>
                  <a:lnTo>
                    <a:pt x="185" y="494"/>
                  </a:lnTo>
                  <a:lnTo>
                    <a:pt x="190" y="494"/>
                  </a:lnTo>
                  <a:lnTo>
                    <a:pt x="198" y="496"/>
                  </a:lnTo>
                  <a:lnTo>
                    <a:pt x="209" y="498"/>
                  </a:lnTo>
                  <a:lnTo>
                    <a:pt x="223" y="500"/>
                  </a:lnTo>
                  <a:lnTo>
                    <a:pt x="228" y="500"/>
                  </a:lnTo>
                  <a:lnTo>
                    <a:pt x="236" y="502"/>
                  </a:lnTo>
                  <a:lnTo>
                    <a:pt x="244" y="502"/>
                  </a:lnTo>
                  <a:lnTo>
                    <a:pt x="249" y="502"/>
                  </a:lnTo>
                  <a:lnTo>
                    <a:pt x="249" y="5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24"/>
            <p:cNvSpPr>
              <a:spLocks/>
            </p:cNvSpPr>
            <p:nvPr/>
          </p:nvSpPr>
          <p:spPr bwMode="auto">
            <a:xfrm>
              <a:off x="7878814" y="4845586"/>
              <a:ext cx="548113" cy="533690"/>
            </a:xfrm>
            <a:custGeom>
              <a:avLst/>
              <a:gdLst/>
              <a:ahLst/>
              <a:cxnLst>
                <a:cxn ang="0">
                  <a:pos x="380" y="182"/>
                </a:cxn>
                <a:cxn ang="0">
                  <a:pos x="272" y="205"/>
                </a:cxn>
                <a:cxn ang="0">
                  <a:pos x="62" y="0"/>
                </a:cxn>
                <a:cxn ang="0">
                  <a:pos x="0" y="43"/>
                </a:cxn>
                <a:cxn ang="0">
                  <a:pos x="218" y="275"/>
                </a:cxn>
                <a:cxn ang="0">
                  <a:pos x="220" y="368"/>
                </a:cxn>
                <a:cxn ang="0">
                  <a:pos x="323" y="300"/>
                </a:cxn>
                <a:cxn ang="0">
                  <a:pos x="380" y="182"/>
                </a:cxn>
                <a:cxn ang="0">
                  <a:pos x="380" y="182"/>
                </a:cxn>
              </a:cxnLst>
              <a:rect l="0" t="0" r="r" b="b"/>
              <a:pathLst>
                <a:path w="380" h="368">
                  <a:moveTo>
                    <a:pt x="380" y="182"/>
                  </a:moveTo>
                  <a:lnTo>
                    <a:pt x="272" y="205"/>
                  </a:lnTo>
                  <a:lnTo>
                    <a:pt x="62" y="0"/>
                  </a:lnTo>
                  <a:lnTo>
                    <a:pt x="0" y="43"/>
                  </a:lnTo>
                  <a:lnTo>
                    <a:pt x="218" y="275"/>
                  </a:lnTo>
                  <a:lnTo>
                    <a:pt x="220" y="368"/>
                  </a:lnTo>
                  <a:lnTo>
                    <a:pt x="323" y="300"/>
                  </a:lnTo>
                  <a:lnTo>
                    <a:pt x="380" y="182"/>
                  </a:lnTo>
                  <a:lnTo>
                    <a:pt x="380" y="1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7359548" y="4900396"/>
              <a:ext cx="337523" cy="591386"/>
            </a:xfrm>
            <a:custGeom>
              <a:avLst/>
              <a:gdLst/>
              <a:ahLst/>
              <a:cxnLst>
                <a:cxn ang="0">
                  <a:pos x="228" y="399"/>
                </a:cxn>
                <a:cxn ang="0">
                  <a:pos x="166" y="315"/>
                </a:cxn>
                <a:cxn ang="0">
                  <a:pos x="234" y="32"/>
                </a:cxn>
                <a:cxn ang="0">
                  <a:pos x="162" y="0"/>
                </a:cxn>
                <a:cxn ang="0">
                  <a:pos x="76" y="306"/>
                </a:cxn>
                <a:cxn ang="0">
                  <a:pos x="0" y="357"/>
                </a:cxn>
                <a:cxn ang="0">
                  <a:pos x="111" y="408"/>
                </a:cxn>
                <a:cxn ang="0">
                  <a:pos x="228" y="399"/>
                </a:cxn>
                <a:cxn ang="0">
                  <a:pos x="228" y="399"/>
                </a:cxn>
              </a:cxnLst>
              <a:rect l="0" t="0" r="r" b="b"/>
              <a:pathLst>
                <a:path w="234" h="408">
                  <a:moveTo>
                    <a:pt x="228" y="399"/>
                  </a:moveTo>
                  <a:lnTo>
                    <a:pt x="166" y="315"/>
                  </a:lnTo>
                  <a:lnTo>
                    <a:pt x="234" y="32"/>
                  </a:lnTo>
                  <a:lnTo>
                    <a:pt x="162" y="0"/>
                  </a:lnTo>
                  <a:lnTo>
                    <a:pt x="76" y="306"/>
                  </a:lnTo>
                  <a:lnTo>
                    <a:pt x="0" y="357"/>
                  </a:lnTo>
                  <a:lnTo>
                    <a:pt x="111" y="408"/>
                  </a:lnTo>
                  <a:lnTo>
                    <a:pt x="228" y="399"/>
                  </a:lnTo>
                  <a:lnTo>
                    <a:pt x="228" y="39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6955676" y="4715769"/>
              <a:ext cx="571192" cy="325984"/>
            </a:xfrm>
            <a:custGeom>
              <a:avLst/>
              <a:gdLst/>
              <a:ahLst/>
              <a:cxnLst>
                <a:cxn ang="0">
                  <a:pos x="49" y="227"/>
                </a:cxn>
                <a:cxn ang="0">
                  <a:pos x="104" y="145"/>
                </a:cxn>
                <a:cxn ang="0">
                  <a:pos x="393" y="92"/>
                </a:cxn>
                <a:cxn ang="0">
                  <a:pos x="395" y="17"/>
                </a:cxn>
                <a:cxn ang="0">
                  <a:pos x="80" y="59"/>
                </a:cxn>
                <a:cxn ang="0">
                  <a:pos x="9" y="0"/>
                </a:cxn>
                <a:cxn ang="0">
                  <a:pos x="0" y="131"/>
                </a:cxn>
                <a:cxn ang="0">
                  <a:pos x="49" y="227"/>
                </a:cxn>
                <a:cxn ang="0">
                  <a:pos x="49" y="227"/>
                </a:cxn>
              </a:cxnLst>
              <a:rect l="0" t="0" r="r" b="b"/>
              <a:pathLst>
                <a:path w="395" h="227">
                  <a:moveTo>
                    <a:pt x="49" y="227"/>
                  </a:moveTo>
                  <a:lnTo>
                    <a:pt x="104" y="145"/>
                  </a:lnTo>
                  <a:lnTo>
                    <a:pt x="393" y="92"/>
                  </a:lnTo>
                  <a:lnTo>
                    <a:pt x="395" y="17"/>
                  </a:lnTo>
                  <a:lnTo>
                    <a:pt x="80" y="59"/>
                  </a:lnTo>
                  <a:lnTo>
                    <a:pt x="9" y="0"/>
                  </a:lnTo>
                  <a:lnTo>
                    <a:pt x="0" y="131"/>
                  </a:lnTo>
                  <a:lnTo>
                    <a:pt x="49" y="227"/>
                  </a:lnTo>
                  <a:lnTo>
                    <a:pt x="49" y="2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7962474" y="4441714"/>
              <a:ext cx="594270" cy="351946"/>
            </a:xfrm>
            <a:custGeom>
              <a:avLst/>
              <a:gdLst/>
              <a:ahLst/>
              <a:cxnLst>
                <a:cxn ang="0">
                  <a:pos x="387" y="245"/>
                </a:cxn>
                <a:cxn ang="0">
                  <a:pos x="313" y="166"/>
                </a:cxn>
                <a:cxn ang="0">
                  <a:pos x="28" y="217"/>
                </a:cxn>
                <a:cxn ang="0">
                  <a:pos x="0" y="147"/>
                </a:cxn>
                <a:cxn ang="0">
                  <a:pos x="310" y="76"/>
                </a:cxn>
                <a:cxn ang="0">
                  <a:pos x="365" y="0"/>
                </a:cxn>
                <a:cxn ang="0">
                  <a:pos x="410" y="118"/>
                </a:cxn>
                <a:cxn ang="0">
                  <a:pos x="387" y="245"/>
                </a:cxn>
                <a:cxn ang="0">
                  <a:pos x="387" y="245"/>
                </a:cxn>
              </a:cxnLst>
              <a:rect l="0" t="0" r="r" b="b"/>
              <a:pathLst>
                <a:path w="410" h="245">
                  <a:moveTo>
                    <a:pt x="387" y="245"/>
                  </a:moveTo>
                  <a:lnTo>
                    <a:pt x="313" y="166"/>
                  </a:lnTo>
                  <a:lnTo>
                    <a:pt x="28" y="217"/>
                  </a:lnTo>
                  <a:lnTo>
                    <a:pt x="0" y="147"/>
                  </a:lnTo>
                  <a:lnTo>
                    <a:pt x="310" y="76"/>
                  </a:lnTo>
                  <a:lnTo>
                    <a:pt x="365" y="0"/>
                  </a:lnTo>
                  <a:lnTo>
                    <a:pt x="410" y="118"/>
                  </a:lnTo>
                  <a:lnTo>
                    <a:pt x="387" y="245"/>
                  </a:lnTo>
                  <a:lnTo>
                    <a:pt x="387" y="2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8"/>
            <p:cNvSpPr>
              <a:spLocks/>
            </p:cNvSpPr>
            <p:nvPr/>
          </p:nvSpPr>
          <p:spPr bwMode="auto">
            <a:xfrm>
              <a:off x="7786500" y="3965720"/>
              <a:ext cx="418298" cy="559652"/>
            </a:xfrm>
            <a:custGeom>
              <a:avLst/>
              <a:gdLst/>
              <a:ahLst/>
              <a:cxnLst>
                <a:cxn ang="0">
                  <a:pos x="289" y="95"/>
                </a:cxn>
                <a:cxn ang="0">
                  <a:pos x="179" y="116"/>
                </a:cxn>
                <a:cxn ang="0">
                  <a:pos x="72" y="388"/>
                </a:cxn>
                <a:cxn ang="0">
                  <a:pos x="0" y="377"/>
                </a:cxn>
                <a:cxn ang="0">
                  <a:pos x="106" y="88"/>
                </a:cxn>
                <a:cxn ang="0">
                  <a:pos x="38" y="0"/>
                </a:cxn>
                <a:cxn ang="0">
                  <a:pos x="186" y="12"/>
                </a:cxn>
                <a:cxn ang="0">
                  <a:pos x="289" y="95"/>
                </a:cxn>
                <a:cxn ang="0">
                  <a:pos x="289" y="95"/>
                </a:cxn>
              </a:cxnLst>
              <a:rect l="0" t="0" r="r" b="b"/>
              <a:pathLst>
                <a:path w="289" h="388">
                  <a:moveTo>
                    <a:pt x="289" y="95"/>
                  </a:moveTo>
                  <a:lnTo>
                    <a:pt x="179" y="116"/>
                  </a:lnTo>
                  <a:lnTo>
                    <a:pt x="72" y="388"/>
                  </a:lnTo>
                  <a:lnTo>
                    <a:pt x="0" y="377"/>
                  </a:lnTo>
                  <a:lnTo>
                    <a:pt x="106" y="88"/>
                  </a:lnTo>
                  <a:lnTo>
                    <a:pt x="38" y="0"/>
                  </a:lnTo>
                  <a:lnTo>
                    <a:pt x="186" y="12"/>
                  </a:lnTo>
                  <a:lnTo>
                    <a:pt x="289" y="95"/>
                  </a:lnTo>
                  <a:lnTo>
                    <a:pt x="289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7076837" y="4115730"/>
              <a:ext cx="536574" cy="550998"/>
            </a:xfrm>
            <a:custGeom>
              <a:avLst/>
              <a:gdLst/>
              <a:ahLst/>
              <a:cxnLst>
                <a:cxn ang="0">
                  <a:pos x="153" y="0"/>
                </a:cxn>
                <a:cxn ang="0">
                  <a:pos x="164" y="112"/>
                </a:cxn>
                <a:cxn ang="0">
                  <a:pos x="371" y="317"/>
                </a:cxn>
                <a:cxn ang="0">
                  <a:pos x="331" y="380"/>
                </a:cxn>
                <a:cxn ang="0">
                  <a:pos x="95" y="167"/>
                </a:cxn>
                <a:cxn ang="0">
                  <a:pos x="0" y="165"/>
                </a:cxn>
                <a:cxn ang="0">
                  <a:pos x="69" y="61"/>
                </a:cxn>
                <a:cxn ang="0">
                  <a:pos x="153" y="0"/>
                </a:cxn>
                <a:cxn ang="0">
                  <a:pos x="153" y="0"/>
                </a:cxn>
              </a:cxnLst>
              <a:rect l="0" t="0" r="r" b="b"/>
              <a:pathLst>
                <a:path w="371" h="380">
                  <a:moveTo>
                    <a:pt x="153" y="0"/>
                  </a:moveTo>
                  <a:lnTo>
                    <a:pt x="164" y="112"/>
                  </a:lnTo>
                  <a:lnTo>
                    <a:pt x="371" y="317"/>
                  </a:lnTo>
                  <a:lnTo>
                    <a:pt x="331" y="380"/>
                  </a:lnTo>
                  <a:lnTo>
                    <a:pt x="95" y="167"/>
                  </a:lnTo>
                  <a:lnTo>
                    <a:pt x="0" y="165"/>
                  </a:lnTo>
                  <a:lnTo>
                    <a:pt x="69" y="61"/>
                  </a:lnTo>
                  <a:lnTo>
                    <a:pt x="153" y="0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7460518" y="4461906"/>
              <a:ext cx="504842" cy="504842"/>
            </a:xfrm>
            <a:custGeom>
              <a:avLst/>
              <a:gdLst/>
              <a:ahLst/>
              <a:cxnLst>
                <a:cxn ang="0">
                  <a:pos x="194" y="348"/>
                </a:cxn>
                <a:cxn ang="0">
                  <a:pos x="218" y="343"/>
                </a:cxn>
                <a:cxn ang="0">
                  <a:pos x="243" y="335"/>
                </a:cxn>
                <a:cxn ang="0">
                  <a:pos x="264" y="322"/>
                </a:cxn>
                <a:cxn ang="0">
                  <a:pos x="285" y="306"/>
                </a:cxn>
                <a:cxn ang="0">
                  <a:pos x="304" y="289"/>
                </a:cxn>
                <a:cxn ang="0">
                  <a:pos x="319" y="270"/>
                </a:cxn>
                <a:cxn ang="0">
                  <a:pos x="332" y="248"/>
                </a:cxn>
                <a:cxn ang="0">
                  <a:pos x="340" y="225"/>
                </a:cxn>
                <a:cxn ang="0">
                  <a:pos x="348" y="198"/>
                </a:cxn>
                <a:cxn ang="0">
                  <a:pos x="349" y="173"/>
                </a:cxn>
                <a:cxn ang="0">
                  <a:pos x="348" y="147"/>
                </a:cxn>
                <a:cxn ang="0">
                  <a:pos x="340" y="120"/>
                </a:cxn>
                <a:cxn ang="0">
                  <a:pos x="332" y="97"/>
                </a:cxn>
                <a:cxn ang="0">
                  <a:pos x="319" y="75"/>
                </a:cxn>
                <a:cxn ang="0">
                  <a:pos x="304" y="55"/>
                </a:cxn>
                <a:cxn ang="0">
                  <a:pos x="285" y="36"/>
                </a:cxn>
                <a:cxn ang="0">
                  <a:pos x="264" y="23"/>
                </a:cxn>
                <a:cxn ang="0">
                  <a:pos x="243" y="12"/>
                </a:cxn>
                <a:cxn ang="0">
                  <a:pos x="218" y="4"/>
                </a:cxn>
                <a:cxn ang="0">
                  <a:pos x="194" y="0"/>
                </a:cxn>
                <a:cxn ang="0">
                  <a:pos x="165" y="0"/>
                </a:cxn>
                <a:cxn ang="0">
                  <a:pos x="140" y="2"/>
                </a:cxn>
                <a:cxn ang="0">
                  <a:pos x="114" y="8"/>
                </a:cxn>
                <a:cxn ang="0">
                  <a:pos x="91" y="19"/>
                </a:cxn>
                <a:cxn ang="0">
                  <a:pos x="70" y="33"/>
                </a:cxn>
                <a:cxn ang="0">
                  <a:pos x="51" y="50"/>
                </a:cxn>
                <a:cxn ang="0">
                  <a:pos x="34" y="69"/>
                </a:cxn>
                <a:cxn ang="0">
                  <a:pos x="21" y="90"/>
                </a:cxn>
                <a:cxn ang="0">
                  <a:pos x="11" y="113"/>
                </a:cxn>
                <a:cxn ang="0">
                  <a:pos x="3" y="137"/>
                </a:cxn>
                <a:cxn ang="0">
                  <a:pos x="0" y="164"/>
                </a:cxn>
                <a:cxn ang="0">
                  <a:pos x="0" y="190"/>
                </a:cxn>
                <a:cxn ang="0">
                  <a:pos x="5" y="215"/>
                </a:cxn>
                <a:cxn ang="0">
                  <a:pos x="15" y="242"/>
                </a:cxn>
                <a:cxn ang="0">
                  <a:pos x="24" y="263"/>
                </a:cxn>
                <a:cxn ang="0">
                  <a:pos x="40" y="284"/>
                </a:cxn>
                <a:cxn ang="0">
                  <a:pos x="57" y="303"/>
                </a:cxn>
                <a:cxn ang="0">
                  <a:pos x="78" y="318"/>
                </a:cxn>
                <a:cxn ang="0">
                  <a:pos x="98" y="331"/>
                </a:cxn>
                <a:cxn ang="0">
                  <a:pos x="123" y="341"/>
                </a:cxn>
                <a:cxn ang="0">
                  <a:pos x="148" y="346"/>
                </a:cxn>
                <a:cxn ang="0">
                  <a:pos x="176" y="350"/>
                </a:cxn>
              </a:cxnLst>
              <a:rect l="0" t="0" r="r" b="b"/>
              <a:pathLst>
                <a:path w="349" h="350">
                  <a:moveTo>
                    <a:pt x="176" y="350"/>
                  </a:moveTo>
                  <a:lnTo>
                    <a:pt x="184" y="348"/>
                  </a:lnTo>
                  <a:lnTo>
                    <a:pt x="194" y="348"/>
                  </a:lnTo>
                  <a:lnTo>
                    <a:pt x="201" y="346"/>
                  </a:lnTo>
                  <a:lnTo>
                    <a:pt x="211" y="344"/>
                  </a:lnTo>
                  <a:lnTo>
                    <a:pt x="218" y="343"/>
                  </a:lnTo>
                  <a:lnTo>
                    <a:pt x="226" y="341"/>
                  </a:lnTo>
                  <a:lnTo>
                    <a:pt x="235" y="337"/>
                  </a:lnTo>
                  <a:lnTo>
                    <a:pt x="243" y="335"/>
                  </a:lnTo>
                  <a:lnTo>
                    <a:pt x="251" y="331"/>
                  </a:lnTo>
                  <a:lnTo>
                    <a:pt x="258" y="327"/>
                  </a:lnTo>
                  <a:lnTo>
                    <a:pt x="264" y="322"/>
                  </a:lnTo>
                  <a:lnTo>
                    <a:pt x="272" y="318"/>
                  </a:lnTo>
                  <a:lnTo>
                    <a:pt x="277" y="312"/>
                  </a:lnTo>
                  <a:lnTo>
                    <a:pt x="285" y="306"/>
                  </a:lnTo>
                  <a:lnTo>
                    <a:pt x="292" y="303"/>
                  </a:lnTo>
                  <a:lnTo>
                    <a:pt x="298" y="297"/>
                  </a:lnTo>
                  <a:lnTo>
                    <a:pt x="304" y="289"/>
                  </a:lnTo>
                  <a:lnTo>
                    <a:pt x="310" y="284"/>
                  </a:lnTo>
                  <a:lnTo>
                    <a:pt x="313" y="276"/>
                  </a:lnTo>
                  <a:lnTo>
                    <a:pt x="319" y="270"/>
                  </a:lnTo>
                  <a:lnTo>
                    <a:pt x="323" y="263"/>
                  </a:lnTo>
                  <a:lnTo>
                    <a:pt x="329" y="255"/>
                  </a:lnTo>
                  <a:lnTo>
                    <a:pt x="332" y="248"/>
                  </a:lnTo>
                  <a:lnTo>
                    <a:pt x="336" y="242"/>
                  </a:lnTo>
                  <a:lnTo>
                    <a:pt x="338" y="232"/>
                  </a:lnTo>
                  <a:lnTo>
                    <a:pt x="340" y="225"/>
                  </a:lnTo>
                  <a:lnTo>
                    <a:pt x="344" y="215"/>
                  </a:lnTo>
                  <a:lnTo>
                    <a:pt x="346" y="208"/>
                  </a:lnTo>
                  <a:lnTo>
                    <a:pt x="348" y="198"/>
                  </a:lnTo>
                  <a:lnTo>
                    <a:pt x="348" y="190"/>
                  </a:lnTo>
                  <a:lnTo>
                    <a:pt x="349" y="181"/>
                  </a:lnTo>
                  <a:lnTo>
                    <a:pt x="349" y="173"/>
                  </a:lnTo>
                  <a:lnTo>
                    <a:pt x="349" y="164"/>
                  </a:lnTo>
                  <a:lnTo>
                    <a:pt x="348" y="156"/>
                  </a:lnTo>
                  <a:lnTo>
                    <a:pt x="348" y="147"/>
                  </a:lnTo>
                  <a:lnTo>
                    <a:pt x="346" y="137"/>
                  </a:lnTo>
                  <a:lnTo>
                    <a:pt x="344" y="130"/>
                  </a:lnTo>
                  <a:lnTo>
                    <a:pt x="340" y="120"/>
                  </a:lnTo>
                  <a:lnTo>
                    <a:pt x="338" y="113"/>
                  </a:lnTo>
                  <a:lnTo>
                    <a:pt x="336" y="105"/>
                  </a:lnTo>
                  <a:lnTo>
                    <a:pt x="332" y="97"/>
                  </a:lnTo>
                  <a:lnTo>
                    <a:pt x="329" y="90"/>
                  </a:lnTo>
                  <a:lnTo>
                    <a:pt x="323" y="82"/>
                  </a:lnTo>
                  <a:lnTo>
                    <a:pt x="319" y="75"/>
                  </a:lnTo>
                  <a:lnTo>
                    <a:pt x="313" y="69"/>
                  </a:lnTo>
                  <a:lnTo>
                    <a:pt x="310" y="61"/>
                  </a:lnTo>
                  <a:lnTo>
                    <a:pt x="304" y="55"/>
                  </a:lnTo>
                  <a:lnTo>
                    <a:pt x="298" y="50"/>
                  </a:lnTo>
                  <a:lnTo>
                    <a:pt x="292" y="44"/>
                  </a:lnTo>
                  <a:lnTo>
                    <a:pt x="285" y="36"/>
                  </a:lnTo>
                  <a:lnTo>
                    <a:pt x="277" y="33"/>
                  </a:lnTo>
                  <a:lnTo>
                    <a:pt x="272" y="29"/>
                  </a:lnTo>
                  <a:lnTo>
                    <a:pt x="264" y="23"/>
                  </a:lnTo>
                  <a:lnTo>
                    <a:pt x="258" y="19"/>
                  </a:lnTo>
                  <a:lnTo>
                    <a:pt x="251" y="16"/>
                  </a:lnTo>
                  <a:lnTo>
                    <a:pt x="243" y="12"/>
                  </a:lnTo>
                  <a:lnTo>
                    <a:pt x="235" y="8"/>
                  </a:lnTo>
                  <a:lnTo>
                    <a:pt x="226" y="6"/>
                  </a:lnTo>
                  <a:lnTo>
                    <a:pt x="218" y="4"/>
                  </a:lnTo>
                  <a:lnTo>
                    <a:pt x="211" y="2"/>
                  </a:lnTo>
                  <a:lnTo>
                    <a:pt x="201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6" y="0"/>
                  </a:lnTo>
                  <a:lnTo>
                    <a:pt x="165" y="0"/>
                  </a:lnTo>
                  <a:lnTo>
                    <a:pt x="157" y="0"/>
                  </a:lnTo>
                  <a:lnTo>
                    <a:pt x="148" y="0"/>
                  </a:lnTo>
                  <a:lnTo>
                    <a:pt x="140" y="2"/>
                  </a:lnTo>
                  <a:lnTo>
                    <a:pt x="131" y="4"/>
                  </a:lnTo>
                  <a:lnTo>
                    <a:pt x="123" y="6"/>
                  </a:lnTo>
                  <a:lnTo>
                    <a:pt x="114" y="8"/>
                  </a:lnTo>
                  <a:lnTo>
                    <a:pt x="108" y="12"/>
                  </a:lnTo>
                  <a:lnTo>
                    <a:pt x="98" y="16"/>
                  </a:lnTo>
                  <a:lnTo>
                    <a:pt x="91" y="19"/>
                  </a:lnTo>
                  <a:lnTo>
                    <a:pt x="83" y="23"/>
                  </a:lnTo>
                  <a:lnTo>
                    <a:pt x="78" y="29"/>
                  </a:lnTo>
                  <a:lnTo>
                    <a:pt x="70" y="33"/>
                  </a:lnTo>
                  <a:lnTo>
                    <a:pt x="62" y="36"/>
                  </a:lnTo>
                  <a:lnTo>
                    <a:pt x="57" y="44"/>
                  </a:lnTo>
                  <a:lnTo>
                    <a:pt x="51" y="50"/>
                  </a:lnTo>
                  <a:lnTo>
                    <a:pt x="45" y="55"/>
                  </a:lnTo>
                  <a:lnTo>
                    <a:pt x="40" y="61"/>
                  </a:lnTo>
                  <a:lnTo>
                    <a:pt x="34" y="69"/>
                  </a:lnTo>
                  <a:lnTo>
                    <a:pt x="28" y="75"/>
                  </a:lnTo>
                  <a:lnTo>
                    <a:pt x="24" y="82"/>
                  </a:lnTo>
                  <a:lnTo>
                    <a:pt x="21" y="90"/>
                  </a:lnTo>
                  <a:lnTo>
                    <a:pt x="17" y="97"/>
                  </a:lnTo>
                  <a:lnTo>
                    <a:pt x="15" y="105"/>
                  </a:lnTo>
                  <a:lnTo>
                    <a:pt x="11" y="113"/>
                  </a:lnTo>
                  <a:lnTo>
                    <a:pt x="7" y="120"/>
                  </a:lnTo>
                  <a:lnTo>
                    <a:pt x="5" y="130"/>
                  </a:lnTo>
                  <a:lnTo>
                    <a:pt x="3" y="137"/>
                  </a:lnTo>
                  <a:lnTo>
                    <a:pt x="2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0" y="173"/>
                  </a:lnTo>
                  <a:lnTo>
                    <a:pt x="0" y="181"/>
                  </a:lnTo>
                  <a:lnTo>
                    <a:pt x="0" y="190"/>
                  </a:lnTo>
                  <a:lnTo>
                    <a:pt x="2" y="198"/>
                  </a:lnTo>
                  <a:lnTo>
                    <a:pt x="3" y="208"/>
                  </a:lnTo>
                  <a:lnTo>
                    <a:pt x="5" y="215"/>
                  </a:lnTo>
                  <a:lnTo>
                    <a:pt x="7" y="225"/>
                  </a:lnTo>
                  <a:lnTo>
                    <a:pt x="11" y="232"/>
                  </a:lnTo>
                  <a:lnTo>
                    <a:pt x="15" y="242"/>
                  </a:lnTo>
                  <a:lnTo>
                    <a:pt x="17" y="248"/>
                  </a:lnTo>
                  <a:lnTo>
                    <a:pt x="21" y="255"/>
                  </a:lnTo>
                  <a:lnTo>
                    <a:pt x="24" y="263"/>
                  </a:lnTo>
                  <a:lnTo>
                    <a:pt x="28" y="270"/>
                  </a:lnTo>
                  <a:lnTo>
                    <a:pt x="34" y="276"/>
                  </a:lnTo>
                  <a:lnTo>
                    <a:pt x="40" y="284"/>
                  </a:lnTo>
                  <a:lnTo>
                    <a:pt x="45" y="289"/>
                  </a:lnTo>
                  <a:lnTo>
                    <a:pt x="51" y="297"/>
                  </a:lnTo>
                  <a:lnTo>
                    <a:pt x="57" y="303"/>
                  </a:lnTo>
                  <a:lnTo>
                    <a:pt x="62" y="306"/>
                  </a:lnTo>
                  <a:lnTo>
                    <a:pt x="70" y="312"/>
                  </a:lnTo>
                  <a:lnTo>
                    <a:pt x="78" y="318"/>
                  </a:lnTo>
                  <a:lnTo>
                    <a:pt x="83" y="322"/>
                  </a:lnTo>
                  <a:lnTo>
                    <a:pt x="91" y="327"/>
                  </a:lnTo>
                  <a:lnTo>
                    <a:pt x="98" y="331"/>
                  </a:lnTo>
                  <a:lnTo>
                    <a:pt x="108" y="335"/>
                  </a:lnTo>
                  <a:lnTo>
                    <a:pt x="114" y="337"/>
                  </a:lnTo>
                  <a:lnTo>
                    <a:pt x="123" y="341"/>
                  </a:lnTo>
                  <a:lnTo>
                    <a:pt x="131" y="343"/>
                  </a:lnTo>
                  <a:lnTo>
                    <a:pt x="140" y="344"/>
                  </a:lnTo>
                  <a:lnTo>
                    <a:pt x="148" y="346"/>
                  </a:lnTo>
                  <a:lnTo>
                    <a:pt x="157" y="348"/>
                  </a:lnTo>
                  <a:lnTo>
                    <a:pt x="165" y="348"/>
                  </a:lnTo>
                  <a:lnTo>
                    <a:pt x="176" y="350"/>
                  </a:lnTo>
                  <a:lnTo>
                    <a:pt x="176" y="350"/>
                  </a:ln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7549946" y="4557106"/>
              <a:ext cx="325984" cy="328868"/>
            </a:xfrm>
            <a:custGeom>
              <a:avLst/>
              <a:gdLst/>
              <a:ahLst/>
              <a:cxnLst>
                <a:cxn ang="0">
                  <a:pos x="124" y="226"/>
                </a:cxn>
                <a:cxn ang="0">
                  <a:pos x="147" y="220"/>
                </a:cxn>
                <a:cxn ang="0">
                  <a:pos x="166" y="211"/>
                </a:cxn>
                <a:cxn ang="0">
                  <a:pos x="183" y="200"/>
                </a:cxn>
                <a:cxn ang="0">
                  <a:pos x="200" y="182"/>
                </a:cxn>
                <a:cxn ang="0">
                  <a:pos x="212" y="165"/>
                </a:cxn>
                <a:cxn ang="0">
                  <a:pos x="221" y="144"/>
                </a:cxn>
                <a:cxn ang="0">
                  <a:pos x="227" y="123"/>
                </a:cxn>
                <a:cxn ang="0">
                  <a:pos x="227" y="99"/>
                </a:cxn>
                <a:cxn ang="0">
                  <a:pos x="221" y="78"/>
                </a:cxn>
                <a:cxn ang="0">
                  <a:pos x="212" y="57"/>
                </a:cxn>
                <a:cxn ang="0">
                  <a:pos x="200" y="40"/>
                </a:cxn>
                <a:cxn ang="0">
                  <a:pos x="183" y="25"/>
                </a:cxn>
                <a:cxn ang="0">
                  <a:pos x="166" y="11"/>
                </a:cxn>
                <a:cxn ang="0">
                  <a:pos x="147" y="2"/>
                </a:cxn>
                <a:cxn ang="0">
                  <a:pos x="124" y="0"/>
                </a:cxn>
                <a:cxn ang="0">
                  <a:pos x="101" y="0"/>
                </a:cxn>
                <a:cxn ang="0">
                  <a:pos x="78" y="2"/>
                </a:cxn>
                <a:cxn ang="0">
                  <a:pos x="57" y="11"/>
                </a:cxn>
                <a:cxn ang="0">
                  <a:pos x="40" y="25"/>
                </a:cxn>
                <a:cxn ang="0">
                  <a:pos x="25" y="40"/>
                </a:cxn>
                <a:cxn ang="0">
                  <a:pos x="12" y="57"/>
                </a:cxn>
                <a:cxn ang="0">
                  <a:pos x="2" y="78"/>
                </a:cxn>
                <a:cxn ang="0">
                  <a:pos x="0" y="99"/>
                </a:cxn>
                <a:cxn ang="0">
                  <a:pos x="0" y="123"/>
                </a:cxn>
                <a:cxn ang="0">
                  <a:pos x="2" y="144"/>
                </a:cxn>
                <a:cxn ang="0">
                  <a:pos x="12" y="165"/>
                </a:cxn>
                <a:cxn ang="0">
                  <a:pos x="25" y="182"/>
                </a:cxn>
                <a:cxn ang="0">
                  <a:pos x="40" y="200"/>
                </a:cxn>
                <a:cxn ang="0">
                  <a:pos x="57" y="211"/>
                </a:cxn>
                <a:cxn ang="0">
                  <a:pos x="78" y="220"/>
                </a:cxn>
                <a:cxn ang="0">
                  <a:pos x="101" y="226"/>
                </a:cxn>
                <a:cxn ang="0">
                  <a:pos x="115" y="226"/>
                </a:cxn>
              </a:cxnLst>
              <a:rect l="0" t="0" r="r" b="b"/>
              <a:pathLst>
                <a:path w="227" h="226">
                  <a:moveTo>
                    <a:pt x="115" y="226"/>
                  </a:moveTo>
                  <a:lnTo>
                    <a:pt x="124" y="226"/>
                  </a:lnTo>
                  <a:lnTo>
                    <a:pt x="135" y="222"/>
                  </a:lnTo>
                  <a:lnTo>
                    <a:pt x="147" y="220"/>
                  </a:lnTo>
                  <a:lnTo>
                    <a:pt x="156" y="217"/>
                  </a:lnTo>
                  <a:lnTo>
                    <a:pt x="166" y="211"/>
                  </a:lnTo>
                  <a:lnTo>
                    <a:pt x="175" y="205"/>
                  </a:lnTo>
                  <a:lnTo>
                    <a:pt x="183" y="200"/>
                  </a:lnTo>
                  <a:lnTo>
                    <a:pt x="192" y="192"/>
                  </a:lnTo>
                  <a:lnTo>
                    <a:pt x="200" y="182"/>
                  </a:lnTo>
                  <a:lnTo>
                    <a:pt x="206" y="175"/>
                  </a:lnTo>
                  <a:lnTo>
                    <a:pt x="212" y="165"/>
                  </a:lnTo>
                  <a:lnTo>
                    <a:pt x="217" y="156"/>
                  </a:lnTo>
                  <a:lnTo>
                    <a:pt x="221" y="144"/>
                  </a:lnTo>
                  <a:lnTo>
                    <a:pt x="223" y="135"/>
                  </a:lnTo>
                  <a:lnTo>
                    <a:pt x="227" y="123"/>
                  </a:lnTo>
                  <a:lnTo>
                    <a:pt x="227" y="112"/>
                  </a:lnTo>
                  <a:lnTo>
                    <a:pt x="227" y="99"/>
                  </a:lnTo>
                  <a:lnTo>
                    <a:pt x="223" y="87"/>
                  </a:lnTo>
                  <a:lnTo>
                    <a:pt x="221" y="78"/>
                  </a:lnTo>
                  <a:lnTo>
                    <a:pt x="217" y="68"/>
                  </a:lnTo>
                  <a:lnTo>
                    <a:pt x="212" y="57"/>
                  </a:lnTo>
                  <a:lnTo>
                    <a:pt x="206" y="47"/>
                  </a:lnTo>
                  <a:lnTo>
                    <a:pt x="200" y="40"/>
                  </a:lnTo>
                  <a:lnTo>
                    <a:pt x="192" y="32"/>
                  </a:lnTo>
                  <a:lnTo>
                    <a:pt x="183" y="25"/>
                  </a:lnTo>
                  <a:lnTo>
                    <a:pt x="175" y="17"/>
                  </a:lnTo>
                  <a:lnTo>
                    <a:pt x="166" y="11"/>
                  </a:lnTo>
                  <a:lnTo>
                    <a:pt x="156" y="8"/>
                  </a:lnTo>
                  <a:lnTo>
                    <a:pt x="147" y="2"/>
                  </a:lnTo>
                  <a:lnTo>
                    <a:pt x="135" y="0"/>
                  </a:lnTo>
                  <a:lnTo>
                    <a:pt x="124" y="0"/>
                  </a:lnTo>
                  <a:lnTo>
                    <a:pt x="115" y="0"/>
                  </a:lnTo>
                  <a:lnTo>
                    <a:pt x="101" y="0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69" y="8"/>
                  </a:lnTo>
                  <a:lnTo>
                    <a:pt x="57" y="11"/>
                  </a:lnTo>
                  <a:lnTo>
                    <a:pt x="48" y="17"/>
                  </a:lnTo>
                  <a:lnTo>
                    <a:pt x="40" y="25"/>
                  </a:lnTo>
                  <a:lnTo>
                    <a:pt x="33" y="32"/>
                  </a:lnTo>
                  <a:lnTo>
                    <a:pt x="25" y="40"/>
                  </a:lnTo>
                  <a:lnTo>
                    <a:pt x="18" y="47"/>
                  </a:lnTo>
                  <a:lnTo>
                    <a:pt x="12" y="57"/>
                  </a:lnTo>
                  <a:lnTo>
                    <a:pt x="8" y="68"/>
                  </a:lnTo>
                  <a:lnTo>
                    <a:pt x="2" y="78"/>
                  </a:lnTo>
                  <a:lnTo>
                    <a:pt x="0" y="87"/>
                  </a:lnTo>
                  <a:lnTo>
                    <a:pt x="0" y="99"/>
                  </a:lnTo>
                  <a:lnTo>
                    <a:pt x="0" y="112"/>
                  </a:lnTo>
                  <a:lnTo>
                    <a:pt x="0" y="123"/>
                  </a:lnTo>
                  <a:lnTo>
                    <a:pt x="0" y="135"/>
                  </a:lnTo>
                  <a:lnTo>
                    <a:pt x="2" y="144"/>
                  </a:lnTo>
                  <a:lnTo>
                    <a:pt x="8" y="156"/>
                  </a:lnTo>
                  <a:lnTo>
                    <a:pt x="12" y="165"/>
                  </a:lnTo>
                  <a:lnTo>
                    <a:pt x="18" y="175"/>
                  </a:lnTo>
                  <a:lnTo>
                    <a:pt x="25" y="182"/>
                  </a:lnTo>
                  <a:lnTo>
                    <a:pt x="33" y="192"/>
                  </a:lnTo>
                  <a:lnTo>
                    <a:pt x="40" y="200"/>
                  </a:lnTo>
                  <a:lnTo>
                    <a:pt x="48" y="205"/>
                  </a:lnTo>
                  <a:lnTo>
                    <a:pt x="57" y="211"/>
                  </a:lnTo>
                  <a:lnTo>
                    <a:pt x="69" y="217"/>
                  </a:lnTo>
                  <a:lnTo>
                    <a:pt x="78" y="220"/>
                  </a:lnTo>
                  <a:lnTo>
                    <a:pt x="90" y="222"/>
                  </a:lnTo>
                  <a:lnTo>
                    <a:pt x="101" y="226"/>
                  </a:lnTo>
                  <a:lnTo>
                    <a:pt x="115" y="226"/>
                  </a:lnTo>
                  <a:lnTo>
                    <a:pt x="115" y="2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7564371" y="4568645"/>
              <a:ext cx="288481" cy="285597"/>
            </a:xfrm>
            <a:custGeom>
              <a:avLst/>
              <a:gdLst/>
              <a:ahLst/>
              <a:cxnLst>
                <a:cxn ang="0">
                  <a:pos x="142" y="163"/>
                </a:cxn>
                <a:cxn ang="0">
                  <a:pos x="129" y="173"/>
                </a:cxn>
                <a:cxn ang="0">
                  <a:pos x="116" y="195"/>
                </a:cxn>
                <a:cxn ang="0">
                  <a:pos x="106" y="197"/>
                </a:cxn>
                <a:cxn ang="0">
                  <a:pos x="84" y="174"/>
                </a:cxn>
                <a:cxn ang="0">
                  <a:pos x="68" y="169"/>
                </a:cxn>
                <a:cxn ang="0">
                  <a:pos x="44" y="178"/>
                </a:cxn>
                <a:cxn ang="0">
                  <a:pos x="34" y="173"/>
                </a:cxn>
                <a:cxn ang="0">
                  <a:pos x="34" y="140"/>
                </a:cxn>
                <a:cxn ang="0">
                  <a:pos x="30" y="127"/>
                </a:cxn>
                <a:cxn ang="0">
                  <a:pos x="6" y="114"/>
                </a:cxn>
                <a:cxn ang="0">
                  <a:pos x="0" y="104"/>
                </a:cxn>
                <a:cxn ang="0">
                  <a:pos x="25" y="83"/>
                </a:cxn>
                <a:cxn ang="0">
                  <a:pos x="30" y="68"/>
                </a:cxn>
                <a:cxn ang="0">
                  <a:pos x="23" y="43"/>
                </a:cxn>
                <a:cxn ang="0">
                  <a:pos x="26" y="32"/>
                </a:cxn>
                <a:cxn ang="0">
                  <a:pos x="61" y="34"/>
                </a:cxn>
                <a:cxn ang="0">
                  <a:pos x="72" y="28"/>
                </a:cxn>
                <a:cxn ang="0">
                  <a:pos x="85" y="3"/>
                </a:cxn>
                <a:cxn ang="0">
                  <a:pos x="89" y="0"/>
                </a:cxn>
                <a:cxn ang="0">
                  <a:pos x="99" y="0"/>
                </a:cxn>
                <a:cxn ang="0">
                  <a:pos x="116" y="22"/>
                </a:cxn>
                <a:cxn ang="0">
                  <a:pos x="131" y="28"/>
                </a:cxn>
                <a:cxn ang="0">
                  <a:pos x="156" y="20"/>
                </a:cxn>
                <a:cxn ang="0">
                  <a:pos x="167" y="26"/>
                </a:cxn>
                <a:cxn ang="0">
                  <a:pos x="165" y="58"/>
                </a:cxn>
                <a:cxn ang="0">
                  <a:pos x="173" y="70"/>
                </a:cxn>
                <a:cxn ang="0">
                  <a:pos x="196" y="83"/>
                </a:cxn>
                <a:cxn ang="0">
                  <a:pos x="198" y="89"/>
                </a:cxn>
                <a:cxn ang="0">
                  <a:pos x="198" y="98"/>
                </a:cxn>
                <a:cxn ang="0">
                  <a:pos x="175" y="115"/>
                </a:cxn>
                <a:cxn ang="0">
                  <a:pos x="171" y="129"/>
                </a:cxn>
                <a:cxn ang="0">
                  <a:pos x="180" y="155"/>
                </a:cxn>
                <a:cxn ang="0">
                  <a:pos x="175" y="165"/>
                </a:cxn>
                <a:cxn ang="0">
                  <a:pos x="165" y="169"/>
                </a:cxn>
              </a:cxnLst>
              <a:rect l="0" t="0" r="r" b="b"/>
              <a:pathLst>
                <a:path w="200" h="197">
                  <a:moveTo>
                    <a:pt x="165" y="169"/>
                  </a:moveTo>
                  <a:lnTo>
                    <a:pt x="142" y="163"/>
                  </a:lnTo>
                  <a:lnTo>
                    <a:pt x="135" y="167"/>
                  </a:lnTo>
                  <a:lnTo>
                    <a:pt x="129" y="173"/>
                  </a:lnTo>
                  <a:lnTo>
                    <a:pt x="120" y="192"/>
                  </a:lnTo>
                  <a:lnTo>
                    <a:pt x="116" y="195"/>
                  </a:lnTo>
                  <a:lnTo>
                    <a:pt x="114" y="197"/>
                  </a:lnTo>
                  <a:lnTo>
                    <a:pt x="106" y="197"/>
                  </a:lnTo>
                  <a:lnTo>
                    <a:pt x="97" y="195"/>
                  </a:lnTo>
                  <a:lnTo>
                    <a:pt x="84" y="174"/>
                  </a:lnTo>
                  <a:lnTo>
                    <a:pt x="76" y="171"/>
                  </a:lnTo>
                  <a:lnTo>
                    <a:pt x="68" y="169"/>
                  </a:lnTo>
                  <a:lnTo>
                    <a:pt x="45" y="178"/>
                  </a:lnTo>
                  <a:lnTo>
                    <a:pt x="44" y="178"/>
                  </a:lnTo>
                  <a:lnTo>
                    <a:pt x="42" y="178"/>
                  </a:lnTo>
                  <a:lnTo>
                    <a:pt x="34" y="173"/>
                  </a:lnTo>
                  <a:lnTo>
                    <a:pt x="32" y="163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0" y="127"/>
                  </a:lnTo>
                  <a:lnTo>
                    <a:pt x="6" y="115"/>
                  </a:lnTo>
                  <a:lnTo>
                    <a:pt x="6" y="114"/>
                  </a:lnTo>
                  <a:lnTo>
                    <a:pt x="4" y="112"/>
                  </a:lnTo>
                  <a:lnTo>
                    <a:pt x="0" y="104"/>
                  </a:lnTo>
                  <a:lnTo>
                    <a:pt x="6" y="96"/>
                  </a:lnTo>
                  <a:lnTo>
                    <a:pt x="25" y="83"/>
                  </a:lnTo>
                  <a:lnTo>
                    <a:pt x="30" y="76"/>
                  </a:lnTo>
                  <a:lnTo>
                    <a:pt x="30" y="68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6" y="32"/>
                  </a:lnTo>
                  <a:lnTo>
                    <a:pt x="34" y="32"/>
                  </a:lnTo>
                  <a:lnTo>
                    <a:pt x="61" y="34"/>
                  </a:lnTo>
                  <a:lnTo>
                    <a:pt x="65" y="32"/>
                  </a:lnTo>
                  <a:lnTo>
                    <a:pt x="72" y="28"/>
                  </a:lnTo>
                  <a:lnTo>
                    <a:pt x="84" y="5"/>
                  </a:lnTo>
                  <a:lnTo>
                    <a:pt x="85" y="3"/>
                  </a:lnTo>
                  <a:lnTo>
                    <a:pt x="85" y="3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9" y="0"/>
                  </a:lnTo>
                  <a:lnTo>
                    <a:pt x="103" y="5"/>
                  </a:lnTo>
                  <a:lnTo>
                    <a:pt x="116" y="22"/>
                  </a:lnTo>
                  <a:lnTo>
                    <a:pt x="123" y="28"/>
                  </a:lnTo>
                  <a:lnTo>
                    <a:pt x="131" y="28"/>
                  </a:lnTo>
                  <a:lnTo>
                    <a:pt x="154" y="20"/>
                  </a:lnTo>
                  <a:lnTo>
                    <a:pt x="156" y="20"/>
                  </a:lnTo>
                  <a:lnTo>
                    <a:pt x="158" y="20"/>
                  </a:lnTo>
                  <a:lnTo>
                    <a:pt x="167" y="26"/>
                  </a:lnTo>
                  <a:lnTo>
                    <a:pt x="171" y="34"/>
                  </a:lnTo>
                  <a:lnTo>
                    <a:pt x="165" y="58"/>
                  </a:lnTo>
                  <a:lnTo>
                    <a:pt x="167" y="64"/>
                  </a:lnTo>
                  <a:lnTo>
                    <a:pt x="173" y="70"/>
                  </a:lnTo>
                  <a:lnTo>
                    <a:pt x="194" y="83"/>
                  </a:lnTo>
                  <a:lnTo>
                    <a:pt x="196" y="83"/>
                  </a:lnTo>
                  <a:lnTo>
                    <a:pt x="198" y="85"/>
                  </a:lnTo>
                  <a:lnTo>
                    <a:pt x="198" y="89"/>
                  </a:lnTo>
                  <a:lnTo>
                    <a:pt x="200" y="93"/>
                  </a:lnTo>
                  <a:lnTo>
                    <a:pt x="198" y="98"/>
                  </a:lnTo>
                  <a:lnTo>
                    <a:pt x="196" y="100"/>
                  </a:lnTo>
                  <a:lnTo>
                    <a:pt x="175" y="115"/>
                  </a:lnTo>
                  <a:lnTo>
                    <a:pt x="171" y="121"/>
                  </a:lnTo>
                  <a:lnTo>
                    <a:pt x="171" y="129"/>
                  </a:lnTo>
                  <a:lnTo>
                    <a:pt x="180" y="152"/>
                  </a:lnTo>
                  <a:lnTo>
                    <a:pt x="180" y="155"/>
                  </a:lnTo>
                  <a:lnTo>
                    <a:pt x="180" y="157"/>
                  </a:lnTo>
                  <a:lnTo>
                    <a:pt x="175" y="165"/>
                  </a:lnTo>
                  <a:lnTo>
                    <a:pt x="165" y="169"/>
                  </a:lnTo>
                  <a:lnTo>
                    <a:pt x="165" y="1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616297" y="4614802"/>
              <a:ext cx="178858" cy="178858"/>
            </a:xfrm>
            <a:custGeom>
              <a:avLst/>
              <a:gdLst/>
              <a:ahLst/>
              <a:cxnLst>
                <a:cxn ang="0">
                  <a:pos x="61" y="123"/>
                </a:cxn>
                <a:cxn ang="0">
                  <a:pos x="72" y="120"/>
                </a:cxn>
                <a:cxn ang="0">
                  <a:pos x="86" y="118"/>
                </a:cxn>
                <a:cxn ang="0">
                  <a:pos x="95" y="112"/>
                </a:cxn>
                <a:cxn ang="0">
                  <a:pos x="106" y="104"/>
                </a:cxn>
                <a:cxn ang="0">
                  <a:pos x="112" y="95"/>
                </a:cxn>
                <a:cxn ang="0">
                  <a:pos x="118" y="83"/>
                </a:cxn>
                <a:cxn ang="0">
                  <a:pos x="122" y="72"/>
                </a:cxn>
                <a:cxn ang="0">
                  <a:pos x="124" y="59"/>
                </a:cxn>
                <a:cxn ang="0">
                  <a:pos x="124" y="53"/>
                </a:cxn>
                <a:cxn ang="0">
                  <a:pos x="122" y="45"/>
                </a:cxn>
                <a:cxn ang="0">
                  <a:pos x="120" y="40"/>
                </a:cxn>
                <a:cxn ang="0">
                  <a:pos x="118" y="34"/>
                </a:cxn>
                <a:cxn ang="0">
                  <a:pos x="112" y="23"/>
                </a:cxn>
                <a:cxn ang="0">
                  <a:pos x="106" y="15"/>
                </a:cxn>
                <a:cxn ang="0">
                  <a:pos x="95" y="7"/>
                </a:cxn>
                <a:cxn ang="0">
                  <a:pos x="86" y="2"/>
                </a:cxn>
                <a:cxn ang="0">
                  <a:pos x="72" y="0"/>
                </a:cxn>
                <a:cxn ang="0">
                  <a:pos x="61" y="0"/>
                </a:cxn>
                <a:cxn ang="0">
                  <a:pos x="55" y="0"/>
                </a:cxn>
                <a:cxn ang="0">
                  <a:pos x="48" y="0"/>
                </a:cxn>
                <a:cxn ang="0">
                  <a:pos x="40" y="0"/>
                </a:cxn>
                <a:cxn ang="0">
                  <a:pos x="36" y="2"/>
                </a:cxn>
                <a:cxn ang="0">
                  <a:pos x="25" y="7"/>
                </a:cxn>
                <a:cxn ang="0">
                  <a:pos x="17" y="15"/>
                </a:cxn>
                <a:cxn ang="0">
                  <a:pos x="9" y="23"/>
                </a:cxn>
                <a:cxn ang="0">
                  <a:pos x="4" y="34"/>
                </a:cxn>
                <a:cxn ang="0">
                  <a:pos x="2" y="40"/>
                </a:cxn>
                <a:cxn ang="0">
                  <a:pos x="0" y="45"/>
                </a:cxn>
                <a:cxn ang="0">
                  <a:pos x="0" y="53"/>
                </a:cxn>
                <a:cxn ang="0">
                  <a:pos x="0" y="59"/>
                </a:cxn>
                <a:cxn ang="0">
                  <a:pos x="0" y="72"/>
                </a:cxn>
                <a:cxn ang="0">
                  <a:pos x="4" y="83"/>
                </a:cxn>
                <a:cxn ang="0">
                  <a:pos x="9" y="95"/>
                </a:cxn>
                <a:cxn ang="0">
                  <a:pos x="17" y="104"/>
                </a:cxn>
                <a:cxn ang="0">
                  <a:pos x="25" y="112"/>
                </a:cxn>
                <a:cxn ang="0">
                  <a:pos x="36" y="118"/>
                </a:cxn>
                <a:cxn ang="0">
                  <a:pos x="40" y="118"/>
                </a:cxn>
                <a:cxn ang="0">
                  <a:pos x="48" y="120"/>
                </a:cxn>
                <a:cxn ang="0">
                  <a:pos x="55" y="122"/>
                </a:cxn>
                <a:cxn ang="0">
                  <a:pos x="61" y="123"/>
                </a:cxn>
                <a:cxn ang="0">
                  <a:pos x="61" y="123"/>
                </a:cxn>
              </a:cxnLst>
              <a:rect l="0" t="0" r="r" b="b"/>
              <a:pathLst>
                <a:path w="124" h="123">
                  <a:moveTo>
                    <a:pt x="61" y="123"/>
                  </a:moveTo>
                  <a:lnTo>
                    <a:pt x="72" y="120"/>
                  </a:lnTo>
                  <a:lnTo>
                    <a:pt x="86" y="118"/>
                  </a:lnTo>
                  <a:lnTo>
                    <a:pt x="95" y="112"/>
                  </a:lnTo>
                  <a:lnTo>
                    <a:pt x="106" y="104"/>
                  </a:lnTo>
                  <a:lnTo>
                    <a:pt x="112" y="95"/>
                  </a:lnTo>
                  <a:lnTo>
                    <a:pt x="118" y="83"/>
                  </a:lnTo>
                  <a:lnTo>
                    <a:pt x="122" y="72"/>
                  </a:lnTo>
                  <a:lnTo>
                    <a:pt x="124" y="59"/>
                  </a:lnTo>
                  <a:lnTo>
                    <a:pt x="124" y="53"/>
                  </a:lnTo>
                  <a:lnTo>
                    <a:pt x="122" y="45"/>
                  </a:lnTo>
                  <a:lnTo>
                    <a:pt x="120" y="40"/>
                  </a:lnTo>
                  <a:lnTo>
                    <a:pt x="118" y="34"/>
                  </a:lnTo>
                  <a:lnTo>
                    <a:pt x="112" y="23"/>
                  </a:lnTo>
                  <a:lnTo>
                    <a:pt x="106" y="15"/>
                  </a:lnTo>
                  <a:lnTo>
                    <a:pt x="95" y="7"/>
                  </a:lnTo>
                  <a:lnTo>
                    <a:pt x="86" y="2"/>
                  </a:lnTo>
                  <a:lnTo>
                    <a:pt x="72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25" y="7"/>
                  </a:lnTo>
                  <a:lnTo>
                    <a:pt x="17" y="15"/>
                  </a:lnTo>
                  <a:lnTo>
                    <a:pt x="9" y="23"/>
                  </a:lnTo>
                  <a:lnTo>
                    <a:pt x="4" y="34"/>
                  </a:lnTo>
                  <a:lnTo>
                    <a:pt x="2" y="40"/>
                  </a:lnTo>
                  <a:lnTo>
                    <a:pt x="0" y="45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72"/>
                  </a:lnTo>
                  <a:lnTo>
                    <a:pt x="4" y="83"/>
                  </a:lnTo>
                  <a:lnTo>
                    <a:pt x="9" y="95"/>
                  </a:lnTo>
                  <a:lnTo>
                    <a:pt x="17" y="104"/>
                  </a:lnTo>
                  <a:lnTo>
                    <a:pt x="25" y="112"/>
                  </a:lnTo>
                  <a:lnTo>
                    <a:pt x="36" y="118"/>
                  </a:lnTo>
                  <a:lnTo>
                    <a:pt x="40" y="118"/>
                  </a:lnTo>
                  <a:lnTo>
                    <a:pt x="48" y="120"/>
                  </a:lnTo>
                  <a:lnTo>
                    <a:pt x="55" y="122"/>
                  </a:lnTo>
                  <a:lnTo>
                    <a:pt x="61" y="123"/>
                  </a:lnTo>
                  <a:lnTo>
                    <a:pt x="61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4970929" y="3988798"/>
              <a:ext cx="1627031" cy="1586642"/>
            </a:xfrm>
            <a:custGeom>
              <a:avLst/>
              <a:gdLst/>
              <a:ahLst/>
              <a:cxnLst>
                <a:cxn ang="0">
                  <a:pos x="622" y="1097"/>
                </a:cxn>
                <a:cxn ang="0">
                  <a:pos x="690" y="1084"/>
                </a:cxn>
                <a:cxn ang="0">
                  <a:pos x="757" y="1067"/>
                </a:cxn>
                <a:cxn ang="0">
                  <a:pos x="818" y="1038"/>
                </a:cxn>
                <a:cxn ang="0">
                  <a:pos x="877" y="1006"/>
                </a:cxn>
                <a:cxn ang="0">
                  <a:pos x="930" y="964"/>
                </a:cxn>
                <a:cxn ang="0">
                  <a:pos x="979" y="919"/>
                </a:cxn>
                <a:cxn ang="0">
                  <a:pos x="1021" y="867"/>
                </a:cxn>
                <a:cxn ang="0">
                  <a:pos x="1057" y="812"/>
                </a:cxn>
                <a:cxn ang="0">
                  <a:pos x="1086" y="751"/>
                </a:cxn>
                <a:cxn ang="0">
                  <a:pos x="1109" y="687"/>
                </a:cxn>
                <a:cxn ang="0">
                  <a:pos x="1122" y="620"/>
                </a:cxn>
                <a:cxn ang="0">
                  <a:pos x="1128" y="552"/>
                </a:cxn>
                <a:cxn ang="0">
                  <a:pos x="1122" y="481"/>
                </a:cxn>
                <a:cxn ang="0">
                  <a:pos x="1109" y="413"/>
                </a:cxn>
                <a:cxn ang="0">
                  <a:pos x="1086" y="348"/>
                </a:cxn>
                <a:cxn ang="0">
                  <a:pos x="1057" y="288"/>
                </a:cxn>
                <a:cxn ang="0">
                  <a:pos x="1021" y="231"/>
                </a:cxn>
                <a:cxn ang="0">
                  <a:pos x="979" y="179"/>
                </a:cxn>
                <a:cxn ang="0">
                  <a:pos x="930" y="134"/>
                </a:cxn>
                <a:cxn ang="0">
                  <a:pos x="877" y="94"/>
                </a:cxn>
                <a:cxn ang="0">
                  <a:pos x="818" y="59"/>
                </a:cxn>
                <a:cxn ang="0">
                  <a:pos x="757" y="33"/>
                </a:cxn>
                <a:cxn ang="0">
                  <a:pos x="690" y="14"/>
                </a:cxn>
                <a:cxn ang="0">
                  <a:pos x="622" y="2"/>
                </a:cxn>
                <a:cxn ang="0">
                  <a:pos x="550" y="0"/>
                </a:cxn>
                <a:cxn ang="0">
                  <a:pos x="477" y="4"/>
                </a:cxn>
                <a:cxn ang="0">
                  <a:pos x="409" y="19"/>
                </a:cxn>
                <a:cxn ang="0">
                  <a:pos x="344" y="42"/>
                </a:cxn>
                <a:cxn ang="0">
                  <a:pos x="281" y="71"/>
                </a:cxn>
                <a:cxn ang="0">
                  <a:pos x="226" y="109"/>
                </a:cxn>
                <a:cxn ang="0">
                  <a:pos x="175" y="151"/>
                </a:cxn>
                <a:cxn ang="0">
                  <a:pos x="127" y="200"/>
                </a:cxn>
                <a:cxn ang="0">
                  <a:pos x="88" y="251"/>
                </a:cxn>
                <a:cxn ang="0">
                  <a:pos x="55" y="312"/>
                </a:cxn>
                <a:cxn ang="0">
                  <a:pos x="29" y="373"/>
                </a:cxn>
                <a:cxn ang="0">
                  <a:pos x="11" y="440"/>
                </a:cxn>
                <a:cxn ang="0">
                  <a:pos x="0" y="508"/>
                </a:cxn>
                <a:cxn ang="0">
                  <a:pos x="0" y="578"/>
                </a:cxn>
                <a:cxn ang="0">
                  <a:pos x="8" y="649"/>
                </a:cxn>
                <a:cxn ang="0">
                  <a:pos x="25" y="713"/>
                </a:cxn>
                <a:cxn ang="0">
                  <a:pos x="49" y="776"/>
                </a:cxn>
                <a:cxn ang="0">
                  <a:pos x="80" y="835"/>
                </a:cxn>
                <a:cxn ang="0">
                  <a:pos x="118" y="888"/>
                </a:cxn>
                <a:cxn ang="0">
                  <a:pos x="165" y="940"/>
                </a:cxn>
                <a:cxn ang="0">
                  <a:pos x="215" y="981"/>
                </a:cxn>
                <a:cxn ang="0">
                  <a:pos x="270" y="1019"/>
                </a:cxn>
                <a:cxn ang="0">
                  <a:pos x="331" y="1050"/>
                </a:cxn>
                <a:cxn ang="0">
                  <a:pos x="396" y="1075"/>
                </a:cxn>
                <a:cxn ang="0">
                  <a:pos x="464" y="1090"/>
                </a:cxn>
                <a:cxn ang="0">
                  <a:pos x="534" y="1099"/>
                </a:cxn>
              </a:cxnLst>
              <a:rect l="0" t="0" r="r" b="b"/>
              <a:pathLst>
                <a:path w="1128" h="1101">
                  <a:moveTo>
                    <a:pt x="565" y="1101"/>
                  </a:moveTo>
                  <a:lnTo>
                    <a:pt x="578" y="1099"/>
                  </a:lnTo>
                  <a:lnTo>
                    <a:pt x="593" y="1099"/>
                  </a:lnTo>
                  <a:lnTo>
                    <a:pt x="607" y="1099"/>
                  </a:lnTo>
                  <a:lnTo>
                    <a:pt x="622" y="1097"/>
                  </a:lnTo>
                  <a:lnTo>
                    <a:pt x="635" y="1096"/>
                  </a:lnTo>
                  <a:lnTo>
                    <a:pt x="648" y="1094"/>
                  </a:lnTo>
                  <a:lnTo>
                    <a:pt x="662" y="1090"/>
                  </a:lnTo>
                  <a:lnTo>
                    <a:pt x="677" y="1090"/>
                  </a:lnTo>
                  <a:lnTo>
                    <a:pt x="690" y="1084"/>
                  </a:lnTo>
                  <a:lnTo>
                    <a:pt x="704" y="1082"/>
                  </a:lnTo>
                  <a:lnTo>
                    <a:pt x="717" y="1078"/>
                  </a:lnTo>
                  <a:lnTo>
                    <a:pt x="730" y="1075"/>
                  </a:lnTo>
                  <a:lnTo>
                    <a:pt x="744" y="1071"/>
                  </a:lnTo>
                  <a:lnTo>
                    <a:pt x="757" y="1067"/>
                  </a:lnTo>
                  <a:lnTo>
                    <a:pt x="768" y="1061"/>
                  </a:lnTo>
                  <a:lnTo>
                    <a:pt x="782" y="1058"/>
                  </a:lnTo>
                  <a:lnTo>
                    <a:pt x="793" y="1050"/>
                  </a:lnTo>
                  <a:lnTo>
                    <a:pt x="806" y="1044"/>
                  </a:lnTo>
                  <a:lnTo>
                    <a:pt x="818" y="1038"/>
                  </a:lnTo>
                  <a:lnTo>
                    <a:pt x="831" y="1033"/>
                  </a:lnTo>
                  <a:lnTo>
                    <a:pt x="842" y="1027"/>
                  </a:lnTo>
                  <a:lnTo>
                    <a:pt x="854" y="1019"/>
                  </a:lnTo>
                  <a:lnTo>
                    <a:pt x="865" y="1012"/>
                  </a:lnTo>
                  <a:lnTo>
                    <a:pt x="877" y="1006"/>
                  </a:lnTo>
                  <a:lnTo>
                    <a:pt x="888" y="999"/>
                  </a:lnTo>
                  <a:lnTo>
                    <a:pt x="899" y="989"/>
                  </a:lnTo>
                  <a:lnTo>
                    <a:pt x="909" y="981"/>
                  </a:lnTo>
                  <a:lnTo>
                    <a:pt x="920" y="974"/>
                  </a:lnTo>
                  <a:lnTo>
                    <a:pt x="930" y="964"/>
                  </a:lnTo>
                  <a:lnTo>
                    <a:pt x="941" y="957"/>
                  </a:lnTo>
                  <a:lnTo>
                    <a:pt x="951" y="947"/>
                  </a:lnTo>
                  <a:lnTo>
                    <a:pt x="962" y="940"/>
                  </a:lnTo>
                  <a:lnTo>
                    <a:pt x="970" y="930"/>
                  </a:lnTo>
                  <a:lnTo>
                    <a:pt x="979" y="919"/>
                  </a:lnTo>
                  <a:lnTo>
                    <a:pt x="989" y="909"/>
                  </a:lnTo>
                  <a:lnTo>
                    <a:pt x="996" y="900"/>
                  </a:lnTo>
                  <a:lnTo>
                    <a:pt x="1006" y="888"/>
                  </a:lnTo>
                  <a:lnTo>
                    <a:pt x="1014" y="879"/>
                  </a:lnTo>
                  <a:lnTo>
                    <a:pt x="1021" y="867"/>
                  </a:lnTo>
                  <a:lnTo>
                    <a:pt x="1029" y="858"/>
                  </a:lnTo>
                  <a:lnTo>
                    <a:pt x="1036" y="845"/>
                  </a:lnTo>
                  <a:lnTo>
                    <a:pt x="1042" y="835"/>
                  </a:lnTo>
                  <a:lnTo>
                    <a:pt x="1050" y="822"/>
                  </a:lnTo>
                  <a:lnTo>
                    <a:pt x="1057" y="812"/>
                  </a:lnTo>
                  <a:lnTo>
                    <a:pt x="1063" y="799"/>
                  </a:lnTo>
                  <a:lnTo>
                    <a:pt x="1069" y="788"/>
                  </a:lnTo>
                  <a:lnTo>
                    <a:pt x="1074" y="776"/>
                  </a:lnTo>
                  <a:lnTo>
                    <a:pt x="1082" y="765"/>
                  </a:lnTo>
                  <a:lnTo>
                    <a:pt x="1086" y="751"/>
                  </a:lnTo>
                  <a:lnTo>
                    <a:pt x="1091" y="738"/>
                  </a:lnTo>
                  <a:lnTo>
                    <a:pt x="1095" y="725"/>
                  </a:lnTo>
                  <a:lnTo>
                    <a:pt x="1101" y="713"/>
                  </a:lnTo>
                  <a:lnTo>
                    <a:pt x="1105" y="700"/>
                  </a:lnTo>
                  <a:lnTo>
                    <a:pt x="1109" y="687"/>
                  </a:lnTo>
                  <a:lnTo>
                    <a:pt x="1111" y="673"/>
                  </a:lnTo>
                  <a:lnTo>
                    <a:pt x="1114" y="662"/>
                  </a:lnTo>
                  <a:lnTo>
                    <a:pt x="1116" y="649"/>
                  </a:lnTo>
                  <a:lnTo>
                    <a:pt x="1120" y="634"/>
                  </a:lnTo>
                  <a:lnTo>
                    <a:pt x="1122" y="620"/>
                  </a:lnTo>
                  <a:lnTo>
                    <a:pt x="1124" y="607"/>
                  </a:lnTo>
                  <a:lnTo>
                    <a:pt x="1126" y="594"/>
                  </a:lnTo>
                  <a:lnTo>
                    <a:pt x="1126" y="578"/>
                  </a:lnTo>
                  <a:lnTo>
                    <a:pt x="1126" y="565"/>
                  </a:lnTo>
                  <a:lnTo>
                    <a:pt x="1128" y="552"/>
                  </a:lnTo>
                  <a:lnTo>
                    <a:pt x="1126" y="537"/>
                  </a:lnTo>
                  <a:lnTo>
                    <a:pt x="1126" y="521"/>
                  </a:lnTo>
                  <a:lnTo>
                    <a:pt x="1126" y="508"/>
                  </a:lnTo>
                  <a:lnTo>
                    <a:pt x="1124" y="495"/>
                  </a:lnTo>
                  <a:lnTo>
                    <a:pt x="1122" y="481"/>
                  </a:lnTo>
                  <a:lnTo>
                    <a:pt x="1120" y="466"/>
                  </a:lnTo>
                  <a:lnTo>
                    <a:pt x="1116" y="453"/>
                  </a:lnTo>
                  <a:lnTo>
                    <a:pt x="1114" y="440"/>
                  </a:lnTo>
                  <a:lnTo>
                    <a:pt x="1111" y="426"/>
                  </a:lnTo>
                  <a:lnTo>
                    <a:pt x="1109" y="413"/>
                  </a:lnTo>
                  <a:lnTo>
                    <a:pt x="1105" y="400"/>
                  </a:lnTo>
                  <a:lnTo>
                    <a:pt x="1101" y="386"/>
                  </a:lnTo>
                  <a:lnTo>
                    <a:pt x="1095" y="373"/>
                  </a:lnTo>
                  <a:lnTo>
                    <a:pt x="1091" y="362"/>
                  </a:lnTo>
                  <a:lnTo>
                    <a:pt x="1086" y="348"/>
                  </a:lnTo>
                  <a:lnTo>
                    <a:pt x="1082" y="337"/>
                  </a:lnTo>
                  <a:lnTo>
                    <a:pt x="1074" y="324"/>
                  </a:lnTo>
                  <a:lnTo>
                    <a:pt x="1069" y="312"/>
                  </a:lnTo>
                  <a:lnTo>
                    <a:pt x="1063" y="299"/>
                  </a:lnTo>
                  <a:lnTo>
                    <a:pt x="1057" y="288"/>
                  </a:lnTo>
                  <a:lnTo>
                    <a:pt x="1050" y="274"/>
                  </a:lnTo>
                  <a:lnTo>
                    <a:pt x="1042" y="263"/>
                  </a:lnTo>
                  <a:lnTo>
                    <a:pt x="1036" y="251"/>
                  </a:lnTo>
                  <a:lnTo>
                    <a:pt x="1029" y="242"/>
                  </a:lnTo>
                  <a:lnTo>
                    <a:pt x="1021" y="231"/>
                  </a:lnTo>
                  <a:lnTo>
                    <a:pt x="1014" y="221"/>
                  </a:lnTo>
                  <a:lnTo>
                    <a:pt x="1006" y="210"/>
                  </a:lnTo>
                  <a:lnTo>
                    <a:pt x="996" y="200"/>
                  </a:lnTo>
                  <a:lnTo>
                    <a:pt x="989" y="189"/>
                  </a:lnTo>
                  <a:lnTo>
                    <a:pt x="979" y="179"/>
                  </a:lnTo>
                  <a:lnTo>
                    <a:pt x="970" y="170"/>
                  </a:lnTo>
                  <a:lnTo>
                    <a:pt x="962" y="162"/>
                  </a:lnTo>
                  <a:lnTo>
                    <a:pt x="951" y="151"/>
                  </a:lnTo>
                  <a:lnTo>
                    <a:pt x="941" y="143"/>
                  </a:lnTo>
                  <a:lnTo>
                    <a:pt x="930" y="134"/>
                  </a:lnTo>
                  <a:lnTo>
                    <a:pt x="920" y="126"/>
                  </a:lnTo>
                  <a:lnTo>
                    <a:pt x="909" y="116"/>
                  </a:lnTo>
                  <a:lnTo>
                    <a:pt x="899" y="109"/>
                  </a:lnTo>
                  <a:lnTo>
                    <a:pt x="888" y="99"/>
                  </a:lnTo>
                  <a:lnTo>
                    <a:pt x="877" y="94"/>
                  </a:lnTo>
                  <a:lnTo>
                    <a:pt x="865" y="84"/>
                  </a:lnTo>
                  <a:lnTo>
                    <a:pt x="854" y="78"/>
                  </a:lnTo>
                  <a:lnTo>
                    <a:pt x="842" y="71"/>
                  </a:lnTo>
                  <a:lnTo>
                    <a:pt x="831" y="65"/>
                  </a:lnTo>
                  <a:lnTo>
                    <a:pt x="818" y="59"/>
                  </a:lnTo>
                  <a:lnTo>
                    <a:pt x="806" y="54"/>
                  </a:lnTo>
                  <a:lnTo>
                    <a:pt x="793" y="48"/>
                  </a:lnTo>
                  <a:lnTo>
                    <a:pt x="782" y="42"/>
                  </a:lnTo>
                  <a:lnTo>
                    <a:pt x="768" y="37"/>
                  </a:lnTo>
                  <a:lnTo>
                    <a:pt x="757" y="33"/>
                  </a:lnTo>
                  <a:lnTo>
                    <a:pt x="744" y="27"/>
                  </a:lnTo>
                  <a:lnTo>
                    <a:pt x="730" y="23"/>
                  </a:lnTo>
                  <a:lnTo>
                    <a:pt x="717" y="19"/>
                  </a:lnTo>
                  <a:lnTo>
                    <a:pt x="704" y="16"/>
                  </a:lnTo>
                  <a:lnTo>
                    <a:pt x="690" y="14"/>
                  </a:lnTo>
                  <a:lnTo>
                    <a:pt x="677" y="10"/>
                  </a:lnTo>
                  <a:lnTo>
                    <a:pt x="662" y="8"/>
                  </a:lnTo>
                  <a:lnTo>
                    <a:pt x="648" y="4"/>
                  </a:lnTo>
                  <a:lnTo>
                    <a:pt x="635" y="2"/>
                  </a:lnTo>
                  <a:lnTo>
                    <a:pt x="622" y="2"/>
                  </a:lnTo>
                  <a:lnTo>
                    <a:pt x="607" y="0"/>
                  </a:lnTo>
                  <a:lnTo>
                    <a:pt x="593" y="0"/>
                  </a:lnTo>
                  <a:lnTo>
                    <a:pt x="578" y="0"/>
                  </a:lnTo>
                  <a:lnTo>
                    <a:pt x="565" y="0"/>
                  </a:lnTo>
                  <a:lnTo>
                    <a:pt x="550" y="0"/>
                  </a:lnTo>
                  <a:lnTo>
                    <a:pt x="534" y="0"/>
                  </a:lnTo>
                  <a:lnTo>
                    <a:pt x="519" y="0"/>
                  </a:lnTo>
                  <a:lnTo>
                    <a:pt x="506" y="2"/>
                  </a:lnTo>
                  <a:lnTo>
                    <a:pt x="491" y="2"/>
                  </a:lnTo>
                  <a:lnTo>
                    <a:pt x="477" y="4"/>
                  </a:lnTo>
                  <a:lnTo>
                    <a:pt x="464" y="8"/>
                  </a:lnTo>
                  <a:lnTo>
                    <a:pt x="451" y="10"/>
                  </a:lnTo>
                  <a:lnTo>
                    <a:pt x="435" y="14"/>
                  </a:lnTo>
                  <a:lnTo>
                    <a:pt x="422" y="16"/>
                  </a:lnTo>
                  <a:lnTo>
                    <a:pt x="409" y="19"/>
                  </a:lnTo>
                  <a:lnTo>
                    <a:pt x="396" y="23"/>
                  </a:lnTo>
                  <a:lnTo>
                    <a:pt x="380" y="27"/>
                  </a:lnTo>
                  <a:lnTo>
                    <a:pt x="369" y="33"/>
                  </a:lnTo>
                  <a:lnTo>
                    <a:pt x="356" y="37"/>
                  </a:lnTo>
                  <a:lnTo>
                    <a:pt x="344" y="42"/>
                  </a:lnTo>
                  <a:lnTo>
                    <a:pt x="331" y="48"/>
                  </a:lnTo>
                  <a:lnTo>
                    <a:pt x="318" y="54"/>
                  </a:lnTo>
                  <a:lnTo>
                    <a:pt x="306" y="59"/>
                  </a:lnTo>
                  <a:lnTo>
                    <a:pt x="295" y="65"/>
                  </a:lnTo>
                  <a:lnTo>
                    <a:pt x="281" y="71"/>
                  </a:lnTo>
                  <a:lnTo>
                    <a:pt x="270" y="78"/>
                  </a:lnTo>
                  <a:lnTo>
                    <a:pt x="259" y="84"/>
                  </a:lnTo>
                  <a:lnTo>
                    <a:pt x="249" y="94"/>
                  </a:lnTo>
                  <a:lnTo>
                    <a:pt x="238" y="99"/>
                  </a:lnTo>
                  <a:lnTo>
                    <a:pt x="226" y="109"/>
                  </a:lnTo>
                  <a:lnTo>
                    <a:pt x="215" y="116"/>
                  </a:lnTo>
                  <a:lnTo>
                    <a:pt x="205" y="126"/>
                  </a:lnTo>
                  <a:lnTo>
                    <a:pt x="194" y="134"/>
                  </a:lnTo>
                  <a:lnTo>
                    <a:pt x="183" y="143"/>
                  </a:lnTo>
                  <a:lnTo>
                    <a:pt x="175" y="151"/>
                  </a:lnTo>
                  <a:lnTo>
                    <a:pt x="165" y="162"/>
                  </a:lnTo>
                  <a:lnTo>
                    <a:pt x="154" y="170"/>
                  </a:lnTo>
                  <a:lnTo>
                    <a:pt x="145" y="179"/>
                  </a:lnTo>
                  <a:lnTo>
                    <a:pt x="135" y="189"/>
                  </a:lnTo>
                  <a:lnTo>
                    <a:pt x="127" y="200"/>
                  </a:lnTo>
                  <a:lnTo>
                    <a:pt x="118" y="210"/>
                  </a:lnTo>
                  <a:lnTo>
                    <a:pt x="110" y="221"/>
                  </a:lnTo>
                  <a:lnTo>
                    <a:pt x="103" y="231"/>
                  </a:lnTo>
                  <a:lnTo>
                    <a:pt x="95" y="242"/>
                  </a:lnTo>
                  <a:lnTo>
                    <a:pt x="88" y="251"/>
                  </a:lnTo>
                  <a:lnTo>
                    <a:pt x="80" y="263"/>
                  </a:lnTo>
                  <a:lnTo>
                    <a:pt x="72" y="274"/>
                  </a:lnTo>
                  <a:lnTo>
                    <a:pt x="67" y="288"/>
                  </a:lnTo>
                  <a:lnTo>
                    <a:pt x="61" y="299"/>
                  </a:lnTo>
                  <a:lnTo>
                    <a:pt x="55" y="312"/>
                  </a:lnTo>
                  <a:lnTo>
                    <a:pt x="49" y="324"/>
                  </a:lnTo>
                  <a:lnTo>
                    <a:pt x="44" y="337"/>
                  </a:lnTo>
                  <a:lnTo>
                    <a:pt x="38" y="348"/>
                  </a:lnTo>
                  <a:lnTo>
                    <a:pt x="32" y="362"/>
                  </a:lnTo>
                  <a:lnTo>
                    <a:pt x="29" y="373"/>
                  </a:lnTo>
                  <a:lnTo>
                    <a:pt x="25" y="386"/>
                  </a:lnTo>
                  <a:lnTo>
                    <a:pt x="21" y="400"/>
                  </a:lnTo>
                  <a:lnTo>
                    <a:pt x="17" y="413"/>
                  </a:lnTo>
                  <a:lnTo>
                    <a:pt x="13" y="426"/>
                  </a:lnTo>
                  <a:lnTo>
                    <a:pt x="11" y="440"/>
                  </a:lnTo>
                  <a:lnTo>
                    <a:pt x="8" y="453"/>
                  </a:lnTo>
                  <a:lnTo>
                    <a:pt x="6" y="466"/>
                  </a:lnTo>
                  <a:lnTo>
                    <a:pt x="4" y="481"/>
                  </a:lnTo>
                  <a:lnTo>
                    <a:pt x="4" y="495"/>
                  </a:lnTo>
                  <a:lnTo>
                    <a:pt x="0" y="50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0" y="552"/>
                  </a:lnTo>
                  <a:lnTo>
                    <a:pt x="0" y="565"/>
                  </a:lnTo>
                  <a:lnTo>
                    <a:pt x="0" y="578"/>
                  </a:lnTo>
                  <a:lnTo>
                    <a:pt x="0" y="594"/>
                  </a:lnTo>
                  <a:lnTo>
                    <a:pt x="4" y="607"/>
                  </a:lnTo>
                  <a:lnTo>
                    <a:pt x="4" y="620"/>
                  </a:lnTo>
                  <a:lnTo>
                    <a:pt x="6" y="634"/>
                  </a:lnTo>
                  <a:lnTo>
                    <a:pt x="8" y="649"/>
                  </a:lnTo>
                  <a:lnTo>
                    <a:pt x="11" y="662"/>
                  </a:lnTo>
                  <a:lnTo>
                    <a:pt x="13" y="673"/>
                  </a:lnTo>
                  <a:lnTo>
                    <a:pt x="17" y="687"/>
                  </a:lnTo>
                  <a:lnTo>
                    <a:pt x="21" y="700"/>
                  </a:lnTo>
                  <a:lnTo>
                    <a:pt x="25" y="713"/>
                  </a:lnTo>
                  <a:lnTo>
                    <a:pt x="29" y="725"/>
                  </a:lnTo>
                  <a:lnTo>
                    <a:pt x="32" y="738"/>
                  </a:lnTo>
                  <a:lnTo>
                    <a:pt x="38" y="751"/>
                  </a:lnTo>
                  <a:lnTo>
                    <a:pt x="44" y="765"/>
                  </a:lnTo>
                  <a:lnTo>
                    <a:pt x="49" y="776"/>
                  </a:lnTo>
                  <a:lnTo>
                    <a:pt x="55" y="788"/>
                  </a:lnTo>
                  <a:lnTo>
                    <a:pt x="61" y="799"/>
                  </a:lnTo>
                  <a:lnTo>
                    <a:pt x="67" y="812"/>
                  </a:lnTo>
                  <a:lnTo>
                    <a:pt x="72" y="822"/>
                  </a:lnTo>
                  <a:lnTo>
                    <a:pt x="80" y="835"/>
                  </a:lnTo>
                  <a:lnTo>
                    <a:pt x="88" y="845"/>
                  </a:lnTo>
                  <a:lnTo>
                    <a:pt x="95" y="858"/>
                  </a:lnTo>
                  <a:lnTo>
                    <a:pt x="103" y="867"/>
                  </a:lnTo>
                  <a:lnTo>
                    <a:pt x="110" y="879"/>
                  </a:lnTo>
                  <a:lnTo>
                    <a:pt x="118" y="888"/>
                  </a:lnTo>
                  <a:lnTo>
                    <a:pt x="127" y="900"/>
                  </a:lnTo>
                  <a:lnTo>
                    <a:pt x="135" y="909"/>
                  </a:lnTo>
                  <a:lnTo>
                    <a:pt x="145" y="919"/>
                  </a:lnTo>
                  <a:lnTo>
                    <a:pt x="154" y="930"/>
                  </a:lnTo>
                  <a:lnTo>
                    <a:pt x="165" y="940"/>
                  </a:lnTo>
                  <a:lnTo>
                    <a:pt x="175" y="947"/>
                  </a:lnTo>
                  <a:lnTo>
                    <a:pt x="183" y="957"/>
                  </a:lnTo>
                  <a:lnTo>
                    <a:pt x="194" y="964"/>
                  </a:lnTo>
                  <a:lnTo>
                    <a:pt x="205" y="974"/>
                  </a:lnTo>
                  <a:lnTo>
                    <a:pt x="215" y="981"/>
                  </a:lnTo>
                  <a:lnTo>
                    <a:pt x="226" y="989"/>
                  </a:lnTo>
                  <a:lnTo>
                    <a:pt x="238" y="999"/>
                  </a:lnTo>
                  <a:lnTo>
                    <a:pt x="249" y="1006"/>
                  </a:lnTo>
                  <a:lnTo>
                    <a:pt x="259" y="1012"/>
                  </a:lnTo>
                  <a:lnTo>
                    <a:pt x="270" y="1019"/>
                  </a:lnTo>
                  <a:lnTo>
                    <a:pt x="281" y="1027"/>
                  </a:lnTo>
                  <a:lnTo>
                    <a:pt x="295" y="1033"/>
                  </a:lnTo>
                  <a:lnTo>
                    <a:pt x="306" y="1038"/>
                  </a:lnTo>
                  <a:lnTo>
                    <a:pt x="318" y="1044"/>
                  </a:lnTo>
                  <a:lnTo>
                    <a:pt x="331" y="1050"/>
                  </a:lnTo>
                  <a:lnTo>
                    <a:pt x="344" y="1058"/>
                  </a:lnTo>
                  <a:lnTo>
                    <a:pt x="356" y="1061"/>
                  </a:lnTo>
                  <a:lnTo>
                    <a:pt x="369" y="1067"/>
                  </a:lnTo>
                  <a:lnTo>
                    <a:pt x="380" y="1071"/>
                  </a:lnTo>
                  <a:lnTo>
                    <a:pt x="396" y="1075"/>
                  </a:lnTo>
                  <a:lnTo>
                    <a:pt x="409" y="1078"/>
                  </a:lnTo>
                  <a:lnTo>
                    <a:pt x="422" y="1082"/>
                  </a:lnTo>
                  <a:lnTo>
                    <a:pt x="435" y="1084"/>
                  </a:lnTo>
                  <a:lnTo>
                    <a:pt x="451" y="1090"/>
                  </a:lnTo>
                  <a:lnTo>
                    <a:pt x="464" y="1090"/>
                  </a:lnTo>
                  <a:lnTo>
                    <a:pt x="477" y="1094"/>
                  </a:lnTo>
                  <a:lnTo>
                    <a:pt x="491" y="1096"/>
                  </a:lnTo>
                  <a:lnTo>
                    <a:pt x="506" y="1097"/>
                  </a:lnTo>
                  <a:lnTo>
                    <a:pt x="519" y="1099"/>
                  </a:lnTo>
                  <a:lnTo>
                    <a:pt x="534" y="1099"/>
                  </a:lnTo>
                  <a:lnTo>
                    <a:pt x="550" y="1099"/>
                  </a:lnTo>
                  <a:lnTo>
                    <a:pt x="565" y="1101"/>
                  </a:lnTo>
                  <a:lnTo>
                    <a:pt x="565" y="110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5409419" y="4334975"/>
              <a:ext cx="833710" cy="830824"/>
            </a:xfrm>
            <a:custGeom>
              <a:avLst/>
              <a:gdLst/>
              <a:ahLst/>
              <a:cxnLst>
                <a:cxn ang="0">
                  <a:pos x="263" y="574"/>
                </a:cxn>
                <a:cxn ang="0">
                  <a:pos x="234" y="572"/>
                </a:cxn>
                <a:cxn ang="0">
                  <a:pos x="208" y="563"/>
                </a:cxn>
                <a:cxn ang="0">
                  <a:pos x="179" y="555"/>
                </a:cxn>
                <a:cxn ang="0">
                  <a:pos x="154" y="544"/>
                </a:cxn>
                <a:cxn ang="0">
                  <a:pos x="114" y="517"/>
                </a:cxn>
                <a:cxn ang="0">
                  <a:pos x="73" y="481"/>
                </a:cxn>
                <a:cxn ang="0">
                  <a:pos x="42" y="443"/>
                </a:cxn>
                <a:cxn ang="0">
                  <a:pos x="25" y="411"/>
                </a:cxn>
                <a:cxn ang="0">
                  <a:pos x="14" y="378"/>
                </a:cxn>
                <a:cxn ang="0">
                  <a:pos x="6" y="352"/>
                </a:cxn>
                <a:cxn ang="0">
                  <a:pos x="0" y="325"/>
                </a:cxn>
                <a:cxn ang="0">
                  <a:pos x="0" y="297"/>
                </a:cxn>
                <a:cxn ang="0">
                  <a:pos x="0" y="264"/>
                </a:cxn>
                <a:cxn ang="0">
                  <a:pos x="2" y="236"/>
                </a:cxn>
                <a:cxn ang="0">
                  <a:pos x="8" y="209"/>
                </a:cxn>
                <a:cxn ang="0">
                  <a:pos x="17" y="181"/>
                </a:cxn>
                <a:cxn ang="0">
                  <a:pos x="29" y="156"/>
                </a:cxn>
                <a:cxn ang="0">
                  <a:pos x="54" y="114"/>
                </a:cxn>
                <a:cxn ang="0">
                  <a:pos x="92" y="74"/>
                </a:cxn>
                <a:cxn ang="0">
                  <a:pos x="135" y="40"/>
                </a:cxn>
                <a:cxn ang="0">
                  <a:pos x="168" y="23"/>
                </a:cxn>
                <a:cxn ang="0">
                  <a:pos x="194" y="13"/>
                </a:cxn>
                <a:cxn ang="0">
                  <a:pos x="221" y="6"/>
                </a:cxn>
                <a:cxn ang="0">
                  <a:pos x="249" y="0"/>
                </a:cxn>
                <a:cxn ang="0">
                  <a:pos x="280" y="0"/>
                </a:cxn>
                <a:cxn ang="0">
                  <a:pos x="308" y="0"/>
                </a:cxn>
                <a:cxn ang="0">
                  <a:pos x="337" y="4"/>
                </a:cxn>
                <a:cxn ang="0">
                  <a:pos x="365" y="10"/>
                </a:cxn>
                <a:cxn ang="0">
                  <a:pos x="392" y="17"/>
                </a:cxn>
                <a:cxn ang="0">
                  <a:pos x="430" y="36"/>
                </a:cxn>
                <a:cxn ang="0">
                  <a:pos x="459" y="55"/>
                </a:cxn>
                <a:cxn ang="0">
                  <a:pos x="500" y="93"/>
                </a:cxn>
                <a:cxn ang="0">
                  <a:pos x="533" y="137"/>
                </a:cxn>
                <a:cxn ang="0">
                  <a:pos x="550" y="169"/>
                </a:cxn>
                <a:cxn ang="0">
                  <a:pos x="559" y="196"/>
                </a:cxn>
                <a:cxn ang="0">
                  <a:pos x="569" y="222"/>
                </a:cxn>
                <a:cxn ang="0">
                  <a:pos x="575" y="251"/>
                </a:cxn>
                <a:cxn ang="0">
                  <a:pos x="576" y="281"/>
                </a:cxn>
                <a:cxn ang="0">
                  <a:pos x="575" y="310"/>
                </a:cxn>
                <a:cxn ang="0">
                  <a:pos x="573" y="338"/>
                </a:cxn>
                <a:cxn ang="0">
                  <a:pos x="563" y="365"/>
                </a:cxn>
                <a:cxn ang="0">
                  <a:pos x="556" y="394"/>
                </a:cxn>
                <a:cxn ang="0">
                  <a:pos x="537" y="430"/>
                </a:cxn>
                <a:cxn ang="0">
                  <a:pos x="517" y="460"/>
                </a:cxn>
                <a:cxn ang="0">
                  <a:pos x="481" y="500"/>
                </a:cxn>
                <a:cxn ang="0">
                  <a:pos x="441" y="530"/>
                </a:cxn>
                <a:cxn ang="0">
                  <a:pos x="411" y="546"/>
                </a:cxn>
                <a:cxn ang="0">
                  <a:pos x="379" y="559"/>
                </a:cxn>
                <a:cxn ang="0">
                  <a:pos x="352" y="568"/>
                </a:cxn>
                <a:cxn ang="0">
                  <a:pos x="324" y="574"/>
                </a:cxn>
                <a:cxn ang="0">
                  <a:pos x="295" y="576"/>
                </a:cxn>
              </a:cxnLst>
              <a:rect l="0" t="0" r="r" b="b"/>
              <a:pathLst>
                <a:path w="578" h="578">
                  <a:moveTo>
                    <a:pt x="287" y="578"/>
                  </a:moveTo>
                  <a:lnTo>
                    <a:pt x="280" y="576"/>
                  </a:lnTo>
                  <a:lnTo>
                    <a:pt x="272" y="576"/>
                  </a:lnTo>
                  <a:lnTo>
                    <a:pt x="263" y="574"/>
                  </a:lnTo>
                  <a:lnTo>
                    <a:pt x="257" y="574"/>
                  </a:lnTo>
                  <a:lnTo>
                    <a:pt x="249" y="574"/>
                  </a:lnTo>
                  <a:lnTo>
                    <a:pt x="242" y="572"/>
                  </a:lnTo>
                  <a:lnTo>
                    <a:pt x="234" y="572"/>
                  </a:lnTo>
                  <a:lnTo>
                    <a:pt x="228" y="570"/>
                  </a:lnTo>
                  <a:lnTo>
                    <a:pt x="221" y="568"/>
                  </a:lnTo>
                  <a:lnTo>
                    <a:pt x="215" y="567"/>
                  </a:lnTo>
                  <a:lnTo>
                    <a:pt x="208" y="563"/>
                  </a:lnTo>
                  <a:lnTo>
                    <a:pt x="200" y="563"/>
                  </a:lnTo>
                  <a:lnTo>
                    <a:pt x="194" y="559"/>
                  </a:lnTo>
                  <a:lnTo>
                    <a:pt x="187" y="557"/>
                  </a:lnTo>
                  <a:lnTo>
                    <a:pt x="179" y="555"/>
                  </a:lnTo>
                  <a:lnTo>
                    <a:pt x="175" y="553"/>
                  </a:lnTo>
                  <a:lnTo>
                    <a:pt x="168" y="549"/>
                  </a:lnTo>
                  <a:lnTo>
                    <a:pt x="160" y="546"/>
                  </a:lnTo>
                  <a:lnTo>
                    <a:pt x="154" y="544"/>
                  </a:lnTo>
                  <a:lnTo>
                    <a:pt x="149" y="540"/>
                  </a:lnTo>
                  <a:lnTo>
                    <a:pt x="135" y="534"/>
                  </a:lnTo>
                  <a:lnTo>
                    <a:pt x="126" y="527"/>
                  </a:lnTo>
                  <a:lnTo>
                    <a:pt x="114" y="517"/>
                  </a:lnTo>
                  <a:lnTo>
                    <a:pt x="103" y="510"/>
                  </a:lnTo>
                  <a:lnTo>
                    <a:pt x="92" y="500"/>
                  </a:lnTo>
                  <a:lnTo>
                    <a:pt x="82" y="492"/>
                  </a:lnTo>
                  <a:lnTo>
                    <a:pt x="73" y="481"/>
                  </a:lnTo>
                  <a:lnTo>
                    <a:pt x="63" y="471"/>
                  </a:lnTo>
                  <a:lnTo>
                    <a:pt x="54" y="460"/>
                  </a:lnTo>
                  <a:lnTo>
                    <a:pt x="48" y="449"/>
                  </a:lnTo>
                  <a:lnTo>
                    <a:pt x="42" y="443"/>
                  </a:lnTo>
                  <a:lnTo>
                    <a:pt x="40" y="437"/>
                  </a:lnTo>
                  <a:lnTo>
                    <a:pt x="36" y="430"/>
                  </a:lnTo>
                  <a:lnTo>
                    <a:pt x="33" y="424"/>
                  </a:lnTo>
                  <a:lnTo>
                    <a:pt x="25" y="411"/>
                  </a:lnTo>
                  <a:lnTo>
                    <a:pt x="21" y="399"/>
                  </a:lnTo>
                  <a:lnTo>
                    <a:pt x="17" y="394"/>
                  </a:lnTo>
                  <a:lnTo>
                    <a:pt x="15" y="386"/>
                  </a:lnTo>
                  <a:lnTo>
                    <a:pt x="14" y="378"/>
                  </a:lnTo>
                  <a:lnTo>
                    <a:pt x="12" y="373"/>
                  </a:lnTo>
                  <a:lnTo>
                    <a:pt x="8" y="365"/>
                  </a:lnTo>
                  <a:lnTo>
                    <a:pt x="8" y="359"/>
                  </a:lnTo>
                  <a:lnTo>
                    <a:pt x="6" y="352"/>
                  </a:lnTo>
                  <a:lnTo>
                    <a:pt x="6" y="346"/>
                  </a:lnTo>
                  <a:lnTo>
                    <a:pt x="2" y="338"/>
                  </a:lnTo>
                  <a:lnTo>
                    <a:pt x="2" y="331"/>
                  </a:lnTo>
                  <a:lnTo>
                    <a:pt x="0" y="325"/>
                  </a:lnTo>
                  <a:lnTo>
                    <a:pt x="0" y="318"/>
                  </a:lnTo>
                  <a:lnTo>
                    <a:pt x="0" y="310"/>
                  </a:lnTo>
                  <a:lnTo>
                    <a:pt x="0" y="302"/>
                  </a:lnTo>
                  <a:lnTo>
                    <a:pt x="0" y="297"/>
                  </a:lnTo>
                  <a:lnTo>
                    <a:pt x="0" y="289"/>
                  </a:lnTo>
                  <a:lnTo>
                    <a:pt x="0" y="281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9"/>
                  </a:lnTo>
                  <a:lnTo>
                    <a:pt x="0" y="251"/>
                  </a:lnTo>
                  <a:lnTo>
                    <a:pt x="2" y="243"/>
                  </a:lnTo>
                  <a:lnTo>
                    <a:pt x="2" y="236"/>
                  </a:lnTo>
                  <a:lnTo>
                    <a:pt x="6" y="230"/>
                  </a:lnTo>
                  <a:lnTo>
                    <a:pt x="6" y="222"/>
                  </a:lnTo>
                  <a:lnTo>
                    <a:pt x="8" y="215"/>
                  </a:lnTo>
                  <a:lnTo>
                    <a:pt x="8" y="209"/>
                  </a:lnTo>
                  <a:lnTo>
                    <a:pt x="12" y="202"/>
                  </a:lnTo>
                  <a:lnTo>
                    <a:pt x="14" y="196"/>
                  </a:lnTo>
                  <a:lnTo>
                    <a:pt x="15" y="188"/>
                  </a:lnTo>
                  <a:lnTo>
                    <a:pt x="17" y="181"/>
                  </a:lnTo>
                  <a:lnTo>
                    <a:pt x="21" y="175"/>
                  </a:lnTo>
                  <a:lnTo>
                    <a:pt x="23" y="169"/>
                  </a:lnTo>
                  <a:lnTo>
                    <a:pt x="25" y="162"/>
                  </a:lnTo>
                  <a:lnTo>
                    <a:pt x="29" y="156"/>
                  </a:lnTo>
                  <a:lnTo>
                    <a:pt x="33" y="150"/>
                  </a:lnTo>
                  <a:lnTo>
                    <a:pt x="40" y="137"/>
                  </a:lnTo>
                  <a:lnTo>
                    <a:pt x="48" y="125"/>
                  </a:lnTo>
                  <a:lnTo>
                    <a:pt x="54" y="114"/>
                  </a:lnTo>
                  <a:lnTo>
                    <a:pt x="63" y="103"/>
                  </a:lnTo>
                  <a:lnTo>
                    <a:pt x="73" y="93"/>
                  </a:lnTo>
                  <a:lnTo>
                    <a:pt x="82" y="84"/>
                  </a:lnTo>
                  <a:lnTo>
                    <a:pt x="92" y="74"/>
                  </a:lnTo>
                  <a:lnTo>
                    <a:pt x="103" y="65"/>
                  </a:lnTo>
                  <a:lnTo>
                    <a:pt x="114" y="55"/>
                  </a:lnTo>
                  <a:lnTo>
                    <a:pt x="126" y="48"/>
                  </a:lnTo>
                  <a:lnTo>
                    <a:pt x="135" y="40"/>
                  </a:lnTo>
                  <a:lnTo>
                    <a:pt x="149" y="32"/>
                  </a:lnTo>
                  <a:lnTo>
                    <a:pt x="154" y="29"/>
                  </a:lnTo>
                  <a:lnTo>
                    <a:pt x="160" y="27"/>
                  </a:lnTo>
                  <a:lnTo>
                    <a:pt x="168" y="23"/>
                  </a:lnTo>
                  <a:lnTo>
                    <a:pt x="175" y="21"/>
                  </a:lnTo>
                  <a:lnTo>
                    <a:pt x="179" y="17"/>
                  </a:lnTo>
                  <a:lnTo>
                    <a:pt x="187" y="15"/>
                  </a:lnTo>
                  <a:lnTo>
                    <a:pt x="194" y="13"/>
                  </a:lnTo>
                  <a:lnTo>
                    <a:pt x="200" y="11"/>
                  </a:lnTo>
                  <a:lnTo>
                    <a:pt x="208" y="10"/>
                  </a:lnTo>
                  <a:lnTo>
                    <a:pt x="215" y="8"/>
                  </a:lnTo>
                  <a:lnTo>
                    <a:pt x="221" y="6"/>
                  </a:lnTo>
                  <a:lnTo>
                    <a:pt x="228" y="6"/>
                  </a:lnTo>
                  <a:lnTo>
                    <a:pt x="234" y="4"/>
                  </a:lnTo>
                  <a:lnTo>
                    <a:pt x="242" y="2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3" y="0"/>
                  </a:lnTo>
                  <a:lnTo>
                    <a:pt x="272" y="0"/>
                  </a:lnTo>
                  <a:lnTo>
                    <a:pt x="280" y="0"/>
                  </a:lnTo>
                  <a:lnTo>
                    <a:pt x="287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6" y="0"/>
                  </a:lnTo>
                  <a:lnTo>
                    <a:pt x="324" y="0"/>
                  </a:lnTo>
                  <a:lnTo>
                    <a:pt x="329" y="2"/>
                  </a:lnTo>
                  <a:lnTo>
                    <a:pt x="337" y="4"/>
                  </a:lnTo>
                  <a:lnTo>
                    <a:pt x="344" y="6"/>
                  </a:lnTo>
                  <a:lnTo>
                    <a:pt x="352" y="6"/>
                  </a:lnTo>
                  <a:lnTo>
                    <a:pt x="358" y="8"/>
                  </a:lnTo>
                  <a:lnTo>
                    <a:pt x="365" y="10"/>
                  </a:lnTo>
                  <a:lnTo>
                    <a:pt x="371" y="11"/>
                  </a:lnTo>
                  <a:lnTo>
                    <a:pt x="379" y="13"/>
                  </a:lnTo>
                  <a:lnTo>
                    <a:pt x="386" y="15"/>
                  </a:lnTo>
                  <a:lnTo>
                    <a:pt x="392" y="17"/>
                  </a:lnTo>
                  <a:lnTo>
                    <a:pt x="400" y="21"/>
                  </a:lnTo>
                  <a:lnTo>
                    <a:pt x="411" y="27"/>
                  </a:lnTo>
                  <a:lnTo>
                    <a:pt x="422" y="32"/>
                  </a:lnTo>
                  <a:lnTo>
                    <a:pt x="430" y="36"/>
                  </a:lnTo>
                  <a:lnTo>
                    <a:pt x="436" y="40"/>
                  </a:lnTo>
                  <a:lnTo>
                    <a:pt x="441" y="44"/>
                  </a:lnTo>
                  <a:lnTo>
                    <a:pt x="449" y="48"/>
                  </a:lnTo>
                  <a:lnTo>
                    <a:pt x="459" y="55"/>
                  </a:lnTo>
                  <a:lnTo>
                    <a:pt x="470" y="65"/>
                  </a:lnTo>
                  <a:lnTo>
                    <a:pt x="481" y="74"/>
                  </a:lnTo>
                  <a:lnTo>
                    <a:pt x="493" y="84"/>
                  </a:lnTo>
                  <a:lnTo>
                    <a:pt x="500" y="93"/>
                  </a:lnTo>
                  <a:lnTo>
                    <a:pt x="510" y="103"/>
                  </a:lnTo>
                  <a:lnTo>
                    <a:pt x="517" y="114"/>
                  </a:lnTo>
                  <a:lnTo>
                    <a:pt x="527" y="125"/>
                  </a:lnTo>
                  <a:lnTo>
                    <a:pt x="533" y="137"/>
                  </a:lnTo>
                  <a:lnTo>
                    <a:pt x="540" y="150"/>
                  </a:lnTo>
                  <a:lnTo>
                    <a:pt x="544" y="156"/>
                  </a:lnTo>
                  <a:lnTo>
                    <a:pt x="546" y="162"/>
                  </a:lnTo>
                  <a:lnTo>
                    <a:pt x="550" y="169"/>
                  </a:lnTo>
                  <a:lnTo>
                    <a:pt x="554" y="175"/>
                  </a:lnTo>
                  <a:lnTo>
                    <a:pt x="556" y="181"/>
                  </a:lnTo>
                  <a:lnTo>
                    <a:pt x="557" y="188"/>
                  </a:lnTo>
                  <a:lnTo>
                    <a:pt x="559" y="196"/>
                  </a:lnTo>
                  <a:lnTo>
                    <a:pt x="563" y="202"/>
                  </a:lnTo>
                  <a:lnTo>
                    <a:pt x="563" y="209"/>
                  </a:lnTo>
                  <a:lnTo>
                    <a:pt x="567" y="215"/>
                  </a:lnTo>
                  <a:lnTo>
                    <a:pt x="569" y="222"/>
                  </a:lnTo>
                  <a:lnTo>
                    <a:pt x="571" y="230"/>
                  </a:lnTo>
                  <a:lnTo>
                    <a:pt x="573" y="236"/>
                  </a:lnTo>
                  <a:lnTo>
                    <a:pt x="573" y="243"/>
                  </a:lnTo>
                  <a:lnTo>
                    <a:pt x="575" y="251"/>
                  </a:lnTo>
                  <a:lnTo>
                    <a:pt x="575" y="259"/>
                  </a:lnTo>
                  <a:lnTo>
                    <a:pt x="575" y="264"/>
                  </a:lnTo>
                  <a:lnTo>
                    <a:pt x="576" y="274"/>
                  </a:lnTo>
                  <a:lnTo>
                    <a:pt x="576" y="281"/>
                  </a:lnTo>
                  <a:lnTo>
                    <a:pt x="578" y="289"/>
                  </a:lnTo>
                  <a:lnTo>
                    <a:pt x="576" y="297"/>
                  </a:lnTo>
                  <a:lnTo>
                    <a:pt x="576" y="302"/>
                  </a:lnTo>
                  <a:lnTo>
                    <a:pt x="575" y="310"/>
                  </a:lnTo>
                  <a:lnTo>
                    <a:pt x="575" y="318"/>
                  </a:lnTo>
                  <a:lnTo>
                    <a:pt x="575" y="325"/>
                  </a:lnTo>
                  <a:lnTo>
                    <a:pt x="573" y="331"/>
                  </a:lnTo>
                  <a:lnTo>
                    <a:pt x="573" y="338"/>
                  </a:lnTo>
                  <a:lnTo>
                    <a:pt x="571" y="346"/>
                  </a:lnTo>
                  <a:lnTo>
                    <a:pt x="569" y="352"/>
                  </a:lnTo>
                  <a:lnTo>
                    <a:pt x="567" y="359"/>
                  </a:lnTo>
                  <a:lnTo>
                    <a:pt x="563" y="365"/>
                  </a:lnTo>
                  <a:lnTo>
                    <a:pt x="563" y="373"/>
                  </a:lnTo>
                  <a:lnTo>
                    <a:pt x="559" y="378"/>
                  </a:lnTo>
                  <a:lnTo>
                    <a:pt x="557" y="386"/>
                  </a:lnTo>
                  <a:lnTo>
                    <a:pt x="556" y="394"/>
                  </a:lnTo>
                  <a:lnTo>
                    <a:pt x="554" y="399"/>
                  </a:lnTo>
                  <a:lnTo>
                    <a:pt x="546" y="411"/>
                  </a:lnTo>
                  <a:lnTo>
                    <a:pt x="540" y="424"/>
                  </a:lnTo>
                  <a:lnTo>
                    <a:pt x="537" y="430"/>
                  </a:lnTo>
                  <a:lnTo>
                    <a:pt x="533" y="437"/>
                  </a:lnTo>
                  <a:lnTo>
                    <a:pt x="529" y="443"/>
                  </a:lnTo>
                  <a:lnTo>
                    <a:pt x="527" y="449"/>
                  </a:lnTo>
                  <a:lnTo>
                    <a:pt x="517" y="460"/>
                  </a:lnTo>
                  <a:lnTo>
                    <a:pt x="510" y="471"/>
                  </a:lnTo>
                  <a:lnTo>
                    <a:pt x="500" y="481"/>
                  </a:lnTo>
                  <a:lnTo>
                    <a:pt x="493" y="492"/>
                  </a:lnTo>
                  <a:lnTo>
                    <a:pt x="481" y="500"/>
                  </a:lnTo>
                  <a:lnTo>
                    <a:pt x="470" y="510"/>
                  </a:lnTo>
                  <a:lnTo>
                    <a:pt x="459" y="517"/>
                  </a:lnTo>
                  <a:lnTo>
                    <a:pt x="449" y="527"/>
                  </a:lnTo>
                  <a:lnTo>
                    <a:pt x="441" y="530"/>
                  </a:lnTo>
                  <a:lnTo>
                    <a:pt x="436" y="534"/>
                  </a:lnTo>
                  <a:lnTo>
                    <a:pt x="430" y="538"/>
                  </a:lnTo>
                  <a:lnTo>
                    <a:pt x="422" y="540"/>
                  </a:lnTo>
                  <a:lnTo>
                    <a:pt x="411" y="546"/>
                  </a:lnTo>
                  <a:lnTo>
                    <a:pt x="400" y="553"/>
                  </a:lnTo>
                  <a:lnTo>
                    <a:pt x="392" y="555"/>
                  </a:lnTo>
                  <a:lnTo>
                    <a:pt x="386" y="557"/>
                  </a:lnTo>
                  <a:lnTo>
                    <a:pt x="379" y="559"/>
                  </a:lnTo>
                  <a:lnTo>
                    <a:pt x="371" y="563"/>
                  </a:lnTo>
                  <a:lnTo>
                    <a:pt x="365" y="563"/>
                  </a:lnTo>
                  <a:lnTo>
                    <a:pt x="358" y="567"/>
                  </a:lnTo>
                  <a:lnTo>
                    <a:pt x="352" y="568"/>
                  </a:lnTo>
                  <a:lnTo>
                    <a:pt x="344" y="570"/>
                  </a:lnTo>
                  <a:lnTo>
                    <a:pt x="337" y="572"/>
                  </a:lnTo>
                  <a:lnTo>
                    <a:pt x="329" y="572"/>
                  </a:lnTo>
                  <a:lnTo>
                    <a:pt x="324" y="574"/>
                  </a:lnTo>
                  <a:lnTo>
                    <a:pt x="316" y="574"/>
                  </a:lnTo>
                  <a:lnTo>
                    <a:pt x="308" y="574"/>
                  </a:lnTo>
                  <a:lnTo>
                    <a:pt x="301" y="576"/>
                  </a:lnTo>
                  <a:lnTo>
                    <a:pt x="295" y="576"/>
                  </a:lnTo>
                  <a:lnTo>
                    <a:pt x="287" y="578"/>
                  </a:lnTo>
                  <a:lnTo>
                    <a:pt x="287" y="57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36"/>
            <p:cNvSpPr>
              <a:spLocks/>
            </p:cNvSpPr>
            <p:nvPr/>
          </p:nvSpPr>
          <p:spPr bwMode="auto">
            <a:xfrm>
              <a:off x="5438267" y="4349400"/>
              <a:ext cx="776014" cy="770244"/>
            </a:xfrm>
            <a:custGeom>
              <a:avLst/>
              <a:gdLst/>
              <a:ahLst/>
              <a:cxnLst>
                <a:cxn ang="0">
                  <a:pos x="255" y="535"/>
                </a:cxn>
                <a:cxn ang="0">
                  <a:pos x="236" y="533"/>
                </a:cxn>
                <a:cxn ang="0">
                  <a:pos x="215" y="529"/>
                </a:cxn>
                <a:cxn ang="0">
                  <a:pos x="196" y="523"/>
                </a:cxn>
                <a:cxn ang="0">
                  <a:pos x="166" y="514"/>
                </a:cxn>
                <a:cxn ang="0">
                  <a:pos x="130" y="495"/>
                </a:cxn>
                <a:cxn ang="0">
                  <a:pos x="99" y="472"/>
                </a:cxn>
                <a:cxn ang="0">
                  <a:pos x="69" y="445"/>
                </a:cxn>
                <a:cxn ang="0">
                  <a:pos x="46" y="417"/>
                </a:cxn>
                <a:cxn ang="0">
                  <a:pos x="27" y="383"/>
                </a:cxn>
                <a:cxn ang="0">
                  <a:pos x="16" y="360"/>
                </a:cxn>
                <a:cxn ang="0">
                  <a:pos x="10" y="339"/>
                </a:cxn>
                <a:cxn ang="0">
                  <a:pos x="6" y="322"/>
                </a:cxn>
                <a:cxn ang="0">
                  <a:pos x="0" y="301"/>
                </a:cxn>
                <a:cxn ang="0">
                  <a:pos x="0" y="280"/>
                </a:cxn>
                <a:cxn ang="0">
                  <a:pos x="0" y="259"/>
                </a:cxn>
                <a:cxn ang="0">
                  <a:pos x="0" y="240"/>
                </a:cxn>
                <a:cxn ang="0">
                  <a:pos x="4" y="219"/>
                </a:cxn>
                <a:cxn ang="0">
                  <a:pos x="8" y="198"/>
                </a:cxn>
                <a:cxn ang="0">
                  <a:pos x="16" y="173"/>
                </a:cxn>
                <a:cxn ang="0">
                  <a:pos x="33" y="139"/>
                </a:cxn>
                <a:cxn ang="0">
                  <a:pos x="52" y="107"/>
                </a:cxn>
                <a:cxn ang="0">
                  <a:pos x="80" y="78"/>
                </a:cxn>
                <a:cxn ang="0">
                  <a:pos x="109" y="52"/>
                </a:cxn>
                <a:cxn ang="0">
                  <a:pos x="141" y="33"/>
                </a:cxn>
                <a:cxn ang="0">
                  <a:pos x="177" y="16"/>
                </a:cxn>
                <a:cxn ang="0">
                  <a:pos x="202" y="8"/>
                </a:cxn>
                <a:cxn ang="0">
                  <a:pos x="221" y="4"/>
                </a:cxn>
                <a:cxn ang="0">
                  <a:pos x="242" y="0"/>
                </a:cxn>
                <a:cxn ang="0">
                  <a:pos x="263" y="0"/>
                </a:cxn>
                <a:cxn ang="0">
                  <a:pos x="284" y="0"/>
                </a:cxn>
                <a:cxn ang="0">
                  <a:pos x="303" y="0"/>
                </a:cxn>
                <a:cxn ang="0">
                  <a:pos x="324" y="6"/>
                </a:cxn>
                <a:cxn ang="0">
                  <a:pos x="343" y="10"/>
                </a:cxn>
                <a:cxn ang="0">
                  <a:pos x="362" y="16"/>
                </a:cxn>
                <a:cxn ang="0">
                  <a:pos x="384" y="27"/>
                </a:cxn>
                <a:cxn ang="0">
                  <a:pos x="419" y="46"/>
                </a:cxn>
                <a:cxn ang="0">
                  <a:pos x="449" y="69"/>
                </a:cxn>
                <a:cxn ang="0">
                  <a:pos x="476" y="97"/>
                </a:cxn>
                <a:cxn ang="0">
                  <a:pos x="497" y="128"/>
                </a:cxn>
                <a:cxn ang="0">
                  <a:pos x="516" y="162"/>
                </a:cxn>
                <a:cxn ang="0">
                  <a:pos x="525" y="192"/>
                </a:cxn>
                <a:cxn ang="0">
                  <a:pos x="533" y="213"/>
                </a:cxn>
                <a:cxn ang="0">
                  <a:pos x="535" y="232"/>
                </a:cxn>
                <a:cxn ang="0">
                  <a:pos x="537" y="253"/>
                </a:cxn>
                <a:cxn ang="0">
                  <a:pos x="537" y="274"/>
                </a:cxn>
                <a:cxn ang="0">
                  <a:pos x="537" y="293"/>
                </a:cxn>
                <a:cxn ang="0">
                  <a:pos x="533" y="314"/>
                </a:cxn>
                <a:cxn ang="0">
                  <a:pos x="527" y="333"/>
                </a:cxn>
                <a:cxn ang="0">
                  <a:pos x="521" y="352"/>
                </a:cxn>
                <a:cxn ang="0">
                  <a:pos x="516" y="371"/>
                </a:cxn>
                <a:cxn ang="0">
                  <a:pos x="497" y="405"/>
                </a:cxn>
                <a:cxn ang="0">
                  <a:pos x="476" y="438"/>
                </a:cxn>
                <a:cxn ang="0">
                  <a:pos x="449" y="464"/>
                </a:cxn>
                <a:cxn ang="0">
                  <a:pos x="419" y="489"/>
                </a:cxn>
                <a:cxn ang="0">
                  <a:pos x="384" y="506"/>
                </a:cxn>
                <a:cxn ang="0">
                  <a:pos x="362" y="518"/>
                </a:cxn>
                <a:cxn ang="0">
                  <a:pos x="343" y="523"/>
                </a:cxn>
                <a:cxn ang="0">
                  <a:pos x="324" y="529"/>
                </a:cxn>
                <a:cxn ang="0">
                  <a:pos x="303" y="533"/>
                </a:cxn>
                <a:cxn ang="0">
                  <a:pos x="284" y="535"/>
                </a:cxn>
                <a:cxn ang="0">
                  <a:pos x="270" y="535"/>
                </a:cxn>
              </a:cxnLst>
              <a:rect l="0" t="0" r="r" b="b"/>
              <a:pathLst>
                <a:path w="538" h="535">
                  <a:moveTo>
                    <a:pt x="270" y="535"/>
                  </a:moveTo>
                  <a:lnTo>
                    <a:pt x="263" y="535"/>
                  </a:lnTo>
                  <a:lnTo>
                    <a:pt x="255" y="535"/>
                  </a:lnTo>
                  <a:lnTo>
                    <a:pt x="249" y="533"/>
                  </a:lnTo>
                  <a:lnTo>
                    <a:pt x="242" y="533"/>
                  </a:lnTo>
                  <a:lnTo>
                    <a:pt x="236" y="533"/>
                  </a:lnTo>
                  <a:lnTo>
                    <a:pt x="228" y="531"/>
                  </a:lnTo>
                  <a:lnTo>
                    <a:pt x="221" y="529"/>
                  </a:lnTo>
                  <a:lnTo>
                    <a:pt x="215" y="529"/>
                  </a:lnTo>
                  <a:lnTo>
                    <a:pt x="209" y="527"/>
                  </a:lnTo>
                  <a:lnTo>
                    <a:pt x="202" y="525"/>
                  </a:lnTo>
                  <a:lnTo>
                    <a:pt x="196" y="523"/>
                  </a:lnTo>
                  <a:lnTo>
                    <a:pt x="190" y="521"/>
                  </a:lnTo>
                  <a:lnTo>
                    <a:pt x="177" y="518"/>
                  </a:lnTo>
                  <a:lnTo>
                    <a:pt x="166" y="514"/>
                  </a:lnTo>
                  <a:lnTo>
                    <a:pt x="152" y="506"/>
                  </a:lnTo>
                  <a:lnTo>
                    <a:pt x="141" y="500"/>
                  </a:lnTo>
                  <a:lnTo>
                    <a:pt x="130" y="495"/>
                  </a:lnTo>
                  <a:lnTo>
                    <a:pt x="118" y="489"/>
                  </a:lnTo>
                  <a:lnTo>
                    <a:pt x="109" y="480"/>
                  </a:lnTo>
                  <a:lnTo>
                    <a:pt x="99" y="472"/>
                  </a:lnTo>
                  <a:lnTo>
                    <a:pt x="88" y="464"/>
                  </a:lnTo>
                  <a:lnTo>
                    <a:pt x="80" y="457"/>
                  </a:lnTo>
                  <a:lnTo>
                    <a:pt x="69" y="445"/>
                  </a:lnTo>
                  <a:lnTo>
                    <a:pt x="61" y="438"/>
                  </a:lnTo>
                  <a:lnTo>
                    <a:pt x="52" y="426"/>
                  </a:lnTo>
                  <a:lnTo>
                    <a:pt x="46" y="417"/>
                  </a:lnTo>
                  <a:lnTo>
                    <a:pt x="38" y="405"/>
                  </a:lnTo>
                  <a:lnTo>
                    <a:pt x="33" y="394"/>
                  </a:lnTo>
                  <a:lnTo>
                    <a:pt x="27" y="383"/>
                  </a:lnTo>
                  <a:lnTo>
                    <a:pt x="21" y="371"/>
                  </a:lnTo>
                  <a:lnTo>
                    <a:pt x="17" y="365"/>
                  </a:lnTo>
                  <a:lnTo>
                    <a:pt x="16" y="360"/>
                  </a:lnTo>
                  <a:lnTo>
                    <a:pt x="14" y="352"/>
                  </a:lnTo>
                  <a:lnTo>
                    <a:pt x="12" y="346"/>
                  </a:lnTo>
                  <a:lnTo>
                    <a:pt x="10" y="339"/>
                  </a:lnTo>
                  <a:lnTo>
                    <a:pt x="8" y="333"/>
                  </a:lnTo>
                  <a:lnTo>
                    <a:pt x="6" y="327"/>
                  </a:lnTo>
                  <a:lnTo>
                    <a:pt x="6" y="322"/>
                  </a:lnTo>
                  <a:lnTo>
                    <a:pt x="4" y="314"/>
                  </a:lnTo>
                  <a:lnTo>
                    <a:pt x="2" y="308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0" y="280"/>
                  </a:lnTo>
                  <a:lnTo>
                    <a:pt x="0" y="274"/>
                  </a:lnTo>
                  <a:lnTo>
                    <a:pt x="0" y="268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32"/>
                  </a:lnTo>
                  <a:lnTo>
                    <a:pt x="2" y="225"/>
                  </a:lnTo>
                  <a:lnTo>
                    <a:pt x="4" y="219"/>
                  </a:lnTo>
                  <a:lnTo>
                    <a:pt x="6" y="213"/>
                  </a:lnTo>
                  <a:lnTo>
                    <a:pt x="6" y="206"/>
                  </a:lnTo>
                  <a:lnTo>
                    <a:pt x="8" y="198"/>
                  </a:lnTo>
                  <a:lnTo>
                    <a:pt x="10" y="192"/>
                  </a:lnTo>
                  <a:lnTo>
                    <a:pt x="12" y="187"/>
                  </a:lnTo>
                  <a:lnTo>
                    <a:pt x="16" y="173"/>
                  </a:lnTo>
                  <a:lnTo>
                    <a:pt x="21" y="162"/>
                  </a:lnTo>
                  <a:lnTo>
                    <a:pt x="27" y="151"/>
                  </a:lnTo>
                  <a:lnTo>
                    <a:pt x="33" y="139"/>
                  </a:lnTo>
                  <a:lnTo>
                    <a:pt x="38" y="128"/>
                  </a:lnTo>
                  <a:lnTo>
                    <a:pt x="46" y="118"/>
                  </a:lnTo>
                  <a:lnTo>
                    <a:pt x="52" y="107"/>
                  </a:lnTo>
                  <a:lnTo>
                    <a:pt x="61" y="97"/>
                  </a:lnTo>
                  <a:lnTo>
                    <a:pt x="69" y="86"/>
                  </a:lnTo>
                  <a:lnTo>
                    <a:pt x="80" y="78"/>
                  </a:lnTo>
                  <a:lnTo>
                    <a:pt x="88" y="69"/>
                  </a:lnTo>
                  <a:lnTo>
                    <a:pt x="99" y="61"/>
                  </a:lnTo>
                  <a:lnTo>
                    <a:pt x="109" y="52"/>
                  </a:lnTo>
                  <a:lnTo>
                    <a:pt x="118" y="46"/>
                  </a:lnTo>
                  <a:lnTo>
                    <a:pt x="130" y="38"/>
                  </a:lnTo>
                  <a:lnTo>
                    <a:pt x="141" y="33"/>
                  </a:lnTo>
                  <a:lnTo>
                    <a:pt x="152" y="27"/>
                  </a:lnTo>
                  <a:lnTo>
                    <a:pt x="166" y="21"/>
                  </a:lnTo>
                  <a:lnTo>
                    <a:pt x="177" y="16"/>
                  </a:lnTo>
                  <a:lnTo>
                    <a:pt x="190" y="12"/>
                  </a:lnTo>
                  <a:lnTo>
                    <a:pt x="196" y="10"/>
                  </a:lnTo>
                  <a:lnTo>
                    <a:pt x="202" y="8"/>
                  </a:lnTo>
                  <a:lnTo>
                    <a:pt x="209" y="6"/>
                  </a:lnTo>
                  <a:lnTo>
                    <a:pt x="215" y="6"/>
                  </a:lnTo>
                  <a:lnTo>
                    <a:pt x="221" y="4"/>
                  </a:lnTo>
                  <a:lnTo>
                    <a:pt x="228" y="2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3" y="0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84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10" y="2"/>
                  </a:lnTo>
                  <a:lnTo>
                    <a:pt x="316" y="4"/>
                  </a:lnTo>
                  <a:lnTo>
                    <a:pt x="324" y="6"/>
                  </a:lnTo>
                  <a:lnTo>
                    <a:pt x="329" y="6"/>
                  </a:lnTo>
                  <a:lnTo>
                    <a:pt x="335" y="8"/>
                  </a:lnTo>
                  <a:lnTo>
                    <a:pt x="343" y="10"/>
                  </a:lnTo>
                  <a:lnTo>
                    <a:pt x="348" y="12"/>
                  </a:lnTo>
                  <a:lnTo>
                    <a:pt x="354" y="14"/>
                  </a:lnTo>
                  <a:lnTo>
                    <a:pt x="362" y="16"/>
                  </a:lnTo>
                  <a:lnTo>
                    <a:pt x="367" y="18"/>
                  </a:lnTo>
                  <a:lnTo>
                    <a:pt x="373" y="21"/>
                  </a:lnTo>
                  <a:lnTo>
                    <a:pt x="384" y="27"/>
                  </a:lnTo>
                  <a:lnTo>
                    <a:pt x="396" y="33"/>
                  </a:lnTo>
                  <a:lnTo>
                    <a:pt x="407" y="38"/>
                  </a:lnTo>
                  <a:lnTo>
                    <a:pt x="419" y="46"/>
                  </a:lnTo>
                  <a:lnTo>
                    <a:pt x="428" y="52"/>
                  </a:lnTo>
                  <a:lnTo>
                    <a:pt x="440" y="61"/>
                  </a:lnTo>
                  <a:lnTo>
                    <a:pt x="449" y="69"/>
                  </a:lnTo>
                  <a:lnTo>
                    <a:pt x="459" y="78"/>
                  </a:lnTo>
                  <a:lnTo>
                    <a:pt x="468" y="86"/>
                  </a:lnTo>
                  <a:lnTo>
                    <a:pt x="476" y="97"/>
                  </a:lnTo>
                  <a:lnTo>
                    <a:pt x="483" y="107"/>
                  </a:lnTo>
                  <a:lnTo>
                    <a:pt x="491" y="118"/>
                  </a:lnTo>
                  <a:lnTo>
                    <a:pt x="497" y="128"/>
                  </a:lnTo>
                  <a:lnTo>
                    <a:pt x="504" y="139"/>
                  </a:lnTo>
                  <a:lnTo>
                    <a:pt x="510" y="151"/>
                  </a:lnTo>
                  <a:lnTo>
                    <a:pt x="516" y="162"/>
                  </a:lnTo>
                  <a:lnTo>
                    <a:pt x="519" y="173"/>
                  </a:lnTo>
                  <a:lnTo>
                    <a:pt x="525" y="187"/>
                  </a:lnTo>
                  <a:lnTo>
                    <a:pt x="525" y="192"/>
                  </a:lnTo>
                  <a:lnTo>
                    <a:pt x="527" y="198"/>
                  </a:lnTo>
                  <a:lnTo>
                    <a:pt x="531" y="206"/>
                  </a:lnTo>
                  <a:lnTo>
                    <a:pt x="533" y="213"/>
                  </a:lnTo>
                  <a:lnTo>
                    <a:pt x="533" y="219"/>
                  </a:lnTo>
                  <a:lnTo>
                    <a:pt x="533" y="225"/>
                  </a:lnTo>
                  <a:lnTo>
                    <a:pt x="535" y="232"/>
                  </a:lnTo>
                  <a:lnTo>
                    <a:pt x="537" y="240"/>
                  </a:lnTo>
                  <a:lnTo>
                    <a:pt x="537" y="246"/>
                  </a:lnTo>
                  <a:lnTo>
                    <a:pt x="537" y="253"/>
                  </a:lnTo>
                  <a:lnTo>
                    <a:pt x="537" y="259"/>
                  </a:lnTo>
                  <a:lnTo>
                    <a:pt x="538" y="268"/>
                  </a:lnTo>
                  <a:lnTo>
                    <a:pt x="537" y="274"/>
                  </a:lnTo>
                  <a:lnTo>
                    <a:pt x="537" y="280"/>
                  </a:lnTo>
                  <a:lnTo>
                    <a:pt x="537" y="287"/>
                  </a:lnTo>
                  <a:lnTo>
                    <a:pt x="537" y="293"/>
                  </a:lnTo>
                  <a:lnTo>
                    <a:pt x="535" y="301"/>
                  </a:lnTo>
                  <a:lnTo>
                    <a:pt x="533" y="308"/>
                  </a:lnTo>
                  <a:lnTo>
                    <a:pt x="533" y="314"/>
                  </a:lnTo>
                  <a:lnTo>
                    <a:pt x="533" y="322"/>
                  </a:lnTo>
                  <a:lnTo>
                    <a:pt x="531" y="327"/>
                  </a:lnTo>
                  <a:lnTo>
                    <a:pt x="527" y="333"/>
                  </a:lnTo>
                  <a:lnTo>
                    <a:pt x="525" y="339"/>
                  </a:lnTo>
                  <a:lnTo>
                    <a:pt x="525" y="346"/>
                  </a:lnTo>
                  <a:lnTo>
                    <a:pt x="521" y="352"/>
                  </a:lnTo>
                  <a:lnTo>
                    <a:pt x="519" y="360"/>
                  </a:lnTo>
                  <a:lnTo>
                    <a:pt x="518" y="365"/>
                  </a:lnTo>
                  <a:lnTo>
                    <a:pt x="516" y="371"/>
                  </a:lnTo>
                  <a:lnTo>
                    <a:pt x="510" y="383"/>
                  </a:lnTo>
                  <a:lnTo>
                    <a:pt x="504" y="394"/>
                  </a:lnTo>
                  <a:lnTo>
                    <a:pt x="497" y="405"/>
                  </a:lnTo>
                  <a:lnTo>
                    <a:pt x="491" y="417"/>
                  </a:lnTo>
                  <a:lnTo>
                    <a:pt x="483" y="426"/>
                  </a:lnTo>
                  <a:lnTo>
                    <a:pt x="476" y="438"/>
                  </a:lnTo>
                  <a:lnTo>
                    <a:pt x="468" y="445"/>
                  </a:lnTo>
                  <a:lnTo>
                    <a:pt x="459" y="457"/>
                  </a:lnTo>
                  <a:lnTo>
                    <a:pt x="449" y="464"/>
                  </a:lnTo>
                  <a:lnTo>
                    <a:pt x="440" y="472"/>
                  </a:lnTo>
                  <a:lnTo>
                    <a:pt x="428" y="480"/>
                  </a:lnTo>
                  <a:lnTo>
                    <a:pt x="419" y="489"/>
                  </a:lnTo>
                  <a:lnTo>
                    <a:pt x="407" y="495"/>
                  </a:lnTo>
                  <a:lnTo>
                    <a:pt x="396" y="500"/>
                  </a:lnTo>
                  <a:lnTo>
                    <a:pt x="384" y="506"/>
                  </a:lnTo>
                  <a:lnTo>
                    <a:pt x="373" y="514"/>
                  </a:lnTo>
                  <a:lnTo>
                    <a:pt x="367" y="516"/>
                  </a:lnTo>
                  <a:lnTo>
                    <a:pt x="362" y="518"/>
                  </a:lnTo>
                  <a:lnTo>
                    <a:pt x="354" y="519"/>
                  </a:lnTo>
                  <a:lnTo>
                    <a:pt x="348" y="521"/>
                  </a:lnTo>
                  <a:lnTo>
                    <a:pt x="343" y="523"/>
                  </a:lnTo>
                  <a:lnTo>
                    <a:pt x="335" y="525"/>
                  </a:lnTo>
                  <a:lnTo>
                    <a:pt x="329" y="527"/>
                  </a:lnTo>
                  <a:lnTo>
                    <a:pt x="324" y="529"/>
                  </a:lnTo>
                  <a:lnTo>
                    <a:pt x="316" y="529"/>
                  </a:lnTo>
                  <a:lnTo>
                    <a:pt x="310" y="531"/>
                  </a:lnTo>
                  <a:lnTo>
                    <a:pt x="303" y="533"/>
                  </a:lnTo>
                  <a:lnTo>
                    <a:pt x="297" y="533"/>
                  </a:lnTo>
                  <a:lnTo>
                    <a:pt x="289" y="533"/>
                  </a:lnTo>
                  <a:lnTo>
                    <a:pt x="284" y="535"/>
                  </a:lnTo>
                  <a:lnTo>
                    <a:pt x="276" y="535"/>
                  </a:lnTo>
                  <a:lnTo>
                    <a:pt x="270" y="535"/>
                  </a:lnTo>
                  <a:lnTo>
                    <a:pt x="270" y="535"/>
                  </a:lnTo>
                  <a:close/>
                </a:path>
              </a:pathLst>
            </a:custGeom>
            <a:solidFill>
              <a:srgbClr val="6661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37"/>
            <p:cNvSpPr>
              <a:spLocks/>
            </p:cNvSpPr>
            <p:nvPr/>
          </p:nvSpPr>
          <p:spPr bwMode="auto">
            <a:xfrm>
              <a:off x="5519042" y="4430174"/>
              <a:ext cx="623118" cy="626003"/>
            </a:xfrm>
            <a:custGeom>
              <a:avLst/>
              <a:gdLst/>
              <a:ahLst/>
              <a:cxnLst>
                <a:cxn ang="0">
                  <a:pos x="192" y="429"/>
                </a:cxn>
                <a:cxn ang="0">
                  <a:pos x="160" y="424"/>
                </a:cxn>
                <a:cxn ang="0">
                  <a:pos x="130" y="414"/>
                </a:cxn>
                <a:cxn ang="0">
                  <a:pos x="101" y="399"/>
                </a:cxn>
                <a:cxn ang="0">
                  <a:pos x="76" y="382"/>
                </a:cxn>
                <a:cxn ang="0">
                  <a:pos x="55" y="361"/>
                </a:cxn>
                <a:cxn ang="0">
                  <a:pos x="35" y="336"/>
                </a:cxn>
                <a:cxn ang="0">
                  <a:pos x="19" y="308"/>
                </a:cxn>
                <a:cxn ang="0">
                  <a:pos x="8" y="279"/>
                </a:cxn>
                <a:cxn ang="0">
                  <a:pos x="0" y="249"/>
                </a:cxn>
                <a:cxn ang="0">
                  <a:pos x="0" y="218"/>
                </a:cxn>
                <a:cxn ang="0">
                  <a:pos x="0" y="184"/>
                </a:cxn>
                <a:cxn ang="0">
                  <a:pos x="8" y="152"/>
                </a:cxn>
                <a:cxn ang="0">
                  <a:pos x="19" y="121"/>
                </a:cxn>
                <a:cxn ang="0">
                  <a:pos x="35" y="95"/>
                </a:cxn>
                <a:cxn ang="0">
                  <a:pos x="55" y="70"/>
                </a:cxn>
                <a:cxn ang="0">
                  <a:pos x="76" y="47"/>
                </a:cxn>
                <a:cxn ang="0">
                  <a:pos x="101" y="28"/>
                </a:cxn>
                <a:cxn ang="0">
                  <a:pos x="130" y="15"/>
                </a:cxn>
                <a:cxn ang="0">
                  <a:pos x="160" y="5"/>
                </a:cxn>
                <a:cxn ang="0">
                  <a:pos x="192" y="0"/>
                </a:cxn>
                <a:cxn ang="0">
                  <a:pos x="227" y="0"/>
                </a:cxn>
                <a:cxn ang="0">
                  <a:pos x="259" y="1"/>
                </a:cxn>
                <a:cxn ang="0">
                  <a:pos x="289" y="11"/>
                </a:cxn>
                <a:cxn ang="0">
                  <a:pos x="316" y="24"/>
                </a:cxn>
                <a:cxn ang="0">
                  <a:pos x="343" y="41"/>
                </a:cxn>
                <a:cxn ang="0">
                  <a:pos x="367" y="62"/>
                </a:cxn>
                <a:cxn ang="0">
                  <a:pos x="388" y="85"/>
                </a:cxn>
                <a:cxn ang="0">
                  <a:pos x="403" y="112"/>
                </a:cxn>
                <a:cxn ang="0">
                  <a:pos x="417" y="140"/>
                </a:cxn>
                <a:cxn ang="0">
                  <a:pos x="426" y="173"/>
                </a:cxn>
                <a:cxn ang="0">
                  <a:pos x="430" y="205"/>
                </a:cxn>
                <a:cxn ang="0">
                  <a:pos x="430" y="237"/>
                </a:cxn>
                <a:cxn ang="0">
                  <a:pos x="422" y="270"/>
                </a:cxn>
                <a:cxn ang="0">
                  <a:pos x="413" y="300"/>
                </a:cxn>
                <a:cxn ang="0">
                  <a:pos x="400" y="327"/>
                </a:cxn>
                <a:cxn ang="0">
                  <a:pos x="381" y="353"/>
                </a:cxn>
                <a:cxn ang="0">
                  <a:pos x="360" y="374"/>
                </a:cxn>
                <a:cxn ang="0">
                  <a:pos x="335" y="395"/>
                </a:cxn>
                <a:cxn ang="0">
                  <a:pos x="306" y="408"/>
                </a:cxn>
                <a:cxn ang="0">
                  <a:pos x="278" y="422"/>
                </a:cxn>
                <a:cxn ang="0">
                  <a:pos x="248" y="427"/>
                </a:cxn>
                <a:cxn ang="0">
                  <a:pos x="215" y="433"/>
                </a:cxn>
              </a:cxnLst>
              <a:rect l="0" t="0" r="r" b="b"/>
              <a:pathLst>
                <a:path w="432" h="433">
                  <a:moveTo>
                    <a:pt x="215" y="433"/>
                  </a:moveTo>
                  <a:lnTo>
                    <a:pt x="204" y="431"/>
                  </a:lnTo>
                  <a:lnTo>
                    <a:pt x="192" y="429"/>
                  </a:lnTo>
                  <a:lnTo>
                    <a:pt x="181" y="427"/>
                  </a:lnTo>
                  <a:lnTo>
                    <a:pt x="171" y="427"/>
                  </a:lnTo>
                  <a:lnTo>
                    <a:pt x="160" y="424"/>
                  </a:lnTo>
                  <a:lnTo>
                    <a:pt x="151" y="422"/>
                  </a:lnTo>
                  <a:lnTo>
                    <a:pt x="139" y="418"/>
                  </a:lnTo>
                  <a:lnTo>
                    <a:pt x="130" y="414"/>
                  </a:lnTo>
                  <a:lnTo>
                    <a:pt x="120" y="408"/>
                  </a:lnTo>
                  <a:lnTo>
                    <a:pt x="111" y="404"/>
                  </a:lnTo>
                  <a:lnTo>
                    <a:pt x="101" y="399"/>
                  </a:lnTo>
                  <a:lnTo>
                    <a:pt x="94" y="395"/>
                  </a:lnTo>
                  <a:lnTo>
                    <a:pt x="84" y="387"/>
                  </a:lnTo>
                  <a:lnTo>
                    <a:pt x="76" y="382"/>
                  </a:lnTo>
                  <a:lnTo>
                    <a:pt x="71" y="374"/>
                  </a:lnTo>
                  <a:lnTo>
                    <a:pt x="63" y="368"/>
                  </a:lnTo>
                  <a:lnTo>
                    <a:pt x="55" y="361"/>
                  </a:lnTo>
                  <a:lnTo>
                    <a:pt x="48" y="353"/>
                  </a:lnTo>
                  <a:lnTo>
                    <a:pt x="42" y="344"/>
                  </a:lnTo>
                  <a:lnTo>
                    <a:pt x="35" y="336"/>
                  </a:lnTo>
                  <a:lnTo>
                    <a:pt x="29" y="327"/>
                  </a:lnTo>
                  <a:lnTo>
                    <a:pt x="25" y="317"/>
                  </a:lnTo>
                  <a:lnTo>
                    <a:pt x="19" y="308"/>
                  </a:lnTo>
                  <a:lnTo>
                    <a:pt x="16" y="300"/>
                  </a:lnTo>
                  <a:lnTo>
                    <a:pt x="12" y="289"/>
                  </a:lnTo>
                  <a:lnTo>
                    <a:pt x="8" y="279"/>
                  </a:lnTo>
                  <a:lnTo>
                    <a:pt x="6" y="270"/>
                  </a:lnTo>
                  <a:lnTo>
                    <a:pt x="4" y="260"/>
                  </a:lnTo>
                  <a:lnTo>
                    <a:pt x="0" y="249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8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4"/>
                  </a:lnTo>
                  <a:lnTo>
                    <a:pt x="4" y="173"/>
                  </a:lnTo>
                  <a:lnTo>
                    <a:pt x="6" y="161"/>
                  </a:lnTo>
                  <a:lnTo>
                    <a:pt x="8" y="152"/>
                  </a:lnTo>
                  <a:lnTo>
                    <a:pt x="12" y="140"/>
                  </a:lnTo>
                  <a:lnTo>
                    <a:pt x="16" y="131"/>
                  </a:lnTo>
                  <a:lnTo>
                    <a:pt x="19" y="121"/>
                  </a:lnTo>
                  <a:lnTo>
                    <a:pt x="25" y="112"/>
                  </a:lnTo>
                  <a:lnTo>
                    <a:pt x="29" y="102"/>
                  </a:lnTo>
                  <a:lnTo>
                    <a:pt x="35" y="95"/>
                  </a:lnTo>
                  <a:lnTo>
                    <a:pt x="42" y="85"/>
                  </a:lnTo>
                  <a:lnTo>
                    <a:pt x="48" y="77"/>
                  </a:lnTo>
                  <a:lnTo>
                    <a:pt x="55" y="70"/>
                  </a:lnTo>
                  <a:lnTo>
                    <a:pt x="63" y="62"/>
                  </a:lnTo>
                  <a:lnTo>
                    <a:pt x="71" y="55"/>
                  </a:lnTo>
                  <a:lnTo>
                    <a:pt x="76" y="47"/>
                  </a:lnTo>
                  <a:lnTo>
                    <a:pt x="84" y="41"/>
                  </a:lnTo>
                  <a:lnTo>
                    <a:pt x="94" y="36"/>
                  </a:lnTo>
                  <a:lnTo>
                    <a:pt x="101" y="28"/>
                  </a:lnTo>
                  <a:lnTo>
                    <a:pt x="111" y="24"/>
                  </a:lnTo>
                  <a:lnTo>
                    <a:pt x="120" y="19"/>
                  </a:lnTo>
                  <a:lnTo>
                    <a:pt x="130" y="15"/>
                  </a:lnTo>
                  <a:lnTo>
                    <a:pt x="139" y="11"/>
                  </a:lnTo>
                  <a:lnTo>
                    <a:pt x="151" y="7"/>
                  </a:lnTo>
                  <a:lnTo>
                    <a:pt x="160" y="5"/>
                  </a:lnTo>
                  <a:lnTo>
                    <a:pt x="171" y="1"/>
                  </a:lnTo>
                  <a:lnTo>
                    <a:pt x="181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7" y="0"/>
                  </a:lnTo>
                  <a:lnTo>
                    <a:pt x="236" y="0"/>
                  </a:lnTo>
                  <a:lnTo>
                    <a:pt x="248" y="0"/>
                  </a:lnTo>
                  <a:lnTo>
                    <a:pt x="259" y="1"/>
                  </a:lnTo>
                  <a:lnTo>
                    <a:pt x="268" y="5"/>
                  </a:lnTo>
                  <a:lnTo>
                    <a:pt x="278" y="7"/>
                  </a:lnTo>
                  <a:lnTo>
                    <a:pt x="289" y="11"/>
                  </a:lnTo>
                  <a:lnTo>
                    <a:pt x="299" y="15"/>
                  </a:lnTo>
                  <a:lnTo>
                    <a:pt x="306" y="19"/>
                  </a:lnTo>
                  <a:lnTo>
                    <a:pt x="316" y="24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3" y="41"/>
                  </a:lnTo>
                  <a:lnTo>
                    <a:pt x="352" y="47"/>
                  </a:lnTo>
                  <a:lnTo>
                    <a:pt x="360" y="55"/>
                  </a:lnTo>
                  <a:lnTo>
                    <a:pt x="367" y="62"/>
                  </a:lnTo>
                  <a:lnTo>
                    <a:pt x="373" y="70"/>
                  </a:lnTo>
                  <a:lnTo>
                    <a:pt x="381" y="77"/>
                  </a:lnTo>
                  <a:lnTo>
                    <a:pt x="388" y="85"/>
                  </a:lnTo>
                  <a:lnTo>
                    <a:pt x="394" y="95"/>
                  </a:lnTo>
                  <a:lnTo>
                    <a:pt x="400" y="102"/>
                  </a:lnTo>
                  <a:lnTo>
                    <a:pt x="403" y="112"/>
                  </a:lnTo>
                  <a:lnTo>
                    <a:pt x="407" y="121"/>
                  </a:lnTo>
                  <a:lnTo>
                    <a:pt x="413" y="131"/>
                  </a:lnTo>
                  <a:lnTo>
                    <a:pt x="417" y="140"/>
                  </a:lnTo>
                  <a:lnTo>
                    <a:pt x="421" y="152"/>
                  </a:lnTo>
                  <a:lnTo>
                    <a:pt x="422" y="161"/>
                  </a:lnTo>
                  <a:lnTo>
                    <a:pt x="426" y="173"/>
                  </a:lnTo>
                  <a:lnTo>
                    <a:pt x="428" y="184"/>
                  </a:lnTo>
                  <a:lnTo>
                    <a:pt x="430" y="193"/>
                  </a:lnTo>
                  <a:lnTo>
                    <a:pt x="430" y="205"/>
                  </a:lnTo>
                  <a:lnTo>
                    <a:pt x="432" y="218"/>
                  </a:lnTo>
                  <a:lnTo>
                    <a:pt x="430" y="228"/>
                  </a:lnTo>
                  <a:lnTo>
                    <a:pt x="430" y="237"/>
                  </a:lnTo>
                  <a:lnTo>
                    <a:pt x="428" y="249"/>
                  </a:lnTo>
                  <a:lnTo>
                    <a:pt x="426" y="260"/>
                  </a:lnTo>
                  <a:lnTo>
                    <a:pt x="422" y="270"/>
                  </a:lnTo>
                  <a:lnTo>
                    <a:pt x="421" y="279"/>
                  </a:lnTo>
                  <a:lnTo>
                    <a:pt x="417" y="289"/>
                  </a:lnTo>
                  <a:lnTo>
                    <a:pt x="413" y="300"/>
                  </a:lnTo>
                  <a:lnTo>
                    <a:pt x="407" y="308"/>
                  </a:lnTo>
                  <a:lnTo>
                    <a:pt x="403" y="317"/>
                  </a:lnTo>
                  <a:lnTo>
                    <a:pt x="400" y="327"/>
                  </a:lnTo>
                  <a:lnTo>
                    <a:pt x="394" y="336"/>
                  </a:lnTo>
                  <a:lnTo>
                    <a:pt x="388" y="344"/>
                  </a:lnTo>
                  <a:lnTo>
                    <a:pt x="381" y="353"/>
                  </a:lnTo>
                  <a:lnTo>
                    <a:pt x="373" y="361"/>
                  </a:lnTo>
                  <a:lnTo>
                    <a:pt x="367" y="368"/>
                  </a:lnTo>
                  <a:lnTo>
                    <a:pt x="360" y="374"/>
                  </a:lnTo>
                  <a:lnTo>
                    <a:pt x="352" y="382"/>
                  </a:lnTo>
                  <a:lnTo>
                    <a:pt x="343" y="387"/>
                  </a:lnTo>
                  <a:lnTo>
                    <a:pt x="335" y="395"/>
                  </a:lnTo>
                  <a:lnTo>
                    <a:pt x="325" y="399"/>
                  </a:lnTo>
                  <a:lnTo>
                    <a:pt x="316" y="404"/>
                  </a:lnTo>
                  <a:lnTo>
                    <a:pt x="306" y="408"/>
                  </a:lnTo>
                  <a:lnTo>
                    <a:pt x="299" y="414"/>
                  </a:lnTo>
                  <a:lnTo>
                    <a:pt x="289" y="418"/>
                  </a:lnTo>
                  <a:lnTo>
                    <a:pt x="278" y="422"/>
                  </a:lnTo>
                  <a:lnTo>
                    <a:pt x="268" y="424"/>
                  </a:lnTo>
                  <a:lnTo>
                    <a:pt x="259" y="427"/>
                  </a:lnTo>
                  <a:lnTo>
                    <a:pt x="248" y="427"/>
                  </a:lnTo>
                  <a:lnTo>
                    <a:pt x="236" y="429"/>
                  </a:lnTo>
                  <a:lnTo>
                    <a:pt x="227" y="431"/>
                  </a:lnTo>
                  <a:lnTo>
                    <a:pt x="215" y="433"/>
                  </a:lnTo>
                  <a:lnTo>
                    <a:pt x="215" y="4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38"/>
            <p:cNvSpPr>
              <a:spLocks/>
            </p:cNvSpPr>
            <p:nvPr/>
          </p:nvSpPr>
          <p:spPr bwMode="auto">
            <a:xfrm>
              <a:off x="5221908" y="4845586"/>
              <a:ext cx="470224" cy="458685"/>
            </a:xfrm>
            <a:custGeom>
              <a:avLst/>
              <a:gdLst/>
              <a:ahLst/>
              <a:cxnLst>
                <a:cxn ang="0">
                  <a:pos x="0" y="155"/>
                </a:cxn>
                <a:cxn ang="0">
                  <a:pos x="93" y="176"/>
                </a:cxn>
                <a:cxn ang="0">
                  <a:pos x="272" y="0"/>
                </a:cxn>
                <a:cxn ang="0">
                  <a:pos x="325" y="36"/>
                </a:cxn>
                <a:cxn ang="0">
                  <a:pos x="137" y="237"/>
                </a:cxn>
                <a:cxn ang="0">
                  <a:pos x="137" y="317"/>
                </a:cxn>
                <a:cxn ang="0">
                  <a:pos x="46" y="256"/>
                </a:cxn>
                <a:cxn ang="0">
                  <a:pos x="0" y="155"/>
                </a:cxn>
                <a:cxn ang="0">
                  <a:pos x="0" y="155"/>
                </a:cxn>
              </a:cxnLst>
              <a:rect l="0" t="0" r="r" b="b"/>
              <a:pathLst>
                <a:path w="325" h="317">
                  <a:moveTo>
                    <a:pt x="0" y="155"/>
                  </a:moveTo>
                  <a:lnTo>
                    <a:pt x="93" y="176"/>
                  </a:lnTo>
                  <a:lnTo>
                    <a:pt x="272" y="0"/>
                  </a:lnTo>
                  <a:lnTo>
                    <a:pt x="325" y="36"/>
                  </a:lnTo>
                  <a:lnTo>
                    <a:pt x="137" y="237"/>
                  </a:lnTo>
                  <a:lnTo>
                    <a:pt x="137" y="317"/>
                  </a:lnTo>
                  <a:lnTo>
                    <a:pt x="46" y="256"/>
                  </a:lnTo>
                  <a:lnTo>
                    <a:pt x="0" y="155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5853680" y="4891743"/>
              <a:ext cx="291366" cy="510611"/>
            </a:xfrm>
            <a:custGeom>
              <a:avLst/>
              <a:gdLst/>
              <a:ahLst/>
              <a:cxnLst>
                <a:cxn ang="0">
                  <a:pos x="10" y="348"/>
                </a:cxn>
                <a:cxn ang="0">
                  <a:pos x="55" y="272"/>
                </a:cxn>
                <a:cxn ang="0">
                  <a:pos x="0" y="26"/>
                </a:cxn>
                <a:cxn ang="0">
                  <a:pos x="59" y="0"/>
                </a:cxn>
                <a:cxn ang="0">
                  <a:pos x="133" y="264"/>
                </a:cxn>
                <a:cxn ang="0">
                  <a:pos x="202" y="308"/>
                </a:cxn>
                <a:cxn ang="0">
                  <a:pos x="103" y="353"/>
                </a:cxn>
                <a:cxn ang="0">
                  <a:pos x="10" y="348"/>
                </a:cxn>
                <a:cxn ang="0">
                  <a:pos x="10" y="348"/>
                </a:cxn>
              </a:cxnLst>
              <a:rect l="0" t="0" r="r" b="b"/>
              <a:pathLst>
                <a:path w="202" h="353">
                  <a:moveTo>
                    <a:pt x="10" y="348"/>
                  </a:moveTo>
                  <a:lnTo>
                    <a:pt x="55" y="272"/>
                  </a:lnTo>
                  <a:lnTo>
                    <a:pt x="0" y="26"/>
                  </a:lnTo>
                  <a:lnTo>
                    <a:pt x="59" y="0"/>
                  </a:lnTo>
                  <a:lnTo>
                    <a:pt x="133" y="264"/>
                  </a:lnTo>
                  <a:lnTo>
                    <a:pt x="202" y="308"/>
                  </a:lnTo>
                  <a:lnTo>
                    <a:pt x="103" y="353"/>
                  </a:lnTo>
                  <a:lnTo>
                    <a:pt x="10" y="348"/>
                  </a:lnTo>
                  <a:lnTo>
                    <a:pt x="1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6000806" y="4730194"/>
              <a:ext cx="490417" cy="282711"/>
            </a:xfrm>
            <a:custGeom>
              <a:avLst/>
              <a:gdLst/>
              <a:ahLst/>
              <a:cxnLst>
                <a:cxn ang="0">
                  <a:pos x="299" y="195"/>
                </a:cxn>
                <a:cxn ang="0">
                  <a:pos x="249" y="123"/>
                </a:cxn>
                <a:cxn ang="0">
                  <a:pos x="0" y="80"/>
                </a:cxn>
                <a:cxn ang="0">
                  <a:pos x="0" y="15"/>
                </a:cxn>
                <a:cxn ang="0">
                  <a:pos x="272" y="51"/>
                </a:cxn>
                <a:cxn ang="0">
                  <a:pos x="331" y="0"/>
                </a:cxn>
                <a:cxn ang="0">
                  <a:pos x="340" y="114"/>
                </a:cxn>
                <a:cxn ang="0">
                  <a:pos x="299" y="195"/>
                </a:cxn>
                <a:cxn ang="0">
                  <a:pos x="299" y="195"/>
                </a:cxn>
              </a:cxnLst>
              <a:rect l="0" t="0" r="r" b="b"/>
              <a:pathLst>
                <a:path w="340" h="195">
                  <a:moveTo>
                    <a:pt x="299" y="195"/>
                  </a:moveTo>
                  <a:lnTo>
                    <a:pt x="249" y="123"/>
                  </a:lnTo>
                  <a:lnTo>
                    <a:pt x="0" y="80"/>
                  </a:lnTo>
                  <a:lnTo>
                    <a:pt x="0" y="15"/>
                  </a:lnTo>
                  <a:lnTo>
                    <a:pt x="272" y="51"/>
                  </a:lnTo>
                  <a:lnTo>
                    <a:pt x="331" y="0"/>
                  </a:lnTo>
                  <a:lnTo>
                    <a:pt x="340" y="114"/>
                  </a:lnTo>
                  <a:lnTo>
                    <a:pt x="299" y="195"/>
                  </a:lnTo>
                  <a:lnTo>
                    <a:pt x="299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5112285" y="4496524"/>
              <a:ext cx="507726" cy="302905"/>
            </a:xfrm>
            <a:custGeom>
              <a:avLst/>
              <a:gdLst/>
              <a:ahLst/>
              <a:cxnLst>
                <a:cxn ang="0">
                  <a:pos x="15" y="211"/>
                </a:cxn>
                <a:cxn ang="0">
                  <a:pos x="82" y="141"/>
                </a:cxn>
                <a:cxn ang="0">
                  <a:pos x="329" y="186"/>
                </a:cxn>
                <a:cxn ang="0">
                  <a:pos x="354" y="126"/>
                </a:cxn>
                <a:cxn ang="0">
                  <a:pos x="86" y="67"/>
                </a:cxn>
                <a:cxn ang="0">
                  <a:pos x="38" y="0"/>
                </a:cxn>
                <a:cxn ang="0">
                  <a:pos x="0" y="101"/>
                </a:cxn>
                <a:cxn ang="0">
                  <a:pos x="15" y="211"/>
                </a:cxn>
                <a:cxn ang="0">
                  <a:pos x="15" y="211"/>
                </a:cxn>
              </a:cxnLst>
              <a:rect l="0" t="0" r="r" b="b"/>
              <a:pathLst>
                <a:path w="354" h="211">
                  <a:moveTo>
                    <a:pt x="15" y="211"/>
                  </a:moveTo>
                  <a:lnTo>
                    <a:pt x="82" y="141"/>
                  </a:lnTo>
                  <a:lnTo>
                    <a:pt x="329" y="186"/>
                  </a:lnTo>
                  <a:lnTo>
                    <a:pt x="354" y="126"/>
                  </a:lnTo>
                  <a:lnTo>
                    <a:pt x="86" y="67"/>
                  </a:lnTo>
                  <a:lnTo>
                    <a:pt x="38" y="0"/>
                  </a:lnTo>
                  <a:lnTo>
                    <a:pt x="0" y="101"/>
                  </a:lnTo>
                  <a:lnTo>
                    <a:pt x="15" y="211"/>
                  </a:lnTo>
                  <a:lnTo>
                    <a:pt x="15" y="2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5415189" y="4086882"/>
              <a:ext cx="357716" cy="481763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93" y="101"/>
                </a:cxn>
                <a:cxn ang="0">
                  <a:pos x="185" y="335"/>
                </a:cxn>
                <a:cxn ang="0">
                  <a:pos x="247" y="323"/>
                </a:cxn>
                <a:cxn ang="0">
                  <a:pos x="156" y="74"/>
                </a:cxn>
                <a:cxn ang="0">
                  <a:pos x="215" y="0"/>
                </a:cxn>
                <a:cxn ang="0">
                  <a:pos x="84" y="9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47" h="335">
                  <a:moveTo>
                    <a:pt x="0" y="82"/>
                  </a:moveTo>
                  <a:lnTo>
                    <a:pt x="93" y="101"/>
                  </a:lnTo>
                  <a:lnTo>
                    <a:pt x="185" y="335"/>
                  </a:lnTo>
                  <a:lnTo>
                    <a:pt x="247" y="323"/>
                  </a:lnTo>
                  <a:lnTo>
                    <a:pt x="156" y="74"/>
                  </a:lnTo>
                  <a:lnTo>
                    <a:pt x="215" y="0"/>
                  </a:lnTo>
                  <a:lnTo>
                    <a:pt x="84" y="9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5925801" y="4219583"/>
              <a:ext cx="458685" cy="470224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192" y="72"/>
                </a:cxn>
                <a:cxn ang="0">
                  <a:pos x="0" y="272"/>
                </a:cxn>
                <a:cxn ang="0">
                  <a:pos x="34" y="327"/>
                </a:cxn>
                <a:cxn ang="0">
                  <a:pos x="241" y="131"/>
                </a:cxn>
                <a:cxn ang="0">
                  <a:pos x="317" y="141"/>
                </a:cxn>
                <a:cxn ang="0">
                  <a:pos x="260" y="50"/>
                </a:cxn>
                <a:cxn ang="0">
                  <a:pos x="186" y="0"/>
                </a:cxn>
                <a:cxn ang="0">
                  <a:pos x="186" y="0"/>
                </a:cxn>
              </a:cxnLst>
              <a:rect l="0" t="0" r="r" b="b"/>
              <a:pathLst>
                <a:path w="317" h="327">
                  <a:moveTo>
                    <a:pt x="186" y="0"/>
                  </a:moveTo>
                  <a:lnTo>
                    <a:pt x="192" y="72"/>
                  </a:lnTo>
                  <a:lnTo>
                    <a:pt x="0" y="272"/>
                  </a:lnTo>
                  <a:lnTo>
                    <a:pt x="34" y="327"/>
                  </a:lnTo>
                  <a:lnTo>
                    <a:pt x="241" y="131"/>
                  </a:lnTo>
                  <a:lnTo>
                    <a:pt x="317" y="141"/>
                  </a:lnTo>
                  <a:lnTo>
                    <a:pt x="260" y="50"/>
                  </a:lnTo>
                  <a:lnTo>
                    <a:pt x="186" y="0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5617125" y="4510949"/>
              <a:ext cx="438491" cy="438490"/>
            </a:xfrm>
            <a:custGeom>
              <a:avLst/>
              <a:gdLst/>
              <a:ahLst/>
              <a:cxnLst>
                <a:cxn ang="0">
                  <a:pos x="141" y="302"/>
                </a:cxn>
                <a:cxn ang="0">
                  <a:pos x="125" y="302"/>
                </a:cxn>
                <a:cxn ang="0">
                  <a:pos x="110" y="298"/>
                </a:cxn>
                <a:cxn ang="0">
                  <a:pos x="97" y="292"/>
                </a:cxn>
                <a:cxn ang="0">
                  <a:pos x="83" y="287"/>
                </a:cxn>
                <a:cxn ang="0">
                  <a:pos x="70" y="279"/>
                </a:cxn>
                <a:cxn ang="0">
                  <a:pos x="53" y="268"/>
                </a:cxn>
                <a:cxn ang="0">
                  <a:pos x="32" y="247"/>
                </a:cxn>
                <a:cxn ang="0">
                  <a:pos x="21" y="230"/>
                </a:cxn>
                <a:cxn ang="0">
                  <a:pos x="13" y="216"/>
                </a:cxn>
                <a:cxn ang="0">
                  <a:pos x="7" y="203"/>
                </a:cxn>
                <a:cxn ang="0">
                  <a:pos x="4" y="190"/>
                </a:cxn>
                <a:cxn ang="0">
                  <a:pos x="0" y="174"/>
                </a:cxn>
                <a:cxn ang="0">
                  <a:pos x="0" y="159"/>
                </a:cxn>
                <a:cxn ang="0">
                  <a:pos x="0" y="144"/>
                </a:cxn>
                <a:cxn ang="0">
                  <a:pos x="0" y="127"/>
                </a:cxn>
                <a:cxn ang="0">
                  <a:pos x="4" y="114"/>
                </a:cxn>
                <a:cxn ang="0">
                  <a:pos x="7" y="100"/>
                </a:cxn>
                <a:cxn ang="0">
                  <a:pos x="13" y="85"/>
                </a:cxn>
                <a:cxn ang="0">
                  <a:pos x="21" y="72"/>
                </a:cxn>
                <a:cxn ang="0">
                  <a:pos x="32" y="55"/>
                </a:cxn>
                <a:cxn ang="0">
                  <a:pos x="53" y="34"/>
                </a:cxn>
                <a:cxn ang="0">
                  <a:pos x="70" y="20"/>
                </a:cxn>
                <a:cxn ang="0">
                  <a:pos x="83" y="15"/>
                </a:cxn>
                <a:cxn ang="0">
                  <a:pos x="97" y="9"/>
                </a:cxn>
                <a:cxn ang="0">
                  <a:pos x="110" y="3"/>
                </a:cxn>
                <a:cxn ang="0">
                  <a:pos x="125" y="0"/>
                </a:cxn>
                <a:cxn ang="0">
                  <a:pos x="141" y="0"/>
                </a:cxn>
                <a:cxn ang="0">
                  <a:pos x="156" y="0"/>
                </a:cxn>
                <a:cxn ang="0">
                  <a:pos x="171" y="0"/>
                </a:cxn>
                <a:cxn ang="0">
                  <a:pos x="186" y="3"/>
                </a:cxn>
                <a:cxn ang="0">
                  <a:pos x="199" y="9"/>
                </a:cxn>
                <a:cxn ang="0">
                  <a:pos x="213" y="15"/>
                </a:cxn>
                <a:cxn ang="0">
                  <a:pos x="226" y="20"/>
                </a:cxn>
                <a:cxn ang="0">
                  <a:pos x="245" y="34"/>
                </a:cxn>
                <a:cxn ang="0">
                  <a:pos x="266" y="55"/>
                </a:cxn>
                <a:cxn ang="0">
                  <a:pos x="277" y="72"/>
                </a:cxn>
                <a:cxn ang="0">
                  <a:pos x="285" y="85"/>
                </a:cxn>
                <a:cxn ang="0">
                  <a:pos x="291" y="100"/>
                </a:cxn>
                <a:cxn ang="0">
                  <a:pos x="296" y="114"/>
                </a:cxn>
                <a:cxn ang="0">
                  <a:pos x="298" y="127"/>
                </a:cxn>
                <a:cxn ang="0">
                  <a:pos x="300" y="144"/>
                </a:cxn>
                <a:cxn ang="0">
                  <a:pos x="300" y="159"/>
                </a:cxn>
                <a:cxn ang="0">
                  <a:pos x="298" y="174"/>
                </a:cxn>
                <a:cxn ang="0">
                  <a:pos x="296" y="190"/>
                </a:cxn>
                <a:cxn ang="0">
                  <a:pos x="291" y="203"/>
                </a:cxn>
                <a:cxn ang="0">
                  <a:pos x="285" y="216"/>
                </a:cxn>
                <a:cxn ang="0">
                  <a:pos x="277" y="230"/>
                </a:cxn>
                <a:cxn ang="0">
                  <a:pos x="266" y="247"/>
                </a:cxn>
                <a:cxn ang="0">
                  <a:pos x="245" y="268"/>
                </a:cxn>
                <a:cxn ang="0">
                  <a:pos x="226" y="279"/>
                </a:cxn>
                <a:cxn ang="0">
                  <a:pos x="213" y="287"/>
                </a:cxn>
                <a:cxn ang="0">
                  <a:pos x="199" y="292"/>
                </a:cxn>
                <a:cxn ang="0">
                  <a:pos x="186" y="298"/>
                </a:cxn>
                <a:cxn ang="0">
                  <a:pos x="171" y="302"/>
                </a:cxn>
                <a:cxn ang="0">
                  <a:pos x="156" y="302"/>
                </a:cxn>
                <a:cxn ang="0">
                  <a:pos x="150" y="304"/>
                </a:cxn>
              </a:cxnLst>
              <a:rect l="0" t="0" r="r" b="b"/>
              <a:pathLst>
                <a:path w="302" h="304">
                  <a:moveTo>
                    <a:pt x="150" y="304"/>
                  </a:moveTo>
                  <a:lnTo>
                    <a:pt x="141" y="302"/>
                  </a:lnTo>
                  <a:lnTo>
                    <a:pt x="133" y="302"/>
                  </a:lnTo>
                  <a:lnTo>
                    <a:pt x="125" y="302"/>
                  </a:lnTo>
                  <a:lnTo>
                    <a:pt x="118" y="300"/>
                  </a:lnTo>
                  <a:lnTo>
                    <a:pt x="110" y="298"/>
                  </a:lnTo>
                  <a:lnTo>
                    <a:pt x="104" y="296"/>
                  </a:lnTo>
                  <a:lnTo>
                    <a:pt x="97" y="292"/>
                  </a:lnTo>
                  <a:lnTo>
                    <a:pt x="91" y="290"/>
                  </a:lnTo>
                  <a:lnTo>
                    <a:pt x="83" y="287"/>
                  </a:lnTo>
                  <a:lnTo>
                    <a:pt x="78" y="283"/>
                  </a:lnTo>
                  <a:lnTo>
                    <a:pt x="70" y="279"/>
                  </a:lnTo>
                  <a:lnTo>
                    <a:pt x="64" y="275"/>
                  </a:lnTo>
                  <a:lnTo>
                    <a:pt x="53" y="268"/>
                  </a:lnTo>
                  <a:lnTo>
                    <a:pt x="44" y="258"/>
                  </a:lnTo>
                  <a:lnTo>
                    <a:pt x="32" y="247"/>
                  </a:lnTo>
                  <a:lnTo>
                    <a:pt x="23" y="235"/>
                  </a:lnTo>
                  <a:lnTo>
                    <a:pt x="21" y="230"/>
                  </a:lnTo>
                  <a:lnTo>
                    <a:pt x="17" y="224"/>
                  </a:lnTo>
                  <a:lnTo>
                    <a:pt x="13" y="216"/>
                  </a:lnTo>
                  <a:lnTo>
                    <a:pt x="11" y="211"/>
                  </a:lnTo>
                  <a:lnTo>
                    <a:pt x="7" y="203"/>
                  </a:lnTo>
                  <a:lnTo>
                    <a:pt x="5" y="195"/>
                  </a:lnTo>
                  <a:lnTo>
                    <a:pt x="4" y="190"/>
                  </a:lnTo>
                  <a:lnTo>
                    <a:pt x="2" y="182"/>
                  </a:lnTo>
                  <a:lnTo>
                    <a:pt x="0" y="174"/>
                  </a:lnTo>
                  <a:lnTo>
                    <a:pt x="0" y="167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0" y="144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4" y="114"/>
                  </a:lnTo>
                  <a:lnTo>
                    <a:pt x="5" y="106"/>
                  </a:lnTo>
                  <a:lnTo>
                    <a:pt x="7" y="100"/>
                  </a:lnTo>
                  <a:lnTo>
                    <a:pt x="11" y="93"/>
                  </a:lnTo>
                  <a:lnTo>
                    <a:pt x="13" y="85"/>
                  </a:lnTo>
                  <a:lnTo>
                    <a:pt x="17" y="79"/>
                  </a:lnTo>
                  <a:lnTo>
                    <a:pt x="21" y="72"/>
                  </a:lnTo>
                  <a:lnTo>
                    <a:pt x="23" y="66"/>
                  </a:lnTo>
                  <a:lnTo>
                    <a:pt x="32" y="55"/>
                  </a:lnTo>
                  <a:lnTo>
                    <a:pt x="44" y="45"/>
                  </a:lnTo>
                  <a:lnTo>
                    <a:pt x="53" y="34"/>
                  </a:lnTo>
                  <a:lnTo>
                    <a:pt x="64" y="26"/>
                  </a:lnTo>
                  <a:lnTo>
                    <a:pt x="70" y="20"/>
                  </a:lnTo>
                  <a:lnTo>
                    <a:pt x="78" y="17"/>
                  </a:lnTo>
                  <a:lnTo>
                    <a:pt x="83" y="15"/>
                  </a:lnTo>
                  <a:lnTo>
                    <a:pt x="91" y="11"/>
                  </a:lnTo>
                  <a:lnTo>
                    <a:pt x="97" y="9"/>
                  </a:lnTo>
                  <a:lnTo>
                    <a:pt x="104" y="5"/>
                  </a:lnTo>
                  <a:lnTo>
                    <a:pt x="110" y="3"/>
                  </a:lnTo>
                  <a:lnTo>
                    <a:pt x="118" y="1"/>
                  </a:lnTo>
                  <a:lnTo>
                    <a:pt x="125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9" y="1"/>
                  </a:lnTo>
                  <a:lnTo>
                    <a:pt x="186" y="3"/>
                  </a:lnTo>
                  <a:lnTo>
                    <a:pt x="192" y="5"/>
                  </a:lnTo>
                  <a:lnTo>
                    <a:pt x="199" y="9"/>
                  </a:lnTo>
                  <a:lnTo>
                    <a:pt x="207" y="11"/>
                  </a:lnTo>
                  <a:lnTo>
                    <a:pt x="213" y="15"/>
                  </a:lnTo>
                  <a:lnTo>
                    <a:pt x="220" y="17"/>
                  </a:lnTo>
                  <a:lnTo>
                    <a:pt x="226" y="20"/>
                  </a:lnTo>
                  <a:lnTo>
                    <a:pt x="234" y="26"/>
                  </a:lnTo>
                  <a:lnTo>
                    <a:pt x="245" y="34"/>
                  </a:lnTo>
                  <a:lnTo>
                    <a:pt x="256" y="45"/>
                  </a:lnTo>
                  <a:lnTo>
                    <a:pt x="266" y="55"/>
                  </a:lnTo>
                  <a:lnTo>
                    <a:pt x="274" y="66"/>
                  </a:lnTo>
                  <a:lnTo>
                    <a:pt x="277" y="72"/>
                  </a:lnTo>
                  <a:lnTo>
                    <a:pt x="281" y="79"/>
                  </a:lnTo>
                  <a:lnTo>
                    <a:pt x="285" y="85"/>
                  </a:lnTo>
                  <a:lnTo>
                    <a:pt x="289" y="93"/>
                  </a:lnTo>
                  <a:lnTo>
                    <a:pt x="291" y="100"/>
                  </a:lnTo>
                  <a:lnTo>
                    <a:pt x="293" y="106"/>
                  </a:lnTo>
                  <a:lnTo>
                    <a:pt x="296" y="114"/>
                  </a:lnTo>
                  <a:lnTo>
                    <a:pt x="298" y="121"/>
                  </a:lnTo>
                  <a:lnTo>
                    <a:pt x="298" y="127"/>
                  </a:lnTo>
                  <a:lnTo>
                    <a:pt x="300" y="135"/>
                  </a:lnTo>
                  <a:lnTo>
                    <a:pt x="300" y="144"/>
                  </a:lnTo>
                  <a:lnTo>
                    <a:pt x="302" y="152"/>
                  </a:lnTo>
                  <a:lnTo>
                    <a:pt x="300" y="159"/>
                  </a:lnTo>
                  <a:lnTo>
                    <a:pt x="300" y="167"/>
                  </a:lnTo>
                  <a:lnTo>
                    <a:pt x="298" y="174"/>
                  </a:lnTo>
                  <a:lnTo>
                    <a:pt x="298" y="182"/>
                  </a:lnTo>
                  <a:lnTo>
                    <a:pt x="296" y="190"/>
                  </a:lnTo>
                  <a:lnTo>
                    <a:pt x="293" y="195"/>
                  </a:lnTo>
                  <a:lnTo>
                    <a:pt x="291" y="203"/>
                  </a:lnTo>
                  <a:lnTo>
                    <a:pt x="289" y="211"/>
                  </a:lnTo>
                  <a:lnTo>
                    <a:pt x="285" y="216"/>
                  </a:lnTo>
                  <a:lnTo>
                    <a:pt x="281" y="224"/>
                  </a:lnTo>
                  <a:lnTo>
                    <a:pt x="277" y="230"/>
                  </a:lnTo>
                  <a:lnTo>
                    <a:pt x="274" y="235"/>
                  </a:lnTo>
                  <a:lnTo>
                    <a:pt x="266" y="247"/>
                  </a:lnTo>
                  <a:lnTo>
                    <a:pt x="256" y="258"/>
                  </a:lnTo>
                  <a:lnTo>
                    <a:pt x="245" y="268"/>
                  </a:lnTo>
                  <a:lnTo>
                    <a:pt x="234" y="275"/>
                  </a:lnTo>
                  <a:lnTo>
                    <a:pt x="226" y="279"/>
                  </a:lnTo>
                  <a:lnTo>
                    <a:pt x="220" y="283"/>
                  </a:lnTo>
                  <a:lnTo>
                    <a:pt x="213" y="287"/>
                  </a:lnTo>
                  <a:lnTo>
                    <a:pt x="207" y="290"/>
                  </a:lnTo>
                  <a:lnTo>
                    <a:pt x="199" y="292"/>
                  </a:lnTo>
                  <a:lnTo>
                    <a:pt x="192" y="296"/>
                  </a:lnTo>
                  <a:lnTo>
                    <a:pt x="186" y="298"/>
                  </a:lnTo>
                  <a:lnTo>
                    <a:pt x="179" y="300"/>
                  </a:lnTo>
                  <a:lnTo>
                    <a:pt x="171" y="302"/>
                  </a:lnTo>
                  <a:lnTo>
                    <a:pt x="163" y="302"/>
                  </a:lnTo>
                  <a:lnTo>
                    <a:pt x="156" y="302"/>
                  </a:lnTo>
                  <a:lnTo>
                    <a:pt x="150" y="304"/>
                  </a:lnTo>
                  <a:lnTo>
                    <a:pt x="150" y="304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" name="Freeform 45"/>
            <p:cNvSpPr>
              <a:spLocks/>
            </p:cNvSpPr>
            <p:nvPr/>
          </p:nvSpPr>
          <p:spPr bwMode="auto">
            <a:xfrm>
              <a:off x="5715209" y="4606146"/>
              <a:ext cx="245209" cy="245209"/>
            </a:xfrm>
            <a:custGeom>
              <a:avLst/>
              <a:gdLst/>
              <a:ahLst/>
              <a:cxnLst>
                <a:cxn ang="0">
                  <a:pos x="52" y="143"/>
                </a:cxn>
                <a:cxn ang="0">
                  <a:pos x="61" y="149"/>
                </a:cxn>
                <a:cxn ang="0">
                  <a:pos x="75" y="168"/>
                </a:cxn>
                <a:cxn ang="0">
                  <a:pos x="84" y="171"/>
                </a:cxn>
                <a:cxn ang="0">
                  <a:pos x="101" y="152"/>
                </a:cxn>
                <a:cxn ang="0">
                  <a:pos x="114" y="149"/>
                </a:cxn>
                <a:cxn ang="0">
                  <a:pos x="135" y="154"/>
                </a:cxn>
                <a:cxn ang="0">
                  <a:pos x="143" y="150"/>
                </a:cxn>
                <a:cxn ang="0">
                  <a:pos x="143" y="122"/>
                </a:cxn>
                <a:cxn ang="0">
                  <a:pos x="149" y="112"/>
                </a:cxn>
                <a:cxn ang="0">
                  <a:pos x="170" y="99"/>
                </a:cxn>
                <a:cxn ang="0">
                  <a:pos x="171" y="91"/>
                </a:cxn>
                <a:cxn ang="0">
                  <a:pos x="151" y="72"/>
                </a:cxn>
                <a:cxn ang="0">
                  <a:pos x="149" y="61"/>
                </a:cxn>
                <a:cxn ang="0">
                  <a:pos x="154" y="36"/>
                </a:cxn>
                <a:cxn ang="0">
                  <a:pos x="151" y="27"/>
                </a:cxn>
                <a:cxn ang="0">
                  <a:pos x="124" y="31"/>
                </a:cxn>
                <a:cxn ang="0">
                  <a:pos x="113" y="25"/>
                </a:cxn>
                <a:cxn ang="0">
                  <a:pos x="101" y="4"/>
                </a:cxn>
                <a:cxn ang="0">
                  <a:pos x="92" y="0"/>
                </a:cxn>
                <a:cxn ang="0">
                  <a:pos x="73" y="21"/>
                </a:cxn>
                <a:cxn ang="0">
                  <a:pos x="61" y="25"/>
                </a:cxn>
                <a:cxn ang="0">
                  <a:pos x="38" y="19"/>
                </a:cxn>
                <a:cxn ang="0">
                  <a:pos x="29" y="23"/>
                </a:cxn>
                <a:cxn ang="0">
                  <a:pos x="33" y="52"/>
                </a:cxn>
                <a:cxn ang="0">
                  <a:pos x="25" y="63"/>
                </a:cxn>
                <a:cxn ang="0">
                  <a:pos x="4" y="74"/>
                </a:cxn>
                <a:cxn ang="0">
                  <a:pos x="0" y="82"/>
                </a:cxn>
                <a:cxn ang="0">
                  <a:pos x="23" y="101"/>
                </a:cxn>
                <a:cxn ang="0">
                  <a:pos x="27" y="112"/>
                </a:cxn>
                <a:cxn ang="0">
                  <a:pos x="21" y="133"/>
                </a:cxn>
                <a:cxn ang="0">
                  <a:pos x="23" y="145"/>
                </a:cxn>
                <a:cxn ang="0">
                  <a:pos x="33" y="145"/>
                </a:cxn>
              </a:cxnLst>
              <a:rect l="0" t="0" r="r" b="b"/>
              <a:pathLst>
                <a:path w="171" h="171">
                  <a:moveTo>
                    <a:pt x="33" y="145"/>
                  </a:moveTo>
                  <a:lnTo>
                    <a:pt x="52" y="143"/>
                  </a:lnTo>
                  <a:lnTo>
                    <a:pt x="57" y="145"/>
                  </a:lnTo>
                  <a:lnTo>
                    <a:pt x="61" y="149"/>
                  </a:lnTo>
                  <a:lnTo>
                    <a:pt x="73" y="166"/>
                  </a:lnTo>
                  <a:lnTo>
                    <a:pt x="75" y="168"/>
                  </a:lnTo>
                  <a:lnTo>
                    <a:pt x="76" y="171"/>
                  </a:lnTo>
                  <a:lnTo>
                    <a:pt x="84" y="171"/>
                  </a:lnTo>
                  <a:lnTo>
                    <a:pt x="90" y="168"/>
                  </a:lnTo>
                  <a:lnTo>
                    <a:pt x="101" y="152"/>
                  </a:lnTo>
                  <a:lnTo>
                    <a:pt x="107" y="149"/>
                  </a:lnTo>
                  <a:lnTo>
                    <a:pt x="114" y="149"/>
                  </a:lnTo>
                  <a:lnTo>
                    <a:pt x="132" y="154"/>
                  </a:lnTo>
                  <a:lnTo>
                    <a:pt x="135" y="154"/>
                  </a:lnTo>
                  <a:lnTo>
                    <a:pt x="137" y="154"/>
                  </a:lnTo>
                  <a:lnTo>
                    <a:pt x="143" y="150"/>
                  </a:lnTo>
                  <a:lnTo>
                    <a:pt x="147" y="143"/>
                  </a:lnTo>
                  <a:lnTo>
                    <a:pt x="143" y="122"/>
                  </a:lnTo>
                  <a:lnTo>
                    <a:pt x="143" y="116"/>
                  </a:lnTo>
                  <a:lnTo>
                    <a:pt x="149" y="112"/>
                  </a:lnTo>
                  <a:lnTo>
                    <a:pt x="168" y="101"/>
                  </a:lnTo>
                  <a:lnTo>
                    <a:pt x="170" y="99"/>
                  </a:lnTo>
                  <a:lnTo>
                    <a:pt x="170" y="99"/>
                  </a:lnTo>
                  <a:lnTo>
                    <a:pt x="171" y="91"/>
                  </a:lnTo>
                  <a:lnTo>
                    <a:pt x="170" y="84"/>
                  </a:lnTo>
                  <a:lnTo>
                    <a:pt x="151" y="72"/>
                  </a:lnTo>
                  <a:lnTo>
                    <a:pt x="147" y="67"/>
                  </a:lnTo>
                  <a:lnTo>
                    <a:pt x="149" y="61"/>
                  </a:lnTo>
                  <a:lnTo>
                    <a:pt x="152" y="38"/>
                  </a:lnTo>
                  <a:lnTo>
                    <a:pt x="154" y="36"/>
                  </a:lnTo>
                  <a:lnTo>
                    <a:pt x="156" y="34"/>
                  </a:lnTo>
                  <a:lnTo>
                    <a:pt x="151" y="27"/>
                  </a:lnTo>
                  <a:lnTo>
                    <a:pt x="143" y="27"/>
                  </a:lnTo>
                  <a:lnTo>
                    <a:pt x="124" y="31"/>
                  </a:lnTo>
                  <a:lnTo>
                    <a:pt x="116" y="27"/>
                  </a:lnTo>
                  <a:lnTo>
                    <a:pt x="113" y="25"/>
                  </a:lnTo>
                  <a:lnTo>
                    <a:pt x="101" y="8"/>
                  </a:lnTo>
                  <a:lnTo>
                    <a:pt x="101" y="4"/>
                  </a:lnTo>
                  <a:lnTo>
                    <a:pt x="99" y="2"/>
                  </a:lnTo>
                  <a:lnTo>
                    <a:pt x="92" y="0"/>
                  </a:lnTo>
                  <a:lnTo>
                    <a:pt x="86" y="4"/>
                  </a:lnTo>
                  <a:lnTo>
                    <a:pt x="73" y="21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40" y="19"/>
                  </a:lnTo>
                  <a:lnTo>
                    <a:pt x="38" y="19"/>
                  </a:lnTo>
                  <a:lnTo>
                    <a:pt x="36" y="19"/>
                  </a:lnTo>
                  <a:lnTo>
                    <a:pt x="29" y="23"/>
                  </a:lnTo>
                  <a:lnTo>
                    <a:pt x="27" y="31"/>
                  </a:lnTo>
                  <a:lnTo>
                    <a:pt x="33" y="52"/>
                  </a:lnTo>
                  <a:lnTo>
                    <a:pt x="29" y="57"/>
                  </a:lnTo>
                  <a:lnTo>
                    <a:pt x="25" y="63"/>
                  </a:lnTo>
                  <a:lnTo>
                    <a:pt x="6" y="72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0" y="82"/>
                  </a:lnTo>
                  <a:lnTo>
                    <a:pt x="6" y="88"/>
                  </a:lnTo>
                  <a:lnTo>
                    <a:pt x="23" y="101"/>
                  </a:lnTo>
                  <a:lnTo>
                    <a:pt x="27" y="107"/>
                  </a:lnTo>
                  <a:lnTo>
                    <a:pt x="27" y="11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7"/>
                  </a:lnTo>
                  <a:lnTo>
                    <a:pt x="23" y="145"/>
                  </a:lnTo>
                  <a:lnTo>
                    <a:pt x="33" y="145"/>
                  </a:lnTo>
                  <a:lnTo>
                    <a:pt x="33" y="1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5767135" y="4643650"/>
              <a:ext cx="150010" cy="152896"/>
            </a:xfrm>
            <a:custGeom>
              <a:avLst/>
              <a:gdLst/>
              <a:ahLst/>
              <a:cxnLst>
                <a:cxn ang="0">
                  <a:pos x="54" y="106"/>
                </a:cxn>
                <a:cxn ang="0">
                  <a:pos x="42" y="104"/>
                </a:cxn>
                <a:cxn ang="0">
                  <a:pos x="31" y="101"/>
                </a:cxn>
                <a:cxn ang="0">
                  <a:pos x="21" y="95"/>
                </a:cxn>
                <a:cxn ang="0">
                  <a:pos x="16" y="89"/>
                </a:cxn>
                <a:cxn ang="0">
                  <a:pos x="8" y="82"/>
                </a:cxn>
                <a:cxn ang="0">
                  <a:pos x="4" y="74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0" y="44"/>
                </a:cxn>
                <a:cxn ang="0">
                  <a:pos x="4" y="32"/>
                </a:cxn>
                <a:cxn ang="0">
                  <a:pos x="8" y="23"/>
                </a:cxn>
                <a:cxn ang="0">
                  <a:pos x="16" y="15"/>
                </a:cxn>
                <a:cxn ang="0">
                  <a:pos x="21" y="9"/>
                </a:cxn>
                <a:cxn ang="0">
                  <a:pos x="31" y="4"/>
                </a:cxn>
                <a:cxn ang="0">
                  <a:pos x="42" y="0"/>
                </a:cxn>
                <a:cxn ang="0">
                  <a:pos x="54" y="0"/>
                </a:cxn>
                <a:cxn ang="0">
                  <a:pos x="63" y="0"/>
                </a:cxn>
                <a:cxn ang="0">
                  <a:pos x="73" y="4"/>
                </a:cxn>
                <a:cxn ang="0">
                  <a:pos x="82" y="9"/>
                </a:cxn>
                <a:cxn ang="0">
                  <a:pos x="90" y="15"/>
                </a:cxn>
                <a:cxn ang="0">
                  <a:pos x="96" y="23"/>
                </a:cxn>
                <a:cxn ang="0">
                  <a:pos x="101" y="32"/>
                </a:cxn>
                <a:cxn ang="0">
                  <a:pos x="103" y="44"/>
                </a:cxn>
                <a:cxn ang="0">
                  <a:pos x="105" y="55"/>
                </a:cxn>
                <a:cxn ang="0">
                  <a:pos x="103" y="64"/>
                </a:cxn>
                <a:cxn ang="0">
                  <a:pos x="101" y="74"/>
                </a:cxn>
                <a:cxn ang="0">
                  <a:pos x="96" y="82"/>
                </a:cxn>
                <a:cxn ang="0">
                  <a:pos x="90" y="89"/>
                </a:cxn>
                <a:cxn ang="0">
                  <a:pos x="82" y="95"/>
                </a:cxn>
                <a:cxn ang="0">
                  <a:pos x="73" y="101"/>
                </a:cxn>
                <a:cxn ang="0">
                  <a:pos x="63" y="104"/>
                </a:cxn>
                <a:cxn ang="0">
                  <a:pos x="54" y="106"/>
                </a:cxn>
                <a:cxn ang="0">
                  <a:pos x="54" y="106"/>
                </a:cxn>
              </a:cxnLst>
              <a:rect l="0" t="0" r="r" b="b"/>
              <a:pathLst>
                <a:path w="105" h="106">
                  <a:moveTo>
                    <a:pt x="54" y="106"/>
                  </a:moveTo>
                  <a:lnTo>
                    <a:pt x="42" y="104"/>
                  </a:lnTo>
                  <a:lnTo>
                    <a:pt x="31" y="101"/>
                  </a:lnTo>
                  <a:lnTo>
                    <a:pt x="21" y="95"/>
                  </a:lnTo>
                  <a:lnTo>
                    <a:pt x="16" y="89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0" y="64"/>
                  </a:lnTo>
                  <a:lnTo>
                    <a:pt x="0" y="55"/>
                  </a:lnTo>
                  <a:lnTo>
                    <a:pt x="0" y="44"/>
                  </a:lnTo>
                  <a:lnTo>
                    <a:pt x="4" y="32"/>
                  </a:lnTo>
                  <a:lnTo>
                    <a:pt x="8" y="23"/>
                  </a:lnTo>
                  <a:lnTo>
                    <a:pt x="16" y="15"/>
                  </a:lnTo>
                  <a:lnTo>
                    <a:pt x="21" y="9"/>
                  </a:lnTo>
                  <a:lnTo>
                    <a:pt x="31" y="4"/>
                  </a:lnTo>
                  <a:lnTo>
                    <a:pt x="4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73" y="4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6" y="23"/>
                  </a:lnTo>
                  <a:lnTo>
                    <a:pt x="101" y="32"/>
                  </a:lnTo>
                  <a:lnTo>
                    <a:pt x="103" y="44"/>
                  </a:lnTo>
                  <a:lnTo>
                    <a:pt x="105" y="55"/>
                  </a:lnTo>
                  <a:lnTo>
                    <a:pt x="103" y="64"/>
                  </a:lnTo>
                  <a:lnTo>
                    <a:pt x="101" y="74"/>
                  </a:lnTo>
                  <a:lnTo>
                    <a:pt x="96" y="82"/>
                  </a:lnTo>
                  <a:lnTo>
                    <a:pt x="90" y="89"/>
                  </a:lnTo>
                  <a:lnTo>
                    <a:pt x="82" y="95"/>
                  </a:lnTo>
                  <a:lnTo>
                    <a:pt x="73" y="101"/>
                  </a:lnTo>
                  <a:lnTo>
                    <a:pt x="63" y="104"/>
                  </a:lnTo>
                  <a:lnTo>
                    <a:pt x="54" y="106"/>
                  </a:lnTo>
                  <a:lnTo>
                    <a:pt x="54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1" name="Freeform 48"/>
            <p:cNvSpPr>
              <a:spLocks/>
            </p:cNvSpPr>
            <p:nvPr/>
          </p:nvSpPr>
          <p:spPr bwMode="auto">
            <a:xfrm>
              <a:off x="6447950" y="5503321"/>
              <a:ext cx="651966" cy="360601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0" y="241"/>
                </a:cxn>
                <a:cxn ang="0">
                  <a:pos x="453" y="249"/>
                </a:cxn>
                <a:cxn ang="0">
                  <a:pos x="396" y="4"/>
                </a:cxn>
                <a:cxn ang="0">
                  <a:pos x="63" y="0"/>
                </a:cxn>
                <a:cxn ang="0">
                  <a:pos x="63" y="0"/>
                </a:cxn>
              </a:cxnLst>
              <a:rect l="0" t="0" r="r" b="b"/>
              <a:pathLst>
                <a:path w="453" h="249">
                  <a:moveTo>
                    <a:pt x="63" y="0"/>
                  </a:moveTo>
                  <a:lnTo>
                    <a:pt x="0" y="241"/>
                  </a:lnTo>
                  <a:lnTo>
                    <a:pt x="453" y="249"/>
                  </a:lnTo>
                  <a:lnTo>
                    <a:pt x="396" y="4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49"/>
            <p:cNvSpPr>
              <a:spLocks/>
            </p:cNvSpPr>
            <p:nvPr/>
          </p:nvSpPr>
          <p:spPr bwMode="auto">
            <a:xfrm>
              <a:off x="6491223" y="5650445"/>
              <a:ext cx="513496" cy="184627"/>
            </a:xfrm>
            <a:custGeom>
              <a:avLst/>
              <a:gdLst/>
              <a:ahLst/>
              <a:cxnLst>
                <a:cxn ang="0">
                  <a:pos x="348" y="127"/>
                </a:cxn>
                <a:cxn ang="0">
                  <a:pos x="328" y="127"/>
                </a:cxn>
                <a:cxn ang="0">
                  <a:pos x="309" y="127"/>
                </a:cxn>
                <a:cxn ang="0">
                  <a:pos x="288" y="127"/>
                </a:cxn>
                <a:cxn ang="0">
                  <a:pos x="267" y="127"/>
                </a:cxn>
                <a:cxn ang="0">
                  <a:pos x="244" y="127"/>
                </a:cxn>
                <a:cxn ang="0">
                  <a:pos x="219" y="127"/>
                </a:cxn>
                <a:cxn ang="0">
                  <a:pos x="196" y="127"/>
                </a:cxn>
                <a:cxn ang="0">
                  <a:pos x="179" y="127"/>
                </a:cxn>
                <a:cxn ang="0">
                  <a:pos x="166" y="127"/>
                </a:cxn>
                <a:cxn ang="0">
                  <a:pos x="147" y="127"/>
                </a:cxn>
                <a:cxn ang="0">
                  <a:pos x="124" y="127"/>
                </a:cxn>
                <a:cxn ang="0">
                  <a:pos x="99" y="127"/>
                </a:cxn>
                <a:cxn ang="0">
                  <a:pos x="77" y="127"/>
                </a:cxn>
                <a:cxn ang="0">
                  <a:pos x="52" y="127"/>
                </a:cxn>
                <a:cxn ang="0">
                  <a:pos x="31" y="127"/>
                </a:cxn>
                <a:cxn ang="0">
                  <a:pos x="10" y="127"/>
                </a:cxn>
                <a:cxn ang="0">
                  <a:pos x="0" y="117"/>
                </a:cxn>
                <a:cxn ang="0">
                  <a:pos x="6" y="104"/>
                </a:cxn>
                <a:cxn ang="0">
                  <a:pos x="18" y="85"/>
                </a:cxn>
                <a:cxn ang="0">
                  <a:pos x="35" y="62"/>
                </a:cxn>
                <a:cxn ang="0">
                  <a:pos x="56" y="41"/>
                </a:cxn>
                <a:cxn ang="0">
                  <a:pos x="73" y="28"/>
                </a:cxn>
                <a:cxn ang="0">
                  <a:pos x="84" y="20"/>
                </a:cxn>
                <a:cxn ang="0">
                  <a:pos x="97" y="15"/>
                </a:cxn>
                <a:cxn ang="0">
                  <a:pos x="111" y="9"/>
                </a:cxn>
                <a:cxn ang="0">
                  <a:pos x="126" y="3"/>
                </a:cxn>
                <a:cxn ang="0">
                  <a:pos x="139" y="0"/>
                </a:cxn>
                <a:cxn ang="0">
                  <a:pos x="154" y="0"/>
                </a:cxn>
                <a:cxn ang="0">
                  <a:pos x="170" y="0"/>
                </a:cxn>
                <a:cxn ang="0">
                  <a:pos x="185" y="0"/>
                </a:cxn>
                <a:cxn ang="0">
                  <a:pos x="198" y="0"/>
                </a:cxn>
                <a:cxn ang="0">
                  <a:pos x="213" y="1"/>
                </a:cxn>
                <a:cxn ang="0">
                  <a:pos x="229" y="5"/>
                </a:cxn>
                <a:cxn ang="0">
                  <a:pos x="242" y="9"/>
                </a:cxn>
                <a:cxn ang="0">
                  <a:pos x="255" y="15"/>
                </a:cxn>
                <a:cxn ang="0">
                  <a:pos x="269" y="22"/>
                </a:cxn>
                <a:cxn ang="0">
                  <a:pos x="282" y="30"/>
                </a:cxn>
                <a:cxn ang="0">
                  <a:pos x="299" y="43"/>
                </a:cxn>
                <a:cxn ang="0">
                  <a:pos x="320" y="64"/>
                </a:cxn>
                <a:cxn ang="0">
                  <a:pos x="335" y="87"/>
                </a:cxn>
                <a:cxn ang="0">
                  <a:pos x="347" y="106"/>
                </a:cxn>
                <a:cxn ang="0">
                  <a:pos x="352" y="121"/>
                </a:cxn>
                <a:cxn ang="0">
                  <a:pos x="356" y="129"/>
                </a:cxn>
              </a:cxnLst>
              <a:rect l="0" t="0" r="r" b="b"/>
              <a:pathLst>
                <a:path w="356" h="129">
                  <a:moveTo>
                    <a:pt x="356" y="129"/>
                  </a:moveTo>
                  <a:lnTo>
                    <a:pt x="348" y="127"/>
                  </a:lnTo>
                  <a:lnTo>
                    <a:pt x="339" y="127"/>
                  </a:lnTo>
                  <a:lnTo>
                    <a:pt x="328" y="127"/>
                  </a:lnTo>
                  <a:lnTo>
                    <a:pt x="320" y="127"/>
                  </a:lnTo>
                  <a:lnTo>
                    <a:pt x="309" y="127"/>
                  </a:lnTo>
                  <a:lnTo>
                    <a:pt x="299" y="127"/>
                  </a:lnTo>
                  <a:lnTo>
                    <a:pt x="288" y="127"/>
                  </a:lnTo>
                  <a:lnTo>
                    <a:pt x="278" y="127"/>
                  </a:lnTo>
                  <a:lnTo>
                    <a:pt x="267" y="127"/>
                  </a:lnTo>
                  <a:lnTo>
                    <a:pt x="255" y="127"/>
                  </a:lnTo>
                  <a:lnTo>
                    <a:pt x="244" y="127"/>
                  </a:lnTo>
                  <a:lnTo>
                    <a:pt x="232" y="127"/>
                  </a:lnTo>
                  <a:lnTo>
                    <a:pt x="219" y="127"/>
                  </a:lnTo>
                  <a:lnTo>
                    <a:pt x="208" y="127"/>
                  </a:lnTo>
                  <a:lnTo>
                    <a:pt x="196" y="127"/>
                  </a:lnTo>
                  <a:lnTo>
                    <a:pt x="185" y="127"/>
                  </a:lnTo>
                  <a:lnTo>
                    <a:pt x="179" y="127"/>
                  </a:lnTo>
                  <a:lnTo>
                    <a:pt x="174" y="127"/>
                  </a:lnTo>
                  <a:lnTo>
                    <a:pt x="166" y="127"/>
                  </a:lnTo>
                  <a:lnTo>
                    <a:pt x="160" y="127"/>
                  </a:lnTo>
                  <a:lnTo>
                    <a:pt x="147" y="127"/>
                  </a:lnTo>
                  <a:lnTo>
                    <a:pt x="135" y="127"/>
                  </a:lnTo>
                  <a:lnTo>
                    <a:pt x="124" y="127"/>
                  </a:lnTo>
                  <a:lnTo>
                    <a:pt x="113" y="127"/>
                  </a:lnTo>
                  <a:lnTo>
                    <a:pt x="99" y="127"/>
                  </a:lnTo>
                  <a:lnTo>
                    <a:pt x="90" y="127"/>
                  </a:lnTo>
                  <a:lnTo>
                    <a:pt x="77" y="127"/>
                  </a:lnTo>
                  <a:lnTo>
                    <a:pt x="65" y="127"/>
                  </a:lnTo>
                  <a:lnTo>
                    <a:pt x="52" y="127"/>
                  </a:lnTo>
                  <a:lnTo>
                    <a:pt x="42" y="127"/>
                  </a:lnTo>
                  <a:lnTo>
                    <a:pt x="31" y="127"/>
                  </a:lnTo>
                  <a:lnTo>
                    <a:pt x="21" y="127"/>
                  </a:lnTo>
                  <a:lnTo>
                    <a:pt x="10" y="127"/>
                  </a:lnTo>
                  <a:lnTo>
                    <a:pt x="0" y="127"/>
                  </a:lnTo>
                  <a:lnTo>
                    <a:pt x="0" y="117"/>
                  </a:lnTo>
                  <a:lnTo>
                    <a:pt x="4" y="112"/>
                  </a:lnTo>
                  <a:lnTo>
                    <a:pt x="6" y="104"/>
                  </a:lnTo>
                  <a:lnTo>
                    <a:pt x="10" y="98"/>
                  </a:lnTo>
                  <a:lnTo>
                    <a:pt x="18" y="85"/>
                  </a:lnTo>
                  <a:lnTo>
                    <a:pt x="27" y="74"/>
                  </a:lnTo>
                  <a:lnTo>
                    <a:pt x="35" y="62"/>
                  </a:lnTo>
                  <a:lnTo>
                    <a:pt x="44" y="53"/>
                  </a:lnTo>
                  <a:lnTo>
                    <a:pt x="56" y="41"/>
                  </a:lnTo>
                  <a:lnTo>
                    <a:pt x="67" y="34"/>
                  </a:lnTo>
                  <a:lnTo>
                    <a:pt x="73" y="28"/>
                  </a:lnTo>
                  <a:lnTo>
                    <a:pt x="78" y="24"/>
                  </a:lnTo>
                  <a:lnTo>
                    <a:pt x="84" y="20"/>
                  </a:lnTo>
                  <a:lnTo>
                    <a:pt x="92" y="19"/>
                  </a:lnTo>
                  <a:lnTo>
                    <a:pt x="97" y="15"/>
                  </a:lnTo>
                  <a:lnTo>
                    <a:pt x="103" y="13"/>
                  </a:lnTo>
                  <a:lnTo>
                    <a:pt x="111" y="9"/>
                  </a:lnTo>
                  <a:lnTo>
                    <a:pt x="118" y="7"/>
                  </a:lnTo>
                  <a:lnTo>
                    <a:pt x="126" y="3"/>
                  </a:lnTo>
                  <a:lnTo>
                    <a:pt x="134" y="3"/>
                  </a:lnTo>
                  <a:lnTo>
                    <a:pt x="139" y="0"/>
                  </a:lnTo>
                  <a:lnTo>
                    <a:pt x="147" y="0"/>
                  </a:lnTo>
                  <a:lnTo>
                    <a:pt x="154" y="0"/>
                  </a:lnTo>
                  <a:lnTo>
                    <a:pt x="162" y="0"/>
                  </a:lnTo>
                  <a:lnTo>
                    <a:pt x="170" y="0"/>
                  </a:lnTo>
                  <a:lnTo>
                    <a:pt x="179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3" y="1"/>
                  </a:lnTo>
                  <a:lnTo>
                    <a:pt x="221" y="3"/>
                  </a:lnTo>
                  <a:lnTo>
                    <a:pt x="229" y="5"/>
                  </a:lnTo>
                  <a:lnTo>
                    <a:pt x="236" y="9"/>
                  </a:lnTo>
                  <a:lnTo>
                    <a:pt x="242" y="9"/>
                  </a:lnTo>
                  <a:lnTo>
                    <a:pt x="250" y="13"/>
                  </a:lnTo>
                  <a:lnTo>
                    <a:pt x="255" y="15"/>
                  </a:lnTo>
                  <a:lnTo>
                    <a:pt x="263" y="19"/>
                  </a:lnTo>
                  <a:lnTo>
                    <a:pt x="269" y="22"/>
                  </a:lnTo>
                  <a:lnTo>
                    <a:pt x="276" y="26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9" y="43"/>
                  </a:lnTo>
                  <a:lnTo>
                    <a:pt x="310" y="53"/>
                  </a:lnTo>
                  <a:lnTo>
                    <a:pt x="320" y="64"/>
                  </a:lnTo>
                  <a:lnTo>
                    <a:pt x="329" y="76"/>
                  </a:lnTo>
                  <a:lnTo>
                    <a:pt x="335" y="87"/>
                  </a:lnTo>
                  <a:lnTo>
                    <a:pt x="345" y="100"/>
                  </a:lnTo>
                  <a:lnTo>
                    <a:pt x="347" y="106"/>
                  </a:lnTo>
                  <a:lnTo>
                    <a:pt x="350" y="114"/>
                  </a:lnTo>
                  <a:lnTo>
                    <a:pt x="352" y="121"/>
                  </a:lnTo>
                  <a:lnTo>
                    <a:pt x="356" y="129"/>
                  </a:lnTo>
                  <a:lnTo>
                    <a:pt x="356" y="129"/>
                  </a:lnTo>
                  <a:close/>
                </a:path>
              </a:pathLst>
            </a:custGeom>
            <a:solidFill>
              <a:srgbClr val="FF33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3" name="Freeform 50"/>
            <p:cNvSpPr>
              <a:spLocks/>
            </p:cNvSpPr>
            <p:nvPr/>
          </p:nvSpPr>
          <p:spPr bwMode="auto">
            <a:xfrm>
              <a:off x="6623924" y="5725450"/>
              <a:ext cx="308675" cy="112508"/>
            </a:xfrm>
            <a:custGeom>
              <a:avLst/>
              <a:gdLst/>
              <a:ahLst/>
              <a:cxnLst>
                <a:cxn ang="0">
                  <a:pos x="213" y="78"/>
                </a:cxn>
                <a:cxn ang="0">
                  <a:pos x="201" y="76"/>
                </a:cxn>
                <a:cxn ang="0">
                  <a:pos x="190" y="76"/>
                </a:cxn>
                <a:cxn ang="0">
                  <a:pos x="182" y="76"/>
                </a:cxn>
                <a:cxn ang="0">
                  <a:pos x="176" y="76"/>
                </a:cxn>
                <a:cxn ang="0">
                  <a:pos x="171" y="76"/>
                </a:cxn>
                <a:cxn ang="0">
                  <a:pos x="165" y="76"/>
                </a:cxn>
                <a:cxn ang="0">
                  <a:pos x="157" y="76"/>
                </a:cxn>
                <a:cxn ang="0">
                  <a:pos x="150" y="76"/>
                </a:cxn>
                <a:cxn ang="0">
                  <a:pos x="144" y="76"/>
                </a:cxn>
                <a:cxn ang="0">
                  <a:pos x="137" y="76"/>
                </a:cxn>
                <a:cxn ang="0">
                  <a:pos x="131" y="76"/>
                </a:cxn>
                <a:cxn ang="0">
                  <a:pos x="123" y="76"/>
                </a:cxn>
                <a:cxn ang="0">
                  <a:pos x="116" y="76"/>
                </a:cxn>
                <a:cxn ang="0">
                  <a:pos x="110" y="76"/>
                </a:cxn>
                <a:cxn ang="0">
                  <a:pos x="102" y="76"/>
                </a:cxn>
                <a:cxn ang="0">
                  <a:pos x="95" y="76"/>
                </a:cxn>
                <a:cxn ang="0">
                  <a:pos x="87" y="76"/>
                </a:cxn>
                <a:cxn ang="0">
                  <a:pos x="80" y="76"/>
                </a:cxn>
                <a:cxn ang="0">
                  <a:pos x="74" y="76"/>
                </a:cxn>
                <a:cxn ang="0">
                  <a:pos x="66" y="76"/>
                </a:cxn>
                <a:cxn ang="0">
                  <a:pos x="59" y="76"/>
                </a:cxn>
                <a:cxn ang="0">
                  <a:pos x="53" y="76"/>
                </a:cxn>
                <a:cxn ang="0">
                  <a:pos x="45" y="76"/>
                </a:cxn>
                <a:cxn ang="0">
                  <a:pos x="38" y="76"/>
                </a:cxn>
                <a:cxn ang="0">
                  <a:pos x="30" y="76"/>
                </a:cxn>
                <a:cxn ang="0">
                  <a:pos x="24" y="76"/>
                </a:cxn>
                <a:cxn ang="0">
                  <a:pos x="11" y="76"/>
                </a:cxn>
                <a:cxn ang="0">
                  <a:pos x="0" y="76"/>
                </a:cxn>
                <a:cxn ang="0">
                  <a:pos x="2" y="66"/>
                </a:cxn>
                <a:cxn ang="0">
                  <a:pos x="5" y="59"/>
                </a:cxn>
                <a:cxn ang="0">
                  <a:pos x="9" y="51"/>
                </a:cxn>
                <a:cxn ang="0">
                  <a:pos x="15" y="45"/>
                </a:cxn>
                <a:cxn ang="0">
                  <a:pos x="19" y="38"/>
                </a:cxn>
                <a:cxn ang="0">
                  <a:pos x="24" y="32"/>
                </a:cxn>
                <a:cxn ang="0">
                  <a:pos x="32" y="26"/>
                </a:cxn>
                <a:cxn ang="0">
                  <a:pos x="40" y="23"/>
                </a:cxn>
                <a:cxn ang="0">
                  <a:pos x="45" y="17"/>
                </a:cxn>
                <a:cxn ang="0">
                  <a:pos x="53" y="11"/>
                </a:cxn>
                <a:cxn ang="0">
                  <a:pos x="60" y="7"/>
                </a:cxn>
                <a:cxn ang="0">
                  <a:pos x="68" y="5"/>
                </a:cxn>
                <a:cxn ang="0">
                  <a:pos x="76" y="2"/>
                </a:cxn>
                <a:cxn ang="0">
                  <a:pos x="85" y="2"/>
                </a:cxn>
                <a:cxn ang="0">
                  <a:pos x="95" y="0"/>
                </a:cxn>
                <a:cxn ang="0">
                  <a:pos x="104" y="0"/>
                </a:cxn>
                <a:cxn ang="0">
                  <a:pos x="114" y="0"/>
                </a:cxn>
                <a:cxn ang="0">
                  <a:pos x="121" y="2"/>
                </a:cxn>
                <a:cxn ang="0">
                  <a:pos x="131" y="2"/>
                </a:cxn>
                <a:cxn ang="0">
                  <a:pos x="138" y="5"/>
                </a:cxn>
                <a:cxn ang="0">
                  <a:pos x="148" y="7"/>
                </a:cxn>
                <a:cxn ang="0">
                  <a:pos x="156" y="11"/>
                </a:cxn>
                <a:cxn ang="0">
                  <a:pos x="161" y="17"/>
                </a:cxn>
                <a:cxn ang="0">
                  <a:pos x="171" y="23"/>
                </a:cxn>
                <a:cxn ang="0">
                  <a:pos x="176" y="26"/>
                </a:cxn>
                <a:cxn ang="0">
                  <a:pos x="182" y="32"/>
                </a:cxn>
                <a:cxn ang="0">
                  <a:pos x="188" y="40"/>
                </a:cxn>
                <a:cxn ang="0">
                  <a:pos x="195" y="45"/>
                </a:cxn>
                <a:cxn ang="0">
                  <a:pos x="199" y="53"/>
                </a:cxn>
                <a:cxn ang="0">
                  <a:pos x="205" y="61"/>
                </a:cxn>
                <a:cxn ang="0">
                  <a:pos x="207" y="68"/>
                </a:cxn>
                <a:cxn ang="0">
                  <a:pos x="213" y="78"/>
                </a:cxn>
                <a:cxn ang="0">
                  <a:pos x="213" y="78"/>
                </a:cxn>
              </a:cxnLst>
              <a:rect l="0" t="0" r="r" b="b"/>
              <a:pathLst>
                <a:path w="213" h="78">
                  <a:moveTo>
                    <a:pt x="213" y="78"/>
                  </a:moveTo>
                  <a:lnTo>
                    <a:pt x="201" y="76"/>
                  </a:lnTo>
                  <a:lnTo>
                    <a:pt x="190" y="76"/>
                  </a:lnTo>
                  <a:lnTo>
                    <a:pt x="182" y="76"/>
                  </a:lnTo>
                  <a:lnTo>
                    <a:pt x="176" y="76"/>
                  </a:lnTo>
                  <a:lnTo>
                    <a:pt x="171" y="76"/>
                  </a:lnTo>
                  <a:lnTo>
                    <a:pt x="165" y="76"/>
                  </a:lnTo>
                  <a:lnTo>
                    <a:pt x="157" y="76"/>
                  </a:lnTo>
                  <a:lnTo>
                    <a:pt x="150" y="76"/>
                  </a:lnTo>
                  <a:lnTo>
                    <a:pt x="144" y="76"/>
                  </a:lnTo>
                  <a:lnTo>
                    <a:pt x="137" y="76"/>
                  </a:lnTo>
                  <a:lnTo>
                    <a:pt x="131" y="76"/>
                  </a:lnTo>
                  <a:lnTo>
                    <a:pt x="123" y="76"/>
                  </a:lnTo>
                  <a:lnTo>
                    <a:pt x="116" y="76"/>
                  </a:lnTo>
                  <a:lnTo>
                    <a:pt x="110" y="76"/>
                  </a:lnTo>
                  <a:lnTo>
                    <a:pt x="102" y="76"/>
                  </a:lnTo>
                  <a:lnTo>
                    <a:pt x="95" y="76"/>
                  </a:lnTo>
                  <a:lnTo>
                    <a:pt x="87" y="76"/>
                  </a:lnTo>
                  <a:lnTo>
                    <a:pt x="80" y="76"/>
                  </a:lnTo>
                  <a:lnTo>
                    <a:pt x="74" y="76"/>
                  </a:lnTo>
                  <a:lnTo>
                    <a:pt x="66" y="76"/>
                  </a:lnTo>
                  <a:lnTo>
                    <a:pt x="59" y="76"/>
                  </a:lnTo>
                  <a:lnTo>
                    <a:pt x="53" y="76"/>
                  </a:lnTo>
                  <a:lnTo>
                    <a:pt x="45" y="76"/>
                  </a:lnTo>
                  <a:lnTo>
                    <a:pt x="38" y="76"/>
                  </a:lnTo>
                  <a:lnTo>
                    <a:pt x="30" y="76"/>
                  </a:lnTo>
                  <a:lnTo>
                    <a:pt x="24" y="76"/>
                  </a:lnTo>
                  <a:lnTo>
                    <a:pt x="11" y="76"/>
                  </a:lnTo>
                  <a:lnTo>
                    <a:pt x="0" y="76"/>
                  </a:lnTo>
                  <a:lnTo>
                    <a:pt x="2" y="66"/>
                  </a:lnTo>
                  <a:lnTo>
                    <a:pt x="5" y="59"/>
                  </a:lnTo>
                  <a:lnTo>
                    <a:pt x="9" y="51"/>
                  </a:lnTo>
                  <a:lnTo>
                    <a:pt x="15" y="45"/>
                  </a:lnTo>
                  <a:lnTo>
                    <a:pt x="19" y="38"/>
                  </a:lnTo>
                  <a:lnTo>
                    <a:pt x="24" y="32"/>
                  </a:lnTo>
                  <a:lnTo>
                    <a:pt x="32" y="26"/>
                  </a:lnTo>
                  <a:lnTo>
                    <a:pt x="40" y="23"/>
                  </a:lnTo>
                  <a:lnTo>
                    <a:pt x="45" y="17"/>
                  </a:lnTo>
                  <a:lnTo>
                    <a:pt x="53" y="11"/>
                  </a:lnTo>
                  <a:lnTo>
                    <a:pt x="60" y="7"/>
                  </a:lnTo>
                  <a:lnTo>
                    <a:pt x="68" y="5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5" y="0"/>
                  </a:lnTo>
                  <a:lnTo>
                    <a:pt x="104" y="0"/>
                  </a:lnTo>
                  <a:lnTo>
                    <a:pt x="114" y="0"/>
                  </a:lnTo>
                  <a:lnTo>
                    <a:pt x="121" y="2"/>
                  </a:lnTo>
                  <a:lnTo>
                    <a:pt x="131" y="2"/>
                  </a:lnTo>
                  <a:lnTo>
                    <a:pt x="138" y="5"/>
                  </a:lnTo>
                  <a:lnTo>
                    <a:pt x="148" y="7"/>
                  </a:lnTo>
                  <a:lnTo>
                    <a:pt x="156" y="11"/>
                  </a:lnTo>
                  <a:lnTo>
                    <a:pt x="161" y="17"/>
                  </a:lnTo>
                  <a:lnTo>
                    <a:pt x="171" y="23"/>
                  </a:lnTo>
                  <a:lnTo>
                    <a:pt x="176" y="26"/>
                  </a:lnTo>
                  <a:lnTo>
                    <a:pt x="182" y="32"/>
                  </a:lnTo>
                  <a:lnTo>
                    <a:pt x="188" y="40"/>
                  </a:lnTo>
                  <a:lnTo>
                    <a:pt x="195" y="45"/>
                  </a:lnTo>
                  <a:lnTo>
                    <a:pt x="199" y="53"/>
                  </a:lnTo>
                  <a:lnTo>
                    <a:pt x="205" y="61"/>
                  </a:lnTo>
                  <a:lnTo>
                    <a:pt x="207" y="68"/>
                  </a:lnTo>
                  <a:lnTo>
                    <a:pt x="213" y="78"/>
                  </a:lnTo>
                  <a:lnTo>
                    <a:pt x="213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6785473" y="5552362"/>
              <a:ext cx="152896" cy="23367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76" y="8"/>
                </a:cxn>
                <a:cxn ang="0">
                  <a:pos x="104" y="0"/>
                </a:cxn>
                <a:cxn ang="0">
                  <a:pos x="55" y="164"/>
                </a:cxn>
                <a:cxn ang="0">
                  <a:pos x="0" y="150"/>
                </a:cxn>
                <a:cxn ang="0">
                  <a:pos x="0" y="150"/>
                </a:cxn>
              </a:cxnLst>
              <a:rect l="0" t="0" r="r" b="b"/>
              <a:pathLst>
                <a:path w="104" h="164">
                  <a:moveTo>
                    <a:pt x="0" y="150"/>
                  </a:moveTo>
                  <a:lnTo>
                    <a:pt x="76" y="8"/>
                  </a:lnTo>
                  <a:lnTo>
                    <a:pt x="104" y="0"/>
                  </a:lnTo>
                  <a:lnTo>
                    <a:pt x="55" y="164"/>
                  </a:lnTo>
                  <a:lnTo>
                    <a:pt x="0" y="150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6655656" y="5777377"/>
              <a:ext cx="184628" cy="63466"/>
            </a:xfrm>
            <a:custGeom>
              <a:avLst/>
              <a:gdLst/>
              <a:ahLst/>
              <a:cxnLst>
                <a:cxn ang="0">
                  <a:pos x="129" y="46"/>
                </a:cxn>
                <a:cxn ang="0">
                  <a:pos x="121" y="46"/>
                </a:cxn>
                <a:cxn ang="0">
                  <a:pos x="114" y="46"/>
                </a:cxn>
                <a:cxn ang="0">
                  <a:pos x="106" y="44"/>
                </a:cxn>
                <a:cxn ang="0">
                  <a:pos x="98" y="44"/>
                </a:cxn>
                <a:cxn ang="0">
                  <a:pos x="89" y="44"/>
                </a:cxn>
                <a:cxn ang="0">
                  <a:pos x="81" y="44"/>
                </a:cxn>
                <a:cxn ang="0">
                  <a:pos x="74" y="44"/>
                </a:cxn>
                <a:cxn ang="0">
                  <a:pos x="66" y="44"/>
                </a:cxn>
                <a:cxn ang="0">
                  <a:pos x="57" y="44"/>
                </a:cxn>
                <a:cxn ang="0">
                  <a:pos x="47" y="44"/>
                </a:cxn>
                <a:cxn ang="0">
                  <a:pos x="38" y="44"/>
                </a:cxn>
                <a:cxn ang="0">
                  <a:pos x="30" y="44"/>
                </a:cxn>
                <a:cxn ang="0">
                  <a:pos x="20" y="44"/>
                </a:cxn>
                <a:cxn ang="0">
                  <a:pos x="15" y="44"/>
                </a:cxn>
                <a:cxn ang="0">
                  <a:pos x="5" y="44"/>
                </a:cxn>
                <a:cxn ang="0">
                  <a:pos x="0" y="44"/>
                </a:cxn>
                <a:cxn ang="0">
                  <a:pos x="3" y="34"/>
                </a:cxn>
                <a:cxn ang="0">
                  <a:pos x="9" y="25"/>
                </a:cxn>
                <a:cxn ang="0">
                  <a:pos x="15" y="17"/>
                </a:cxn>
                <a:cxn ang="0">
                  <a:pos x="24" y="11"/>
                </a:cxn>
                <a:cxn ang="0">
                  <a:pos x="32" y="6"/>
                </a:cxn>
                <a:cxn ang="0">
                  <a:pos x="41" y="2"/>
                </a:cxn>
                <a:cxn ang="0">
                  <a:pos x="53" y="0"/>
                </a:cxn>
                <a:cxn ang="0">
                  <a:pos x="64" y="0"/>
                </a:cxn>
                <a:cxn ang="0">
                  <a:pos x="74" y="0"/>
                </a:cxn>
                <a:cxn ang="0">
                  <a:pos x="83" y="2"/>
                </a:cxn>
                <a:cxn ang="0">
                  <a:pos x="93" y="6"/>
                </a:cxn>
                <a:cxn ang="0">
                  <a:pos x="104" y="11"/>
                </a:cxn>
                <a:cxn ang="0">
                  <a:pos x="110" y="17"/>
                </a:cxn>
                <a:cxn ang="0">
                  <a:pos x="117" y="25"/>
                </a:cxn>
                <a:cxn ang="0">
                  <a:pos x="123" y="34"/>
                </a:cxn>
                <a:cxn ang="0">
                  <a:pos x="129" y="46"/>
                </a:cxn>
                <a:cxn ang="0">
                  <a:pos x="129" y="46"/>
                </a:cxn>
              </a:cxnLst>
              <a:rect l="0" t="0" r="r" b="b"/>
              <a:pathLst>
                <a:path w="129" h="46">
                  <a:moveTo>
                    <a:pt x="129" y="46"/>
                  </a:moveTo>
                  <a:lnTo>
                    <a:pt x="121" y="46"/>
                  </a:lnTo>
                  <a:lnTo>
                    <a:pt x="114" y="46"/>
                  </a:lnTo>
                  <a:lnTo>
                    <a:pt x="106" y="44"/>
                  </a:lnTo>
                  <a:lnTo>
                    <a:pt x="98" y="44"/>
                  </a:lnTo>
                  <a:lnTo>
                    <a:pt x="89" y="44"/>
                  </a:lnTo>
                  <a:lnTo>
                    <a:pt x="81" y="44"/>
                  </a:lnTo>
                  <a:lnTo>
                    <a:pt x="74" y="44"/>
                  </a:lnTo>
                  <a:lnTo>
                    <a:pt x="66" y="44"/>
                  </a:lnTo>
                  <a:lnTo>
                    <a:pt x="57" y="44"/>
                  </a:lnTo>
                  <a:lnTo>
                    <a:pt x="47" y="44"/>
                  </a:lnTo>
                  <a:lnTo>
                    <a:pt x="38" y="44"/>
                  </a:lnTo>
                  <a:lnTo>
                    <a:pt x="30" y="44"/>
                  </a:lnTo>
                  <a:lnTo>
                    <a:pt x="20" y="44"/>
                  </a:lnTo>
                  <a:lnTo>
                    <a:pt x="15" y="44"/>
                  </a:lnTo>
                  <a:lnTo>
                    <a:pt x="5" y="44"/>
                  </a:lnTo>
                  <a:lnTo>
                    <a:pt x="0" y="44"/>
                  </a:lnTo>
                  <a:lnTo>
                    <a:pt x="3" y="34"/>
                  </a:lnTo>
                  <a:lnTo>
                    <a:pt x="9" y="25"/>
                  </a:lnTo>
                  <a:lnTo>
                    <a:pt x="15" y="17"/>
                  </a:lnTo>
                  <a:lnTo>
                    <a:pt x="24" y="11"/>
                  </a:lnTo>
                  <a:lnTo>
                    <a:pt x="32" y="6"/>
                  </a:lnTo>
                  <a:lnTo>
                    <a:pt x="41" y="2"/>
                  </a:lnTo>
                  <a:lnTo>
                    <a:pt x="53" y="0"/>
                  </a:lnTo>
                  <a:lnTo>
                    <a:pt x="64" y="0"/>
                  </a:lnTo>
                  <a:lnTo>
                    <a:pt x="74" y="0"/>
                  </a:lnTo>
                  <a:lnTo>
                    <a:pt x="83" y="2"/>
                  </a:lnTo>
                  <a:lnTo>
                    <a:pt x="93" y="6"/>
                  </a:lnTo>
                  <a:lnTo>
                    <a:pt x="104" y="11"/>
                  </a:lnTo>
                  <a:lnTo>
                    <a:pt x="110" y="17"/>
                  </a:lnTo>
                  <a:lnTo>
                    <a:pt x="117" y="25"/>
                  </a:lnTo>
                  <a:lnTo>
                    <a:pt x="123" y="34"/>
                  </a:lnTo>
                  <a:lnTo>
                    <a:pt x="129" y="46"/>
                  </a:lnTo>
                  <a:lnTo>
                    <a:pt x="129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5334414" y="5344656"/>
              <a:ext cx="2951158" cy="706778"/>
            </a:xfrm>
            <a:custGeom>
              <a:avLst/>
              <a:gdLst/>
              <a:ahLst/>
              <a:cxnLst>
                <a:cxn ang="0">
                  <a:pos x="131" y="53"/>
                </a:cxn>
                <a:cxn ang="0">
                  <a:pos x="732" y="418"/>
                </a:cxn>
                <a:cxn ang="0">
                  <a:pos x="1268" y="387"/>
                </a:cxn>
                <a:cxn ang="0">
                  <a:pos x="2042" y="20"/>
                </a:cxn>
                <a:cxn ang="0">
                  <a:pos x="2048" y="57"/>
                </a:cxn>
                <a:cxn ang="0">
                  <a:pos x="1350" y="488"/>
                </a:cxn>
                <a:cxn ang="0">
                  <a:pos x="624" y="481"/>
                </a:cxn>
                <a:cxn ang="0">
                  <a:pos x="0" y="0"/>
                </a:cxn>
                <a:cxn ang="0">
                  <a:pos x="131" y="53"/>
                </a:cxn>
                <a:cxn ang="0">
                  <a:pos x="131" y="53"/>
                </a:cxn>
              </a:cxnLst>
              <a:rect l="0" t="0" r="r" b="b"/>
              <a:pathLst>
                <a:path w="2048" h="488">
                  <a:moveTo>
                    <a:pt x="131" y="53"/>
                  </a:moveTo>
                  <a:lnTo>
                    <a:pt x="732" y="418"/>
                  </a:lnTo>
                  <a:lnTo>
                    <a:pt x="1268" y="387"/>
                  </a:lnTo>
                  <a:lnTo>
                    <a:pt x="2042" y="20"/>
                  </a:lnTo>
                  <a:lnTo>
                    <a:pt x="2048" y="57"/>
                  </a:lnTo>
                  <a:lnTo>
                    <a:pt x="1350" y="488"/>
                  </a:lnTo>
                  <a:lnTo>
                    <a:pt x="624" y="481"/>
                  </a:lnTo>
                  <a:lnTo>
                    <a:pt x="0" y="0"/>
                  </a:lnTo>
                  <a:lnTo>
                    <a:pt x="131" y="53"/>
                  </a:lnTo>
                  <a:lnTo>
                    <a:pt x="13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55"/>
            <p:cNvSpPr>
              <a:spLocks/>
            </p:cNvSpPr>
            <p:nvPr/>
          </p:nvSpPr>
          <p:spPr bwMode="auto">
            <a:xfrm>
              <a:off x="6121967" y="5549478"/>
              <a:ext cx="216361" cy="216361"/>
            </a:xfrm>
            <a:custGeom>
              <a:avLst/>
              <a:gdLst/>
              <a:ahLst/>
              <a:cxnLst>
                <a:cxn ang="0">
                  <a:pos x="76" y="150"/>
                </a:cxn>
                <a:cxn ang="0">
                  <a:pos x="83" y="149"/>
                </a:cxn>
                <a:cxn ang="0">
                  <a:pos x="89" y="149"/>
                </a:cxn>
                <a:cxn ang="0">
                  <a:pos x="97" y="147"/>
                </a:cxn>
                <a:cxn ang="0">
                  <a:pos x="102" y="143"/>
                </a:cxn>
                <a:cxn ang="0">
                  <a:pos x="110" y="141"/>
                </a:cxn>
                <a:cxn ang="0">
                  <a:pos x="116" y="137"/>
                </a:cxn>
                <a:cxn ang="0">
                  <a:pos x="121" y="131"/>
                </a:cxn>
                <a:cxn ang="0">
                  <a:pos x="127" y="128"/>
                </a:cxn>
                <a:cxn ang="0">
                  <a:pos x="131" y="122"/>
                </a:cxn>
                <a:cxn ang="0">
                  <a:pos x="135" y="116"/>
                </a:cxn>
                <a:cxn ang="0">
                  <a:pos x="138" y="109"/>
                </a:cxn>
                <a:cxn ang="0">
                  <a:pos x="142" y="103"/>
                </a:cxn>
                <a:cxn ang="0">
                  <a:pos x="144" y="95"/>
                </a:cxn>
                <a:cxn ang="0">
                  <a:pos x="146" y="90"/>
                </a:cxn>
                <a:cxn ang="0">
                  <a:pos x="148" y="82"/>
                </a:cxn>
                <a:cxn ang="0">
                  <a:pos x="150" y="74"/>
                </a:cxn>
                <a:cxn ang="0">
                  <a:pos x="148" y="67"/>
                </a:cxn>
                <a:cxn ang="0">
                  <a:pos x="146" y="57"/>
                </a:cxn>
                <a:cxn ang="0">
                  <a:pos x="144" y="52"/>
                </a:cxn>
                <a:cxn ang="0">
                  <a:pos x="142" y="44"/>
                </a:cxn>
                <a:cxn ang="0">
                  <a:pos x="135" y="31"/>
                </a:cxn>
                <a:cxn ang="0">
                  <a:pos x="127" y="21"/>
                </a:cxn>
                <a:cxn ang="0">
                  <a:pos x="121" y="15"/>
                </a:cxn>
                <a:cxn ang="0">
                  <a:pos x="116" y="12"/>
                </a:cxn>
                <a:cxn ang="0">
                  <a:pos x="110" y="8"/>
                </a:cxn>
                <a:cxn ang="0">
                  <a:pos x="102" y="6"/>
                </a:cxn>
                <a:cxn ang="0">
                  <a:pos x="97" y="2"/>
                </a:cxn>
                <a:cxn ang="0">
                  <a:pos x="89" y="0"/>
                </a:cxn>
                <a:cxn ang="0">
                  <a:pos x="83" y="0"/>
                </a:cxn>
                <a:cxn ang="0">
                  <a:pos x="76" y="0"/>
                </a:cxn>
                <a:cxn ang="0">
                  <a:pos x="66" y="0"/>
                </a:cxn>
                <a:cxn ang="0">
                  <a:pos x="59" y="0"/>
                </a:cxn>
                <a:cxn ang="0">
                  <a:pos x="51" y="2"/>
                </a:cxn>
                <a:cxn ang="0">
                  <a:pos x="45" y="6"/>
                </a:cxn>
                <a:cxn ang="0">
                  <a:pos x="32" y="12"/>
                </a:cxn>
                <a:cxn ang="0">
                  <a:pos x="22" y="21"/>
                </a:cxn>
                <a:cxn ang="0">
                  <a:pos x="11" y="31"/>
                </a:cxn>
                <a:cxn ang="0">
                  <a:pos x="5" y="44"/>
                </a:cxn>
                <a:cxn ang="0">
                  <a:pos x="3" y="52"/>
                </a:cxn>
                <a:cxn ang="0">
                  <a:pos x="2" y="57"/>
                </a:cxn>
                <a:cxn ang="0">
                  <a:pos x="0" y="67"/>
                </a:cxn>
                <a:cxn ang="0">
                  <a:pos x="0" y="74"/>
                </a:cxn>
                <a:cxn ang="0">
                  <a:pos x="0" y="82"/>
                </a:cxn>
                <a:cxn ang="0">
                  <a:pos x="2" y="90"/>
                </a:cxn>
                <a:cxn ang="0">
                  <a:pos x="3" y="95"/>
                </a:cxn>
                <a:cxn ang="0">
                  <a:pos x="5" y="103"/>
                </a:cxn>
                <a:cxn ang="0">
                  <a:pos x="9" y="109"/>
                </a:cxn>
                <a:cxn ang="0">
                  <a:pos x="11" y="116"/>
                </a:cxn>
                <a:cxn ang="0">
                  <a:pos x="17" y="122"/>
                </a:cxn>
                <a:cxn ang="0">
                  <a:pos x="22" y="128"/>
                </a:cxn>
                <a:cxn ang="0">
                  <a:pos x="32" y="137"/>
                </a:cxn>
                <a:cxn ang="0">
                  <a:pos x="45" y="143"/>
                </a:cxn>
                <a:cxn ang="0">
                  <a:pos x="51" y="147"/>
                </a:cxn>
                <a:cxn ang="0">
                  <a:pos x="59" y="149"/>
                </a:cxn>
                <a:cxn ang="0">
                  <a:pos x="66" y="149"/>
                </a:cxn>
                <a:cxn ang="0">
                  <a:pos x="76" y="150"/>
                </a:cxn>
                <a:cxn ang="0">
                  <a:pos x="76" y="150"/>
                </a:cxn>
              </a:cxnLst>
              <a:rect l="0" t="0" r="r" b="b"/>
              <a:pathLst>
                <a:path w="150" h="150">
                  <a:moveTo>
                    <a:pt x="76" y="150"/>
                  </a:moveTo>
                  <a:lnTo>
                    <a:pt x="83" y="149"/>
                  </a:lnTo>
                  <a:lnTo>
                    <a:pt x="89" y="149"/>
                  </a:lnTo>
                  <a:lnTo>
                    <a:pt x="97" y="147"/>
                  </a:lnTo>
                  <a:lnTo>
                    <a:pt x="102" y="143"/>
                  </a:lnTo>
                  <a:lnTo>
                    <a:pt x="110" y="141"/>
                  </a:lnTo>
                  <a:lnTo>
                    <a:pt x="116" y="137"/>
                  </a:lnTo>
                  <a:lnTo>
                    <a:pt x="121" y="131"/>
                  </a:lnTo>
                  <a:lnTo>
                    <a:pt x="127" y="128"/>
                  </a:lnTo>
                  <a:lnTo>
                    <a:pt x="131" y="122"/>
                  </a:lnTo>
                  <a:lnTo>
                    <a:pt x="135" y="116"/>
                  </a:lnTo>
                  <a:lnTo>
                    <a:pt x="138" y="109"/>
                  </a:lnTo>
                  <a:lnTo>
                    <a:pt x="142" y="103"/>
                  </a:lnTo>
                  <a:lnTo>
                    <a:pt x="144" y="95"/>
                  </a:lnTo>
                  <a:lnTo>
                    <a:pt x="146" y="90"/>
                  </a:lnTo>
                  <a:lnTo>
                    <a:pt x="148" y="82"/>
                  </a:lnTo>
                  <a:lnTo>
                    <a:pt x="150" y="74"/>
                  </a:lnTo>
                  <a:lnTo>
                    <a:pt x="148" y="67"/>
                  </a:lnTo>
                  <a:lnTo>
                    <a:pt x="146" y="57"/>
                  </a:lnTo>
                  <a:lnTo>
                    <a:pt x="144" y="52"/>
                  </a:lnTo>
                  <a:lnTo>
                    <a:pt x="142" y="44"/>
                  </a:lnTo>
                  <a:lnTo>
                    <a:pt x="135" y="31"/>
                  </a:lnTo>
                  <a:lnTo>
                    <a:pt x="127" y="21"/>
                  </a:lnTo>
                  <a:lnTo>
                    <a:pt x="121" y="15"/>
                  </a:lnTo>
                  <a:lnTo>
                    <a:pt x="116" y="12"/>
                  </a:lnTo>
                  <a:lnTo>
                    <a:pt x="110" y="8"/>
                  </a:lnTo>
                  <a:lnTo>
                    <a:pt x="102" y="6"/>
                  </a:lnTo>
                  <a:lnTo>
                    <a:pt x="97" y="2"/>
                  </a:lnTo>
                  <a:lnTo>
                    <a:pt x="89" y="0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66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5" y="6"/>
                  </a:lnTo>
                  <a:lnTo>
                    <a:pt x="32" y="12"/>
                  </a:lnTo>
                  <a:lnTo>
                    <a:pt x="22" y="21"/>
                  </a:lnTo>
                  <a:lnTo>
                    <a:pt x="11" y="31"/>
                  </a:lnTo>
                  <a:lnTo>
                    <a:pt x="5" y="44"/>
                  </a:lnTo>
                  <a:lnTo>
                    <a:pt x="3" y="52"/>
                  </a:lnTo>
                  <a:lnTo>
                    <a:pt x="2" y="57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90"/>
                  </a:lnTo>
                  <a:lnTo>
                    <a:pt x="3" y="95"/>
                  </a:lnTo>
                  <a:lnTo>
                    <a:pt x="5" y="103"/>
                  </a:lnTo>
                  <a:lnTo>
                    <a:pt x="9" y="109"/>
                  </a:lnTo>
                  <a:lnTo>
                    <a:pt x="11" y="116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32" y="137"/>
                  </a:lnTo>
                  <a:lnTo>
                    <a:pt x="45" y="143"/>
                  </a:lnTo>
                  <a:lnTo>
                    <a:pt x="51" y="147"/>
                  </a:lnTo>
                  <a:lnTo>
                    <a:pt x="59" y="149"/>
                  </a:lnTo>
                  <a:lnTo>
                    <a:pt x="66" y="149"/>
                  </a:lnTo>
                  <a:lnTo>
                    <a:pt x="76" y="150"/>
                  </a:lnTo>
                  <a:lnTo>
                    <a:pt x="76" y="1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6153699" y="5563901"/>
              <a:ext cx="138471" cy="147126"/>
            </a:xfrm>
            <a:custGeom>
              <a:avLst/>
              <a:gdLst/>
              <a:ahLst/>
              <a:cxnLst>
                <a:cxn ang="0">
                  <a:pos x="47" y="100"/>
                </a:cxn>
                <a:cxn ang="0">
                  <a:pos x="57" y="98"/>
                </a:cxn>
                <a:cxn ang="0">
                  <a:pos x="66" y="97"/>
                </a:cxn>
                <a:cxn ang="0">
                  <a:pos x="74" y="91"/>
                </a:cxn>
                <a:cxn ang="0">
                  <a:pos x="81" y="85"/>
                </a:cxn>
                <a:cxn ang="0">
                  <a:pos x="89" y="78"/>
                </a:cxn>
                <a:cxn ang="0">
                  <a:pos x="93" y="68"/>
                </a:cxn>
                <a:cxn ang="0">
                  <a:pos x="95" y="59"/>
                </a:cxn>
                <a:cxn ang="0">
                  <a:pos x="97" y="49"/>
                </a:cxn>
                <a:cxn ang="0">
                  <a:pos x="95" y="40"/>
                </a:cxn>
                <a:cxn ang="0">
                  <a:pos x="93" y="30"/>
                </a:cxn>
                <a:cxn ang="0">
                  <a:pos x="89" y="21"/>
                </a:cxn>
                <a:cxn ang="0">
                  <a:pos x="81" y="13"/>
                </a:cxn>
                <a:cxn ang="0">
                  <a:pos x="74" y="7"/>
                </a:cxn>
                <a:cxn ang="0">
                  <a:pos x="66" y="3"/>
                </a:cxn>
                <a:cxn ang="0">
                  <a:pos x="57" y="0"/>
                </a:cxn>
                <a:cxn ang="0">
                  <a:pos x="47" y="0"/>
                </a:cxn>
                <a:cxn ang="0">
                  <a:pos x="38" y="0"/>
                </a:cxn>
                <a:cxn ang="0">
                  <a:pos x="28" y="3"/>
                </a:cxn>
                <a:cxn ang="0">
                  <a:pos x="19" y="7"/>
                </a:cxn>
                <a:cxn ang="0">
                  <a:pos x="13" y="13"/>
                </a:cxn>
                <a:cxn ang="0">
                  <a:pos x="5" y="21"/>
                </a:cxn>
                <a:cxn ang="0">
                  <a:pos x="1" y="30"/>
                </a:cxn>
                <a:cxn ang="0">
                  <a:pos x="0" y="40"/>
                </a:cxn>
                <a:cxn ang="0">
                  <a:pos x="0" y="49"/>
                </a:cxn>
                <a:cxn ang="0">
                  <a:pos x="0" y="59"/>
                </a:cxn>
                <a:cxn ang="0">
                  <a:pos x="1" y="68"/>
                </a:cxn>
                <a:cxn ang="0">
                  <a:pos x="5" y="78"/>
                </a:cxn>
                <a:cxn ang="0">
                  <a:pos x="13" y="85"/>
                </a:cxn>
                <a:cxn ang="0">
                  <a:pos x="19" y="91"/>
                </a:cxn>
                <a:cxn ang="0">
                  <a:pos x="28" y="97"/>
                </a:cxn>
                <a:cxn ang="0">
                  <a:pos x="38" y="98"/>
                </a:cxn>
                <a:cxn ang="0">
                  <a:pos x="47" y="100"/>
                </a:cxn>
                <a:cxn ang="0">
                  <a:pos x="47" y="100"/>
                </a:cxn>
              </a:cxnLst>
              <a:rect l="0" t="0" r="r" b="b"/>
              <a:pathLst>
                <a:path w="97" h="100">
                  <a:moveTo>
                    <a:pt x="47" y="100"/>
                  </a:moveTo>
                  <a:lnTo>
                    <a:pt x="57" y="98"/>
                  </a:lnTo>
                  <a:lnTo>
                    <a:pt x="66" y="97"/>
                  </a:lnTo>
                  <a:lnTo>
                    <a:pt x="74" y="91"/>
                  </a:lnTo>
                  <a:lnTo>
                    <a:pt x="81" y="85"/>
                  </a:lnTo>
                  <a:lnTo>
                    <a:pt x="89" y="78"/>
                  </a:lnTo>
                  <a:lnTo>
                    <a:pt x="93" y="68"/>
                  </a:lnTo>
                  <a:lnTo>
                    <a:pt x="95" y="59"/>
                  </a:lnTo>
                  <a:lnTo>
                    <a:pt x="97" y="49"/>
                  </a:lnTo>
                  <a:lnTo>
                    <a:pt x="95" y="40"/>
                  </a:lnTo>
                  <a:lnTo>
                    <a:pt x="93" y="30"/>
                  </a:lnTo>
                  <a:lnTo>
                    <a:pt x="89" y="21"/>
                  </a:lnTo>
                  <a:lnTo>
                    <a:pt x="81" y="13"/>
                  </a:lnTo>
                  <a:lnTo>
                    <a:pt x="74" y="7"/>
                  </a:lnTo>
                  <a:lnTo>
                    <a:pt x="66" y="3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8" y="3"/>
                  </a:lnTo>
                  <a:lnTo>
                    <a:pt x="19" y="7"/>
                  </a:lnTo>
                  <a:lnTo>
                    <a:pt x="13" y="13"/>
                  </a:lnTo>
                  <a:lnTo>
                    <a:pt x="5" y="21"/>
                  </a:lnTo>
                  <a:lnTo>
                    <a:pt x="1" y="30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59"/>
                  </a:lnTo>
                  <a:lnTo>
                    <a:pt x="1" y="68"/>
                  </a:lnTo>
                  <a:lnTo>
                    <a:pt x="5" y="78"/>
                  </a:lnTo>
                  <a:lnTo>
                    <a:pt x="13" y="85"/>
                  </a:lnTo>
                  <a:lnTo>
                    <a:pt x="19" y="91"/>
                  </a:lnTo>
                  <a:lnTo>
                    <a:pt x="28" y="97"/>
                  </a:lnTo>
                  <a:lnTo>
                    <a:pt x="38" y="98"/>
                  </a:lnTo>
                  <a:lnTo>
                    <a:pt x="47" y="100"/>
                  </a:lnTo>
                  <a:lnTo>
                    <a:pt x="47" y="100"/>
                  </a:lnTo>
                  <a:close/>
                </a:path>
              </a:pathLst>
            </a:custGeom>
            <a:solidFill>
              <a:srgbClr val="E6E6E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72"/>
            <p:cNvSpPr>
              <a:spLocks/>
            </p:cNvSpPr>
            <p:nvPr/>
          </p:nvSpPr>
          <p:spPr bwMode="auto">
            <a:xfrm>
              <a:off x="7639376" y="4634994"/>
              <a:ext cx="124048" cy="126931"/>
            </a:xfrm>
            <a:custGeom>
              <a:avLst/>
              <a:gdLst/>
              <a:ahLst/>
              <a:cxnLst>
                <a:cxn ang="0">
                  <a:pos x="42" y="88"/>
                </a:cxn>
                <a:cxn ang="0">
                  <a:pos x="50" y="84"/>
                </a:cxn>
                <a:cxn ang="0">
                  <a:pos x="59" y="82"/>
                </a:cxn>
                <a:cxn ang="0">
                  <a:pos x="67" y="78"/>
                </a:cxn>
                <a:cxn ang="0">
                  <a:pos x="74" y="72"/>
                </a:cxn>
                <a:cxn ang="0">
                  <a:pos x="78" y="67"/>
                </a:cxn>
                <a:cxn ang="0">
                  <a:pos x="84" y="59"/>
                </a:cxn>
                <a:cxn ang="0">
                  <a:pos x="86" y="50"/>
                </a:cxn>
                <a:cxn ang="0">
                  <a:pos x="86" y="42"/>
                </a:cxn>
                <a:cxn ang="0">
                  <a:pos x="86" y="32"/>
                </a:cxn>
                <a:cxn ang="0">
                  <a:pos x="84" y="25"/>
                </a:cxn>
                <a:cxn ang="0">
                  <a:pos x="78" y="17"/>
                </a:cxn>
                <a:cxn ang="0">
                  <a:pos x="74" y="12"/>
                </a:cxn>
                <a:cxn ang="0">
                  <a:pos x="67" y="6"/>
                </a:cxn>
                <a:cxn ang="0">
                  <a:pos x="59" y="2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3" y="0"/>
                </a:cxn>
                <a:cxn ang="0">
                  <a:pos x="25" y="2"/>
                </a:cxn>
                <a:cxn ang="0">
                  <a:pos x="17" y="6"/>
                </a:cxn>
                <a:cxn ang="0">
                  <a:pos x="12" y="12"/>
                </a:cxn>
                <a:cxn ang="0">
                  <a:pos x="6" y="17"/>
                </a:cxn>
                <a:cxn ang="0">
                  <a:pos x="2" y="25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9"/>
                </a:cxn>
                <a:cxn ang="0">
                  <a:pos x="6" y="67"/>
                </a:cxn>
                <a:cxn ang="0">
                  <a:pos x="12" y="72"/>
                </a:cxn>
                <a:cxn ang="0">
                  <a:pos x="17" y="78"/>
                </a:cxn>
                <a:cxn ang="0">
                  <a:pos x="25" y="82"/>
                </a:cxn>
                <a:cxn ang="0">
                  <a:pos x="33" y="84"/>
                </a:cxn>
                <a:cxn ang="0">
                  <a:pos x="42" y="88"/>
                </a:cxn>
                <a:cxn ang="0">
                  <a:pos x="42" y="88"/>
                </a:cxn>
              </a:cxnLst>
              <a:rect l="0" t="0" r="r" b="b"/>
              <a:pathLst>
                <a:path w="86" h="88">
                  <a:moveTo>
                    <a:pt x="42" y="88"/>
                  </a:moveTo>
                  <a:lnTo>
                    <a:pt x="50" y="84"/>
                  </a:lnTo>
                  <a:lnTo>
                    <a:pt x="59" y="82"/>
                  </a:lnTo>
                  <a:lnTo>
                    <a:pt x="67" y="78"/>
                  </a:lnTo>
                  <a:lnTo>
                    <a:pt x="74" y="72"/>
                  </a:lnTo>
                  <a:lnTo>
                    <a:pt x="78" y="67"/>
                  </a:lnTo>
                  <a:lnTo>
                    <a:pt x="84" y="59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6" y="32"/>
                  </a:lnTo>
                  <a:lnTo>
                    <a:pt x="84" y="25"/>
                  </a:lnTo>
                  <a:lnTo>
                    <a:pt x="78" y="17"/>
                  </a:lnTo>
                  <a:lnTo>
                    <a:pt x="74" y="12"/>
                  </a:lnTo>
                  <a:lnTo>
                    <a:pt x="67" y="6"/>
                  </a:lnTo>
                  <a:lnTo>
                    <a:pt x="59" y="2"/>
                  </a:lnTo>
                  <a:lnTo>
                    <a:pt x="50" y="0"/>
                  </a:lnTo>
                  <a:lnTo>
                    <a:pt x="42" y="0"/>
                  </a:lnTo>
                  <a:lnTo>
                    <a:pt x="33" y="0"/>
                  </a:lnTo>
                  <a:lnTo>
                    <a:pt x="25" y="2"/>
                  </a:lnTo>
                  <a:lnTo>
                    <a:pt x="17" y="6"/>
                  </a:lnTo>
                  <a:lnTo>
                    <a:pt x="12" y="12"/>
                  </a:lnTo>
                  <a:lnTo>
                    <a:pt x="6" y="17"/>
                  </a:lnTo>
                  <a:lnTo>
                    <a:pt x="2" y="25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9"/>
                  </a:lnTo>
                  <a:lnTo>
                    <a:pt x="6" y="67"/>
                  </a:lnTo>
                  <a:lnTo>
                    <a:pt x="12" y="72"/>
                  </a:lnTo>
                  <a:lnTo>
                    <a:pt x="17" y="78"/>
                  </a:lnTo>
                  <a:lnTo>
                    <a:pt x="25" y="82"/>
                  </a:lnTo>
                  <a:lnTo>
                    <a:pt x="33" y="84"/>
                  </a:lnTo>
                  <a:lnTo>
                    <a:pt x="42" y="88"/>
                  </a:lnTo>
                  <a:lnTo>
                    <a:pt x="42" y="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73"/>
            <p:cNvSpPr>
              <a:spLocks/>
            </p:cNvSpPr>
            <p:nvPr/>
          </p:nvSpPr>
          <p:spPr bwMode="auto">
            <a:xfrm>
              <a:off x="5795983" y="4660959"/>
              <a:ext cx="89430" cy="89430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18" y="59"/>
                </a:cxn>
                <a:cxn ang="0">
                  <a:pos x="10" y="53"/>
                </a:cxn>
                <a:cxn ang="0">
                  <a:pos x="2" y="42"/>
                </a:cxn>
                <a:cxn ang="0">
                  <a:pos x="0" y="33"/>
                </a:cxn>
                <a:cxn ang="0">
                  <a:pos x="2" y="19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42" y="4"/>
                </a:cxn>
                <a:cxn ang="0">
                  <a:pos x="46" y="6"/>
                </a:cxn>
                <a:cxn ang="0">
                  <a:pos x="52" y="10"/>
                </a:cxn>
                <a:cxn ang="0">
                  <a:pos x="57" y="19"/>
                </a:cxn>
                <a:cxn ang="0">
                  <a:pos x="61" y="33"/>
                </a:cxn>
                <a:cxn ang="0">
                  <a:pos x="57" y="42"/>
                </a:cxn>
                <a:cxn ang="0">
                  <a:pos x="52" y="53"/>
                </a:cxn>
                <a:cxn ang="0">
                  <a:pos x="46" y="55"/>
                </a:cxn>
                <a:cxn ang="0">
                  <a:pos x="42" y="59"/>
                </a:cxn>
                <a:cxn ang="0">
                  <a:pos x="37" y="61"/>
                </a:cxn>
                <a:cxn ang="0">
                  <a:pos x="31" y="63"/>
                </a:cxn>
                <a:cxn ang="0">
                  <a:pos x="31" y="63"/>
                </a:cxn>
              </a:cxnLst>
              <a:rect l="0" t="0" r="r" b="b"/>
              <a:pathLst>
                <a:path w="61" h="63">
                  <a:moveTo>
                    <a:pt x="31" y="63"/>
                  </a:moveTo>
                  <a:lnTo>
                    <a:pt x="18" y="59"/>
                  </a:lnTo>
                  <a:lnTo>
                    <a:pt x="10" y="53"/>
                  </a:lnTo>
                  <a:lnTo>
                    <a:pt x="2" y="42"/>
                  </a:lnTo>
                  <a:lnTo>
                    <a:pt x="0" y="33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2" y="4"/>
                  </a:lnTo>
                  <a:lnTo>
                    <a:pt x="46" y="6"/>
                  </a:lnTo>
                  <a:lnTo>
                    <a:pt x="52" y="10"/>
                  </a:lnTo>
                  <a:lnTo>
                    <a:pt x="57" y="19"/>
                  </a:lnTo>
                  <a:lnTo>
                    <a:pt x="61" y="33"/>
                  </a:lnTo>
                  <a:lnTo>
                    <a:pt x="57" y="42"/>
                  </a:lnTo>
                  <a:lnTo>
                    <a:pt x="52" y="53"/>
                  </a:lnTo>
                  <a:lnTo>
                    <a:pt x="46" y="55"/>
                  </a:lnTo>
                  <a:lnTo>
                    <a:pt x="42" y="59"/>
                  </a:lnTo>
                  <a:lnTo>
                    <a:pt x="37" y="61"/>
                  </a:lnTo>
                  <a:lnTo>
                    <a:pt x="31" y="63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" name="Freeform 76"/>
            <p:cNvSpPr>
              <a:spLocks/>
            </p:cNvSpPr>
            <p:nvPr/>
          </p:nvSpPr>
          <p:spPr bwMode="auto">
            <a:xfrm>
              <a:off x="5054589" y="4029186"/>
              <a:ext cx="1468367" cy="1474136"/>
            </a:xfrm>
            <a:custGeom>
              <a:avLst/>
              <a:gdLst/>
              <a:ahLst/>
              <a:cxnLst>
                <a:cxn ang="0">
                  <a:pos x="616" y="932"/>
                </a:cxn>
                <a:cxn ang="0">
                  <a:pos x="709" y="899"/>
                </a:cxn>
                <a:cxn ang="0">
                  <a:pos x="791" y="850"/>
                </a:cxn>
                <a:cxn ang="0">
                  <a:pos x="861" y="783"/>
                </a:cxn>
                <a:cxn ang="0">
                  <a:pos x="917" y="705"/>
                </a:cxn>
                <a:cxn ang="0">
                  <a:pos x="955" y="614"/>
                </a:cxn>
                <a:cxn ang="0">
                  <a:pos x="972" y="517"/>
                </a:cxn>
                <a:cxn ang="0">
                  <a:pos x="966" y="428"/>
                </a:cxn>
                <a:cxn ang="0">
                  <a:pos x="947" y="350"/>
                </a:cxn>
                <a:cxn ang="0">
                  <a:pos x="915" y="276"/>
                </a:cxn>
                <a:cxn ang="0">
                  <a:pos x="871" y="211"/>
                </a:cxn>
                <a:cxn ang="0">
                  <a:pos x="814" y="154"/>
                </a:cxn>
                <a:cxn ang="0">
                  <a:pos x="751" y="108"/>
                </a:cxn>
                <a:cxn ang="0">
                  <a:pos x="679" y="74"/>
                </a:cxn>
                <a:cxn ang="0">
                  <a:pos x="683" y="30"/>
                </a:cxn>
                <a:cxn ang="0">
                  <a:pos x="763" y="68"/>
                </a:cxn>
                <a:cxn ang="0">
                  <a:pos x="835" y="118"/>
                </a:cxn>
                <a:cxn ang="0">
                  <a:pos x="898" y="181"/>
                </a:cxn>
                <a:cxn ang="0">
                  <a:pos x="949" y="255"/>
                </a:cxn>
                <a:cxn ang="0">
                  <a:pos x="987" y="336"/>
                </a:cxn>
                <a:cxn ang="0">
                  <a:pos x="1012" y="426"/>
                </a:cxn>
                <a:cxn ang="0">
                  <a:pos x="1017" y="525"/>
                </a:cxn>
                <a:cxn ang="0">
                  <a:pos x="1000" y="637"/>
                </a:cxn>
                <a:cxn ang="0">
                  <a:pos x="960" y="741"/>
                </a:cxn>
                <a:cxn ang="0">
                  <a:pos x="899" y="835"/>
                </a:cxn>
                <a:cxn ang="0">
                  <a:pos x="820" y="911"/>
                </a:cxn>
                <a:cxn ang="0">
                  <a:pos x="728" y="970"/>
                </a:cxn>
                <a:cxn ang="0">
                  <a:pos x="622" y="1008"/>
                </a:cxn>
                <a:cxn ang="0">
                  <a:pos x="508" y="1023"/>
                </a:cxn>
                <a:cxn ang="0">
                  <a:pos x="390" y="1008"/>
                </a:cxn>
                <a:cxn ang="0">
                  <a:pos x="285" y="970"/>
                </a:cxn>
                <a:cxn ang="0">
                  <a:pos x="192" y="911"/>
                </a:cxn>
                <a:cxn ang="0">
                  <a:pos x="114" y="835"/>
                </a:cxn>
                <a:cxn ang="0">
                  <a:pos x="51" y="741"/>
                </a:cxn>
                <a:cxn ang="0">
                  <a:pos x="13" y="637"/>
                </a:cxn>
                <a:cxn ang="0">
                  <a:pos x="0" y="525"/>
                </a:cxn>
                <a:cxn ang="0">
                  <a:pos x="10" y="407"/>
                </a:cxn>
                <a:cxn ang="0">
                  <a:pos x="42" y="300"/>
                </a:cxn>
                <a:cxn ang="0">
                  <a:pos x="99" y="203"/>
                </a:cxn>
                <a:cxn ang="0">
                  <a:pos x="173" y="122"/>
                </a:cxn>
                <a:cxn ang="0">
                  <a:pos x="264" y="61"/>
                </a:cxn>
                <a:cxn ang="0">
                  <a:pos x="367" y="17"/>
                </a:cxn>
                <a:cxn ang="0">
                  <a:pos x="481" y="0"/>
                </a:cxn>
                <a:cxn ang="0">
                  <a:pos x="559" y="2"/>
                </a:cxn>
                <a:cxn ang="0">
                  <a:pos x="622" y="13"/>
                </a:cxn>
                <a:cxn ang="0">
                  <a:pos x="559" y="48"/>
                </a:cxn>
                <a:cxn ang="0">
                  <a:pos x="458" y="51"/>
                </a:cxn>
                <a:cxn ang="0">
                  <a:pos x="361" y="76"/>
                </a:cxn>
                <a:cxn ang="0">
                  <a:pos x="278" y="122"/>
                </a:cxn>
                <a:cxn ang="0">
                  <a:pos x="204" y="184"/>
                </a:cxn>
                <a:cxn ang="0">
                  <a:pos x="145" y="260"/>
                </a:cxn>
                <a:cxn ang="0">
                  <a:pos x="103" y="350"/>
                </a:cxn>
                <a:cxn ang="0">
                  <a:pos x="84" y="449"/>
                </a:cxn>
                <a:cxn ang="0">
                  <a:pos x="84" y="549"/>
                </a:cxn>
                <a:cxn ang="0">
                  <a:pos x="107" y="644"/>
                </a:cxn>
                <a:cxn ang="0">
                  <a:pos x="150" y="732"/>
                </a:cxn>
                <a:cxn ang="0">
                  <a:pos x="213" y="808"/>
                </a:cxn>
                <a:cxn ang="0">
                  <a:pos x="285" y="867"/>
                </a:cxn>
                <a:cxn ang="0">
                  <a:pos x="373" y="913"/>
                </a:cxn>
                <a:cxn ang="0">
                  <a:pos x="470" y="935"/>
                </a:cxn>
              </a:cxnLst>
              <a:rect l="0" t="0" r="r" b="b"/>
              <a:pathLst>
                <a:path w="1019" h="1023">
                  <a:moveTo>
                    <a:pt x="527" y="941"/>
                  </a:moveTo>
                  <a:lnTo>
                    <a:pt x="538" y="939"/>
                  </a:lnTo>
                  <a:lnTo>
                    <a:pt x="550" y="939"/>
                  </a:lnTo>
                  <a:lnTo>
                    <a:pt x="559" y="937"/>
                  </a:lnTo>
                  <a:lnTo>
                    <a:pt x="571" y="937"/>
                  </a:lnTo>
                  <a:lnTo>
                    <a:pt x="582" y="935"/>
                  </a:lnTo>
                  <a:lnTo>
                    <a:pt x="593" y="933"/>
                  </a:lnTo>
                  <a:lnTo>
                    <a:pt x="605" y="932"/>
                  </a:lnTo>
                  <a:lnTo>
                    <a:pt x="616" y="932"/>
                  </a:lnTo>
                  <a:lnTo>
                    <a:pt x="626" y="928"/>
                  </a:lnTo>
                  <a:lnTo>
                    <a:pt x="637" y="926"/>
                  </a:lnTo>
                  <a:lnTo>
                    <a:pt x="647" y="922"/>
                  </a:lnTo>
                  <a:lnTo>
                    <a:pt x="658" y="920"/>
                  </a:lnTo>
                  <a:lnTo>
                    <a:pt x="668" y="914"/>
                  </a:lnTo>
                  <a:lnTo>
                    <a:pt x="679" y="913"/>
                  </a:lnTo>
                  <a:lnTo>
                    <a:pt x="688" y="909"/>
                  </a:lnTo>
                  <a:lnTo>
                    <a:pt x="700" y="905"/>
                  </a:lnTo>
                  <a:lnTo>
                    <a:pt x="709" y="899"/>
                  </a:lnTo>
                  <a:lnTo>
                    <a:pt x="719" y="895"/>
                  </a:lnTo>
                  <a:lnTo>
                    <a:pt x="728" y="890"/>
                  </a:lnTo>
                  <a:lnTo>
                    <a:pt x="738" y="886"/>
                  </a:lnTo>
                  <a:lnTo>
                    <a:pt x="747" y="878"/>
                  </a:lnTo>
                  <a:lnTo>
                    <a:pt x="757" y="875"/>
                  </a:lnTo>
                  <a:lnTo>
                    <a:pt x="764" y="867"/>
                  </a:lnTo>
                  <a:lnTo>
                    <a:pt x="774" y="863"/>
                  </a:lnTo>
                  <a:lnTo>
                    <a:pt x="782" y="855"/>
                  </a:lnTo>
                  <a:lnTo>
                    <a:pt x="791" y="850"/>
                  </a:lnTo>
                  <a:lnTo>
                    <a:pt x="799" y="842"/>
                  </a:lnTo>
                  <a:lnTo>
                    <a:pt x="808" y="836"/>
                  </a:lnTo>
                  <a:lnTo>
                    <a:pt x="816" y="829"/>
                  </a:lnTo>
                  <a:lnTo>
                    <a:pt x="825" y="823"/>
                  </a:lnTo>
                  <a:lnTo>
                    <a:pt x="833" y="816"/>
                  </a:lnTo>
                  <a:lnTo>
                    <a:pt x="842" y="808"/>
                  </a:lnTo>
                  <a:lnTo>
                    <a:pt x="848" y="800"/>
                  </a:lnTo>
                  <a:lnTo>
                    <a:pt x="856" y="791"/>
                  </a:lnTo>
                  <a:lnTo>
                    <a:pt x="861" y="783"/>
                  </a:lnTo>
                  <a:lnTo>
                    <a:pt x="869" y="776"/>
                  </a:lnTo>
                  <a:lnTo>
                    <a:pt x="875" y="766"/>
                  </a:lnTo>
                  <a:lnTo>
                    <a:pt x="882" y="759"/>
                  </a:lnTo>
                  <a:lnTo>
                    <a:pt x="888" y="749"/>
                  </a:lnTo>
                  <a:lnTo>
                    <a:pt x="896" y="741"/>
                  </a:lnTo>
                  <a:lnTo>
                    <a:pt x="899" y="732"/>
                  </a:lnTo>
                  <a:lnTo>
                    <a:pt x="905" y="722"/>
                  </a:lnTo>
                  <a:lnTo>
                    <a:pt x="911" y="713"/>
                  </a:lnTo>
                  <a:lnTo>
                    <a:pt x="917" y="705"/>
                  </a:lnTo>
                  <a:lnTo>
                    <a:pt x="922" y="694"/>
                  </a:lnTo>
                  <a:lnTo>
                    <a:pt x="926" y="684"/>
                  </a:lnTo>
                  <a:lnTo>
                    <a:pt x="932" y="677"/>
                  </a:lnTo>
                  <a:lnTo>
                    <a:pt x="938" y="667"/>
                  </a:lnTo>
                  <a:lnTo>
                    <a:pt x="939" y="656"/>
                  </a:lnTo>
                  <a:lnTo>
                    <a:pt x="943" y="644"/>
                  </a:lnTo>
                  <a:lnTo>
                    <a:pt x="947" y="635"/>
                  </a:lnTo>
                  <a:lnTo>
                    <a:pt x="951" y="625"/>
                  </a:lnTo>
                  <a:lnTo>
                    <a:pt x="955" y="614"/>
                  </a:lnTo>
                  <a:lnTo>
                    <a:pt x="957" y="605"/>
                  </a:lnTo>
                  <a:lnTo>
                    <a:pt x="960" y="593"/>
                  </a:lnTo>
                  <a:lnTo>
                    <a:pt x="962" y="584"/>
                  </a:lnTo>
                  <a:lnTo>
                    <a:pt x="964" y="572"/>
                  </a:lnTo>
                  <a:lnTo>
                    <a:pt x="966" y="561"/>
                  </a:lnTo>
                  <a:lnTo>
                    <a:pt x="966" y="549"/>
                  </a:lnTo>
                  <a:lnTo>
                    <a:pt x="968" y="538"/>
                  </a:lnTo>
                  <a:lnTo>
                    <a:pt x="970" y="527"/>
                  </a:lnTo>
                  <a:lnTo>
                    <a:pt x="972" y="517"/>
                  </a:lnTo>
                  <a:lnTo>
                    <a:pt x="972" y="506"/>
                  </a:lnTo>
                  <a:lnTo>
                    <a:pt x="972" y="496"/>
                  </a:lnTo>
                  <a:lnTo>
                    <a:pt x="972" y="485"/>
                  </a:lnTo>
                  <a:lnTo>
                    <a:pt x="972" y="475"/>
                  </a:lnTo>
                  <a:lnTo>
                    <a:pt x="970" y="466"/>
                  </a:lnTo>
                  <a:lnTo>
                    <a:pt x="970" y="456"/>
                  </a:lnTo>
                  <a:lnTo>
                    <a:pt x="968" y="447"/>
                  </a:lnTo>
                  <a:lnTo>
                    <a:pt x="968" y="437"/>
                  </a:lnTo>
                  <a:lnTo>
                    <a:pt x="966" y="428"/>
                  </a:lnTo>
                  <a:lnTo>
                    <a:pt x="966" y="420"/>
                  </a:lnTo>
                  <a:lnTo>
                    <a:pt x="962" y="409"/>
                  </a:lnTo>
                  <a:lnTo>
                    <a:pt x="960" y="401"/>
                  </a:lnTo>
                  <a:lnTo>
                    <a:pt x="958" y="392"/>
                  </a:lnTo>
                  <a:lnTo>
                    <a:pt x="957" y="384"/>
                  </a:lnTo>
                  <a:lnTo>
                    <a:pt x="955" y="375"/>
                  </a:lnTo>
                  <a:lnTo>
                    <a:pt x="951" y="367"/>
                  </a:lnTo>
                  <a:lnTo>
                    <a:pt x="949" y="357"/>
                  </a:lnTo>
                  <a:lnTo>
                    <a:pt x="947" y="350"/>
                  </a:lnTo>
                  <a:lnTo>
                    <a:pt x="943" y="340"/>
                  </a:lnTo>
                  <a:lnTo>
                    <a:pt x="939" y="333"/>
                  </a:lnTo>
                  <a:lnTo>
                    <a:pt x="938" y="323"/>
                  </a:lnTo>
                  <a:lnTo>
                    <a:pt x="934" y="316"/>
                  </a:lnTo>
                  <a:lnTo>
                    <a:pt x="928" y="306"/>
                  </a:lnTo>
                  <a:lnTo>
                    <a:pt x="926" y="298"/>
                  </a:lnTo>
                  <a:lnTo>
                    <a:pt x="922" y="291"/>
                  </a:lnTo>
                  <a:lnTo>
                    <a:pt x="919" y="283"/>
                  </a:lnTo>
                  <a:lnTo>
                    <a:pt x="915" y="276"/>
                  </a:lnTo>
                  <a:lnTo>
                    <a:pt x="909" y="268"/>
                  </a:lnTo>
                  <a:lnTo>
                    <a:pt x="905" y="260"/>
                  </a:lnTo>
                  <a:lnTo>
                    <a:pt x="901" y="253"/>
                  </a:lnTo>
                  <a:lnTo>
                    <a:pt x="896" y="245"/>
                  </a:lnTo>
                  <a:lnTo>
                    <a:pt x="892" y="240"/>
                  </a:lnTo>
                  <a:lnTo>
                    <a:pt x="886" y="232"/>
                  </a:lnTo>
                  <a:lnTo>
                    <a:pt x="882" y="226"/>
                  </a:lnTo>
                  <a:lnTo>
                    <a:pt x="875" y="217"/>
                  </a:lnTo>
                  <a:lnTo>
                    <a:pt x="871" y="211"/>
                  </a:lnTo>
                  <a:lnTo>
                    <a:pt x="863" y="203"/>
                  </a:lnTo>
                  <a:lnTo>
                    <a:pt x="860" y="196"/>
                  </a:lnTo>
                  <a:lnTo>
                    <a:pt x="852" y="190"/>
                  </a:lnTo>
                  <a:lnTo>
                    <a:pt x="846" y="184"/>
                  </a:lnTo>
                  <a:lnTo>
                    <a:pt x="841" y="177"/>
                  </a:lnTo>
                  <a:lnTo>
                    <a:pt x="835" y="171"/>
                  </a:lnTo>
                  <a:lnTo>
                    <a:pt x="827" y="165"/>
                  </a:lnTo>
                  <a:lnTo>
                    <a:pt x="822" y="160"/>
                  </a:lnTo>
                  <a:lnTo>
                    <a:pt x="814" y="154"/>
                  </a:lnTo>
                  <a:lnTo>
                    <a:pt x="808" y="148"/>
                  </a:lnTo>
                  <a:lnTo>
                    <a:pt x="803" y="143"/>
                  </a:lnTo>
                  <a:lnTo>
                    <a:pt x="795" y="137"/>
                  </a:lnTo>
                  <a:lnTo>
                    <a:pt x="787" y="131"/>
                  </a:lnTo>
                  <a:lnTo>
                    <a:pt x="782" y="127"/>
                  </a:lnTo>
                  <a:lnTo>
                    <a:pt x="774" y="122"/>
                  </a:lnTo>
                  <a:lnTo>
                    <a:pt x="766" y="116"/>
                  </a:lnTo>
                  <a:lnTo>
                    <a:pt x="759" y="110"/>
                  </a:lnTo>
                  <a:lnTo>
                    <a:pt x="751" y="108"/>
                  </a:lnTo>
                  <a:lnTo>
                    <a:pt x="744" y="103"/>
                  </a:lnTo>
                  <a:lnTo>
                    <a:pt x="736" y="99"/>
                  </a:lnTo>
                  <a:lnTo>
                    <a:pt x="728" y="95"/>
                  </a:lnTo>
                  <a:lnTo>
                    <a:pt x="721" y="91"/>
                  </a:lnTo>
                  <a:lnTo>
                    <a:pt x="711" y="87"/>
                  </a:lnTo>
                  <a:lnTo>
                    <a:pt x="706" y="84"/>
                  </a:lnTo>
                  <a:lnTo>
                    <a:pt x="696" y="80"/>
                  </a:lnTo>
                  <a:lnTo>
                    <a:pt x="688" y="78"/>
                  </a:lnTo>
                  <a:lnTo>
                    <a:pt x="679" y="74"/>
                  </a:lnTo>
                  <a:lnTo>
                    <a:pt x="671" y="70"/>
                  </a:lnTo>
                  <a:lnTo>
                    <a:pt x="664" y="68"/>
                  </a:lnTo>
                  <a:lnTo>
                    <a:pt x="656" y="68"/>
                  </a:lnTo>
                  <a:lnTo>
                    <a:pt x="656" y="55"/>
                  </a:lnTo>
                  <a:lnTo>
                    <a:pt x="658" y="44"/>
                  </a:lnTo>
                  <a:lnTo>
                    <a:pt x="662" y="32"/>
                  </a:lnTo>
                  <a:lnTo>
                    <a:pt x="664" y="25"/>
                  </a:lnTo>
                  <a:lnTo>
                    <a:pt x="673" y="27"/>
                  </a:lnTo>
                  <a:lnTo>
                    <a:pt x="683" y="30"/>
                  </a:lnTo>
                  <a:lnTo>
                    <a:pt x="690" y="34"/>
                  </a:lnTo>
                  <a:lnTo>
                    <a:pt x="700" y="38"/>
                  </a:lnTo>
                  <a:lnTo>
                    <a:pt x="709" y="42"/>
                  </a:lnTo>
                  <a:lnTo>
                    <a:pt x="719" y="44"/>
                  </a:lnTo>
                  <a:lnTo>
                    <a:pt x="728" y="49"/>
                  </a:lnTo>
                  <a:lnTo>
                    <a:pt x="736" y="55"/>
                  </a:lnTo>
                  <a:lnTo>
                    <a:pt x="745" y="59"/>
                  </a:lnTo>
                  <a:lnTo>
                    <a:pt x="753" y="63"/>
                  </a:lnTo>
                  <a:lnTo>
                    <a:pt x="763" y="68"/>
                  </a:lnTo>
                  <a:lnTo>
                    <a:pt x="770" y="72"/>
                  </a:lnTo>
                  <a:lnTo>
                    <a:pt x="780" y="78"/>
                  </a:lnTo>
                  <a:lnTo>
                    <a:pt x="787" y="84"/>
                  </a:lnTo>
                  <a:lnTo>
                    <a:pt x="797" y="87"/>
                  </a:lnTo>
                  <a:lnTo>
                    <a:pt x="804" y="95"/>
                  </a:lnTo>
                  <a:lnTo>
                    <a:pt x="812" y="99"/>
                  </a:lnTo>
                  <a:lnTo>
                    <a:pt x="820" y="105"/>
                  </a:lnTo>
                  <a:lnTo>
                    <a:pt x="827" y="110"/>
                  </a:lnTo>
                  <a:lnTo>
                    <a:pt x="835" y="118"/>
                  </a:lnTo>
                  <a:lnTo>
                    <a:pt x="842" y="125"/>
                  </a:lnTo>
                  <a:lnTo>
                    <a:pt x="850" y="131"/>
                  </a:lnTo>
                  <a:lnTo>
                    <a:pt x="856" y="139"/>
                  </a:lnTo>
                  <a:lnTo>
                    <a:pt x="865" y="144"/>
                  </a:lnTo>
                  <a:lnTo>
                    <a:pt x="871" y="152"/>
                  </a:lnTo>
                  <a:lnTo>
                    <a:pt x="879" y="160"/>
                  </a:lnTo>
                  <a:lnTo>
                    <a:pt x="884" y="165"/>
                  </a:lnTo>
                  <a:lnTo>
                    <a:pt x="892" y="173"/>
                  </a:lnTo>
                  <a:lnTo>
                    <a:pt x="898" y="181"/>
                  </a:lnTo>
                  <a:lnTo>
                    <a:pt x="905" y="188"/>
                  </a:lnTo>
                  <a:lnTo>
                    <a:pt x="911" y="196"/>
                  </a:lnTo>
                  <a:lnTo>
                    <a:pt x="919" y="205"/>
                  </a:lnTo>
                  <a:lnTo>
                    <a:pt x="922" y="213"/>
                  </a:lnTo>
                  <a:lnTo>
                    <a:pt x="928" y="221"/>
                  </a:lnTo>
                  <a:lnTo>
                    <a:pt x="934" y="228"/>
                  </a:lnTo>
                  <a:lnTo>
                    <a:pt x="939" y="238"/>
                  </a:lnTo>
                  <a:lnTo>
                    <a:pt x="943" y="245"/>
                  </a:lnTo>
                  <a:lnTo>
                    <a:pt x="949" y="255"/>
                  </a:lnTo>
                  <a:lnTo>
                    <a:pt x="955" y="262"/>
                  </a:lnTo>
                  <a:lnTo>
                    <a:pt x="960" y="274"/>
                  </a:lnTo>
                  <a:lnTo>
                    <a:pt x="962" y="281"/>
                  </a:lnTo>
                  <a:lnTo>
                    <a:pt x="968" y="291"/>
                  </a:lnTo>
                  <a:lnTo>
                    <a:pt x="972" y="298"/>
                  </a:lnTo>
                  <a:lnTo>
                    <a:pt x="977" y="308"/>
                  </a:lnTo>
                  <a:lnTo>
                    <a:pt x="979" y="317"/>
                  </a:lnTo>
                  <a:lnTo>
                    <a:pt x="983" y="327"/>
                  </a:lnTo>
                  <a:lnTo>
                    <a:pt x="987" y="336"/>
                  </a:lnTo>
                  <a:lnTo>
                    <a:pt x="991" y="348"/>
                  </a:lnTo>
                  <a:lnTo>
                    <a:pt x="995" y="357"/>
                  </a:lnTo>
                  <a:lnTo>
                    <a:pt x="996" y="367"/>
                  </a:lnTo>
                  <a:lnTo>
                    <a:pt x="998" y="375"/>
                  </a:lnTo>
                  <a:lnTo>
                    <a:pt x="1002" y="386"/>
                  </a:lnTo>
                  <a:lnTo>
                    <a:pt x="1004" y="395"/>
                  </a:lnTo>
                  <a:lnTo>
                    <a:pt x="1006" y="407"/>
                  </a:lnTo>
                  <a:lnTo>
                    <a:pt x="1008" y="416"/>
                  </a:lnTo>
                  <a:lnTo>
                    <a:pt x="1012" y="426"/>
                  </a:lnTo>
                  <a:lnTo>
                    <a:pt x="1012" y="437"/>
                  </a:lnTo>
                  <a:lnTo>
                    <a:pt x="1014" y="447"/>
                  </a:lnTo>
                  <a:lnTo>
                    <a:pt x="1014" y="458"/>
                  </a:lnTo>
                  <a:lnTo>
                    <a:pt x="1017" y="468"/>
                  </a:lnTo>
                  <a:lnTo>
                    <a:pt x="1017" y="479"/>
                  </a:lnTo>
                  <a:lnTo>
                    <a:pt x="1017" y="490"/>
                  </a:lnTo>
                  <a:lnTo>
                    <a:pt x="1017" y="500"/>
                  </a:lnTo>
                  <a:lnTo>
                    <a:pt x="1019" y="511"/>
                  </a:lnTo>
                  <a:lnTo>
                    <a:pt x="1017" y="525"/>
                  </a:lnTo>
                  <a:lnTo>
                    <a:pt x="1017" y="536"/>
                  </a:lnTo>
                  <a:lnTo>
                    <a:pt x="1017" y="549"/>
                  </a:lnTo>
                  <a:lnTo>
                    <a:pt x="1015" y="561"/>
                  </a:lnTo>
                  <a:lnTo>
                    <a:pt x="1014" y="574"/>
                  </a:lnTo>
                  <a:lnTo>
                    <a:pt x="1012" y="587"/>
                  </a:lnTo>
                  <a:lnTo>
                    <a:pt x="1008" y="599"/>
                  </a:lnTo>
                  <a:lnTo>
                    <a:pt x="1008" y="614"/>
                  </a:lnTo>
                  <a:lnTo>
                    <a:pt x="1004" y="625"/>
                  </a:lnTo>
                  <a:lnTo>
                    <a:pt x="1000" y="637"/>
                  </a:lnTo>
                  <a:lnTo>
                    <a:pt x="996" y="648"/>
                  </a:lnTo>
                  <a:lnTo>
                    <a:pt x="995" y="662"/>
                  </a:lnTo>
                  <a:lnTo>
                    <a:pt x="989" y="673"/>
                  </a:lnTo>
                  <a:lnTo>
                    <a:pt x="985" y="684"/>
                  </a:lnTo>
                  <a:lnTo>
                    <a:pt x="981" y="696"/>
                  </a:lnTo>
                  <a:lnTo>
                    <a:pt x="977" y="709"/>
                  </a:lnTo>
                  <a:lnTo>
                    <a:pt x="972" y="719"/>
                  </a:lnTo>
                  <a:lnTo>
                    <a:pt x="966" y="730"/>
                  </a:lnTo>
                  <a:lnTo>
                    <a:pt x="960" y="741"/>
                  </a:lnTo>
                  <a:lnTo>
                    <a:pt x="955" y="753"/>
                  </a:lnTo>
                  <a:lnTo>
                    <a:pt x="949" y="762"/>
                  </a:lnTo>
                  <a:lnTo>
                    <a:pt x="943" y="774"/>
                  </a:lnTo>
                  <a:lnTo>
                    <a:pt x="936" y="783"/>
                  </a:lnTo>
                  <a:lnTo>
                    <a:pt x="930" y="795"/>
                  </a:lnTo>
                  <a:lnTo>
                    <a:pt x="922" y="804"/>
                  </a:lnTo>
                  <a:lnTo>
                    <a:pt x="915" y="814"/>
                  </a:lnTo>
                  <a:lnTo>
                    <a:pt x="907" y="823"/>
                  </a:lnTo>
                  <a:lnTo>
                    <a:pt x="899" y="835"/>
                  </a:lnTo>
                  <a:lnTo>
                    <a:pt x="892" y="842"/>
                  </a:lnTo>
                  <a:lnTo>
                    <a:pt x="884" y="852"/>
                  </a:lnTo>
                  <a:lnTo>
                    <a:pt x="877" y="861"/>
                  </a:lnTo>
                  <a:lnTo>
                    <a:pt x="869" y="871"/>
                  </a:lnTo>
                  <a:lnTo>
                    <a:pt x="858" y="880"/>
                  </a:lnTo>
                  <a:lnTo>
                    <a:pt x="848" y="888"/>
                  </a:lnTo>
                  <a:lnTo>
                    <a:pt x="841" y="895"/>
                  </a:lnTo>
                  <a:lnTo>
                    <a:pt x="831" y="903"/>
                  </a:lnTo>
                  <a:lnTo>
                    <a:pt x="820" y="911"/>
                  </a:lnTo>
                  <a:lnTo>
                    <a:pt x="810" y="918"/>
                  </a:lnTo>
                  <a:lnTo>
                    <a:pt x="801" y="926"/>
                  </a:lnTo>
                  <a:lnTo>
                    <a:pt x="791" y="933"/>
                  </a:lnTo>
                  <a:lnTo>
                    <a:pt x="780" y="939"/>
                  </a:lnTo>
                  <a:lnTo>
                    <a:pt x="770" y="947"/>
                  </a:lnTo>
                  <a:lnTo>
                    <a:pt x="759" y="952"/>
                  </a:lnTo>
                  <a:lnTo>
                    <a:pt x="749" y="958"/>
                  </a:lnTo>
                  <a:lnTo>
                    <a:pt x="738" y="964"/>
                  </a:lnTo>
                  <a:lnTo>
                    <a:pt x="728" y="970"/>
                  </a:lnTo>
                  <a:lnTo>
                    <a:pt x="717" y="975"/>
                  </a:lnTo>
                  <a:lnTo>
                    <a:pt x="706" y="981"/>
                  </a:lnTo>
                  <a:lnTo>
                    <a:pt x="694" y="985"/>
                  </a:lnTo>
                  <a:lnTo>
                    <a:pt x="683" y="990"/>
                  </a:lnTo>
                  <a:lnTo>
                    <a:pt x="669" y="992"/>
                  </a:lnTo>
                  <a:lnTo>
                    <a:pt x="658" y="998"/>
                  </a:lnTo>
                  <a:lnTo>
                    <a:pt x="645" y="1000"/>
                  </a:lnTo>
                  <a:lnTo>
                    <a:pt x="633" y="1004"/>
                  </a:lnTo>
                  <a:lnTo>
                    <a:pt x="622" y="1008"/>
                  </a:lnTo>
                  <a:lnTo>
                    <a:pt x="610" y="1011"/>
                  </a:lnTo>
                  <a:lnTo>
                    <a:pt x="597" y="1011"/>
                  </a:lnTo>
                  <a:lnTo>
                    <a:pt x="584" y="1015"/>
                  </a:lnTo>
                  <a:lnTo>
                    <a:pt x="571" y="1017"/>
                  </a:lnTo>
                  <a:lnTo>
                    <a:pt x="559" y="1019"/>
                  </a:lnTo>
                  <a:lnTo>
                    <a:pt x="546" y="1021"/>
                  </a:lnTo>
                  <a:lnTo>
                    <a:pt x="533" y="1021"/>
                  </a:lnTo>
                  <a:lnTo>
                    <a:pt x="521" y="1021"/>
                  </a:lnTo>
                  <a:lnTo>
                    <a:pt x="508" y="1023"/>
                  </a:lnTo>
                  <a:lnTo>
                    <a:pt x="494" y="1021"/>
                  </a:lnTo>
                  <a:lnTo>
                    <a:pt x="481" y="1021"/>
                  </a:lnTo>
                  <a:lnTo>
                    <a:pt x="468" y="1021"/>
                  </a:lnTo>
                  <a:lnTo>
                    <a:pt x="455" y="1019"/>
                  </a:lnTo>
                  <a:lnTo>
                    <a:pt x="441" y="1017"/>
                  </a:lnTo>
                  <a:lnTo>
                    <a:pt x="428" y="1015"/>
                  </a:lnTo>
                  <a:lnTo>
                    <a:pt x="415" y="1011"/>
                  </a:lnTo>
                  <a:lnTo>
                    <a:pt x="405" y="1011"/>
                  </a:lnTo>
                  <a:lnTo>
                    <a:pt x="390" y="1008"/>
                  </a:lnTo>
                  <a:lnTo>
                    <a:pt x="378" y="1004"/>
                  </a:lnTo>
                  <a:lnTo>
                    <a:pt x="367" y="1000"/>
                  </a:lnTo>
                  <a:lnTo>
                    <a:pt x="356" y="998"/>
                  </a:lnTo>
                  <a:lnTo>
                    <a:pt x="342" y="992"/>
                  </a:lnTo>
                  <a:lnTo>
                    <a:pt x="331" y="990"/>
                  </a:lnTo>
                  <a:lnTo>
                    <a:pt x="320" y="985"/>
                  </a:lnTo>
                  <a:lnTo>
                    <a:pt x="310" y="981"/>
                  </a:lnTo>
                  <a:lnTo>
                    <a:pt x="297" y="975"/>
                  </a:lnTo>
                  <a:lnTo>
                    <a:pt x="285" y="970"/>
                  </a:lnTo>
                  <a:lnTo>
                    <a:pt x="274" y="964"/>
                  </a:lnTo>
                  <a:lnTo>
                    <a:pt x="264" y="958"/>
                  </a:lnTo>
                  <a:lnTo>
                    <a:pt x="253" y="952"/>
                  </a:lnTo>
                  <a:lnTo>
                    <a:pt x="243" y="947"/>
                  </a:lnTo>
                  <a:lnTo>
                    <a:pt x="232" y="939"/>
                  </a:lnTo>
                  <a:lnTo>
                    <a:pt x="223" y="933"/>
                  </a:lnTo>
                  <a:lnTo>
                    <a:pt x="213" y="926"/>
                  </a:lnTo>
                  <a:lnTo>
                    <a:pt x="202" y="918"/>
                  </a:lnTo>
                  <a:lnTo>
                    <a:pt x="192" y="911"/>
                  </a:lnTo>
                  <a:lnTo>
                    <a:pt x="183" y="903"/>
                  </a:lnTo>
                  <a:lnTo>
                    <a:pt x="173" y="895"/>
                  </a:lnTo>
                  <a:lnTo>
                    <a:pt x="166" y="888"/>
                  </a:lnTo>
                  <a:lnTo>
                    <a:pt x="156" y="880"/>
                  </a:lnTo>
                  <a:lnTo>
                    <a:pt x="148" y="871"/>
                  </a:lnTo>
                  <a:lnTo>
                    <a:pt x="137" y="861"/>
                  </a:lnTo>
                  <a:lnTo>
                    <a:pt x="129" y="852"/>
                  </a:lnTo>
                  <a:lnTo>
                    <a:pt x="122" y="842"/>
                  </a:lnTo>
                  <a:lnTo>
                    <a:pt x="114" y="835"/>
                  </a:lnTo>
                  <a:lnTo>
                    <a:pt x="107" y="823"/>
                  </a:lnTo>
                  <a:lnTo>
                    <a:pt x="99" y="814"/>
                  </a:lnTo>
                  <a:lnTo>
                    <a:pt x="91" y="804"/>
                  </a:lnTo>
                  <a:lnTo>
                    <a:pt x="86" y="795"/>
                  </a:lnTo>
                  <a:lnTo>
                    <a:pt x="78" y="783"/>
                  </a:lnTo>
                  <a:lnTo>
                    <a:pt x="72" y="774"/>
                  </a:lnTo>
                  <a:lnTo>
                    <a:pt x="65" y="762"/>
                  </a:lnTo>
                  <a:lnTo>
                    <a:pt x="59" y="753"/>
                  </a:lnTo>
                  <a:lnTo>
                    <a:pt x="51" y="741"/>
                  </a:lnTo>
                  <a:lnTo>
                    <a:pt x="48" y="730"/>
                  </a:lnTo>
                  <a:lnTo>
                    <a:pt x="42" y="719"/>
                  </a:lnTo>
                  <a:lnTo>
                    <a:pt x="38" y="709"/>
                  </a:lnTo>
                  <a:lnTo>
                    <a:pt x="32" y="696"/>
                  </a:lnTo>
                  <a:lnTo>
                    <a:pt x="29" y="684"/>
                  </a:lnTo>
                  <a:lnTo>
                    <a:pt x="25" y="673"/>
                  </a:lnTo>
                  <a:lnTo>
                    <a:pt x="21" y="662"/>
                  </a:lnTo>
                  <a:lnTo>
                    <a:pt x="17" y="648"/>
                  </a:lnTo>
                  <a:lnTo>
                    <a:pt x="13" y="637"/>
                  </a:lnTo>
                  <a:lnTo>
                    <a:pt x="11" y="625"/>
                  </a:lnTo>
                  <a:lnTo>
                    <a:pt x="10" y="614"/>
                  </a:lnTo>
                  <a:lnTo>
                    <a:pt x="6" y="599"/>
                  </a:lnTo>
                  <a:lnTo>
                    <a:pt x="4" y="587"/>
                  </a:lnTo>
                  <a:lnTo>
                    <a:pt x="2" y="574"/>
                  </a:lnTo>
                  <a:lnTo>
                    <a:pt x="2" y="561"/>
                  </a:lnTo>
                  <a:lnTo>
                    <a:pt x="0" y="549"/>
                  </a:lnTo>
                  <a:lnTo>
                    <a:pt x="0" y="536"/>
                  </a:lnTo>
                  <a:lnTo>
                    <a:pt x="0" y="525"/>
                  </a:lnTo>
                  <a:lnTo>
                    <a:pt x="0" y="511"/>
                  </a:lnTo>
                  <a:lnTo>
                    <a:pt x="0" y="498"/>
                  </a:lnTo>
                  <a:lnTo>
                    <a:pt x="0" y="485"/>
                  </a:lnTo>
                  <a:lnTo>
                    <a:pt x="0" y="470"/>
                  </a:lnTo>
                  <a:lnTo>
                    <a:pt x="2" y="458"/>
                  </a:lnTo>
                  <a:lnTo>
                    <a:pt x="2" y="445"/>
                  </a:lnTo>
                  <a:lnTo>
                    <a:pt x="4" y="432"/>
                  </a:lnTo>
                  <a:lnTo>
                    <a:pt x="6" y="418"/>
                  </a:lnTo>
                  <a:lnTo>
                    <a:pt x="10" y="407"/>
                  </a:lnTo>
                  <a:lnTo>
                    <a:pt x="11" y="394"/>
                  </a:lnTo>
                  <a:lnTo>
                    <a:pt x="13" y="382"/>
                  </a:lnTo>
                  <a:lnTo>
                    <a:pt x="17" y="369"/>
                  </a:lnTo>
                  <a:lnTo>
                    <a:pt x="21" y="357"/>
                  </a:lnTo>
                  <a:lnTo>
                    <a:pt x="25" y="346"/>
                  </a:lnTo>
                  <a:lnTo>
                    <a:pt x="29" y="335"/>
                  </a:lnTo>
                  <a:lnTo>
                    <a:pt x="32" y="323"/>
                  </a:lnTo>
                  <a:lnTo>
                    <a:pt x="38" y="312"/>
                  </a:lnTo>
                  <a:lnTo>
                    <a:pt x="42" y="300"/>
                  </a:lnTo>
                  <a:lnTo>
                    <a:pt x="48" y="289"/>
                  </a:lnTo>
                  <a:lnTo>
                    <a:pt x="51" y="278"/>
                  </a:lnTo>
                  <a:lnTo>
                    <a:pt x="59" y="266"/>
                  </a:lnTo>
                  <a:lnTo>
                    <a:pt x="65" y="255"/>
                  </a:lnTo>
                  <a:lnTo>
                    <a:pt x="72" y="245"/>
                  </a:lnTo>
                  <a:lnTo>
                    <a:pt x="78" y="234"/>
                  </a:lnTo>
                  <a:lnTo>
                    <a:pt x="86" y="224"/>
                  </a:lnTo>
                  <a:lnTo>
                    <a:pt x="91" y="215"/>
                  </a:lnTo>
                  <a:lnTo>
                    <a:pt x="99" y="203"/>
                  </a:lnTo>
                  <a:lnTo>
                    <a:pt x="107" y="194"/>
                  </a:lnTo>
                  <a:lnTo>
                    <a:pt x="114" y="184"/>
                  </a:lnTo>
                  <a:lnTo>
                    <a:pt x="122" y="175"/>
                  </a:lnTo>
                  <a:lnTo>
                    <a:pt x="129" y="167"/>
                  </a:lnTo>
                  <a:lnTo>
                    <a:pt x="137" y="158"/>
                  </a:lnTo>
                  <a:lnTo>
                    <a:pt x="148" y="150"/>
                  </a:lnTo>
                  <a:lnTo>
                    <a:pt x="156" y="139"/>
                  </a:lnTo>
                  <a:lnTo>
                    <a:pt x="166" y="131"/>
                  </a:lnTo>
                  <a:lnTo>
                    <a:pt x="173" y="122"/>
                  </a:lnTo>
                  <a:lnTo>
                    <a:pt x="183" y="116"/>
                  </a:lnTo>
                  <a:lnTo>
                    <a:pt x="192" y="108"/>
                  </a:lnTo>
                  <a:lnTo>
                    <a:pt x="202" y="99"/>
                  </a:lnTo>
                  <a:lnTo>
                    <a:pt x="213" y="93"/>
                  </a:lnTo>
                  <a:lnTo>
                    <a:pt x="223" y="86"/>
                  </a:lnTo>
                  <a:lnTo>
                    <a:pt x="232" y="80"/>
                  </a:lnTo>
                  <a:lnTo>
                    <a:pt x="243" y="72"/>
                  </a:lnTo>
                  <a:lnTo>
                    <a:pt x="253" y="65"/>
                  </a:lnTo>
                  <a:lnTo>
                    <a:pt x="264" y="61"/>
                  </a:lnTo>
                  <a:lnTo>
                    <a:pt x="274" y="53"/>
                  </a:lnTo>
                  <a:lnTo>
                    <a:pt x="285" y="49"/>
                  </a:lnTo>
                  <a:lnTo>
                    <a:pt x="297" y="44"/>
                  </a:lnTo>
                  <a:lnTo>
                    <a:pt x="310" y="40"/>
                  </a:lnTo>
                  <a:lnTo>
                    <a:pt x="320" y="34"/>
                  </a:lnTo>
                  <a:lnTo>
                    <a:pt x="331" y="30"/>
                  </a:lnTo>
                  <a:lnTo>
                    <a:pt x="342" y="25"/>
                  </a:lnTo>
                  <a:lnTo>
                    <a:pt x="356" y="21"/>
                  </a:lnTo>
                  <a:lnTo>
                    <a:pt x="367" y="17"/>
                  </a:lnTo>
                  <a:lnTo>
                    <a:pt x="378" y="13"/>
                  </a:lnTo>
                  <a:lnTo>
                    <a:pt x="390" y="11"/>
                  </a:lnTo>
                  <a:lnTo>
                    <a:pt x="405" y="9"/>
                  </a:lnTo>
                  <a:lnTo>
                    <a:pt x="415" y="6"/>
                  </a:lnTo>
                  <a:lnTo>
                    <a:pt x="428" y="4"/>
                  </a:lnTo>
                  <a:lnTo>
                    <a:pt x="441" y="2"/>
                  </a:lnTo>
                  <a:lnTo>
                    <a:pt x="455" y="2"/>
                  </a:lnTo>
                  <a:lnTo>
                    <a:pt x="468" y="0"/>
                  </a:lnTo>
                  <a:lnTo>
                    <a:pt x="481" y="0"/>
                  </a:lnTo>
                  <a:lnTo>
                    <a:pt x="494" y="0"/>
                  </a:lnTo>
                  <a:lnTo>
                    <a:pt x="508" y="0"/>
                  </a:lnTo>
                  <a:lnTo>
                    <a:pt x="515" y="0"/>
                  </a:lnTo>
                  <a:lnTo>
                    <a:pt x="521" y="0"/>
                  </a:lnTo>
                  <a:lnTo>
                    <a:pt x="529" y="0"/>
                  </a:lnTo>
                  <a:lnTo>
                    <a:pt x="536" y="0"/>
                  </a:lnTo>
                  <a:lnTo>
                    <a:pt x="544" y="0"/>
                  </a:lnTo>
                  <a:lnTo>
                    <a:pt x="552" y="2"/>
                  </a:lnTo>
                  <a:lnTo>
                    <a:pt x="559" y="2"/>
                  </a:lnTo>
                  <a:lnTo>
                    <a:pt x="567" y="4"/>
                  </a:lnTo>
                  <a:lnTo>
                    <a:pt x="572" y="4"/>
                  </a:lnTo>
                  <a:lnTo>
                    <a:pt x="580" y="4"/>
                  </a:lnTo>
                  <a:lnTo>
                    <a:pt x="588" y="6"/>
                  </a:lnTo>
                  <a:lnTo>
                    <a:pt x="593" y="8"/>
                  </a:lnTo>
                  <a:lnTo>
                    <a:pt x="601" y="8"/>
                  </a:lnTo>
                  <a:lnTo>
                    <a:pt x="609" y="9"/>
                  </a:lnTo>
                  <a:lnTo>
                    <a:pt x="614" y="11"/>
                  </a:lnTo>
                  <a:lnTo>
                    <a:pt x="622" y="13"/>
                  </a:lnTo>
                  <a:lnTo>
                    <a:pt x="620" y="23"/>
                  </a:lnTo>
                  <a:lnTo>
                    <a:pt x="618" y="32"/>
                  </a:lnTo>
                  <a:lnTo>
                    <a:pt x="616" y="44"/>
                  </a:lnTo>
                  <a:lnTo>
                    <a:pt x="614" y="55"/>
                  </a:lnTo>
                  <a:lnTo>
                    <a:pt x="603" y="53"/>
                  </a:lnTo>
                  <a:lnTo>
                    <a:pt x="593" y="53"/>
                  </a:lnTo>
                  <a:lnTo>
                    <a:pt x="582" y="51"/>
                  </a:lnTo>
                  <a:lnTo>
                    <a:pt x="571" y="49"/>
                  </a:lnTo>
                  <a:lnTo>
                    <a:pt x="559" y="48"/>
                  </a:lnTo>
                  <a:lnTo>
                    <a:pt x="550" y="48"/>
                  </a:lnTo>
                  <a:lnTo>
                    <a:pt x="538" y="48"/>
                  </a:lnTo>
                  <a:lnTo>
                    <a:pt x="527" y="48"/>
                  </a:lnTo>
                  <a:lnTo>
                    <a:pt x="515" y="48"/>
                  </a:lnTo>
                  <a:lnTo>
                    <a:pt x="504" y="48"/>
                  </a:lnTo>
                  <a:lnTo>
                    <a:pt x="493" y="48"/>
                  </a:lnTo>
                  <a:lnTo>
                    <a:pt x="481" y="48"/>
                  </a:lnTo>
                  <a:lnTo>
                    <a:pt x="470" y="48"/>
                  </a:lnTo>
                  <a:lnTo>
                    <a:pt x="458" y="51"/>
                  </a:lnTo>
                  <a:lnTo>
                    <a:pt x="447" y="51"/>
                  </a:lnTo>
                  <a:lnTo>
                    <a:pt x="436" y="55"/>
                  </a:lnTo>
                  <a:lnTo>
                    <a:pt x="424" y="57"/>
                  </a:lnTo>
                  <a:lnTo>
                    <a:pt x="415" y="59"/>
                  </a:lnTo>
                  <a:lnTo>
                    <a:pt x="403" y="63"/>
                  </a:lnTo>
                  <a:lnTo>
                    <a:pt x="394" y="67"/>
                  </a:lnTo>
                  <a:lnTo>
                    <a:pt x="382" y="68"/>
                  </a:lnTo>
                  <a:lnTo>
                    <a:pt x="373" y="72"/>
                  </a:lnTo>
                  <a:lnTo>
                    <a:pt x="361" y="76"/>
                  </a:lnTo>
                  <a:lnTo>
                    <a:pt x="352" y="82"/>
                  </a:lnTo>
                  <a:lnTo>
                    <a:pt x="342" y="86"/>
                  </a:lnTo>
                  <a:lnTo>
                    <a:pt x="333" y="89"/>
                  </a:lnTo>
                  <a:lnTo>
                    <a:pt x="323" y="93"/>
                  </a:lnTo>
                  <a:lnTo>
                    <a:pt x="314" y="99"/>
                  </a:lnTo>
                  <a:lnTo>
                    <a:pt x="304" y="105"/>
                  </a:lnTo>
                  <a:lnTo>
                    <a:pt x="295" y="110"/>
                  </a:lnTo>
                  <a:lnTo>
                    <a:pt x="285" y="116"/>
                  </a:lnTo>
                  <a:lnTo>
                    <a:pt x="278" y="122"/>
                  </a:lnTo>
                  <a:lnTo>
                    <a:pt x="266" y="127"/>
                  </a:lnTo>
                  <a:lnTo>
                    <a:pt x="259" y="133"/>
                  </a:lnTo>
                  <a:lnTo>
                    <a:pt x="249" y="141"/>
                  </a:lnTo>
                  <a:lnTo>
                    <a:pt x="243" y="148"/>
                  </a:lnTo>
                  <a:lnTo>
                    <a:pt x="234" y="156"/>
                  </a:lnTo>
                  <a:lnTo>
                    <a:pt x="226" y="163"/>
                  </a:lnTo>
                  <a:lnTo>
                    <a:pt x="219" y="171"/>
                  </a:lnTo>
                  <a:lnTo>
                    <a:pt x="213" y="179"/>
                  </a:lnTo>
                  <a:lnTo>
                    <a:pt x="204" y="184"/>
                  </a:lnTo>
                  <a:lnTo>
                    <a:pt x="196" y="192"/>
                  </a:lnTo>
                  <a:lnTo>
                    <a:pt x="190" y="200"/>
                  </a:lnTo>
                  <a:lnTo>
                    <a:pt x="183" y="209"/>
                  </a:lnTo>
                  <a:lnTo>
                    <a:pt x="175" y="217"/>
                  </a:lnTo>
                  <a:lnTo>
                    <a:pt x="169" y="226"/>
                  </a:lnTo>
                  <a:lnTo>
                    <a:pt x="164" y="234"/>
                  </a:lnTo>
                  <a:lnTo>
                    <a:pt x="158" y="243"/>
                  </a:lnTo>
                  <a:lnTo>
                    <a:pt x="150" y="251"/>
                  </a:lnTo>
                  <a:lnTo>
                    <a:pt x="145" y="260"/>
                  </a:lnTo>
                  <a:lnTo>
                    <a:pt x="139" y="270"/>
                  </a:lnTo>
                  <a:lnTo>
                    <a:pt x="135" y="279"/>
                  </a:lnTo>
                  <a:lnTo>
                    <a:pt x="129" y="289"/>
                  </a:lnTo>
                  <a:lnTo>
                    <a:pt x="124" y="300"/>
                  </a:lnTo>
                  <a:lnTo>
                    <a:pt x="120" y="310"/>
                  </a:lnTo>
                  <a:lnTo>
                    <a:pt x="116" y="321"/>
                  </a:lnTo>
                  <a:lnTo>
                    <a:pt x="112" y="329"/>
                  </a:lnTo>
                  <a:lnTo>
                    <a:pt x="107" y="340"/>
                  </a:lnTo>
                  <a:lnTo>
                    <a:pt x="103" y="350"/>
                  </a:lnTo>
                  <a:lnTo>
                    <a:pt x="101" y="361"/>
                  </a:lnTo>
                  <a:lnTo>
                    <a:pt x="97" y="371"/>
                  </a:lnTo>
                  <a:lnTo>
                    <a:pt x="93" y="382"/>
                  </a:lnTo>
                  <a:lnTo>
                    <a:pt x="91" y="392"/>
                  </a:lnTo>
                  <a:lnTo>
                    <a:pt x="89" y="403"/>
                  </a:lnTo>
                  <a:lnTo>
                    <a:pt x="86" y="414"/>
                  </a:lnTo>
                  <a:lnTo>
                    <a:pt x="86" y="426"/>
                  </a:lnTo>
                  <a:lnTo>
                    <a:pt x="84" y="437"/>
                  </a:lnTo>
                  <a:lnTo>
                    <a:pt x="84" y="449"/>
                  </a:lnTo>
                  <a:lnTo>
                    <a:pt x="82" y="460"/>
                  </a:lnTo>
                  <a:lnTo>
                    <a:pt x="82" y="471"/>
                  </a:lnTo>
                  <a:lnTo>
                    <a:pt x="82" y="483"/>
                  </a:lnTo>
                  <a:lnTo>
                    <a:pt x="82" y="496"/>
                  </a:lnTo>
                  <a:lnTo>
                    <a:pt x="82" y="506"/>
                  </a:lnTo>
                  <a:lnTo>
                    <a:pt x="82" y="517"/>
                  </a:lnTo>
                  <a:lnTo>
                    <a:pt x="82" y="527"/>
                  </a:lnTo>
                  <a:lnTo>
                    <a:pt x="84" y="538"/>
                  </a:lnTo>
                  <a:lnTo>
                    <a:pt x="84" y="549"/>
                  </a:lnTo>
                  <a:lnTo>
                    <a:pt x="86" y="561"/>
                  </a:lnTo>
                  <a:lnTo>
                    <a:pt x="86" y="572"/>
                  </a:lnTo>
                  <a:lnTo>
                    <a:pt x="89" y="584"/>
                  </a:lnTo>
                  <a:lnTo>
                    <a:pt x="91" y="593"/>
                  </a:lnTo>
                  <a:lnTo>
                    <a:pt x="93" y="605"/>
                  </a:lnTo>
                  <a:lnTo>
                    <a:pt x="97" y="614"/>
                  </a:lnTo>
                  <a:lnTo>
                    <a:pt x="101" y="625"/>
                  </a:lnTo>
                  <a:lnTo>
                    <a:pt x="103" y="635"/>
                  </a:lnTo>
                  <a:lnTo>
                    <a:pt x="107" y="644"/>
                  </a:lnTo>
                  <a:lnTo>
                    <a:pt x="112" y="656"/>
                  </a:lnTo>
                  <a:lnTo>
                    <a:pt x="116" y="667"/>
                  </a:lnTo>
                  <a:lnTo>
                    <a:pt x="120" y="677"/>
                  </a:lnTo>
                  <a:lnTo>
                    <a:pt x="124" y="684"/>
                  </a:lnTo>
                  <a:lnTo>
                    <a:pt x="129" y="694"/>
                  </a:lnTo>
                  <a:lnTo>
                    <a:pt x="135" y="705"/>
                  </a:lnTo>
                  <a:lnTo>
                    <a:pt x="139" y="713"/>
                  </a:lnTo>
                  <a:lnTo>
                    <a:pt x="145" y="722"/>
                  </a:lnTo>
                  <a:lnTo>
                    <a:pt x="150" y="732"/>
                  </a:lnTo>
                  <a:lnTo>
                    <a:pt x="158" y="741"/>
                  </a:lnTo>
                  <a:lnTo>
                    <a:pt x="164" y="749"/>
                  </a:lnTo>
                  <a:lnTo>
                    <a:pt x="169" y="759"/>
                  </a:lnTo>
                  <a:lnTo>
                    <a:pt x="175" y="766"/>
                  </a:lnTo>
                  <a:lnTo>
                    <a:pt x="183" y="776"/>
                  </a:lnTo>
                  <a:lnTo>
                    <a:pt x="190" y="783"/>
                  </a:lnTo>
                  <a:lnTo>
                    <a:pt x="196" y="791"/>
                  </a:lnTo>
                  <a:lnTo>
                    <a:pt x="204" y="800"/>
                  </a:lnTo>
                  <a:lnTo>
                    <a:pt x="213" y="808"/>
                  </a:lnTo>
                  <a:lnTo>
                    <a:pt x="219" y="816"/>
                  </a:lnTo>
                  <a:lnTo>
                    <a:pt x="226" y="823"/>
                  </a:lnTo>
                  <a:lnTo>
                    <a:pt x="234" y="829"/>
                  </a:lnTo>
                  <a:lnTo>
                    <a:pt x="243" y="836"/>
                  </a:lnTo>
                  <a:lnTo>
                    <a:pt x="249" y="842"/>
                  </a:lnTo>
                  <a:lnTo>
                    <a:pt x="259" y="850"/>
                  </a:lnTo>
                  <a:lnTo>
                    <a:pt x="266" y="855"/>
                  </a:lnTo>
                  <a:lnTo>
                    <a:pt x="278" y="863"/>
                  </a:lnTo>
                  <a:lnTo>
                    <a:pt x="285" y="867"/>
                  </a:lnTo>
                  <a:lnTo>
                    <a:pt x="295" y="875"/>
                  </a:lnTo>
                  <a:lnTo>
                    <a:pt x="304" y="878"/>
                  </a:lnTo>
                  <a:lnTo>
                    <a:pt x="314" y="886"/>
                  </a:lnTo>
                  <a:lnTo>
                    <a:pt x="323" y="890"/>
                  </a:lnTo>
                  <a:lnTo>
                    <a:pt x="333" y="895"/>
                  </a:lnTo>
                  <a:lnTo>
                    <a:pt x="342" y="899"/>
                  </a:lnTo>
                  <a:lnTo>
                    <a:pt x="352" y="905"/>
                  </a:lnTo>
                  <a:lnTo>
                    <a:pt x="361" y="909"/>
                  </a:lnTo>
                  <a:lnTo>
                    <a:pt x="373" y="913"/>
                  </a:lnTo>
                  <a:lnTo>
                    <a:pt x="382" y="914"/>
                  </a:lnTo>
                  <a:lnTo>
                    <a:pt x="394" y="920"/>
                  </a:lnTo>
                  <a:lnTo>
                    <a:pt x="403" y="922"/>
                  </a:lnTo>
                  <a:lnTo>
                    <a:pt x="415" y="926"/>
                  </a:lnTo>
                  <a:lnTo>
                    <a:pt x="424" y="928"/>
                  </a:lnTo>
                  <a:lnTo>
                    <a:pt x="436" y="932"/>
                  </a:lnTo>
                  <a:lnTo>
                    <a:pt x="447" y="932"/>
                  </a:lnTo>
                  <a:lnTo>
                    <a:pt x="458" y="933"/>
                  </a:lnTo>
                  <a:lnTo>
                    <a:pt x="470" y="935"/>
                  </a:lnTo>
                  <a:lnTo>
                    <a:pt x="481" y="937"/>
                  </a:lnTo>
                  <a:lnTo>
                    <a:pt x="493" y="937"/>
                  </a:lnTo>
                  <a:lnTo>
                    <a:pt x="504" y="939"/>
                  </a:lnTo>
                  <a:lnTo>
                    <a:pt x="515" y="939"/>
                  </a:lnTo>
                  <a:lnTo>
                    <a:pt x="527" y="941"/>
                  </a:lnTo>
                  <a:lnTo>
                    <a:pt x="527" y="9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" name="Freeform 77"/>
            <p:cNvSpPr>
              <a:spLocks/>
            </p:cNvSpPr>
            <p:nvPr/>
          </p:nvSpPr>
          <p:spPr bwMode="auto">
            <a:xfrm>
              <a:off x="5931570" y="4049380"/>
              <a:ext cx="83660" cy="7789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55" y="12"/>
                </a:cxn>
                <a:cxn ang="0">
                  <a:pos x="59" y="40"/>
                </a:cxn>
                <a:cxn ang="0">
                  <a:pos x="47" y="55"/>
                </a:cxn>
                <a:cxn ang="0">
                  <a:pos x="5" y="42"/>
                </a:cxn>
                <a:cxn ang="0">
                  <a:pos x="0" y="17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59" h="55">
                  <a:moveTo>
                    <a:pt x="13" y="0"/>
                  </a:moveTo>
                  <a:lnTo>
                    <a:pt x="55" y="12"/>
                  </a:lnTo>
                  <a:lnTo>
                    <a:pt x="59" y="40"/>
                  </a:lnTo>
                  <a:lnTo>
                    <a:pt x="47" y="55"/>
                  </a:lnTo>
                  <a:lnTo>
                    <a:pt x="5" y="42"/>
                  </a:lnTo>
                  <a:lnTo>
                    <a:pt x="0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429388" y="3643314"/>
            <a:ext cx="1710725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ASGC - Taiwan</a:t>
            </a:r>
          </a:p>
          <a:p>
            <a:r>
              <a:rPr lang="en-GB" sz="1000" dirty="0" smtClean="0"/>
              <a:t>BNL - USA</a:t>
            </a:r>
          </a:p>
          <a:p>
            <a:r>
              <a:rPr lang="en-GB" sz="1000" dirty="0" smtClean="0"/>
              <a:t>CNAF - Italy</a:t>
            </a:r>
          </a:p>
          <a:p>
            <a:r>
              <a:rPr lang="en-GB" sz="1000" dirty="0" smtClean="0"/>
              <a:t>FNAL - USA</a:t>
            </a:r>
          </a:p>
          <a:p>
            <a:r>
              <a:rPr lang="en-GB" sz="1000" dirty="0" smtClean="0"/>
              <a:t>FZK-</a:t>
            </a:r>
            <a:r>
              <a:rPr lang="en-GB" sz="1000" dirty="0" err="1" smtClean="0"/>
              <a:t>GridKA</a:t>
            </a:r>
            <a:r>
              <a:rPr lang="en-GB" sz="1000" dirty="0" smtClean="0"/>
              <a:t> – Germany</a:t>
            </a:r>
          </a:p>
          <a:p>
            <a:r>
              <a:rPr lang="en-GB" sz="1000" dirty="0" smtClean="0"/>
              <a:t>IN2P3 - France</a:t>
            </a:r>
          </a:p>
          <a:p>
            <a:r>
              <a:rPr lang="en-GB" sz="1000" dirty="0" smtClean="0"/>
              <a:t>NDGF - Nordic Countries</a:t>
            </a:r>
          </a:p>
          <a:p>
            <a:r>
              <a:rPr lang="en-GB" sz="1000" dirty="0" smtClean="0"/>
              <a:t>NIKHEF - The Netherlands</a:t>
            </a:r>
          </a:p>
          <a:p>
            <a:r>
              <a:rPr lang="en-GB" sz="1000" dirty="0" smtClean="0"/>
              <a:t>PIC - Spain</a:t>
            </a:r>
          </a:p>
          <a:p>
            <a:r>
              <a:rPr lang="en-GB" sz="1000" dirty="0" smtClean="0"/>
              <a:t>RAL - United Kingdom</a:t>
            </a:r>
          </a:p>
          <a:p>
            <a:r>
              <a:rPr lang="en-GB" sz="1000" dirty="0" smtClean="0"/>
              <a:t>TRIUMF - Canada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071802" y="4786322"/>
            <a:ext cx="1357322" cy="22578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3071802" y="4891628"/>
            <a:ext cx="1357322" cy="3757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071802" y="4572008"/>
            <a:ext cx="1357322" cy="15416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10800000" flipV="1">
            <a:off x="5143504" y="3857628"/>
            <a:ext cx="1214446" cy="75777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rot="10800000" flipV="1">
            <a:off x="5143504" y="4000504"/>
            <a:ext cx="1214446" cy="650614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10800000" flipV="1">
            <a:off x="5143504" y="4143379"/>
            <a:ext cx="1214446" cy="543457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10800000" flipV="1">
            <a:off x="5143504" y="4286256"/>
            <a:ext cx="1214446" cy="43630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10800000" flipV="1">
            <a:off x="5143504" y="4429131"/>
            <a:ext cx="1214446" cy="329143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10800000" flipV="1">
            <a:off x="5143504" y="4572008"/>
            <a:ext cx="1214446" cy="221986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10800000" flipV="1">
            <a:off x="5143504" y="4714883"/>
            <a:ext cx="1214446" cy="11482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rot="10800000" flipV="1">
            <a:off x="5143504" y="4857760"/>
            <a:ext cx="1214446" cy="767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rot="10800000">
            <a:off x="5143504" y="4901152"/>
            <a:ext cx="1214446" cy="99485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10800000">
            <a:off x="5143504" y="4936870"/>
            <a:ext cx="1214446" cy="206642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rot="10800000">
            <a:off x="5143504" y="4972590"/>
            <a:ext cx="1214446" cy="31379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5400000" flipH="1" flipV="1">
            <a:off x="4572000" y="4286256"/>
            <a:ext cx="428628" cy="1588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4071934" y="3571876"/>
            <a:ext cx="1428760" cy="192882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b" anchorCtr="0"/>
          <a:lstStyle/>
          <a:p>
            <a:pPr algn="r"/>
            <a:r>
              <a:rPr lang="en-GB" sz="11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CERN Tier-0</a:t>
            </a:r>
            <a:endParaRPr lang="en-GB" sz="11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0" name="Footer Placeholder 6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GB" smtClean="0"/>
              <a:t>Ongoing developments for Tier-0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During 2008, several simplifications and improvements were made to CASTOR</a:t>
            </a:r>
            <a:br>
              <a:rPr lang="en-GB" dirty="0" smtClean="0"/>
            </a:br>
            <a:endParaRPr lang="en-GB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GB" sz="2000" dirty="0" smtClean="0"/>
              <a:t>Improvements on Security, SRM and Monitoring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 smtClean="0"/>
              <a:t>Improvements in the tape handling area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 smtClean="0"/>
              <a:t>Reduced latency when accessing files already on disk and improved concurrent access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sz="2000" dirty="0" smtClean="0"/>
              <a:t>See </a:t>
            </a:r>
            <a:r>
              <a:rPr lang="en-GB" sz="2000" dirty="0" err="1" smtClean="0"/>
              <a:t>D.Duellmann</a:t>
            </a:r>
            <a:r>
              <a:rPr lang="en-GB" sz="2000" dirty="0" smtClean="0"/>
              <a:t> at </a:t>
            </a:r>
            <a:r>
              <a:rPr lang="en-GB" sz="2000" dirty="0" err="1" smtClean="0"/>
              <a:t>Hepix</a:t>
            </a:r>
            <a:r>
              <a:rPr lang="en-GB" sz="2000" dirty="0" smtClean="0"/>
              <a:t> Fall 2008</a:t>
            </a:r>
            <a:br>
              <a:rPr lang="en-GB" sz="2000" dirty="0" smtClean="0"/>
            </a:br>
            <a:r>
              <a:rPr lang="en-GB" sz="1400" dirty="0" smtClean="0">
                <a:hlinkClick r:id="rId2"/>
              </a:rPr>
              <a:t>http://indico.twgrid.org/contributionDisplay.py?contribId=121&amp;sessionId=87&amp;confId=471</a:t>
            </a:r>
            <a:endParaRPr lang="en-GB" sz="2000" dirty="0" smtClean="0"/>
          </a:p>
          <a:p>
            <a:pPr lvl="1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777062" cy="838200"/>
          </a:xfrm>
        </p:spPr>
        <p:txBody>
          <a:bodyPr/>
          <a:lstStyle/>
          <a:p>
            <a:pPr lvl="1"/>
            <a:r>
              <a:rPr lang="en-GB" dirty="0" smtClean="0"/>
              <a:t>Security, SRM and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Strong authentication now implemented</a:t>
            </a:r>
          </a:p>
          <a:p>
            <a:pPr lvl="1"/>
            <a:r>
              <a:rPr lang="en-GB" sz="2000" dirty="0" smtClean="0"/>
              <a:t>End user access to CASTOR has been secured (</a:t>
            </a:r>
            <a:r>
              <a:rPr lang="en-GB" sz="2000" dirty="0" err="1" smtClean="0"/>
              <a:t>nameserver</a:t>
            </a:r>
            <a:r>
              <a:rPr lang="en-GB" sz="2000" dirty="0" smtClean="0"/>
              <a:t>, disk cache, protocols)</a:t>
            </a:r>
          </a:p>
          <a:p>
            <a:pPr lvl="1"/>
            <a:r>
              <a:rPr lang="en-GB" sz="2000" dirty="0" smtClean="0"/>
              <a:t>Support both PKI (</a:t>
            </a:r>
            <a:r>
              <a:rPr lang="en-GB" sz="2000" dirty="0" smtClean="0">
                <a:solidFill>
                  <a:srgbClr val="FF0000"/>
                </a:solidFill>
              </a:rPr>
              <a:t>Grid certificates</a:t>
            </a:r>
            <a:r>
              <a:rPr lang="en-GB" sz="2000" dirty="0" smtClean="0"/>
              <a:t>) and </a:t>
            </a:r>
            <a:r>
              <a:rPr lang="en-GB" sz="2000" dirty="0" smtClean="0">
                <a:solidFill>
                  <a:srgbClr val="FF0000"/>
                </a:solidFill>
              </a:rPr>
              <a:t>Kerberos</a:t>
            </a:r>
          </a:p>
          <a:p>
            <a:pPr lvl="2"/>
            <a:r>
              <a:rPr lang="en-GB" sz="1600" dirty="0" smtClean="0"/>
              <a:t>Consolidation ongoing, Performance optimizations planned</a:t>
            </a:r>
          </a:p>
          <a:p>
            <a:pPr lvl="1"/>
            <a:r>
              <a:rPr lang="en-GB" sz="2000" dirty="0" smtClean="0"/>
              <a:t>See Frohner, Garcia, Ponce at </a:t>
            </a:r>
            <a:r>
              <a:rPr lang="en-GB" sz="2000" dirty="0" err="1" smtClean="0"/>
              <a:t>Hepix</a:t>
            </a:r>
            <a:r>
              <a:rPr lang="en-GB" sz="2000" dirty="0" smtClean="0"/>
              <a:t> Fall 2008 </a:t>
            </a:r>
            <a:r>
              <a:rPr lang="en-GB" sz="1200" dirty="0" smtClean="0">
                <a:hlinkClick r:id="rId2"/>
              </a:rPr>
              <a:t>http://indico.twgrid.org/contributionDisplay.py?contribId=133&amp;sessionId=90&amp;confId=471</a:t>
            </a:r>
            <a:endParaRPr lang="en-GB" sz="2000" dirty="0" smtClean="0"/>
          </a:p>
          <a:p>
            <a:r>
              <a:rPr lang="en-GB" sz="2400" dirty="0" smtClean="0"/>
              <a:t>Castor </a:t>
            </a:r>
            <a:r>
              <a:rPr lang="en-GB" sz="2400" dirty="0" smtClean="0">
                <a:solidFill>
                  <a:srgbClr val="FF0000"/>
                </a:solidFill>
              </a:rPr>
              <a:t>Monitoring</a:t>
            </a:r>
            <a:r>
              <a:rPr lang="en-GB" sz="2400" dirty="0" smtClean="0"/>
              <a:t> and </a:t>
            </a:r>
            <a:r>
              <a:rPr lang="en-GB" sz="2400" dirty="0" smtClean="0">
                <a:solidFill>
                  <a:srgbClr val="FF0000"/>
                </a:solidFill>
              </a:rPr>
              <a:t>SRM interface </a:t>
            </a:r>
            <a:r>
              <a:rPr lang="en-GB" sz="2400" dirty="0" smtClean="0"/>
              <a:t>being improved</a:t>
            </a:r>
          </a:p>
          <a:p>
            <a:pPr lvl="1"/>
            <a:r>
              <a:rPr lang="en-GB" sz="1800" dirty="0" smtClean="0"/>
              <a:t>See De Witt, Lo Presti, Pokorski, </a:t>
            </a:r>
            <a:r>
              <a:rPr lang="en-GB" sz="1800" dirty="0" err="1" smtClean="0"/>
              <a:t>Rekatsinas</a:t>
            </a:r>
            <a:r>
              <a:rPr lang="en-GB" sz="1800" dirty="0" smtClean="0"/>
              <a:t> at </a:t>
            </a:r>
            <a:r>
              <a:rPr lang="en-GB" sz="1800" dirty="0" err="1" smtClean="0"/>
              <a:t>Hepix</a:t>
            </a:r>
            <a:r>
              <a:rPr lang="en-GB" sz="1800" dirty="0" smtClean="0"/>
              <a:t> Fall 2008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1200" dirty="0" smtClean="0">
                <a:hlinkClick r:id="rId3"/>
              </a:rPr>
              <a:t>http://indico.twgrid.org/contributionDisplay.py?contribId=171&amp;sessionId=90&amp;confId=471</a:t>
            </a:r>
            <a:endParaRPr lang="en-GB" sz="20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-32" y="1785927"/>
            <a:ext cx="2071702" cy="2593791"/>
            <a:chOff x="-32" y="1785927"/>
            <a:chExt cx="2071702" cy="2593791"/>
          </a:xfrm>
        </p:grpSpPr>
        <p:sp>
          <p:nvSpPr>
            <p:cNvPr id="5" name="Rectangle 4"/>
            <p:cNvSpPr/>
            <p:nvPr/>
          </p:nvSpPr>
          <p:spPr>
            <a:xfrm>
              <a:off x="-32" y="1928802"/>
              <a:ext cx="1781257" cy="307777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Today (on v2.1.8)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1214416" y="1785927"/>
              <a:ext cx="571501" cy="14287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214414" y="2224079"/>
              <a:ext cx="561978" cy="133351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-32" y="2857496"/>
              <a:ext cx="1279517" cy="307777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Spring 2009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1500169" y="2786059"/>
              <a:ext cx="571501" cy="14287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-32" y="4071941"/>
              <a:ext cx="1019831" cy="307777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Mid 2009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1071538" y="3857628"/>
              <a:ext cx="571501" cy="14287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Increasing Tape 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71546"/>
            <a:ext cx="7543800" cy="4953000"/>
          </a:xfrm>
        </p:spPr>
        <p:txBody>
          <a:bodyPr/>
          <a:lstStyle/>
          <a:p>
            <a:r>
              <a:rPr lang="en-GB" sz="2400" dirty="0" smtClean="0"/>
              <a:t>New tape queue management supporting recall / migration </a:t>
            </a:r>
            <a:r>
              <a:rPr lang="en-GB" sz="2400" dirty="0" smtClean="0">
                <a:solidFill>
                  <a:srgbClr val="FF0000"/>
                </a:solidFill>
              </a:rPr>
              <a:t>policies</a:t>
            </a:r>
            <a:r>
              <a:rPr lang="en-GB" sz="2400" dirty="0" smtClean="0"/>
              <a:t>, access control lists, and user / group based </a:t>
            </a:r>
            <a:r>
              <a:rPr lang="en-GB" sz="2400" dirty="0" smtClean="0">
                <a:solidFill>
                  <a:srgbClr val="FF0000"/>
                </a:solidFill>
              </a:rPr>
              <a:t>priorities </a:t>
            </a:r>
          </a:p>
          <a:p>
            <a:r>
              <a:rPr lang="en-GB" sz="2400" dirty="0" smtClean="0"/>
              <a:t>New tape format with no performance drop when handling </a:t>
            </a:r>
            <a:r>
              <a:rPr lang="en-GB" sz="2400" dirty="0" smtClean="0">
                <a:solidFill>
                  <a:srgbClr val="FF0000"/>
                </a:solidFill>
              </a:rPr>
              <a:t>small files</a:t>
            </a:r>
            <a:endParaRPr lang="en-GB" sz="2400" dirty="0" smtClean="0"/>
          </a:p>
          <a:p>
            <a:r>
              <a:rPr lang="en-GB" sz="2400" dirty="0" smtClean="0"/>
              <a:t>Data </a:t>
            </a:r>
            <a:r>
              <a:rPr lang="en-GB" sz="2400" dirty="0" smtClean="0">
                <a:solidFill>
                  <a:srgbClr val="FF0000"/>
                </a:solidFill>
              </a:rPr>
              <a:t>aggregation</a:t>
            </a:r>
            <a:r>
              <a:rPr lang="en-GB" sz="2400" dirty="0" smtClean="0"/>
              <a:t> to allow managed tape migration / recall to try to match the drive speed (increased efficiency)</a:t>
            </a:r>
          </a:p>
          <a:p>
            <a:r>
              <a:rPr lang="en-GB" sz="2000" dirty="0" smtClean="0"/>
              <a:t>See B</a:t>
            </a:r>
            <a:r>
              <a:rPr lang="it-IT" sz="2000" dirty="0" err="1" smtClean="0"/>
              <a:t>essone</a:t>
            </a:r>
            <a:r>
              <a:rPr lang="it-IT" sz="2000" dirty="0" smtClean="0"/>
              <a:t>, Cancio, </a:t>
            </a:r>
            <a:r>
              <a:rPr lang="en-GB" sz="2000" dirty="0" smtClean="0"/>
              <a:t>Murray, </a:t>
            </a:r>
            <a:r>
              <a:rPr lang="en-GB" sz="2000" dirty="0" err="1" smtClean="0"/>
              <a:t>Taurelli</a:t>
            </a:r>
            <a:r>
              <a:rPr lang="en-GB" sz="2000" dirty="0" smtClean="0"/>
              <a:t> at </a:t>
            </a:r>
            <a:r>
              <a:rPr lang="en-GB" sz="2000" dirty="0" err="1" smtClean="0"/>
              <a:t>Hepix</a:t>
            </a:r>
            <a:r>
              <a:rPr lang="en-GB" sz="2000" dirty="0" smtClean="0"/>
              <a:t> Fall 2008</a:t>
            </a:r>
            <a:r>
              <a:rPr lang="en-GB" sz="2400" dirty="0" smtClean="0"/>
              <a:t> </a:t>
            </a:r>
            <a:r>
              <a:rPr lang="en-GB" sz="1400" dirty="0" smtClean="0">
                <a:hlinkClick r:id="rId2"/>
              </a:rPr>
              <a:t>http://indico.twgrid.org/contributionDisplay.py?contribId=181&amp;sessionId=90&amp;confId=471</a:t>
            </a:r>
            <a:r>
              <a:rPr lang="en-GB" sz="1400" dirty="0" smtClean="0"/>
              <a:t> </a:t>
            </a:r>
          </a:p>
          <a:p>
            <a:r>
              <a:rPr lang="en-GB" sz="2000" dirty="0" smtClean="0"/>
              <a:t>See plan and timelines at </a:t>
            </a:r>
            <a:r>
              <a:rPr lang="en-GB" sz="1400" dirty="0" smtClean="0">
                <a:hlinkClick r:id="rId3"/>
              </a:rPr>
              <a:t>https://twiki.cern.ch/twiki/bin/view/DataManagement/CastorTapeSubsystem</a:t>
            </a:r>
            <a:r>
              <a:rPr lang="en-GB" sz="1400" dirty="0" smtClean="0"/>
              <a:t> </a:t>
            </a:r>
            <a:endParaRPr lang="en-GB" sz="24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-32" y="1714488"/>
            <a:ext cx="1781257" cy="2286016"/>
            <a:chOff x="-32" y="1714488"/>
            <a:chExt cx="1781257" cy="2286016"/>
          </a:xfrm>
        </p:grpSpPr>
        <p:sp>
          <p:nvSpPr>
            <p:cNvPr id="5" name="Rectangle 4"/>
            <p:cNvSpPr/>
            <p:nvPr/>
          </p:nvSpPr>
          <p:spPr>
            <a:xfrm>
              <a:off x="-32" y="2835471"/>
              <a:ext cx="1568058" cy="307777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Mid / End 2009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V="1">
              <a:off x="1071538" y="2621158"/>
              <a:ext cx="571501" cy="14287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-32" y="3692727"/>
              <a:ext cx="1031051" cy="307777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End 2009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1071538" y="3478414"/>
              <a:ext cx="571501" cy="14287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-32" y="1857363"/>
              <a:ext cx="1781257" cy="307777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Today (on v2.1.8)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1142978" y="1714488"/>
              <a:ext cx="571501" cy="14287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access latency problem...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a problem for the Tier-0 operation</a:t>
            </a:r>
          </a:p>
          <a:p>
            <a:pPr lvl="1"/>
            <a:r>
              <a:rPr lang="en-GB" dirty="0" smtClean="0"/>
              <a:t>Scheduled I/O guarantees Tier-0 data streaming to tape and to Tier-1 which are not affected by the high LSF latency</a:t>
            </a:r>
          </a:p>
          <a:p>
            <a:r>
              <a:rPr lang="en-GB" dirty="0" smtClean="0"/>
              <a:t>... but a </a:t>
            </a:r>
            <a:r>
              <a:rPr lang="en-GB" dirty="0" smtClean="0">
                <a:solidFill>
                  <a:srgbClr val="FF0000"/>
                </a:solidFill>
              </a:rPr>
              <a:t>concern</a:t>
            </a:r>
            <a:r>
              <a:rPr lang="en-GB" dirty="0" smtClean="0"/>
              <a:t> for interactive data access and analysis</a:t>
            </a:r>
          </a:p>
          <a:p>
            <a:pPr lvl="1"/>
            <a:r>
              <a:rPr lang="en-GB" dirty="0" smtClean="0"/>
              <a:t>Unacceptable </a:t>
            </a:r>
            <a:r>
              <a:rPr lang="en-GB" dirty="0" smtClean="0">
                <a:solidFill>
                  <a:srgbClr val="FF0000"/>
                </a:solidFill>
              </a:rPr>
              <a:t>to wait seconds </a:t>
            </a:r>
            <a:r>
              <a:rPr lang="en-GB" dirty="0" smtClean="0"/>
              <a:t>to open a file for read when it is already on disk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Reduced access latency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solidFill>
                  <a:srgbClr val="FF0000"/>
                </a:solidFill>
              </a:rPr>
              <a:t>Removed the LSF job scheduling </a:t>
            </a:r>
            <a:r>
              <a:rPr lang="en-GB" sz="2000" dirty="0" smtClean="0"/>
              <a:t>for reading disk files</a:t>
            </a:r>
          </a:p>
          <a:p>
            <a:pPr lvl="1"/>
            <a:r>
              <a:rPr lang="en-GB" sz="1800" dirty="0" smtClean="0"/>
              <a:t>Latency reduces from seconds to milliseconds (like a file system)</a:t>
            </a:r>
          </a:p>
          <a:p>
            <a:pPr lvl="1"/>
            <a:r>
              <a:rPr lang="en-GB" sz="1800" dirty="0" smtClean="0"/>
              <a:t>Plan to remove job scheduling also for write operation</a:t>
            </a:r>
          </a:p>
          <a:p>
            <a:r>
              <a:rPr lang="en-GB" sz="2000" dirty="0" smtClean="0"/>
              <a:t>Focussed to offer </a:t>
            </a:r>
            <a:r>
              <a:rPr lang="en-GB" sz="2000" dirty="0" smtClean="0">
                <a:solidFill>
                  <a:srgbClr val="FF0000"/>
                </a:solidFill>
              </a:rPr>
              <a:t>direct access to storage on Castor disk pools</a:t>
            </a:r>
          </a:p>
          <a:p>
            <a:pPr lvl="1"/>
            <a:r>
              <a:rPr lang="en-GB" sz="1800" dirty="0" smtClean="0"/>
              <a:t>Direct access offered with the XROOT interface which is already part of the current service definition</a:t>
            </a:r>
          </a:p>
          <a:p>
            <a:pPr lvl="1"/>
            <a:r>
              <a:rPr lang="en-GB" sz="1800" dirty="0" smtClean="0"/>
              <a:t>Excellent integration with root</a:t>
            </a:r>
          </a:p>
          <a:p>
            <a:pPr lvl="1"/>
            <a:r>
              <a:rPr lang="en-GB" sz="1800" dirty="0" smtClean="0"/>
              <a:t>Mountable file system possible</a:t>
            </a:r>
          </a:p>
          <a:p>
            <a:pPr lvl="1"/>
            <a:r>
              <a:rPr lang="en-GB" sz="1800" dirty="0" smtClean="0"/>
              <a:t>Additional access protocols can be added (</a:t>
            </a:r>
            <a:r>
              <a:rPr lang="en-GB" sz="1800" dirty="0" err="1" smtClean="0"/>
              <a:t>eg</a:t>
            </a:r>
            <a:r>
              <a:rPr lang="en-GB" sz="1800" dirty="0" smtClean="0"/>
              <a:t>. NFS 4.1)</a:t>
            </a:r>
          </a:p>
          <a:p>
            <a:r>
              <a:rPr lang="en-GB" sz="2000" dirty="0" smtClean="0"/>
              <a:t>Performances can be increased by </a:t>
            </a:r>
            <a:r>
              <a:rPr lang="en-GB" sz="2000" dirty="0" smtClean="0">
                <a:solidFill>
                  <a:srgbClr val="FF0000"/>
                </a:solidFill>
              </a:rPr>
              <a:t>improving the name server</a:t>
            </a:r>
          </a:p>
          <a:p>
            <a:r>
              <a:rPr lang="en-GB" sz="2000" dirty="0" smtClean="0"/>
              <a:t>See </a:t>
            </a:r>
            <a:r>
              <a:rPr lang="en-GB" sz="2000" dirty="0" err="1" smtClean="0"/>
              <a:t>A.Peters</a:t>
            </a:r>
            <a:r>
              <a:rPr lang="en-GB" sz="2000" dirty="0" smtClean="0"/>
              <a:t> at ACAT 08 </a:t>
            </a:r>
            <a:r>
              <a:rPr lang="en-GB" sz="1200" dirty="0" smtClean="0">
                <a:hlinkClick r:id="rId2"/>
              </a:rPr>
              <a:t>http://indico.cern.ch/contributionDisplay.py?contribId=171&amp;sessionId=29&amp;confId=34666</a:t>
            </a:r>
            <a:r>
              <a:rPr lang="en-GB" sz="1200" dirty="0" smtClean="0"/>
              <a:t> 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-4837" y="1428736"/>
            <a:ext cx="2076507" cy="3523616"/>
            <a:chOff x="-4837" y="1428736"/>
            <a:chExt cx="2076507" cy="3523616"/>
          </a:xfrm>
        </p:grpSpPr>
        <p:sp>
          <p:nvSpPr>
            <p:cNvPr id="5" name="Rectangle 4"/>
            <p:cNvSpPr/>
            <p:nvPr/>
          </p:nvSpPr>
          <p:spPr>
            <a:xfrm>
              <a:off x="-32" y="2285991"/>
              <a:ext cx="1568058" cy="307777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Mid / End 2009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1500166" y="2071679"/>
              <a:ext cx="571501" cy="14287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-32" y="1571611"/>
              <a:ext cx="1781257" cy="307777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Today (on v2.1.8)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1142978" y="1428736"/>
              <a:ext cx="571501" cy="14287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-32" y="4429132"/>
              <a:ext cx="1161215" cy="523220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End 2010</a:t>
              </a:r>
            </a:p>
            <a:p>
              <a:pPr algn="r"/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(if agreed)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1142976" y="4264234"/>
              <a:ext cx="928691" cy="16489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-4837" y="3477284"/>
              <a:ext cx="1786065" cy="523220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Today using FUSE</a:t>
              </a:r>
            </a:p>
            <a:p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(on v2.1.8)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1500166" y="3786190"/>
              <a:ext cx="571504" cy="6191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0" y="2857496"/>
              <a:ext cx="1781257" cy="307777"/>
            </a:xfrm>
            <a:prstGeom prst="rect">
              <a:avLst/>
            </a:prstGeom>
            <a:solidFill>
              <a:schemeClr val="bg1">
                <a:lumMod val="95000"/>
                <a:alpha val="78000"/>
              </a:schemeClr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en-GB" sz="1400" b="1" dirty="0" smtClean="0">
                  <a:solidFill>
                    <a:srgbClr val="00B05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Today (on v2.1.8)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1714480" y="3000372"/>
              <a:ext cx="357190" cy="7143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714480" y="3143248"/>
              <a:ext cx="357190" cy="285752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New requirements for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Working groups on analysis requirements led by B. Panzer (Jul – Oct ‘08) for Tier-0, by M. Schulz (Nov’08 - ) for Tiers-1/2</a:t>
            </a:r>
          </a:p>
          <a:p>
            <a:r>
              <a:rPr lang="en-GB" sz="2000" dirty="0" smtClean="0"/>
              <a:t>(simplified) requirements collected so far</a:t>
            </a:r>
          </a:p>
          <a:p>
            <a:pPr lvl="1"/>
            <a:r>
              <a:rPr lang="en-GB" sz="1800" dirty="0" smtClean="0"/>
              <a:t>Analysis made on disk pools only</a:t>
            </a:r>
          </a:p>
          <a:p>
            <a:pPr lvl="2"/>
            <a:r>
              <a:rPr lang="en-GB" sz="1600" dirty="0" smtClean="0"/>
              <a:t>Tape access limited to managed and aggregated recall / migration requests from the experiments</a:t>
            </a:r>
          </a:p>
          <a:p>
            <a:pPr lvl="2"/>
            <a:r>
              <a:rPr lang="en-GB" sz="1600" dirty="0" smtClean="0"/>
              <a:t>No end-user recalls or direct access to tapes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Strong demand for direct file access</a:t>
            </a:r>
          </a:p>
          <a:p>
            <a:pPr lvl="2"/>
            <a:r>
              <a:rPr lang="en-GB" sz="1600" dirty="0" smtClean="0"/>
              <a:t>No unnecessary latencies</a:t>
            </a:r>
          </a:p>
          <a:p>
            <a:pPr lvl="2"/>
            <a:r>
              <a:rPr lang="en-GB" sz="1600" dirty="0" smtClean="0"/>
              <a:t>Mountable file system accessible from both interactive desktops and batch systems</a:t>
            </a:r>
          </a:p>
          <a:p>
            <a:pPr lvl="1"/>
            <a:r>
              <a:rPr lang="en-GB" sz="1800" dirty="0" smtClean="0"/>
              <a:t>Integration with the existing physics analysis tools (grid middleware and root)</a:t>
            </a:r>
          </a:p>
          <a:p>
            <a:pPr lvl="1"/>
            <a:r>
              <a:rPr lang="en-GB" sz="1800" dirty="0" smtClean="0"/>
              <a:t>Secure / manageable (Authentication, ACLs, Quota, Accounting, etc ...)</a:t>
            </a:r>
          </a:p>
          <a:p>
            <a:pPr lvl="1"/>
            <a:r>
              <a:rPr lang="en-GB" sz="1800" dirty="0" smtClean="0">
                <a:solidFill>
                  <a:srgbClr val="FF0000"/>
                </a:solidFill>
              </a:rPr>
              <a:t>File catalogue and name server consistency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D.Duellmann, A.Pace – Grid Deployment Board, 12 November 2008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DM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ITDM-Template</Template>
  <TotalTime>630</TotalTime>
  <Words>1342</Words>
  <Application>Microsoft Office PowerPoint</Application>
  <PresentationFormat>On-screen Show (4:3)</PresentationFormat>
  <Paragraphs>208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ITDM-Template</vt:lpstr>
      <vt:lpstr>Custom Design</vt:lpstr>
      <vt:lpstr>1_Custom Design</vt:lpstr>
      <vt:lpstr>Image</vt:lpstr>
      <vt:lpstr>Plans and Architectural Options for Physics Data Analysis at CERN</vt:lpstr>
      <vt:lpstr>Agenda</vt:lpstr>
      <vt:lpstr>Software Status for the Tier-0 </vt:lpstr>
      <vt:lpstr>Ongoing developments for Tier-0</vt:lpstr>
      <vt:lpstr>Security, SRM and Monitoring</vt:lpstr>
      <vt:lpstr>Increasing Tape Efficiency</vt:lpstr>
      <vt:lpstr>The access latency problem...</vt:lpstr>
      <vt:lpstr>Reduced access latency</vt:lpstr>
      <vt:lpstr>New requirements for analysis</vt:lpstr>
      <vt:lpstr>Areas being investigated @ CERN</vt:lpstr>
      <vt:lpstr>Area 1: A new file system </vt:lpstr>
      <vt:lpstr>Area 2: Castor direct access</vt:lpstr>
      <vt:lpstr>The options under investigation</vt:lpstr>
      <vt:lpstr>Possible timescale</vt:lpstr>
      <vt:lpstr>Conclusion</vt:lpstr>
      <vt:lpstr>Questions / Discussion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and Architectural Options for Physics Data Analysis at CERN</dc:title>
  <dc:creator>Alberto Pace</dc:creator>
  <cp:lastModifiedBy>Alberto Pace</cp:lastModifiedBy>
  <cp:revision>97</cp:revision>
  <dcterms:created xsi:type="dcterms:W3CDTF">2008-11-07T18:07:05Z</dcterms:created>
  <dcterms:modified xsi:type="dcterms:W3CDTF">2008-11-12T13:39:57Z</dcterms:modified>
</cp:coreProperties>
</file>