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8FFA-4A50-4CBA-BBD5-4B9B1288469D}" type="datetimeFigureOut">
              <a:rPr lang="en-GB" smtClean="0"/>
              <a:t>30/10/2012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3421F-B3DE-4D0A-974E-FDBA8704741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8FFA-4A50-4CBA-BBD5-4B9B1288469D}" type="datetimeFigureOut">
              <a:rPr lang="en-GB" smtClean="0"/>
              <a:t>30/10/2012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3421F-B3DE-4D0A-974E-FDBA8704741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8FFA-4A50-4CBA-BBD5-4B9B1288469D}" type="datetimeFigureOut">
              <a:rPr lang="en-GB" smtClean="0"/>
              <a:t>30/10/2012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3421F-B3DE-4D0A-974E-FDBA8704741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8FFA-4A50-4CBA-BBD5-4B9B1288469D}" type="datetimeFigureOut">
              <a:rPr lang="en-GB" smtClean="0"/>
              <a:t>30/10/2012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3421F-B3DE-4D0A-974E-FDBA8704741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8FFA-4A50-4CBA-BBD5-4B9B1288469D}" type="datetimeFigureOut">
              <a:rPr lang="en-GB" smtClean="0"/>
              <a:t>30/10/2012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3421F-B3DE-4D0A-974E-FDBA8704741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8FFA-4A50-4CBA-BBD5-4B9B1288469D}" type="datetimeFigureOut">
              <a:rPr lang="en-GB" smtClean="0"/>
              <a:t>30/10/2012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3421F-B3DE-4D0A-974E-FDBA8704741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8FFA-4A50-4CBA-BBD5-4B9B1288469D}" type="datetimeFigureOut">
              <a:rPr lang="en-GB" smtClean="0"/>
              <a:t>30/10/2012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3421F-B3DE-4D0A-974E-FDBA8704741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8FFA-4A50-4CBA-BBD5-4B9B1288469D}" type="datetimeFigureOut">
              <a:rPr lang="en-GB" smtClean="0"/>
              <a:t>30/10/2012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3421F-B3DE-4D0A-974E-FDBA8704741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8FFA-4A50-4CBA-BBD5-4B9B1288469D}" type="datetimeFigureOut">
              <a:rPr lang="en-GB" smtClean="0"/>
              <a:t>30/10/2012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3421F-B3DE-4D0A-974E-FDBA8704741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8FFA-4A50-4CBA-BBD5-4B9B1288469D}" type="datetimeFigureOut">
              <a:rPr lang="en-GB" smtClean="0"/>
              <a:t>30/10/2012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3421F-B3DE-4D0A-974E-FDBA8704741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8FFA-4A50-4CBA-BBD5-4B9B1288469D}" type="datetimeFigureOut">
              <a:rPr lang="en-GB" smtClean="0"/>
              <a:t>30/10/2012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3421F-B3DE-4D0A-974E-FDBA87047418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98FFA-4A50-4CBA-BBD5-4B9B1288469D}" type="datetimeFigureOut">
              <a:rPr lang="en-GB" smtClean="0"/>
              <a:t>30/10/2012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3421F-B3DE-4D0A-974E-FDBA87047418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Accounting</a:t>
            </a:r>
            <a:br>
              <a:rPr lang="en-GB" dirty="0" smtClean="0"/>
            </a:br>
            <a:r>
              <a:rPr lang="en-GB" dirty="0" smtClean="0"/>
              <a:t>EMI AHM 5, Budapest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John Gordon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StAR</a:t>
            </a:r>
            <a:endParaRPr lang="en-GB" dirty="0" smtClean="0"/>
          </a:p>
          <a:p>
            <a:r>
              <a:rPr lang="en-GB" dirty="0" err="1" smtClean="0"/>
              <a:t>UserDN</a:t>
            </a:r>
            <a:r>
              <a:rPr lang="en-GB" dirty="0" smtClean="0"/>
              <a:t> in CAR</a:t>
            </a:r>
          </a:p>
          <a:p>
            <a:r>
              <a:rPr lang="en-GB" dirty="0" smtClean="0"/>
              <a:t>OGF URv2 Issues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StAR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DPM</a:t>
            </a:r>
          </a:p>
          <a:p>
            <a:r>
              <a:rPr lang="en-GB" dirty="0" err="1" smtClean="0"/>
              <a:t>StoRM</a:t>
            </a:r>
            <a:endParaRPr lang="en-GB" dirty="0" smtClean="0"/>
          </a:p>
          <a:p>
            <a:r>
              <a:rPr lang="en-GB" dirty="0" err="1" smtClean="0"/>
              <a:t>dCache</a:t>
            </a:r>
            <a:endParaRPr lang="en-GB" dirty="0" smtClean="0"/>
          </a:p>
          <a:p>
            <a:r>
              <a:rPr lang="en-GB" dirty="0" smtClean="0"/>
              <a:t>Others?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UserDNs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RFC2253</a:t>
            </a:r>
          </a:p>
          <a:p>
            <a:r>
              <a:rPr lang="en-GB" dirty="0" smtClean="0"/>
              <a:t>X.500, SSL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UserDNs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Other stakeholders</a:t>
            </a:r>
          </a:p>
          <a:p>
            <a:pPr lvl="1"/>
            <a:r>
              <a:rPr lang="en-GB" dirty="0" smtClean="0"/>
              <a:t>SGAS</a:t>
            </a:r>
          </a:p>
          <a:p>
            <a:pPr lvl="1"/>
            <a:r>
              <a:rPr lang="en-GB" dirty="0" smtClean="0"/>
              <a:t>OSG</a:t>
            </a:r>
          </a:p>
          <a:p>
            <a:pPr lvl="1"/>
            <a:endParaRPr lang="en-GB" dirty="0"/>
          </a:p>
          <a:p>
            <a:r>
              <a:rPr lang="en-GB" dirty="0" smtClean="0"/>
              <a:t>Portals	</a:t>
            </a:r>
          </a:p>
          <a:p>
            <a:pPr lvl="1"/>
            <a:r>
              <a:rPr lang="en-GB" dirty="0" smtClean="0"/>
              <a:t>How are certificates handled by browsers? </a:t>
            </a:r>
          </a:p>
          <a:p>
            <a:pPr lvl="1"/>
            <a:r>
              <a:rPr lang="en-GB" dirty="0" smtClean="0"/>
              <a:t>Accounting Portal, </a:t>
            </a:r>
            <a:r>
              <a:rPr lang="en-GB" dirty="0" err="1" smtClean="0"/>
              <a:t>GridSite</a:t>
            </a:r>
            <a:r>
              <a:rPr lang="en-GB" dirty="0" smtClean="0"/>
              <a:t>, Ops Portal, GGUS</a:t>
            </a:r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28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Accounting EMI AHM 5, Budapest</vt:lpstr>
      <vt:lpstr>Agenda </vt:lpstr>
      <vt:lpstr>StAR</vt:lpstr>
      <vt:lpstr>UserDNs</vt:lpstr>
      <vt:lpstr>UserDNs</vt:lpstr>
    </vt:vector>
  </TitlesOfParts>
  <Company>STFC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Accounting EMI AHM 5, Budapest</dc:title>
  <dc:creator>John Gordon</dc:creator>
  <cp:lastModifiedBy>John Gordon</cp:lastModifiedBy>
  <cp:revision>2</cp:revision>
  <dcterms:created xsi:type="dcterms:W3CDTF">2012-10-30T10:56:57Z</dcterms:created>
  <dcterms:modified xsi:type="dcterms:W3CDTF">2012-10-30T16:36:06Z</dcterms:modified>
</cp:coreProperties>
</file>