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9" r:id="rId5"/>
    <p:sldId id="260" r:id="rId6"/>
    <p:sldId id="261" r:id="rId7"/>
    <p:sldId id="262" r:id="rId8"/>
    <p:sldId id="263" r:id="rId9"/>
    <p:sldId id="267" r:id="rId10"/>
    <p:sldId id="265" r:id="rId11"/>
    <p:sldId id="264" r:id="rId12"/>
    <p:sldId id="268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CEECC0-8CE4-4E29-A61A-1C23BDA917B1}" type="doc">
      <dgm:prSet loTypeId="urn:microsoft.com/office/officeart/2011/layout/RadialPicture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3DA0061-33D1-4A54-866B-0439FA24F738}">
      <dgm:prSet phldrT="[Text]"/>
      <dgm:spPr/>
      <dgm:t>
        <a:bodyPr/>
        <a:lstStyle/>
        <a:p>
          <a:r>
            <a:rPr lang="fr-FR" dirty="0" err="1" smtClean="0"/>
            <a:t>Outline</a:t>
          </a:r>
          <a:endParaRPr lang="en-US" dirty="0"/>
        </a:p>
      </dgm:t>
    </dgm:pt>
    <dgm:pt modelId="{E67831B5-1980-4F8E-886B-8079768783BA}" type="parTrans" cxnId="{C10ED343-17E5-4AF5-A96B-5387B51A5FD5}">
      <dgm:prSet/>
      <dgm:spPr/>
      <dgm:t>
        <a:bodyPr/>
        <a:lstStyle/>
        <a:p>
          <a:endParaRPr lang="en-US"/>
        </a:p>
      </dgm:t>
    </dgm:pt>
    <dgm:pt modelId="{BD30819C-971A-4776-9C01-9C3A166B618E}" type="sibTrans" cxnId="{C10ED343-17E5-4AF5-A96B-5387B51A5FD5}">
      <dgm:prSet/>
      <dgm:spPr/>
      <dgm:t>
        <a:bodyPr/>
        <a:lstStyle/>
        <a:p>
          <a:endParaRPr lang="en-US"/>
        </a:p>
      </dgm:t>
    </dgm:pt>
    <dgm:pt modelId="{4EA6629F-57D5-4515-9100-36A420FDE47D}">
      <dgm:prSet phldrT="[Text]"/>
      <dgm:spPr/>
      <dgm:t>
        <a:bodyPr/>
        <a:lstStyle/>
        <a:p>
          <a:r>
            <a:rPr lang="fr-FR" dirty="0" smtClean="0"/>
            <a:t>DAS</a:t>
          </a:r>
          <a:endParaRPr lang="en-US" dirty="0"/>
        </a:p>
      </dgm:t>
    </dgm:pt>
    <dgm:pt modelId="{F3674BAB-3AA0-45CE-9768-CF3F5C244158}" type="parTrans" cxnId="{DAC713EE-4117-43B5-9A2A-2AA04B298597}">
      <dgm:prSet/>
      <dgm:spPr/>
      <dgm:t>
        <a:bodyPr/>
        <a:lstStyle/>
        <a:p>
          <a:endParaRPr lang="en-US"/>
        </a:p>
      </dgm:t>
    </dgm:pt>
    <dgm:pt modelId="{B0FEE8A3-374F-4BD7-88BE-EF9792D3BC05}" type="sibTrans" cxnId="{DAC713EE-4117-43B5-9A2A-2AA04B298597}">
      <dgm:prSet/>
      <dgm:spPr/>
      <dgm:t>
        <a:bodyPr/>
        <a:lstStyle/>
        <a:p>
          <a:endParaRPr lang="en-US"/>
        </a:p>
      </dgm:t>
    </dgm:pt>
    <dgm:pt modelId="{F57C62B8-A2AC-42FB-98B5-28BC57ACEC1E}">
      <dgm:prSet phldrT="[Text]"/>
      <dgm:spPr/>
      <dgm:t>
        <a:bodyPr/>
        <a:lstStyle/>
        <a:p>
          <a:r>
            <a:rPr lang="fr-FR" dirty="0" smtClean="0"/>
            <a:t>GOAL</a:t>
          </a:r>
          <a:endParaRPr lang="en-US" dirty="0"/>
        </a:p>
      </dgm:t>
    </dgm:pt>
    <dgm:pt modelId="{847C5B46-4B0F-418F-9E82-D4FECBDDA370}" type="parTrans" cxnId="{106D6C6C-BBF7-4F36-9EEA-2D55B33B4033}">
      <dgm:prSet/>
      <dgm:spPr/>
      <dgm:t>
        <a:bodyPr/>
        <a:lstStyle/>
        <a:p>
          <a:endParaRPr lang="en-US"/>
        </a:p>
      </dgm:t>
    </dgm:pt>
    <dgm:pt modelId="{FC324AB0-5117-4EE3-A016-13075C094A60}" type="sibTrans" cxnId="{106D6C6C-BBF7-4F36-9EEA-2D55B33B4033}">
      <dgm:prSet/>
      <dgm:spPr/>
      <dgm:t>
        <a:bodyPr/>
        <a:lstStyle/>
        <a:p>
          <a:endParaRPr lang="en-US"/>
        </a:p>
      </dgm:t>
    </dgm:pt>
    <dgm:pt modelId="{43843E76-74C8-4150-B306-590AA951D546}">
      <dgm:prSet phldrT="[Text]"/>
      <dgm:spPr/>
      <dgm:t>
        <a:bodyPr/>
        <a:lstStyle/>
        <a:p>
          <a:r>
            <a:rPr lang="fr-FR" dirty="0" smtClean="0"/>
            <a:t>ACDMW</a:t>
          </a:r>
          <a:endParaRPr lang="en-US" dirty="0"/>
        </a:p>
      </dgm:t>
    </dgm:pt>
    <dgm:pt modelId="{D8686586-2A34-440C-B242-436159844212}" type="parTrans" cxnId="{F8442B4E-36D4-4C43-B7AC-A187482D5DE7}">
      <dgm:prSet/>
      <dgm:spPr/>
      <dgm:t>
        <a:bodyPr/>
        <a:lstStyle/>
        <a:p>
          <a:endParaRPr lang="en-US"/>
        </a:p>
      </dgm:t>
    </dgm:pt>
    <dgm:pt modelId="{584B64BB-DB8F-4038-944A-D2A2E9EDDD92}" type="sibTrans" cxnId="{F8442B4E-36D4-4C43-B7AC-A187482D5DE7}">
      <dgm:prSet/>
      <dgm:spPr/>
      <dgm:t>
        <a:bodyPr/>
        <a:lstStyle/>
        <a:p>
          <a:endParaRPr lang="en-US"/>
        </a:p>
      </dgm:t>
    </dgm:pt>
    <dgm:pt modelId="{1DC2D213-9A44-490D-82B8-37C9FBAE57ED}" type="pres">
      <dgm:prSet presAssocID="{F2CEECC0-8CE4-4E29-A61A-1C23BDA917B1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A58E3EF6-FD27-4053-BE28-6CFBCAB0EDD6}" type="pres">
      <dgm:prSet presAssocID="{83DA0061-33D1-4A54-866B-0439FA24F738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endParaRPr lang="en-US"/>
        </a:p>
      </dgm:t>
    </dgm:pt>
    <dgm:pt modelId="{B8B10897-6827-49AE-9E9D-22BDD1A4A285}" type="pres">
      <dgm:prSet presAssocID="{4EA6629F-57D5-4515-9100-36A420FDE47D}" presName="Accent" presStyleLbl="node1" presStyleIdx="1" presStyleCnt="2"/>
      <dgm:spPr/>
    </dgm:pt>
    <dgm:pt modelId="{B5437623-973F-4983-BB22-1857FCBDAEA7}" type="pres">
      <dgm:prSet presAssocID="{4EA6629F-57D5-4515-9100-36A420FDE47D}" presName="Image1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10197356-B63B-48DC-8F57-90B5AA21E0C6}" type="pres">
      <dgm:prSet presAssocID="{4EA6629F-57D5-4515-9100-36A420FDE47D}" presName="Child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A36B29-96BC-4CA8-9040-A7E82EDE1628}" type="pres">
      <dgm:prSet presAssocID="{F57C62B8-A2AC-42FB-98B5-28BC57ACEC1E}" presName="Image2" presStyleCnt="0"/>
      <dgm:spPr/>
    </dgm:pt>
    <dgm:pt modelId="{BCAE5076-4DA6-48EF-ACE7-B66617207089}" type="pres">
      <dgm:prSet presAssocID="{F57C62B8-A2AC-42FB-98B5-28BC57ACEC1E}" presName="Image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94AF5C00-73A0-4672-85F2-BFE002067BC7}" type="pres">
      <dgm:prSet presAssocID="{F57C62B8-A2AC-42FB-98B5-28BC57ACEC1E}" presName="Child2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8162A8-C292-4D06-A273-7E8489F3C01C}" type="pres">
      <dgm:prSet presAssocID="{43843E76-74C8-4150-B306-590AA951D546}" presName="Image3" presStyleCnt="0"/>
      <dgm:spPr/>
    </dgm:pt>
    <dgm:pt modelId="{004AA581-95BC-4D07-B58D-03EDAED3EC99}" type="pres">
      <dgm:prSet presAssocID="{43843E76-74C8-4150-B306-590AA951D546}" presName="Image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  <dgm:pt modelId="{9E81B62F-5F1D-4C5A-8151-943ED017D0A6}" type="pres">
      <dgm:prSet presAssocID="{43843E76-74C8-4150-B306-590AA951D546}" presName="Child3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18D9FF-9FEB-498D-A22E-427721AA40A7}" type="presOf" srcId="{4EA6629F-57D5-4515-9100-36A420FDE47D}" destId="{10197356-B63B-48DC-8F57-90B5AA21E0C6}" srcOrd="0" destOrd="0" presId="urn:microsoft.com/office/officeart/2011/layout/RadialPictureList"/>
    <dgm:cxn modelId="{DA13735B-EE1B-4AA1-9F28-68283EE90DAF}" type="presOf" srcId="{83DA0061-33D1-4A54-866B-0439FA24F738}" destId="{A58E3EF6-FD27-4053-BE28-6CFBCAB0EDD6}" srcOrd="0" destOrd="0" presId="urn:microsoft.com/office/officeart/2011/layout/RadialPictureList"/>
    <dgm:cxn modelId="{F9AE0B7B-9BB0-44E6-B2E8-2B99B7700926}" type="presOf" srcId="{F57C62B8-A2AC-42FB-98B5-28BC57ACEC1E}" destId="{94AF5C00-73A0-4672-85F2-BFE002067BC7}" srcOrd="0" destOrd="0" presId="urn:microsoft.com/office/officeart/2011/layout/RadialPictureList"/>
    <dgm:cxn modelId="{106D6C6C-BBF7-4F36-9EEA-2D55B33B4033}" srcId="{83DA0061-33D1-4A54-866B-0439FA24F738}" destId="{F57C62B8-A2AC-42FB-98B5-28BC57ACEC1E}" srcOrd="1" destOrd="0" parTransId="{847C5B46-4B0F-418F-9E82-D4FECBDDA370}" sibTransId="{FC324AB0-5117-4EE3-A016-13075C094A60}"/>
    <dgm:cxn modelId="{C10ED343-17E5-4AF5-A96B-5387B51A5FD5}" srcId="{F2CEECC0-8CE4-4E29-A61A-1C23BDA917B1}" destId="{83DA0061-33D1-4A54-866B-0439FA24F738}" srcOrd="0" destOrd="0" parTransId="{E67831B5-1980-4F8E-886B-8079768783BA}" sibTransId="{BD30819C-971A-4776-9C01-9C3A166B618E}"/>
    <dgm:cxn modelId="{53A1C6FF-47B5-4779-B16B-6E265BC3EA4E}" type="presOf" srcId="{43843E76-74C8-4150-B306-590AA951D546}" destId="{9E81B62F-5F1D-4C5A-8151-943ED017D0A6}" srcOrd="0" destOrd="0" presId="urn:microsoft.com/office/officeart/2011/layout/RadialPictureList"/>
    <dgm:cxn modelId="{455CF19F-4F02-4D97-95F2-DDB4C3B13D7A}" type="presOf" srcId="{F2CEECC0-8CE4-4E29-A61A-1C23BDA917B1}" destId="{1DC2D213-9A44-490D-82B8-37C9FBAE57ED}" srcOrd="0" destOrd="0" presId="urn:microsoft.com/office/officeart/2011/layout/RadialPictureList"/>
    <dgm:cxn modelId="{DAC713EE-4117-43B5-9A2A-2AA04B298597}" srcId="{83DA0061-33D1-4A54-866B-0439FA24F738}" destId="{4EA6629F-57D5-4515-9100-36A420FDE47D}" srcOrd="0" destOrd="0" parTransId="{F3674BAB-3AA0-45CE-9768-CF3F5C244158}" sibTransId="{B0FEE8A3-374F-4BD7-88BE-EF9792D3BC05}"/>
    <dgm:cxn modelId="{F8442B4E-36D4-4C43-B7AC-A187482D5DE7}" srcId="{83DA0061-33D1-4A54-866B-0439FA24F738}" destId="{43843E76-74C8-4150-B306-590AA951D546}" srcOrd="2" destOrd="0" parTransId="{D8686586-2A34-440C-B242-436159844212}" sibTransId="{584B64BB-DB8F-4038-944A-D2A2E9EDDD92}"/>
    <dgm:cxn modelId="{73F93BB2-032A-4DE2-B5EF-B5BB993018D1}" type="presParOf" srcId="{1DC2D213-9A44-490D-82B8-37C9FBAE57ED}" destId="{A58E3EF6-FD27-4053-BE28-6CFBCAB0EDD6}" srcOrd="0" destOrd="0" presId="urn:microsoft.com/office/officeart/2011/layout/RadialPictureList"/>
    <dgm:cxn modelId="{0B138EB4-2930-4028-B6A4-671D50C8FEEF}" type="presParOf" srcId="{1DC2D213-9A44-490D-82B8-37C9FBAE57ED}" destId="{B8B10897-6827-49AE-9E9D-22BDD1A4A285}" srcOrd="1" destOrd="0" presId="urn:microsoft.com/office/officeart/2011/layout/RadialPictureList"/>
    <dgm:cxn modelId="{3C862AB6-09BF-41C2-B208-CEE570A9E34F}" type="presParOf" srcId="{1DC2D213-9A44-490D-82B8-37C9FBAE57ED}" destId="{B5437623-973F-4983-BB22-1857FCBDAEA7}" srcOrd="2" destOrd="0" presId="urn:microsoft.com/office/officeart/2011/layout/RadialPictureList"/>
    <dgm:cxn modelId="{6EFF9012-48C8-4AAF-B8EB-C55B32392EFC}" type="presParOf" srcId="{1DC2D213-9A44-490D-82B8-37C9FBAE57ED}" destId="{10197356-B63B-48DC-8F57-90B5AA21E0C6}" srcOrd="3" destOrd="0" presId="urn:microsoft.com/office/officeart/2011/layout/RadialPictureList"/>
    <dgm:cxn modelId="{8D5FB0E2-B069-4BA2-B4BF-416448C6337A}" type="presParOf" srcId="{1DC2D213-9A44-490D-82B8-37C9FBAE57ED}" destId="{8BA36B29-96BC-4CA8-9040-A7E82EDE1628}" srcOrd="4" destOrd="0" presId="urn:microsoft.com/office/officeart/2011/layout/RadialPictureList"/>
    <dgm:cxn modelId="{B731D83A-9E98-40BE-BC30-D184BB7E92C6}" type="presParOf" srcId="{8BA36B29-96BC-4CA8-9040-A7E82EDE1628}" destId="{BCAE5076-4DA6-48EF-ACE7-B66617207089}" srcOrd="0" destOrd="0" presId="urn:microsoft.com/office/officeart/2011/layout/RadialPictureList"/>
    <dgm:cxn modelId="{20BBAF90-46A6-4E17-9B01-76210C9C1866}" type="presParOf" srcId="{1DC2D213-9A44-490D-82B8-37C9FBAE57ED}" destId="{94AF5C00-73A0-4672-85F2-BFE002067BC7}" srcOrd="5" destOrd="0" presId="urn:microsoft.com/office/officeart/2011/layout/RadialPictureList"/>
    <dgm:cxn modelId="{0E92CB79-1B72-4773-BEED-12931EF60D38}" type="presParOf" srcId="{1DC2D213-9A44-490D-82B8-37C9FBAE57ED}" destId="{E18162A8-C292-4D06-A273-7E8489F3C01C}" srcOrd="6" destOrd="0" presId="urn:microsoft.com/office/officeart/2011/layout/RadialPictureList"/>
    <dgm:cxn modelId="{0348837D-68D5-4978-B121-2531E8148F79}" type="presParOf" srcId="{E18162A8-C292-4D06-A273-7E8489F3C01C}" destId="{004AA581-95BC-4D07-B58D-03EDAED3EC99}" srcOrd="0" destOrd="0" presId="urn:microsoft.com/office/officeart/2011/layout/RadialPictureList"/>
    <dgm:cxn modelId="{4482FA1B-A0D6-4F48-8560-52EFF369C38E}" type="presParOf" srcId="{1DC2D213-9A44-490D-82B8-37C9FBAE57ED}" destId="{9E81B62F-5F1D-4C5A-8151-943ED017D0A6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E3EF6-FD27-4053-BE28-6CFBCAB0EDD6}">
      <dsp:nvSpPr>
        <dsp:cNvPr id="0" name=""/>
        <dsp:cNvSpPr/>
      </dsp:nvSpPr>
      <dsp:spPr>
        <a:xfrm>
          <a:off x="2345166" y="1436979"/>
          <a:ext cx="2584371" cy="25844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900" kern="1200" dirty="0" err="1" smtClean="0"/>
            <a:t>Outline</a:t>
          </a:r>
          <a:endParaRPr lang="en-US" sz="3900" kern="1200" dirty="0"/>
        </a:p>
      </dsp:txBody>
      <dsp:txXfrm>
        <a:off x="2723638" y="1815470"/>
        <a:ext cx="1827427" cy="1827517"/>
      </dsp:txXfrm>
    </dsp:sp>
    <dsp:sp modelId="{B8B10897-6827-49AE-9E9D-22BDD1A4A285}">
      <dsp:nvSpPr>
        <dsp:cNvPr id="0" name=""/>
        <dsp:cNvSpPr/>
      </dsp:nvSpPr>
      <dsp:spPr>
        <a:xfrm>
          <a:off x="1012442" y="0"/>
          <a:ext cx="5209667" cy="5430762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37623-973F-4983-BB22-1857FCBDAEA7}">
      <dsp:nvSpPr>
        <dsp:cNvPr id="0" name=""/>
        <dsp:cNvSpPr/>
      </dsp:nvSpPr>
      <dsp:spPr>
        <a:xfrm>
          <a:off x="4848462" y="457813"/>
          <a:ext cx="1384457" cy="138484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197356-B63B-48DC-8F57-90B5AA21E0C6}">
      <dsp:nvSpPr>
        <dsp:cNvPr id="0" name=""/>
        <dsp:cNvSpPr/>
      </dsp:nvSpPr>
      <dsp:spPr>
        <a:xfrm>
          <a:off x="6337931" y="480079"/>
          <a:ext cx="1853149" cy="134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fr-FR" sz="3300" kern="1200" dirty="0" smtClean="0"/>
            <a:t>DAS</a:t>
          </a:r>
          <a:endParaRPr lang="en-US" sz="3300" kern="1200" dirty="0"/>
        </a:p>
      </dsp:txBody>
      <dsp:txXfrm>
        <a:off x="6337931" y="480079"/>
        <a:ext cx="1853149" cy="1340312"/>
      </dsp:txXfrm>
    </dsp:sp>
    <dsp:sp modelId="{BCAE5076-4DA6-48EF-ACE7-B66617207089}">
      <dsp:nvSpPr>
        <dsp:cNvPr id="0" name=""/>
        <dsp:cNvSpPr/>
      </dsp:nvSpPr>
      <dsp:spPr>
        <a:xfrm>
          <a:off x="5383559" y="2033277"/>
          <a:ext cx="1384457" cy="1384844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AF5C00-73A0-4672-85F2-BFE002067BC7}">
      <dsp:nvSpPr>
        <dsp:cNvPr id="0" name=""/>
        <dsp:cNvSpPr/>
      </dsp:nvSpPr>
      <dsp:spPr>
        <a:xfrm>
          <a:off x="6880750" y="2052828"/>
          <a:ext cx="1853149" cy="134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fr-FR" sz="3300" kern="1200" dirty="0" smtClean="0"/>
            <a:t>GOAL</a:t>
          </a:r>
          <a:endParaRPr lang="en-US" sz="3300" kern="1200" dirty="0"/>
        </a:p>
      </dsp:txBody>
      <dsp:txXfrm>
        <a:off x="6880750" y="2052828"/>
        <a:ext cx="1853149" cy="1340312"/>
      </dsp:txXfrm>
    </dsp:sp>
    <dsp:sp modelId="{004AA581-95BC-4D07-B58D-03EDAED3EC99}">
      <dsp:nvSpPr>
        <dsp:cNvPr id="0" name=""/>
        <dsp:cNvSpPr/>
      </dsp:nvSpPr>
      <dsp:spPr>
        <a:xfrm>
          <a:off x="4848462" y="3631007"/>
          <a:ext cx="1384457" cy="1384844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81B62F-5F1D-4C5A-8151-943ED017D0A6}">
      <dsp:nvSpPr>
        <dsp:cNvPr id="0" name=""/>
        <dsp:cNvSpPr/>
      </dsp:nvSpPr>
      <dsp:spPr>
        <a:xfrm>
          <a:off x="6337931" y="3659247"/>
          <a:ext cx="1853149" cy="13403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fr-FR" sz="3300" kern="1200" dirty="0" smtClean="0"/>
            <a:t>ACDMW</a:t>
          </a:r>
          <a:endParaRPr lang="en-US" sz="3300" kern="1200" dirty="0"/>
        </a:p>
      </dsp:txBody>
      <dsp:txXfrm>
        <a:off x="6337931" y="3659247"/>
        <a:ext cx="1853149" cy="13403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22702-1FDE-464A-AF53-4D77AC4057AF}" type="datetimeFigureOut">
              <a:rPr lang="en-US" smtClean="0"/>
              <a:t>8/14/2012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3D41C-80DE-4233-8164-7783B1B4E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4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Presentation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my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work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at</a:t>
            </a:r>
            <a:r>
              <a:rPr lang="fr-FR" baseline="0" dirty="0" smtClean="0"/>
              <a:t> CERN </a:t>
            </a:r>
          </a:p>
          <a:p>
            <a:r>
              <a:rPr lang="fr-FR" baseline="0" dirty="0" err="1" smtClean="0"/>
              <a:t>Really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technical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presentation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has been </a:t>
            </a:r>
            <a:r>
              <a:rPr lang="fr-FR" baseline="0" dirty="0" err="1" smtClean="0"/>
              <a:t>simplify</a:t>
            </a:r>
            <a:r>
              <a:rPr lang="fr-FR" baseline="0" dirty="0" smtClean="0"/>
              <a:t> </a:t>
            </a:r>
          </a:p>
          <a:p>
            <a:r>
              <a:rPr lang="fr-FR" baseline="0" dirty="0" err="1" smtClean="0"/>
              <a:t>Possibility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ge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my</a:t>
            </a:r>
            <a:r>
              <a:rPr lang="fr-FR" baseline="0" dirty="0" smtClean="0"/>
              <a:t> 60 page report for more information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D3D41C-80DE-4233-8164-7783B1B4E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43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DAS </a:t>
            </a:r>
          </a:p>
          <a:p>
            <a:r>
              <a:rPr lang="fr-FR" dirty="0" smtClean="0"/>
              <a:t>So i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introduce</a:t>
            </a:r>
            <a:r>
              <a:rPr lang="fr-FR" dirty="0" smtClean="0"/>
              <a:t> DAS </a:t>
            </a:r>
          </a:p>
          <a:p>
            <a:r>
              <a:rPr lang="fr-FR" dirty="0" smtClean="0"/>
              <a:t>The goal of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</a:p>
          <a:p>
            <a:r>
              <a:rPr lang="fr-FR" dirty="0" smtClean="0"/>
              <a:t>And the </a:t>
            </a:r>
            <a:r>
              <a:rPr lang="fr-FR" dirty="0" err="1" smtClean="0"/>
              <a:t>realization</a:t>
            </a:r>
            <a:r>
              <a:rPr lang="fr-FR" baseline="0" dirty="0" smtClean="0"/>
              <a:t> </a:t>
            </a:r>
          </a:p>
          <a:p>
            <a:r>
              <a:rPr lang="fr-FR" baseline="0" dirty="0" smtClean="0"/>
              <a:t>ACMW </a:t>
            </a:r>
            <a:r>
              <a:rPr lang="fr-FR" baseline="0" dirty="0" err="1" smtClean="0"/>
              <a:t>standsfor</a:t>
            </a:r>
            <a:r>
              <a:rPr lang="fr-FR" baseline="0" dirty="0" smtClean="0"/>
              <a:t> A CMS Monitoring </a:t>
            </a:r>
            <a:r>
              <a:rPr lang="fr-FR" baseline="0" dirty="0" err="1" smtClean="0"/>
              <a:t>Website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D3D41C-80DE-4233-8164-7783B1B4E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250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have </a:t>
            </a:r>
            <a:r>
              <a:rPr lang="fr-FR" dirty="0" err="1" smtClean="0"/>
              <a:t>two</a:t>
            </a:r>
            <a:r>
              <a:rPr lang="fr-FR" dirty="0" smtClean="0"/>
              <a:t> main sources of data</a:t>
            </a:r>
            <a:r>
              <a:rPr lang="fr-FR" baseline="0" dirty="0" smtClean="0"/>
              <a:t> simulations and </a:t>
            </a:r>
            <a:r>
              <a:rPr lang="fr-FR" baseline="0" dirty="0" err="1" smtClean="0"/>
              <a:t>events</a:t>
            </a:r>
            <a:r>
              <a:rPr lang="fr-FR" baseline="0" dirty="0" smtClean="0"/>
              <a:t> </a:t>
            </a:r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compare simulations and </a:t>
            </a:r>
            <a:r>
              <a:rPr lang="fr-FR" baseline="0" dirty="0" err="1" smtClean="0"/>
              <a:t>events</a:t>
            </a:r>
            <a:r>
              <a:rPr lang="fr-FR" baseline="0" dirty="0" smtClean="0"/>
              <a:t> </a:t>
            </a:r>
          </a:p>
          <a:p>
            <a:r>
              <a:rPr lang="fr-FR" baseline="0" dirty="0" err="1" smtClean="0"/>
              <a:t>We</a:t>
            </a:r>
            <a:r>
              <a:rPr lang="fr-FR" baseline="0" dirty="0" smtClean="0"/>
              <a:t> use the </a:t>
            </a:r>
            <a:r>
              <a:rPr lang="fr-FR" baseline="0" dirty="0" err="1" smtClean="0"/>
              <a:t>grid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computing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tosolve</a:t>
            </a:r>
            <a:r>
              <a:rPr lang="fr-FR" baseline="0" dirty="0" smtClean="0"/>
              <a:t> all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problem</a:t>
            </a:r>
            <a:r>
              <a:rPr lang="fr-FR" baseline="0" dirty="0" smtClean="0"/>
              <a:t> </a:t>
            </a:r>
          </a:p>
          <a:p>
            <a:r>
              <a:rPr lang="fr-FR" baseline="0" dirty="0" smtClean="0"/>
              <a:t>And to </a:t>
            </a:r>
            <a:r>
              <a:rPr lang="fr-FR" baseline="0" dirty="0" err="1" smtClean="0"/>
              <a:t>acces</a:t>
            </a:r>
            <a:r>
              <a:rPr lang="fr-FR" baseline="0" dirty="0" smtClean="0"/>
              <a:t> to the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D3D41C-80DE-4233-8164-7783B1B4E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6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1">
              <a:rPr lang="en-US" smtClean="0"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1">
              <a:rPr lang="en-US" smtClean="0"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1">
              <a:rPr lang="en-US" smtClean="0"/>
              <a:t>8/14/2012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1">
              <a:rPr lang="en-US" smtClean="0"/>
              <a:t>8/14/2012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1">
              <a:rPr lang="en-US" smtClean="0"/>
              <a:t>8/14/2012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0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99941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60901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67000">
                <a:schemeClr val="bg2">
                  <a:lumMod val="60000"/>
                  <a:lumOff val="40000"/>
                  <a:alpha val="0"/>
                </a:schemeClr>
              </a:gs>
              <a:gs pos="30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1">
              <a:rPr lang="en-US" smtClean="0"/>
              <a:t>8/14/2012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3" r:id="rId14"/>
    <p:sldLayoutId id="2147483665" r:id="rId15"/>
    <p:sldLayoutId id="2147483669" r:id="rId16"/>
    <p:sldLayoutId id="2147483670" r:id="rId17"/>
    <p:sldLayoutId id="2147483658" r:id="rId18"/>
    <p:sldLayoutId id="2147483659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137.138.244.174:8081/" TargetMode="External"/><Relationship Id="rId2" Type="http://schemas.openxmlformats.org/officeDocument/2006/relationships/hyperlink" Target="https://dpiparo.web.cern.ch/dpiparo/GlobalMonitoringScripts/stat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smtClean="0"/>
              <a:t>CMS DATASET </a:t>
            </a:r>
            <a:r>
              <a:rPr lang="fr-FR" dirty="0" smtClean="0"/>
              <a:t>MONITORING</a:t>
            </a:r>
            <a:br>
              <a:rPr lang="fr-FR" dirty="0" smtClean="0"/>
            </a:br>
            <a:r>
              <a:rPr lang="fr-FR" dirty="0" smtClean="0"/>
              <a:t>TOOL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66342" y="5984247"/>
            <a:ext cx="8825658" cy="861420"/>
          </a:xfrm>
        </p:spPr>
        <p:txBody>
          <a:bodyPr/>
          <a:lstStyle/>
          <a:p>
            <a:pPr algn="r"/>
            <a:r>
              <a:rPr lang="fr-FR" dirty="0" smtClean="0"/>
              <a:t>GUILLAUME </a:t>
            </a:r>
            <a:r>
              <a:rPr lang="fr-FR" dirty="0" err="1" smtClean="0"/>
              <a:t>Lastecoueres</a:t>
            </a:r>
            <a:endParaRPr lang="fr-FR" dirty="0" smtClean="0"/>
          </a:p>
          <a:p>
            <a:pPr algn="r"/>
            <a:r>
              <a:rPr lang="fr-FR" dirty="0" err="1" smtClean="0"/>
              <a:t>Polytech’Tours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13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ACDMW</a:t>
            </a:r>
            <a:r>
              <a:rPr lang="fr-FR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sz="3200" dirty="0" err="1" smtClean="0"/>
              <a:t>Graphic</a:t>
            </a:r>
            <a:r>
              <a:rPr lang="fr-FR" sz="3200" dirty="0" smtClean="0"/>
              <a:t> </a:t>
            </a:r>
            <a:r>
              <a:rPr lang="fr-FR" sz="3200" dirty="0"/>
              <a:t>Library</a:t>
            </a:r>
            <a:endParaRPr lang="fr-FR" sz="3200" dirty="0" smtClean="0"/>
          </a:p>
          <a:p>
            <a:r>
              <a:rPr lang="fr-FR" dirty="0" smtClean="0"/>
              <a:t>D3.js </a:t>
            </a:r>
          </a:p>
          <a:p>
            <a:endParaRPr lang="fr-FR" dirty="0"/>
          </a:p>
          <a:p>
            <a:r>
              <a:rPr lang="fr-FR" dirty="0" smtClean="0"/>
              <a:t>HTML5/CSS3</a:t>
            </a:r>
          </a:p>
          <a:p>
            <a:endParaRPr lang="fr-FR" dirty="0"/>
          </a:p>
          <a:p>
            <a:r>
              <a:rPr lang="fr-FR" dirty="0" smtClean="0"/>
              <a:t>Server in Python </a:t>
            </a:r>
            <a:endParaRPr lang="fr-FR" dirty="0"/>
          </a:p>
          <a:p>
            <a:pPr lvl="1"/>
            <a:r>
              <a:rPr lang="fr-FR" dirty="0" err="1" smtClean="0"/>
              <a:t>CheeryPy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Lots of </a:t>
            </a:r>
            <a:r>
              <a:rPr lang="fr-FR" dirty="0" err="1" smtClean="0"/>
              <a:t>algorithmics</a:t>
            </a:r>
            <a:r>
              <a:rPr lang="fr-FR" dirty="0" smtClean="0"/>
              <a:t> to </a:t>
            </a:r>
            <a:r>
              <a:rPr lang="fr-FR" dirty="0" err="1" smtClean="0"/>
              <a:t>get</a:t>
            </a:r>
            <a:r>
              <a:rPr lang="fr-FR" dirty="0" smtClean="0"/>
              <a:t> best performance possible ! </a:t>
            </a:r>
          </a:p>
        </p:txBody>
      </p:sp>
    </p:spTree>
    <p:extLst>
      <p:ext uri="{BB962C8B-B14F-4D97-AF65-F5344CB8AC3E}">
        <p14:creationId xmlns:p14="http://schemas.microsoft.com/office/powerpoint/2010/main" val="149610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ACDMW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Old one : </a:t>
            </a:r>
            <a:r>
              <a:rPr lang="fr-FR" dirty="0" err="1" smtClean="0">
                <a:hlinkClick r:id="rId2"/>
              </a:rPr>
              <a:t>this</a:t>
            </a:r>
            <a:r>
              <a:rPr lang="fr-FR" dirty="0" smtClean="0">
                <a:hlinkClick r:id="rId2"/>
              </a:rPr>
              <a:t> one ! 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New one : </a:t>
            </a:r>
            <a:r>
              <a:rPr lang="fr-FR" dirty="0" err="1" smtClean="0">
                <a:hlinkClick r:id="rId3"/>
              </a:rPr>
              <a:t>this</a:t>
            </a:r>
            <a:r>
              <a:rPr lang="fr-FR" dirty="0" smtClean="0">
                <a:hlinkClick r:id="rId3"/>
              </a:rPr>
              <a:t> </a:t>
            </a:r>
            <a:r>
              <a:rPr lang="fr-FR" dirty="0" err="1" smtClean="0">
                <a:hlinkClick r:id="rId3"/>
              </a:rPr>
              <a:t>other</a:t>
            </a:r>
            <a:r>
              <a:rPr lang="fr-FR" dirty="0" smtClean="0">
                <a:hlinkClick r:id="rId3"/>
              </a:rPr>
              <a:t> one 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34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 </a:t>
            </a:r>
            <a:r>
              <a:rPr lang="fr-FR" dirty="0" err="1" smtClean="0"/>
              <a:t>necessity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/>
              <a:t>A </a:t>
            </a:r>
            <a:r>
              <a:rPr lang="fr-FR" dirty="0" err="1"/>
              <a:t>critical</a:t>
            </a:r>
            <a:r>
              <a:rPr lang="fr-FR" dirty="0"/>
              <a:t> application 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A </a:t>
            </a:r>
            <a:r>
              <a:rPr lang="fr-FR" dirty="0" err="1" smtClean="0"/>
              <a:t>Complex</a:t>
            </a:r>
            <a:r>
              <a:rPr lang="fr-FR" dirty="0" smtClean="0"/>
              <a:t> architecture</a:t>
            </a:r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054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!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Questions 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42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08336368"/>
              </p:ext>
            </p:extLst>
          </p:nvPr>
        </p:nvGraphicFramePr>
        <p:xfrm>
          <a:off x="413657" y="707572"/>
          <a:ext cx="9746343" cy="5430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2022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Simulations</a:t>
            </a:r>
          </a:p>
          <a:p>
            <a:endParaRPr lang="fr-FR" dirty="0"/>
          </a:p>
          <a:p>
            <a:r>
              <a:rPr lang="fr-FR" dirty="0" smtClean="0"/>
              <a:t>Events </a:t>
            </a:r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	</a:t>
            </a:r>
            <a:r>
              <a:rPr lang="fr-FR" dirty="0" err="1" smtClean="0"/>
              <a:t>We</a:t>
            </a:r>
            <a:r>
              <a:rPr lang="fr-FR" dirty="0" smtClean="0"/>
              <a:t> compare Simulations and Events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	</a:t>
            </a:r>
            <a:r>
              <a:rPr lang="fr-FR" dirty="0"/>
              <a:t>	</a:t>
            </a:r>
            <a:r>
              <a:rPr lang="fr-FR" dirty="0" err="1"/>
              <a:t>These</a:t>
            </a:r>
            <a:r>
              <a:rPr lang="fr-FR" dirty="0"/>
              <a:t> </a:t>
            </a:r>
            <a:r>
              <a:rPr lang="fr-FR" dirty="0" err="1"/>
              <a:t>operations</a:t>
            </a:r>
            <a:r>
              <a:rPr lang="fr-FR" dirty="0"/>
              <a:t> </a:t>
            </a:r>
            <a:r>
              <a:rPr lang="fr-FR" dirty="0" err="1"/>
              <a:t>produce</a:t>
            </a:r>
            <a:r>
              <a:rPr lang="fr-FR" dirty="0"/>
              <a:t> a lot of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68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spread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differents</a:t>
            </a:r>
            <a:r>
              <a:rPr lang="fr-FR" dirty="0" smtClean="0"/>
              <a:t> Services of CMS</a:t>
            </a:r>
          </a:p>
          <a:p>
            <a:endParaRPr lang="fr-FR" dirty="0"/>
          </a:p>
          <a:p>
            <a:r>
              <a:rPr lang="fr-FR" dirty="0" smtClean="0"/>
              <a:t>It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take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time to check </a:t>
            </a:r>
            <a:r>
              <a:rPr lang="fr-FR" dirty="0" err="1" smtClean="0"/>
              <a:t>every</a:t>
            </a:r>
            <a:r>
              <a:rPr lang="fr-FR" dirty="0" smtClean="0"/>
              <a:t> </a:t>
            </a:r>
            <a:r>
              <a:rPr lang="fr-FR" dirty="0" err="1" smtClean="0"/>
              <a:t>datasets</a:t>
            </a:r>
            <a:r>
              <a:rPr lang="fr-FR" dirty="0" smtClean="0"/>
              <a:t> </a:t>
            </a:r>
          </a:p>
          <a:p>
            <a:endParaRPr lang="fr-FR" dirty="0"/>
          </a:p>
          <a:p>
            <a:r>
              <a:rPr lang="fr-FR" dirty="0" err="1" smtClean="0"/>
              <a:t>Need</a:t>
            </a:r>
            <a:r>
              <a:rPr lang="fr-FR" dirty="0" smtClean="0"/>
              <a:t> Scripts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Can </a:t>
            </a:r>
            <a:r>
              <a:rPr lang="fr-FR" dirty="0" err="1" smtClean="0"/>
              <a:t>overloard</a:t>
            </a:r>
            <a:r>
              <a:rPr lang="fr-FR" dirty="0" smtClean="0"/>
              <a:t> the server                                    </a:t>
            </a:r>
            <a:r>
              <a:rPr lang="fr-FR" dirty="0" err="1" smtClean="0"/>
              <a:t>Need</a:t>
            </a:r>
            <a:r>
              <a:rPr lang="fr-FR" dirty="0" smtClean="0"/>
              <a:t> a cache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892040" y="4709160"/>
            <a:ext cx="2011680" cy="4343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6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DAS	: Data </a:t>
            </a:r>
            <a:r>
              <a:rPr lang="fr-FR" dirty="0" err="1"/>
              <a:t>Aggregation</a:t>
            </a:r>
            <a:r>
              <a:rPr lang="fr-FR" dirty="0"/>
              <a:t> </a:t>
            </a:r>
            <a:r>
              <a:rPr lang="fr-FR" dirty="0" smtClean="0"/>
              <a:t>Service</a:t>
            </a:r>
          </a:p>
          <a:p>
            <a:endParaRPr lang="fr-FR" dirty="0"/>
          </a:p>
          <a:p>
            <a:r>
              <a:rPr lang="fr-FR" dirty="0" smtClean="0"/>
              <a:t>One  </a:t>
            </a:r>
            <a:r>
              <a:rPr lang="fr-FR" dirty="0" err="1" smtClean="0"/>
              <a:t>gate</a:t>
            </a:r>
            <a:r>
              <a:rPr lang="fr-FR" dirty="0" smtClean="0"/>
              <a:t> to services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00810" y="2029524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87543" y="2029524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74276" y="2029524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769473" y="2029524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Services</a:t>
            </a:r>
            <a:endParaRPr lang="en-US"/>
          </a:p>
        </p:txBody>
      </p:sp>
      <p:sp>
        <p:nvSpPr>
          <p:cNvPr id="8" name="Snip Same Side Corner Rectangle 7"/>
          <p:cNvSpPr/>
          <p:nvPr/>
        </p:nvSpPr>
        <p:spPr>
          <a:xfrm>
            <a:off x="4716976" y="4014441"/>
            <a:ext cx="3144644" cy="1260087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DAS</a:t>
            </a:r>
          </a:p>
        </p:txBody>
      </p:sp>
      <p:sp>
        <p:nvSpPr>
          <p:cNvPr id="12" name="Bent-Up Arrow 11"/>
          <p:cNvSpPr/>
          <p:nvPr/>
        </p:nvSpPr>
        <p:spPr>
          <a:xfrm>
            <a:off x="8118098" y="3546090"/>
            <a:ext cx="2051825" cy="10983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7069883" y="3344274"/>
            <a:ext cx="479503" cy="5475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5052484" y="3344274"/>
            <a:ext cx="479503" cy="5475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nt-Up Arrow 14"/>
          <p:cNvSpPr/>
          <p:nvPr/>
        </p:nvSpPr>
        <p:spPr>
          <a:xfrm flipH="1">
            <a:off x="2408673" y="3389044"/>
            <a:ext cx="2051825" cy="12507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iley Face 15"/>
          <p:cNvSpPr/>
          <p:nvPr/>
        </p:nvSpPr>
        <p:spPr>
          <a:xfrm>
            <a:off x="5742888" y="5854391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5921308" y="5397192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72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55112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41845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28578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68379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Services</a:t>
            </a:r>
            <a:endParaRPr lang="en-US"/>
          </a:p>
        </p:txBody>
      </p:sp>
      <p:sp>
        <p:nvSpPr>
          <p:cNvPr id="8" name="Snip Same Side Corner Rectangle 7"/>
          <p:cNvSpPr/>
          <p:nvPr/>
        </p:nvSpPr>
        <p:spPr>
          <a:xfrm>
            <a:off x="4371278" y="4003289"/>
            <a:ext cx="3144644" cy="1260087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DAS</a:t>
            </a:r>
          </a:p>
        </p:txBody>
      </p:sp>
      <p:sp>
        <p:nvSpPr>
          <p:cNvPr id="9" name="Bent-Up Arrow 8"/>
          <p:cNvSpPr/>
          <p:nvPr/>
        </p:nvSpPr>
        <p:spPr>
          <a:xfrm>
            <a:off x="7772400" y="3534938"/>
            <a:ext cx="2051825" cy="10983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6724185" y="3333122"/>
            <a:ext cx="479503" cy="5475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>
            <a:off x="4706786" y="3333122"/>
            <a:ext cx="479503" cy="5475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Bent-Up Arrow 11"/>
          <p:cNvSpPr/>
          <p:nvPr/>
        </p:nvSpPr>
        <p:spPr>
          <a:xfrm flipH="1">
            <a:off x="2062975" y="3377892"/>
            <a:ext cx="2051825" cy="12507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iley Face 12"/>
          <p:cNvSpPr/>
          <p:nvPr/>
        </p:nvSpPr>
        <p:spPr>
          <a:xfrm>
            <a:off x="5397190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Up Arrow 13"/>
          <p:cNvSpPr/>
          <p:nvPr/>
        </p:nvSpPr>
        <p:spPr>
          <a:xfrm>
            <a:off x="5575610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iley Face 14"/>
          <p:cNvSpPr/>
          <p:nvPr/>
        </p:nvSpPr>
        <p:spPr>
          <a:xfrm>
            <a:off x="4538546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4716966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iley Face 16"/>
          <p:cNvSpPr/>
          <p:nvPr/>
        </p:nvSpPr>
        <p:spPr>
          <a:xfrm>
            <a:off x="6255834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6434254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/>
          <p:cNvSpPr/>
          <p:nvPr/>
        </p:nvSpPr>
        <p:spPr>
          <a:xfrm>
            <a:off x="3641845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3820265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iley Face 20"/>
          <p:cNvSpPr/>
          <p:nvPr/>
        </p:nvSpPr>
        <p:spPr>
          <a:xfrm>
            <a:off x="7114478" y="5874548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7292898" y="5417349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23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Create</a:t>
            </a:r>
            <a:r>
              <a:rPr lang="fr-FR" dirty="0" smtClean="0"/>
              <a:t> a web application</a:t>
            </a:r>
          </a:p>
          <a:p>
            <a:endParaRPr lang="fr-FR" dirty="0"/>
          </a:p>
          <a:p>
            <a:r>
              <a:rPr lang="fr-FR" dirty="0" err="1" smtClean="0"/>
              <a:t>Get</a:t>
            </a:r>
            <a:r>
              <a:rPr lang="fr-FR" dirty="0" smtClean="0"/>
              <a:t> Data </a:t>
            </a:r>
            <a:r>
              <a:rPr lang="fr-FR" dirty="0" err="1" smtClean="0"/>
              <a:t>From</a:t>
            </a:r>
            <a:r>
              <a:rPr lang="fr-FR" dirty="0" smtClean="0"/>
              <a:t> DAS</a:t>
            </a:r>
          </a:p>
          <a:p>
            <a:endParaRPr lang="fr-FR" dirty="0"/>
          </a:p>
          <a:p>
            <a:r>
              <a:rPr lang="fr-FR" dirty="0" err="1" smtClean="0"/>
              <a:t>Print</a:t>
            </a:r>
            <a:r>
              <a:rPr lang="fr-FR" dirty="0" smtClean="0"/>
              <a:t> </a:t>
            </a:r>
            <a:r>
              <a:rPr lang="fr-FR" dirty="0" err="1" smtClean="0"/>
              <a:t>these</a:t>
            </a:r>
            <a:r>
              <a:rPr lang="fr-FR" dirty="0" smtClean="0"/>
              <a:t> data</a:t>
            </a:r>
          </a:p>
        </p:txBody>
      </p:sp>
      <p:sp>
        <p:nvSpPr>
          <p:cNvPr id="4" name="Right Brace 3"/>
          <p:cNvSpPr/>
          <p:nvPr/>
        </p:nvSpPr>
        <p:spPr>
          <a:xfrm>
            <a:off x="4783873" y="2107580"/>
            <a:ext cx="345688" cy="220794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56717" y="288838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fr-FR" dirty="0" err="1"/>
              <a:t>See</a:t>
            </a:r>
            <a:r>
              <a:rPr lang="fr-FR" dirty="0"/>
              <a:t> if the </a:t>
            </a:r>
            <a:r>
              <a:rPr lang="fr-FR" dirty="0" err="1"/>
              <a:t>grid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working</a:t>
            </a:r>
            <a:r>
              <a:rPr lang="fr-FR" dirty="0"/>
              <a:t> </a:t>
            </a:r>
            <a:r>
              <a:rPr lang="fr-FR" dirty="0" err="1"/>
              <a:t>like</a:t>
            </a:r>
            <a:r>
              <a:rPr lang="fr-FR" dirty="0"/>
              <a:t> </a:t>
            </a:r>
            <a:r>
              <a:rPr lang="fr-FR" dirty="0" err="1"/>
              <a:t>expected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To </a:t>
            </a:r>
            <a:r>
              <a:rPr lang="fr-FR" dirty="0" err="1"/>
              <a:t>avoid</a:t>
            </a:r>
            <a:r>
              <a:rPr lang="fr-FR" dirty="0"/>
              <a:t> </a:t>
            </a:r>
            <a:r>
              <a:rPr lang="fr-FR" dirty="0" err="1"/>
              <a:t>so</a:t>
            </a:r>
            <a:r>
              <a:rPr lang="fr-FR" dirty="0"/>
              <a:t> </a:t>
            </a:r>
            <a:r>
              <a:rPr lang="fr-FR" dirty="0" err="1"/>
              <a:t>much</a:t>
            </a:r>
            <a:r>
              <a:rPr lang="fr-FR" dirty="0"/>
              <a:t> </a:t>
            </a:r>
            <a:r>
              <a:rPr lang="fr-FR" dirty="0" err="1"/>
              <a:t>acces</a:t>
            </a:r>
            <a:r>
              <a:rPr lang="fr-FR" dirty="0"/>
              <a:t> to the DAS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55112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41845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28578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Services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468379" y="2018372"/>
            <a:ext cx="2129883" cy="1248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mtClean="0"/>
              <a:t>Services</a:t>
            </a:r>
            <a:endParaRPr lang="en-US"/>
          </a:p>
        </p:txBody>
      </p:sp>
      <p:sp>
        <p:nvSpPr>
          <p:cNvPr id="10" name="Snip Same Side Corner Rectangle 9"/>
          <p:cNvSpPr/>
          <p:nvPr/>
        </p:nvSpPr>
        <p:spPr>
          <a:xfrm>
            <a:off x="4371278" y="4003289"/>
            <a:ext cx="3144644" cy="1260087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DAS</a:t>
            </a:r>
          </a:p>
        </p:txBody>
      </p:sp>
      <p:sp>
        <p:nvSpPr>
          <p:cNvPr id="11" name="Bent-Up Arrow 10"/>
          <p:cNvSpPr/>
          <p:nvPr/>
        </p:nvSpPr>
        <p:spPr>
          <a:xfrm>
            <a:off x="7772400" y="3534938"/>
            <a:ext cx="2051825" cy="10983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6724185" y="3333122"/>
            <a:ext cx="479503" cy="5475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4706786" y="3333122"/>
            <a:ext cx="479503" cy="54750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ent-Up Arrow 13"/>
          <p:cNvSpPr/>
          <p:nvPr/>
        </p:nvSpPr>
        <p:spPr>
          <a:xfrm flipH="1">
            <a:off x="2062975" y="3377892"/>
            <a:ext cx="2051825" cy="125079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iley Face 14"/>
          <p:cNvSpPr/>
          <p:nvPr/>
        </p:nvSpPr>
        <p:spPr>
          <a:xfrm>
            <a:off x="5397190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5575610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iley Face 16"/>
          <p:cNvSpPr/>
          <p:nvPr/>
        </p:nvSpPr>
        <p:spPr>
          <a:xfrm>
            <a:off x="4538546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4716966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iley Face 18"/>
          <p:cNvSpPr/>
          <p:nvPr/>
        </p:nvSpPr>
        <p:spPr>
          <a:xfrm>
            <a:off x="6255834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Up Arrow 19"/>
          <p:cNvSpPr/>
          <p:nvPr/>
        </p:nvSpPr>
        <p:spPr>
          <a:xfrm>
            <a:off x="6434254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iley Face 20"/>
          <p:cNvSpPr/>
          <p:nvPr/>
        </p:nvSpPr>
        <p:spPr>
          <a:xfrm>
            <a:off x="3641845" y="5843239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Up Arrow 21"/>
          <p:cNvSpPr/>
          <p:nvPr/>
        </p:nvSpPr>
        <p:spPr>
          <a:xfrm>
            <a:off x="3820265" y="5386040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iley Face 22"/>
          <p:cNvSpPr/>
          <p:nvPr/>
        </p:nvSpPr>
        <p:spPr>
          <a:xfrm>
            <a:off x="7114478" y="5874548"/>
            <a:ext cx="858644" cy="81403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7292898" y="5417349"/>
            <a:ext cx="479502" cy="38788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97190" y="5874548"/>
            <a:ext cx="947854" cy="914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4" grpId="1" animBg="1"/>
      <p:bldP spid="5" grpId="0"/>
      <p:bldP spid="5" grpId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ACDMW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nip Same Side Corner Rectangle 3"/>
          <p:cNvSpPr/>
          <p:nvPr/>
        </p:nvSpPr>
        <p:spPr>
          <a:xfrm>
            <a:off x="4538546" y="1422874"/>
            <a:ext cx="3144644" cy="1260087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DAS</a:t>
            </a:r>
          </a:p>
        </p:txBody>
      </p:sp>
      <p:sp>
        <p:nvSpPr>
          <p:cNvPr id="5" name="Snip Single Corner Rectangle 4"/>
          <p:cNvSpPr/>
          <p:nvPr/>
        </p:nvSpPr>
        <p:spPr>
          <a:xfrm>
            <a:off x="7984273" y="4192858"/>
            <a:ext cx="2386361" cy="1215483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ACMW</a:t>
            </a:r>
            <a:endParaRPr lang="en-US" dirty="0"/>
          </a:p>
        </p:txBody>
      </p:sp>
      <p:sp>
        <p:nvSpPr>
          <p:cNvPr id="7" name="Teardrop 6"/>
          <p:cNvSpPr/>
          <p:nvPr/>
        </p:nvSpPr>
        <p:spPr>
          <a:xfrm>
            <a:off x="5330282" y="4192858"/>
            <a:ext cx="1851103" cy="120433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Cache</a:t>
            </a:r>
            <a:endParaRPr lang="en-US" dirty="0"/>
          </a:p>
        </p:txBody>
      </p:sp>
      <p:sp>
        <p:nvSpPr>
          <p:cNvPr id="8" name="Up Arrow 7"/>
          <p:cNvSpPr/>
          <p:nvPr/>
        </p:nvSpPr>
        <p:spPr>
          <a:xfrm rot="10800000">
            <a:off x="6110868" y="2888166"/>
            <a:ext cx="669073" cy="1092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7270595" y="4382429"/>
            <a:ext cx="624468" cy="524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50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ACDMW</a:t>
            </a:r>
            <a:r>
              <a:rPr lang="fr-FR" dirty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sz="3200" dirty="0" err="1" smtClean="0"/>
              <a:t>Specification</a:t>
            </a:r>
            <a:endParaRPr lang="fr-FR" sz="3200" dirty="0" smtClean="0"/>
          </a:p>
          <a:p>
            <a:r>
              <a:rPr lang="fr-FR" dirty="0" err="1" smtClean="0"/>
              <a:t>Fancy</a:t>
            </a:r>
            <a:r>
              <a:rPr lang="fr-FR" dirty="0" smtClean="0"/>
              <a:t> Style</a:t>
            </a:r>
          </a:p>
          <a:p>
            <a:pPr lvl="1"/>
            <a:r>
              <a:rPr lang="fr-FR" dirty="0" smtClean="0"/>
              <a:t>Nice UI and </a:t>
            </a:r>
            <a:r>
              <a:rPr lang="fr-FR" dirty="0" err="1" smtClean="0"/>
              <a:t>beautiful</a:t>
            </a:r>
            <a:r>
              <a:rPr lang="fr-FR" dirty="0" smtClean="0"/>
              <a:t> Graphs</a:t>
            </a:r>
            <a:endParaRPr lang="fr-FR" dirty="0"/>
          </a:p>
          <a:p>
            <a:r>
              <a:rPr lang="fr-FR" dirty="0" err="1" smtClean="0"/>
              <a:t>Easy</a:t>
            </a:r>
            <a:r>
              <a:rPr lang="fr-FR" dirty="0" smtClean="0"/>
              <a:t> to use </a:t>
            </a:r>
          </a:p>
          <a:p>
            <a:pPr lvl="1"/>
            <a:r>
              <a:rPr lang="fr-FR" dirty="0" err="1" smtClean="0"/>
              <a:t>Search</a:t>
            </a:r>
            <a:r>
              <a:rPr lang="fr-FR" dirty="0" smtClean="0"/>
              <a:t> </a:t>
            </a:r>
            <a:r>
              <a:rPr lang="fr-FR" dirty="0" err="1" smtClean="0"/>
              <a:t>Engine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Column</a:t>
            </a:r>
            <a:r>
              <a:rPr lang="fr-FR" dirty="0" smtClean="0"/>
              <a:t> </a:t>
            </a:r>
            <a:r>
              <a:rPr lang="fr-FR" dirty="0" err="1" smtClean="0"/>
              <a:t>Filter</a:t>
            </a:r>
            <a:endParaRPr lang="fr-FR" dirty="0" smtClean="0"/>
          </a:p>
          <a:p>
            <a:pPr lvl="1"/>
            <a:r>
              <a:rPr lang="fr-FR" dirty="0" err="1" smtClean="0"/>
              <a:t>Sorting</a:t>
            </a:r>
            <a:r>
              <a:rPr lang="fr-FR" dirty="0" smtClean="0"/>
              <a:t> </a:t>
            </a:r>
            <a:r>
              <a:rPr lang="fr-FR" dirty="0" err="1" smtClean="0"/>
              <a:t>algo</a:t>
            </a:r>
            <a:endParaRPr lang="fr-FR" dirty="0"/>
          </a:p>
          <a:p>
            <a:r>
              <a:rPr lang="fr-FR" dirty="0" smtClean="0"/>
              <a:t>Quick and </a:t>
            </a:r>
            <a:r>
              <a:rPr lang="fr-FR" dirty="0" err="1" smtClean="0"/>
              <a:t>reliable</a:t>
            </a:r>
            <a:endParaRPr lang="fr-FR" dirty="0" smtClean="0"/>
          </a:p>
          <a:p>
            <a:pPr lvl="1"/>
            <a:r>
              <a:rPr lang="fr-FR" dirty="0" err="1" smtClean="0"/>
              <a:t>Algorithmics</a:t>
            </a: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012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 Gree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330</TotalTime>
  <Words>217</Words>
  <Application>Microsoft Office PowerPoint</Application>
  <PresentationFormat>Widescreen</PresentationFormat>
  <Paragraphs>107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Century Gothic</vt:lpstr>
      <vt:lpstr>Wingdings 3</vt:lpstr>
      <vt:lpstr>Ion</vt:lpstr>
      <vt:lpstr>A CMS DATASET MONITORING TOOL</vt:lpstr>
      <vt:lpstr>PowerPoint Presentation</vt:lpstr>
      <vt:lpstr>DAS </vt:lpstr>
      <vt:lpstr>DAS</vt:lpstr>
      <vt:lpstr>DAS</vt:lpstr>
      <vt:lpstr>DAS</vt:lpstr>
      <vt:lpstr>GOAL</vt:lpstr>
      <vt:lpstr>ACDMW </vt:lpstr>
      <vt:lpstr>ACDMW </vt:lpstr>
      <vt:lpstr>ACDMW </vt:lpstr>
      <vt:lpstr>ACDMW</vt:lpstr>
      <vt:lpstr>Summarize</vt:lpstr>
      <vt:lpstr>Thank you !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CMS MONITORING TOOL</dc:title>
  <dc:creator>Guillaume Lastecoueres</dc:creator>
  <cp:lastModifiedBy>Guillaume Lastecoueres</cp:lastModifiedBy>
  <cp:revision>30</cp:revision>
  <dcterms:created xsi:type="dcterms:W3CDTF">2012-08-13T18:09:59Z</dcterms:created>
  <dcterms:modified xsi:type="dcterms:W3CDTF">2012-08-14T09:00:55Z</dcterms:modified>
</cp:coreProperties>
</file>