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harts/chart9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73" r:id="rId3"/>
  </p:sldMasterIdLst>
  <p:notesMasterIdLst>
    <p:notesMasterId r:id="rId19"/>
  </p:notesMasterIdLst>
  <p:handoutMasterIdLst>
    <p:handoutMasterId r:id="rId20"/>
  </p:handoutMasterIdLst>
  <p:sldIdLst>
    <p:sldId id="256" r:id="rId4"/>
    <p:sldId id="301" r:id="rId5"/>
    <p:sldId id="310" r:id="rId6"/>
    <p:sldId id="302" r:id="rId7"/>
    <p:sldId id="303" r:id="rId8"/>
    <p:sldId id="311" r:id="rId9"/>
    <p:sldId id="308" r:id="rId10"/>
    <p:sldId id="320" r:id="rId11"/>
    <p:sldId id="315" r:id="rId12"/>
    <p:sldId id="316" r:id="rId13"/>
    <p:sldId id="313" r:id="rId14"/>
    <p:sldId id="317" r:id="rId15"/>
    <p:sldId id="318" r:id="rId16"/>
    <p:sldId id="319" r:id="rId17"/>
    <p:sldId id="309" r:id="rId18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3300"/>
    <a:srgbClr val="0A4B01"/>
    <a:srgbClr val="FF0000"/>
    <a:srgbClr val="FF0066"/>
    <a:srgbClr val="0000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81" autoAdjust="0"/>
    <p:restoredTop sz="94638" autoAdjust="0"/>
  </p:normalViewPr>
  <p:slideViewPr>
    <p:cSldViewPr>
      <p:cViewPr>
        <p:scale>
          <a:sx n="75" d="100"/>
          <a:sy n="75" d="100"/>
        </p:scale>
        <p:origin x="-282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TF3_2012\16_11_2012\no%20klystron%20peaks\R56@045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TF3_2012\16_11_2012\no%20klystron%20peaks\R56@045%20-%20again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H:\CTF3_2012\16_11_2012\no%20klystron%20peaks\R56@045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H:\CTF3_2012\16_11_2012\no%20klystron%20peaks\R56@045%20-%20again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H:\CTF3_2012\16_11_2012\no%20klystron%20peaks\R56@045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TF3_2012\16_11_2012\no%20klystron%20peaks\R56@045%20-%20again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TF3_2012\16_11_2012\no%20klystron%20peaks\R56@045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TF3_2012\16_11_2012\no%20klystron%20peaks\R56@045%20-%20agai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lineChart>
        <c:grouping val="standard"/>
        <c:ser>
          <c:idx val="0"/>
          <c:order val="0"/>
          <c:tx>
            <c:strRef>
              <c:f>Tabelle1!$B$1</c:f>
              <c:strCache>
                <c:ptCount val="1"/>
                <c:pt idx="0">
                  <c:v>R56 = 0.0 (1st)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1.9900000000000002</c:v>
                </c:pt>
                <c:pt idx="1">
                  <c:v>1.8</c:v>
                </c:pt>
                <c:pt idx="2">
                  <c:v>1.6500000000000001</c:v>
                </c:pt>
                <c:pt idx="3">
                  <c:v>8.0400000000000009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R56 = 0.0 (2nd)</c:v>
                </c:pt>
              </c:strCache>
            </c:strRef>
          </c:tx>
          <c:spPr>
            <a:ln>
              <a:solidFill>
                <a:srgbClr val="FF3300"/>
              </a:solidFill>
            </a:ln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1.9700000000000002</c:v>
                </c:pt>
                <c:pt idx="1">
                  <c:v>0.98</c:v>
                </c:pt>
                <c:pt idx="2">
                  <c:v>1.6500000000000001</c:v>
                </c:pt>
                <c:pt idx="3">
                  <c:v>8.16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R56 = 0.2 (1st)</c:v>
                </c:pt>
              </c:strCache>
            </c:strRef>
          </c:tx>
          <c:spPr>
            <a:ln>
              <a:solidFill>
                <a:srgbClr val="0A4B01"/>
              </a:solidFill>
            </a:ln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2.0099999999999998</c:v>
                </c:pt>
                <c:pt idx="1">
                  <c:v>1.31</c:v>
                </c:pt>
                <c:pt idx="2">
                  <c:v>5.4700000000000006</c:v>
                </c:pt>
                <c:pt idx="3">
                  <c:v>9.4</c:v>
                </c:pt>
              </c:numCache>
            </c:numRef>
          </c:val>
        </c:ser>
        <c:ser>
          <c:idx val="3"/>
          <c:order val="3"/>
          <c:tx>
            <c:strRef>
              <c:f>Tabelle1!$E$1</c:f>
              <c:strCache>
                <c:ptCount val="1"/>
                <c:pt idx="0">
                  <c:v>R56 = 0.2 (2nd)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Tabelle1!$E$2:$E$5</c:f>
              <c:numCache>
                <c:formatCode>General</c:formatCode>
                <c:ptCount val="4"/>
                <c:pt idx="0">
                  <c:v>2.0499999999999998</c:v>
                </c:pt>
                <c:pt idx="1">
                  <c:v>1.1800000000000002</c:v>
                </c:pt>
                <c:pt idx="2">
                  <c:v>5.0199999999999996</c:v>
                </c:pt>
                <c:pt idx="3">
                  <c:v>8.98</c:v>
                </c:pt>
              </c:numCache>
            </c:numRef>
          </c:val>
        </c:ser>
        <c:ser>
          <c:idx val="4"/>
          <c:order val="4"/>
          <c:tx>
            <c:strRef>
              <c:f>Tabelle1!$F$1</c:f>
              <c:strCache>
                <c:ptCount val="1"/>
                <c:pt idx="0">
                  <c:v>R56 = 0.45 (1st)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Tabelle1!$F$2:$F$5</c:f>
              <c:numCache>
                <c:formatCode>General</c:formatCode>
                <c:ptCount val="4"/>
                <c:pt idx="0">
                  <c:v>1.9500000000000002</c:v>
                </c:pt>
                <c:pt idx="1">
                  <c:v>0.9</c:v>
                </c:pt>
                <c:pt idx="2">
                  <c:v>10.130000000000001</c:v>
                </c:pt>
                <c:pt idx="3">
                  <c:v>12.06</c:v>
                </c:pt>
              </c:numCache>
            </c:numRef>
          </c:val>
        </c:ser>
        <c:ser>
          <c:idx val="5"/>
          <c:order val="5"/>
          <c:tx>
            <c:strRef>
              <c:f>Tabelle1!$G$1</c:f>
              <c:strCache>
                <c:ptCount val="1"/>
                <c:pt idx="0">
                  <c:v>R56 = 0.45 (2nd)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none"/>
          </c:marker>
          <c:cat>
            <c:strRef>
              <c:f>Tabelle1!$A$2:$A$5</c:f>
              <c:strCache>
                <c:ptCount val="4"/>
                <c:pt idx="0">
                  <c:v>CL 290 </c:v>
                </c:pt>
                <c:pt idx="1">
                  <c:v>CL 475</c:v>
                </c:pt>
                <c:pt idx="2">
                  <c:v>CT 532 </c:v>
                </c:pt>
                <c:pt idx="3">
                  <c:v>CR 505 </c:v>
                </c:pt>
              </c:strCache>
            </c:strRef>
          </c:cat>
          <c:val>
            <c:numRef>
              <c:f>Tabelle1!$G$2:$G$5</c:f>
              <c:numCache>
                <c:formatCode>General</c:formatCode>
                <c:ptCount val="4"/>
                <c:pt idx="0">
                  <c:v>1.9600000000000002</c:v>
                </c:pt>
                <c:pt idx="1">
                  <c:v>1.41</c:v>
                </c:pt>
                <c:pt idx="2">
                  <c:v>9.91</c:v>
                </c:pt>
                <c:pt idx="3">
                  <c:v>13.2</c:v>
                </c:pt>
              </c:numCache>
            </c:numRef>
          </c:val>
        </c:ser>
        <c:marker val="1"/>
        <c:axId val="89534464"/>
        <c:axId val="89536000"/>
      </c:lineChart>
      <c:catAx>
        <c:axId val="89534464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latin typeface="Calibri" pitchFamily="34" charset="0"/>
              </a:defRPr>
            </a:pPr>
            <a:endParaRPr lang="de-DE"/>
          </a:p>
        </c:txPr>
        <c:crossAx val="89536000"/>
        <c:crosses val="autoZero"/>
        <c:auto val="1"/>
        <c:lblAlgn val="ctr"/>
        <c:lblOffset val="100"/>
      </c:catAx>
      <c:valAx>
        <c:axId val="8953600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Calibri" pitchFamily="34" charset="0"/>
              </a:defRPr>
            </a:pPr>
            <a:endParaRPr lang="de-DE"/>
          </a:p>
        </c:txPr>
        <c:crossAx val="8953446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>
              <a:latin typeface="Calibri" pitchFamily="34" charset="0"/>
            </a:defRPr>
          </a:pPr>
          <a:endParaRPr lang="de-DE"/>
        </a:p>
      </c:txPr>
    </c:legend>
    <c:plotVisOnly val="1"/>
  </c:chart>
  <c:txPr>
    <a:bodyPr/>
    <a:lstStyle/>
    <a:p>
      <a:pPr>
        <a:defRPr sz="1800"/>
      </a:pPr>
      <a:endParaRPr lang="de-DE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numRef>
              <c:f>'beam phase'!$D$2:$D$545</c:f>
              <c:numCache>
                <c:formatCode>General</c:formatCode>
                <c:ptCount val="544"/>
                <c:pt idx="0">
                  <c:v>9.2881150442477889</c:v>
                </c:pt>
                <c:pt idx="1">
                  <c:v>10.558053097345132</c:v>
                </c:pt>
                <c:pt idx="2">
                  <c:v>11.875123893805322</c:v>
                </c:pt>
                <c:pt idx="3">
                  <c:v>11.552256637168151</c:v>
                </c:pt>
                <c:pt idx="4">
                  <c:v>13.247353982300867</c:v>
                </c:pt>
                <c:pt idx="5">
                  <c:v>10.333084444444452</c:v>
                </c:pt>
                <c:pt idx="6">
                  <c:v>12.053637168141595</c:v>
                </c:pt>
                <c:pt idx="7">
                  <c:v>15.675365638766532</c:v>
                </c:pt>
                <c:pt idx="8">
                  <c:v>12.747389380530965</c:v>
                </c:pt>
                <c:pt idx="9">
                  <c:v>8.3404159292035427</c:v>
                </c:pt>
                <c:pt idx="10">
                  <c:v>12.409203539823016</c:v>
                </c:pt>
                <c:pt idx="11">
                  <c:v>12.784398230088501</c:v>
                </c:pt>
                <c:pt idx="12">
                  <c:v>14.940327433628314</c:v>
                </c:pt>
                <c:pt idx="13">
                  <c:v>9.3585688888888896</c:v>
                </c:pt>
                <c:pt idx="14">
                  <c:v>13.418964601769916</c:v>
                </c:pt>
                <c:pt idx="15">
                  <c:v>9.6858141592920362</c:v>
                </c:pt>
                <c:pt idx="16">
                  <c:v>15.962787610619495</c:v>
                </c:pt>
                <c:pt idx="17">
                  <c:v>15.606942222222226</c:v>
                </c:pt>
                <c:pt idx="18">
                  <c:v>11.6748407079646</c:v>
                </c:pt>
                <c:pt idx="19">
                  <c:v>11.253592920353977</c:v>
                </c:pt>
                <c:pt idx="20">
                  <c:v>12.14976991150443</c:v>
                </c:pt>
                <c:pt idx="21">
                  <c:v>15.928318584070791</c:v>
                </c:pt>
                <c:pt idx="22">
                  <c:v>11.391804444444444</c:v>
                </c:pt>
                <c:pt idx="23">
                  <c:v>13.124725663716813</c:v>
                </c:pt>
                <c:pt idx="24">
                  <c:v>12.397610619469027</c:v>
                </c:pt>
                <c:pt idx="25">
                  <c:v>13.20451101321585</c:v>
                </c:pt>
                <c:pt idx="26">
                  <c:v>12.846185022026434</c:v>
                </c:pt>
                <c:pt idx="27">
                  <c:v>18.723902654867238</c:v>
                </c:pt>
                <c:pt idx="28">
                  <c:v>15.788230088495563</c:v>
                </c:pt>
                <c:pt idx="29">
                  <c:v>13.243707964601763</c:v>
                </c:pt>
                <c:pt idx="30">
                  <c:v>19.805557522123852</c:v>
                </c:pt>
                <c:pt idx="31">
                  <c:v>17.119920704845839</c:v>
                </c:pt>
                <c:pt idx="32">
                  <c:v>16.703300884955727</c:v>
                </c:pt>
                <c:pt idx="33">
                  <c:v>14.692513274336287</c:v>
                </c:pt>
                <c:pt idx="34">
                  <c:v>16.037539823008849</c:v>
                </c:pt>
                <c:pt idx="35">
                  <c:v>18.87809734513273</c:v>
                </c:pt>
                <c:pt idx="36">
                  <c:v>14.057212389380533</c:v>
                </c:pt>
                <c:pt idx="37">
                  <c:v>14.628637168141598</c:v>
                </c:pt>
                <c:pt idx="38">
                  <c:v>13.279274336283184</c:v>
                </c:pt>
                <c:pt idx="39">
                  <c:v>16.71858407079646</c:v>
                </c:pt>
                <c:pt idx="40">
                  <c:v>15.43230973451327</c:v>
                </c:pt>
                <c:pt idx="41">
                  <c:v>14.407008849557521</c:v>
                </c:pt>
                <c:pt idx="42">
                  <c:v>13.333707964601766</c:v>
                </c:pt>
                <c:pt idx="43">
                  <c:v>15.442000000000005</c:v>
                </c:pt>
                <c:pt idx="44">
                  <c:v>15.744362831858407</c:v>
                </c:pt>
                <c:pt idx="45">
                  <c:v>13.50039647577092</c:v>
                </c:pt>
                <c:pt idx="46">
                  <c:v>14.499849557522126</c:v>
                </c:pt>
                <c:pt idx="47">
                  <c:v>15.155894273127767</c:v>
                </c:pt>
                <c:pt idx="48">
                  <c:v>13.782530973451324</c:v>
                </c:pt>
                <c:pt idx="49">
                  <c:v>15.022581497797352</c:v>
                </c:pt>
                <c:pt idx="50">
                  <c:v>11.981111111111101</c:v>
                </c:pt>
                <c:pt idx="51">
                  <c:v>16.818699115044254</c:v>
                </c:pt>
                <c:pt idx="52">
                  <c:v>17.257415929203535</c:v>
                </c:pt>
                <c:pt idx="53">
                  <c:v>15.19113777777779</c:v>
                </c:pt>
                <c:pt idx="54">
                  <c:v>15.111212389380523</c:v>
                </c:pt>
                <c:pt idx="55">
                  <c:v>14.827123893805314</c:v>
                </c:pt>
                <c:pt idx="56">
                  <c:v>12.458220264317172</c:v>
                </c:pt>
                <c:pt idx="57">
                  <c:v>14.421867256637167</c:v>
                </c:pt>
                <c:pt idx="58">
                  <c:v>15.384044247787617</c:v>
                </c:pt>
                <c:pt idx="59">
                  <c:v>14.68743362831859</c:v>
                </c:pt>
                <c:pt idx="60">
                  <c:v>12.456398230088503</c:v>
                </c:pt>
                <c:pt idx="61">
                  <c:v>13.843522123893798</c:v>
                </c:pt>
                <c:pt idx="62">
                  <c:v>12.101530973451332</c:v>
                </c:pt>
                <c:pt idx="63">
                  <c:v>13.187115044247788</c:v>
                </c:pt>
                <c:pt idx="64">
                  <c:v>11.071823008849549</c:v>
                </c:pt>
                <c:pt idx="65">
                  <c:v>12.781115044247793</c:v>
                </c:pt>
                <c:pt idx="66">
                  <c:v>15.420382222222226</c:v>
                </c:pt>
                <c:pt idx="67">
                  <c:v>10.133709251101324</c:v>
                </c:pt>
                <c:pt idx="68">
                  <c:v>12.870371681415923</c:v>
                </c:pt>
                <c:pt idx="69">
                  <c:v>14.998431718061687</c:v>
                </c:pt>
                <c:pt idx="70">
                  <c:v>14.713194690265484</c:v>
                </c:pt>
                <c:pt idx="71">
                  <c:v>11.491247787610618</c:v>
                </c:pt>
                <c:pt idx="72">
                  <c:v>12.318132743362833</c:v>
                </c:pt>
                <c:pt idx="73">
                  <c:v>14.675841409691632</c:v>
                </c:pt>
                <c:pt idx="74">
                  <c:v>14.858977973568274</c:v>
                </c:pt>
                <c:pt idx="75">
                  <c:v>12.952731277533054</c:v>
                </c:pt>
                <c:pt idx="76">
                  <c:v>14.881013333333335</c:v>
                </c:pt>
                <c:pt idx="77">
                  <c:v>14.224451327433618</c:v>
                </c:pt>
                <c:pt idx="78">
                  <c:v>13.783256637168151</c:v>
                </c:pt>
                <c:pt idx="79">
                  <c:v>15.898221238938055</c:v>
                </c:pt>
                <c:pt idx="80">
                  <c:v>16.647796460176988</c:v>
                </c:pt>
                <c:pt idx="81">
                  <c:v>13.1639203539823</c:v>
                </c:pt>
                <c:pt idx="82">
                  <c:v>16.90650442477877</c:v>
                </c:pt>
                <c:pt idx="83">
                  <c:v>14.412854625550668</c:v>
                </c:pt>
                <c:pt idx="84">
                  <c:v>16.383283185840714</c:v>
                </c:pt>
                <c:pt idx="85">
                  <c:v>14.395327433628324</c:v>
                </c:pt>
                <c:pt idx="86">
                  <c:v>15.150787610619467</c:v>
                </c:pt>
                <c:pt idx="87">
                  <c:v>15.462229074889871</c:v>
                </c:pt>
                <c:pt idx="88">
                  <c:v>12.98453744493392</c:v>
                </c:pt>
                <c:pt idx="89">
                  <c:v>13.958414096916304</c:v>
                </c:pt>
                <c:pt idx="90">
                  <c:v>11.577256637168146</c:v>
                </c:pt>
                <c:pt idx="91">
                  <c:v>12.172292035398241</c:v>
                </c:pt>
                <c:pt idx="92">
                  <c:v>12.838442477876104</c:v>
                </c:pt>
                <c:pt idx="93">
                  <c:v>13.58065777777777</c:v>
                </c:pt>
                <c:pt idx="94">
                  <c:v>12.263699115044256</c:v>
                </c:pt>
                <c:pt idx="95">
                  <c:v>13.207451327433628</c:v>
                </c:pt>
                <c:pt idx="96">
                  <c:v>13.905513274336299</c:v>
                </c:pt>
                <c:pt idx="97">
                  <c:v>16.478734513274297</c:v>
                </c:pt>
                <c:pt idx="98">
                  <c:v>14.489707964601774</c:v>
                </c:pt>
                <c:pt idx="99">
                  <c:v>16.407207048458151</c:v>
                </c:pt>
                <c:pt idx="100">
                  <c:v>18.41007079646019</c:v>
                </c:pt>
                <c:pt idx="101">
                  <c:v>16.75076651982376</c:v>
                </c:pt>
                <c:pt idx="102">
                  <c:v>14.8115221238938</c:v>
                </c:pt>
                <c:pt idx="103">
                  <c:v>16.111030837004417</c:v>
                </c:pt>
                <c:pt idx="104">
                  <c:v>15.275471365638767</c:v>
                </c:pt>
                <c:pt idx="105">
                  <c:v>17.240707964601746</c:v>
                </c:pt>
                <c:pt idx="106">
                  <c:v>15.466293333333336</c:v>
                </c:pt>
                <c:pt idx="107">
                  <c:v>15.132628318584064</c:v>
                </c:pt>
                <c:pt idx="108">
                  <c:v>16.861530973451316</c:v>
                </c:pt>
                <c:pt idx="109">
                  <c:v>18.723964601769897</c:v>
                </c:pt>
                <c:pt idx="110">
                  <c:v>16.086876106194691</c:v>
                </c:pt>
                <c:pt idx="111">
                  <c:v>20.320837004405302</c:v>
                </c:pt>
                <c:pt idx="112">
                  <c:v>18.003707964601766</c:v>
                </c:pt>
                <c:pt idx="113">
                  <c:v>16.460678414096918</c:v>
                </c:pt>
                <c:pt idx="114">
                  <c:v>16.15651982378855</c:v>
                </c:pt>
                <c:pt idx="115">
                  <c:v>18.821013215859033</c:v>
                </c:pt>
                <c:pt idx="116">
                  <c:v>15.429374449339193</c:v>
                </c:pt>
                <c:pt idx="117">
                  <c:v>14.711215859030832</c:v>
                </c:pt>
                <c:pt idx="118">
                  <c:v>17.61879295154182</c:v>
                </c:pt>
                <c:pt idx="119">
                  <c:v>14.381039647577097</c:v>
                </c:pt>
                <c:pt idx="120">
                  <c:v>18.405155555555559</c:v>
                </c:pt>
                <c:pt idx="121">
                  <c:v>12.580831858407088</c:v>
                </c:pt>
                <c:pt idx="122">
                  <c:v>13.209247787610602</c:v>
                </c:pt>
                <c:pt idx="123">
                  <c:v>14.777053097345132</c:v>
                </c:pt>
                <c:pt idx="124">
                  <c:v>14.943238938053087</c:v>
                </c:pt>
                <c:pt idx="125">
                  <c:v>15.841601769911493</c:v>
                </c:pt>
                <c:pt idx="126">
                  <c:v>16.478355555555563</c:v>
                </c:pt>
                <c:pt idx="127">
                  <c:v>12.479584070796477</c:v>
                </c:pt>
                <c:pt idx="128">
                  <c:v>19.576230088495578</c:v>
                </c:pt>
                <c:pt idx="129">
                  <c:v>14.404933920704838</c:v>
                </c:pt>
                <c:pt idx="130">
                  <c:v>17.014453333333329</c:v>
                </c:pt>
                <c:pt idx="131">
                  <c:v>20.60667256637166</c:v>
                </c:pt>
                <c:pt idx="132">
                  <c:v>13.079716814159303</c:v>
                </c:pt>
                <c:pt idx="133">
                  <c:v>17.334502202643172</c:v>
                </c:pt>
                <c:pt idx="134">
                  <c:v>14.828643171806169</c:v>
                </c:pt>
                <c:pt idx="135">
                  <c:v>13.898283185840699</c:v>
                </c:pt>
                <c:pt idx="136">
                  <c:v>23.103762114537432</c:v>
                </c:pt>
                <c:pt idx="137">
                  <c:v>12.281224669603516</c:v>
                </c:pt>
                <c:pt idx="138">
                  <c:v>16.580651982378839</c:v>
                </c:pt>
                <c:pt idx="139">
                  <c:v>18.432973451327427</c:v>
                </c:pt>
                <c:pt idx="140">
                  <c:v>15.567309734513275</c:v>
                </c:pt>
                <c:pt idx="141">
                  <c:v>16.35880176211457</c:v>
                </c:pt>
                <c:pt idx="142">
                  <c:v>14.111256637168132</c:v>
                </c:pt>
                <c:pt idx="143">
                  <c:v>15.249070796460162</c:v>
                </c:pt>
                <c:pt idx="144">
                  <c:v>16.045893805309717</c:v>
                </c:pt>
                <c:pt idx="145">
                  <c:v>21.239074889867826</c:v>
                </c:pt>
                <c:pt idx="146">
                  <c:v>17.786775330396466</c:v>
                </c:pt>
                <c:pt idx="147">
                  <c:v>17.306716814159273</c:v>
                </c:pt>
                <c:pt idx="148">
                  <c:v>20.928757709251109</c:v>
                </c:pt>
                <c:pt idx="149">
                  <c:v>18.373451327433635</c:v>
                </c:pt>
                <c:pt idx="150">
                  <c:v>17.127106194690274</c:v>
                </c:pt>
                <c:pt idx="151">
                  <c:v>18.92890666666667</c:v>
                </c:pt>
                <c:pt idx="152">
                  <c:v>15.446849557522134</c:v>
                </c:pt>
                <c:pt idx="153">
                  <c:v>14.409242290748912</c:v>
                </c:pt>
                <c:pt idx="154">
                  <c:v>16.617471365638799</c:v>
                </c:pt>
                <c:pt idx="155">
                  <c:v>17.002426666666672</c:v>
                </c:pt>
                <c:pt idx="156">
                  <c:v>19.499718061674017</c:v>
                </c:pt>
                <c:pt idx="157">
                  <c:v>20.072592920353969</c:v>
                </c:pt>
                <c:pt idx="158">
                  <c:v>17.549831858407085</c:v>
                </c:pt>
                <c:pt idx="159">
                  <c:v>21.483295154185029</c:v>
                </c:pt>
                <c:pt idx="160">
                  <c:v>18.095760000000002</c:v>
                </c:pt>
                <c:pt idx="161">
                  <c:v>17.266942731277521</c:v>
                </c:pt>
                <c:pt idx="162">
                  <c:v>16.239628318584078</c:v>
                </c:pt>
                <c:pt idx="163">
                  <c:v>17.66576211453744</c:v>
                </c:pt>
                <c:pt idx="164">
                  <c:v>18.401371681415927</c:v>
                </c:pt>
                <c:pt idx="165">
                  <c:v>17.238141592920332</c:v>
                </c:pt>
                <c:pt idx="166">
                  <c:v>17.381106194690254</c:v>
                </c:pt>
                <c:pt idx="167">
                  <c:v>16.971118942731255</c:v>
                </c:pt>
                <c:pt idx="168">
                  <c:v>14.651867256637162</c:v>
                </c:pt>
                <c:pt idx="169">
                  <c:v>19.29757522123893</c:v>
                </c:pt>
                <c:pt idx="170">
                  <c:v>15.765053097345129</c:v>
                </c:pt>
                <c:pt idx="171">
                  <c:v>19.338185840707936</c:v>
                </c:pt>
                <c:pt idx="172">
                  <c:v>19.833057777777785</c:v>
                </c:pt>
                <c:pt idx="173">
                  <c:v>14.536495575221258</c:v>
                </c:pt>
                <c:pt idx="174">
                  <c:v>19.627568281938334</c:v>
                </c:pt>
                <c:pt idx="175">
                  <c:v>20.499637168141589</c:v>
                </c:pt>
                <c:pt idx="176">
                  <c:v>16.25196460176992</c:v>
                </c:pt>
                <c:pt idx="177">
                  <c:v>18.834230088495584</c:v>
                </c:pt>
                <c:pt idx="178">
                  <c:v>17.50847787610617</c:v>
                </c:pt>
                <c:pt idx="179">
                  <c:v>18.048345132743339</c:v>
                </c:pt>
                <c:pt idx="180">
                  <c:v>13.346132158590304</c:v>
                </c:pt>
                <c:pt idx="181">
                  <c:v>21.215867256637168</c:v>
                </c:pt>
                <c:pt idx="182">
                  <c:v>17.281779735682804</c:v>
                </c:pt>
                <c:pt idx="183">
                  <c:v>17.530660792951537</c:v>
                </c:pt>
                <c:pt idx="184">
                  <c:v>19.986142222222185</c:v>
                </c:pt>
                <c:pt idx="185">
                  <c:v>16.517753303964753</c:v>
                </c:pt>
                <c:pt idx="186">
                  <c:v>17.809584070796468</c:v>
                </c:pt>
                <c:pt idx="187">
                  <c:v>16.156185022026442</c:v>
                </c:pt>
                <c:pt idx="188">
                  <c:v>19.206213333333299</c:v>
                </c:pt>
                <c:pt idx="189">
                  <c:v>17.028546255506587</c:v>
                </c:pt>
                <c:pt idx="190">
                  <c:v>17.057788546255523</c:v>
                </c:pt>
                <c:pt idx="191">
                  <c:v>19.838203539823002</c:v>
                </c:pt>
                <c:pt idx="192">
                  <c:v>22.099541850220234</c:v>
                </c:pt>
                <c:pt idx="193">
                  <c:v>18.350946902654865</c:v>
                </c:pt>
                <c:pt idx="194">
                  <c:v>16.92451101321587</c:v>
                </c:pt>
                <c:pt idx="195">
                  <c:v>20.568273127753312</c:v>
                </c:pt>
                <c:pt idx="196">
                  <c:v>19.318973451327434</c:v>
                </c:pt>
                <c:pt idx="197">
                  <c:v>19.984528634361194</c:v>
                </c:pt>
                <c:pt idx="198">
                  <c:v>22.327230088495568</c:v>
                </c:pt>
                <c:pt idx="199">
                  <c:v>17.96630837004404</c:v>
                </c:pt>
                <c:pt idx="200">
                  <c:v>20.723768888888884</c:v>
                </c:pt>
                <c:pt idx="201">
                  <c:v>21.870328888888874</c:v>
                </c:pt>
                <c:pt idx="202">
                  <c:v>15.844150442477865</c:v>
                </c:pt>
                <c:pt idx="203">
                  <c:v>19.27036123348017</c:v>
                </c:pt>
                <c:pt idx="204">
                  <c:v>20.409654867256666</c:v>
                </c:pt>
                <c:pt idx="205">
                  <c:v>17.478281938325971</c:v>
                </c:pt>
                <c:pt idx="206">
                  <c:v>19.859911894273125</c:v>
                </c:pt>
                <c:pt idx="207">
                  <c:v>17.122389380530951</c:v>
                </c:pt>
                <c:pt idx="208">
                  <c:v>20.154678414096953</c:v>
                </c:pt>
                <c:pt idx="209">
                  <c:v>20.251469026548691</c:v>
                </c:pt>
                <c:pt idx="210">
                  <c:v>20.662557522123876</c:v>
                </c:pt>
                <c:pt idx="211">
                  <c:v>20.414371681415943</c:v>
                </c:pt>
                <c:pt idx="212">
                  <c:v>20.845348017621109</c:v>
                </c:pt>
                <c:pt idx="213">
                  <c:v>22.752264317180625</c:v>
                </c:pt>
                <c:pt idx="214">
                  <c:v>18.764539823008842</c:v>
                </c:pt>
                <c:pt idx="215">
                  <c:v>18.453265486725662</c:v>
                </c:pt>
                <c:pt idx="216">
                  <c:v>18.176898678414108</c:v>
                </c:pt>
                <c:pt idx="217">
                  <c:v>18.977203539822991</c:v>
                </c:pt>
                <c:pt idx="218">
                  <c:v>17.136911504424784</c:v>
                </c:pt>
                <c:pt idx="219">
                  <c:v>18.411348017621133</c:v>
                </c:pt>
                <c:pt idx="220">
                  <c:v>20.012308370044064</c:v>
                </c:pt>
                <c:pt idx="221">
                  <c:v>18.034229074889854</c:v>
                </c:pt>
                <c:pt idx="222">
                  <c:v>20.223150442477873</c:v>
                </c:pt>
                <c:pt idx="223">
                  <c:v>19.161884955752235</c:v>
                </c:pt>
                <c:pt idx="224">
                  <c:v>15.939911504424773</c:v>
                </c:pt>
                <c:pt idx="225">
                  <c:v>14.791203539823009</c:v>
                </c:pt>
                <c:pt idx="226">
                  <c:v>18.463424778761024</c:v>
                </c:pt>
                <c:pt idx="227">
                  <c:v>20.525268722466954</c:v>
                </c:pt>
                <c:pt idx="228">
                  <c:v>17.169176991150444</c:v>
                </c:pt>
                <c:pt idx="229">
                  <c:v>18.696380530973435</c:v>
                </c:pt>
                <c:pt idx="230">
                  <c:v>17.833185840707966</c:v>
                </c:pt>
                <c:pt idx="231">
                  <c:v>20.500740088105715</c:v>
                </c:pt>
                <c:pt idx="232">
                  <c:v>17.619876651982391</c:v>
                </c:pt>
                <c:pt idx="233">
                  <c:v>16.542203539822985</c:v>
                </c:pt>
                <c:pt idx="234">
                  <c:v>17.649506607929514</c:v>
                </c:pt>
                <c:pt idx="235">
                  <c:v>18.550530973451309</c:v>
                </c:pt>
                <c:pt idx="236">
                  <c:v>15.948274336283188</c:v>
                </c:pt>
                <c:pt idx="237">
                  <c:v>14.426920353982302</c:v>
                </c:pt>
                <c:pt idx="238">
                  <c:v>20.249654867256634</c:v>
                </c:pt>
                <c:pt idx="239">
                  <c:v>19.017841409691641</c:v>
                </c:pt>
                <c:pt idx="240">
                  <c:v>18.005548672566349</c:v>
                </c:pt>
                <c:pt idx="241">
                  <c:v>17.499146666666672</c:v>
                </c:pt>
                <c:pt idx="242">
                  <c:v>18.148604444444445</c:v>
                </c:pt>
                <c:pt idx="243">
                  <c:v>16.74468141592919</c:v>
                </c:pt>
                <c:pt idx="244">
                  <c:v>20.937471365638789</c:v>
                </c:pt>
                <c:pt idx="245">
                  <c:v>17.194352422907521</c:v>
                </c:pt>
                <c:pt idx="246">
                  <c:v>14.577938325991193</c:v>
                </c:pt>
                <c:pt idx="247">
                  <c:v>11.897982300884959</c:v>
                </c:pt>
                <c:pt idx="248">
                  <c:v>14.114168141592916</c:v>
                </c:pt>
                <c:pt idx="249">
                  <c:v>18.436995594713654</c:v>
                </c:pt>
                <c:pt idx="250">
                  <c:v>17.033982378854631</c:v>
                </c:pt>
                <c:pt idx="251">
                  <c:v>17.629274336283199</c:v>
                </c:pt>
                <c:pt idx="252">
                  <c:v>20.195601769911498</c:v>
                </c:pt>
                <c:pt idx="253">
                  <c:v>14.704748898678414</c:v>
                </c:pt>
                <c:pt idx="254">
                  <c:v>18.108221238938047</c:v>
                </c:pt>
                <c:pt idx="255">
                  <c:v>18.133601769911518</c:v>
                </c:pt>
                <c:pt idx="256">
                  <c:v>18.497013333333303</c:v>
                </c:pt>
                <c:pt idx="257">
                  <c:v>17.329342222222213</c:v>
                </c:pt>
                <c:pt idx="258">
                  <c:v>19.400238938053089</c:v>
                </c:pt>
                <c:pt idx="259">
                  <c:v>21.096239999999973</c:v>
                </c:pt>
                <c:pt idx="260">
                  <c:v>20.52684070796461</c:v>
                </c:pt>
                <c:pt idx="261">
                  <c:v>17.856044247787622</c:v>
                </c:pt>
                <c:pt idx="262">
                  <c:v>17.432862222222226</c:v>
                </c:pt>
                <c:pt idx="263">
                  <c:v>20.111656387665199</c:v>
                </c:pt>
                <c:pt idx="264">
                  <c:v>15.787709251101321</c:v>
                </c:pt>
                <c:pt idx="265">
                  <c:v>20.505451327433633</c:v>
                </c:pt>
                <c:pt idx="266">
                  <c:v>17.722504424778769</c:v>
                </c:pt>
                <c:pt idx="267">
                  <c:v>20.384973451327433</c:v>
                </c:pt>
                <c:pt idx="268">
                  <c:v>16.12024778761063</c:v>
                </c:pt>
                <c:pt idx="269">
                  <c:v>15.909814159292036</c:v>
                </c:pt>
                <c:pt idx="270">
                  <c:v>17.7138061674009</c:v>
                </c:pt>
                <c:pt idx="271">
                  <c:v>17.284911504424777</c:v>
                </c:pt>
                <c:pt idx="272">
                  <c:v>16.962079295154172</c:v>
                </c:pt>
                <c:pt idx="273">
                  <c:v>17.535663716814174</c:v>
                </c:pt>
                <c:pt idx="274">
                  <c:v>18.248044052863413</c:v>
                </c:pt>
                <c:pt idx="275">
                  <c:v>11.353947136563876</c:v>
                </c:pt>
                <c:pt idx="276">
                  <c:v>16.039101321585907</c:v>
                </c:pt>
                <c:pt idx="277">
                  <c:v>12.386353982300871</c:v>
                </c:pt>
                <c:pt idx="278">
                  <c:v>16.524442477876089</c:v>
                </c:pt>
                <c:pt idx="279">
                  <c:v>16.35377092511013</c:v>
                </c:pt>
                <c:pt idx="280">
                  <c:v>15.272300884955747</c:v>
                </c:pt>
                <c:pt idx="281">
                  <c:v>15.065603524229095</c:v>
                </c:pt>
                <c:pt idx="282">
                  <c:v>12.600061946902651</c:v>
                </c:pt>
                <c:pt idx="283">
                  <c:v>21.145115044247788</c:v>
                </c:pt>
                <c:pt idx="284">
                  <c:v>17.534995594713674</c:v>
                </c:pt>
                <c:pt idx="285">
                  <c:v>20.104801762114565</c:v>
                </c:pt>
                <c:pt idx="286">
                  <c:v>16.099671111111114</c:v>
                </c:pt>
                <c:pt idx="287">
                  <c:v>14.88823788546255</c:v>
                </c:pt>
                <c:pt idx="288">
                  <c:v>15.461734513274347</c:v>
                </c:pt>
                <c:pt idx="289">
                  <c:v>15.460414096916322</c:v>
                </c:pt>
                <c:pt idx="290">
                  <c:v>18.307674008810604</c:v>
                </c:pt>
                <c:pt idx="291">
                  <c:v>21.201008849557528</c:v>
                </c:pt>
                <c:pt idx="292">
                  <c:v>15.75196460176992</c:v>
                </c:pt>
                <c:pt idx="293">
                  <c:v>18.613247787610643</c:v>
                </c:pt>
                <c:pt idx="294">
                  <c:v>14.084140969162995</c:v>
                </c:pt>
                <c:pt idx="295">
                  <c:v>18.874096916299582</c:v>
                </c:pt>
                <c:pt idx="296">
                  <c:v>17.509348017621129</c:v>
                </c:pt>
                <c:pt idx="297">
                  <c:v>18.953920704845807</c:v>
                </c:pt>
                <c:pt idx="298">
                  <c:v>19.304849557522129</c:v>
                </c:pt>
                <c:pt idx="299">
                  <c:v>16.319427312775318</c:v>
                </c:pt>
                <c:pt idx="300">
                  <c:v>18.3470308370044</c:v>
                </c:pt>
                <c:pt idx="301">
                  <c:v>18.167885462555095</c:v>
                </c:pt>
                <c:pt idx="302">
                  <c:v>14.455136563876673</c:v>
                </c:pt>
                <c:pt idx="303">
                  <c:v>14.701566371681425</c:v>
                </c:pt>
                <c:pt idx="304">
                  <c:v>17.274061946902673</c:v>
                </c:pt>
                <c:pt idx="305">
                  <c:v>18.265039647577058</c:v>
                </c:pt>
                <c:pt idx="306">
                  <c:v>15.413110132158593</c:v>
                </c:pt>
                <c:pt idx="307">
                  <c:v>13.670044247787626</c:v>
                </c:pt>
                <c:pt idx="308">
                  <c:v>17.898775330396475</c:v>
                </c:pt>
                <c:pt idx="309">
                  <c:v>17.956177777777764</c:v>
                </c:pt>
                <c:pt idx="310">
                  <c:v>19.467336283185805</c:v>
                </c:pt>
                <c:pt idx="311">
                  <c:v>20.49491629955946</c:v>
                </c:pt>
                <c:pt idx="312">
                  <c:v>18.021413333333292</c:v>
                </c:pt>
                <c:pt idx="313">
                  <c:v>21.89907964601769</c:v>
                </c:pt>
                <c:pt idx="314">
                  <c:v>16.399265486725678</c:v>
                </c:pt>
                <c:pt idx="315">
                  <c:v>17.800548672566347</c:v>
                </c:pt>
                <c:pt idx="316">
                  <c:v>20.854911504424788</c:v>
                </c:pt>
                <c:pt idx="317">
                  <c:v>20.358486725663706</c:v>
                </c:pt>
                <c:pt idx="318">
                  <c:v>15.067057268722476</c:v>
                </c:pt>
                <c:pt idx="319">
                  <c:v>12.884513274336276</c:v>
                </c:pt>
                <c:pt idx="320">
                  <c:v>15.04661946902656</c:v>
                </c:pt>
                <c:pt idx="321">
                  <c:v>15.855389380530974</c:v>
                </c:pt>
                <c:pt idx="322">
                  <c:v>17.578477876106177</c:v>
                </c:pt>
                <c:pt idx="323">
                  <c:v>14.560805309734507</c:v>
                </c:pt>
                <c:pt idx="324">
                  <c:v>16.122787610619461</c:v>
                </c:pt>
                <c:pt idx="325">
                  <c:v>15.886619469026547</c:v>
                </c:pt>
                <c:pt idx="326">
                  <c:v>20.748537444933881</c:v>
                </c:pt>
                <c:pt idx="327">
                  <c:v>18.083530973451303</c:v>
                </c:pt>
                <c:pt idx="328">
                  <c:v>17.781300884955723</c:v>
                </c:pt>
                <c:pt idx="329">
                  <c:v>15.717504424778763</c:v>
                </c:pt>
                <c:pt idx="330">
                  <c:v>20.893039647577076</c:v>
                </c:pt>
                <c:pt idx="331">
                  <c:v>16.062548672566326</c:v>
                </c:pt>
                <c:pt idx="332">
                  <c:v>15.66599115044248</c:v>
                </c:pt>
                <c:pt idx="333">
                  <c:v>15.201557522123888</c:v>
                </c:pt>
                <c:pt idx="334">
                  <c:v>18.518212389380526</c:v>
                </c:pt>
                <c:pt idx="335">
                  <c:v>19.172079295154187</c:v>
                </c:pt>
                <c:pt idx="336">
                  <c:v>19.61512888888889</c:v>
                </c:pt>
                <c:pt idx="337">
                  <c:v>20.792097345132717</c:v>
                </c:pt>
                <c:pt idx="338">
                  <c:v>16.320202643171779</c:v>
                </c:pt>
                <c:pt idx="339">
                  <c:v>15.999374449339198</c:v>
                </c:pt>
                <c:pt idx="340">
                  <c:v>21.669389380530959</c:v>
                </c:pt>
                <c:pt idx="341">
                  <c:v>16.048415929203532</c:v>
                </c:pt>
                <c:pt idx="342">
                  <c:v>17.484933333333299</c:v>
                </c:pt>
                <c:pt idx="343">
                  <c:v>17.090325991189427</c:v>
                </c:pt>
                <c:pt idx="344">
                  <c:v>15.021911894273115</c:v>
                </c:pt>
                <c:pt idx="345">
                  <c:v>17.606778761061953</c:v>
                </c:pt>
                <c:pt idx="346">
                  <c:v>13.432828193832593</c:v>
                </c:pt>
                <c:pt idx="347">
                  <c:v>19.776884955752205</c:v>
                </c:pt>
                <c:pt idx="348">
                  <c:v>20.177418502202663</c:v>
                </c:pt>
                <c:pt idx="349">
                  <c:v>21.165035398230074</c:v>
                </c:pt>
                <c:pt idx="350">
                  <c:v>22.543859030836988</c:v>
                </c:pt>
                <c:pt idx="351">
                  <c:v>19.703584070796467</c:v>
                </c:pt>
                <c:pt idx="352">
                  <c:v>18.181849557522114</c:v>
                </c:pt>
                <c:pt idx="353">
                  <c:v>20.464599118942726</c:v>
                </c:pt>
                <c:pt idx="354">
                  <c:v>24.321008849557533</c:v>
                </c:pt>
                <c:pt idx="355">
                  <c:v>20.790610619469021</c:v>
                </c:pt>
                <c:pt idx="356">
                  <c:v>18.46124778761062</c:v>
                </c:pt>
                <c:pt idx="357">
                  <c:v>20.732986784140973</c:v>
                </c:pt>
                <c:pt idx="358">
                  <c:v>18.38287610619469</c:v>
                </c:pt>
                <c:pt idx="359">
                  <c:v>15.993982378854628</c:v>
                </c:pt>
                <c:pt idx="360">
                  <c:v>20.172370044052858</c:v>
                </c:pt>
                <c:pt idx="361">
                  <c:v>18.061769911504427</c:v>
                </c:pt>
                <c:pt idx="362">
                  <c:v>22.0453568281938</c:v>
                </c:pt>
                <c:pt idx="363">
                  <c:v>16.67249557522122</c:v>
                </c:pt>
                <c:pt idx="364">
                  <c:v>20.60740707964603</c:v>
                </c:pt>
                <c:pt idx="365">
                  <c:v>22.984925110132149</c:v>
                </c:pt>
                <c:pt idx="366">
                  <c:v>18.15557709251101</c:v>
                </c:pt>
                <c:pt idx="367">
                  <c:v>22.991409691629933</c:v>
                </c:pt>
                <c:pt idx="368">
                  <c:v>25.170725663716823</c:v>
                </c:pt>
                <c:pt idx="369">
                  <c:v>19.808237885462521</c:v>
                </c:pt>
                <c:pt idx="370">
                  <c:v>23.035471365638781</c:v>
                </c:pt>
                <c:pt idx="371">
                  <c:v>25.035286343612327</c:v>
                </c:pt>
                <c:pt idx="372">
                  <c:v>21.603017699115036</c:v>
                </c:pt>
                <c:pt idx="373">
                  <c:v>20.078702222222201</c:v>
                </c:pt>
                <c:pt idx="374">
                  <c:v>25.876246696035217</c:v>
                </c:pt>
                <c:pt idx="375">
                  <c:v>16.596026315789466</c:v>
                </c:pt>
                <c:pt idx="376">
                  <c:v>23.221885462555097</c:v>
                </c:pt>
                <c:pt idx="377">
                  <c:v>18.052281938325972</c:v>
                </c:pt>
                <c:pt idx="378">
                  <c:v>21.46695575221241</c:v>
                </c:pt>
                <c:pt idx="379">
                  <c:v>21.134938053097365</c:v>
                </c:pt>
                <c:pt idx="380">
                  <c:v>19.953566371681404</c:v>
                </c:pt>
                <c:pt idx="381">
                  <c:v>21.752748898678426</c:v>
                </c:pt>
                <c:pt idx="382">
                  <c:v>21.34808000000001</c:v>
                </c:pt>
                <c:pt idx="383">
                  <c:v>18.152977777777785</c:v>
                </c:pt>
                <c:pt idx="384">
                  <c:v>16.440289473684192</c:v>
                </c:pt>
                <c:pt idx="385">
                  <c:v>18.329709251101299</c:v>
                </c:pt>
                <c:pt idx="386">
                  <c:v>19.16378854625551</c:v>
                </c:pt>
                <c:pt idx="387">
                  <c:v>17.136185840707974</c:v>
                </c:pt>
                <c:pt idx="388">
                  <c:v>19.185097345132736</c:v>
                </c:pt>
                <c:pt idx="389">
                  <c:v>20.617168141592945</c:v>
                </c:pt>
                <c:pt idx="390">
                  <c:v>19.74827312775329</c:v>
                </c:pt>
                <c:pt idx="391">
                  <c:v>19.790537444933886</c:v>
                </c:pt>
                <c:pt idx="392">
                  <c:v>21.322168141592932</c:v>
                </c:pt>
                <c:pt idx="393">
                  <c:v>17.781663716814144</c:v>
                </c:pt>
                <c:pt idx="394">
                  <c:v>22.640290748898707</c:v>
                </c:pt>
                <c:pt idx="395">
                  <c:v>17.019017699115047</c:v>
                </c:pt>
                <c:pt idx="396">
                  <c:v>19.133938053097335</c:v>
                </c:pt>
                <c:pt idx="397">
                  <c:v>22.991212389380529</c:v>
                </c:pt>
                <c:pt idx="398">
                  <c:v>17.033849557522107</c:v>
                </c:pt>
                <c:pt idx="399">
                  <c:v>16.947973568281942</c:v>
                </c:pt>
                <c:pt idx="400">
                  <c:v>19.14845132743363</c:v>
                </c:pt>
                <c:pt idx="401">
                  <c:v>18.631017699115038</c:v>
                </c:pt>
                <c:pt idx="402">
                  <c:v>18.129585903083701</c:v>
                </c:pt>
                <c:pt idx="403">
                  <c:v>24.042960352422917</c:v>
                </c:pt>
                <c:pt idx="404">
                  <c:v>23.537654867256656</c:v>
                </c:pt>
                <c:pt idx="405">
                  <c:v>22.540246696035229</c:v>
                </c:pt>
                <c:pt idx="406">
                  <c:v>25.717691629955983</c:v>
                </c:pt>
                <c:pt idx="407">
                  <c:v>20.051185840707969</c:v>
                </c:pt>
                <c:pt idx="408">
                  <c:v>17.660106194690261</c:v>
                </c:pt>
                <c:pt idx="409">
                  <c:v>18.388229074889843</c:v>
                </c:pt>
                <c:pt idx="410">
                  <c:v>17.22761946902655</c:v>
                </c:pt>
                <c:pt idx="411">
                  <c:v>20.980440528634347</c:v>
                </c:pt>
                <c:pt idx="412">
                  <c:v>16.964616740088086</c:v>
                </c:pt>
                <c:pt idx="413">
                  <c:v>14.256422907489004</c:v>
                </c:pt>
                <c:pt idx="414">
                  <c:v>18.321575221238934</c:v>
                </c:pt>
                <c:pt idx="415">
                  <c:v>16.812907488986795</c:v>
                </c:pt>
                <c:pt idx="416">
                  <c:v>23.334831858407096</c:v>
                </c:pt>
                <c:pt idx="417">
                  <c:v>19.38103539823009</c:v>
                </c:pt>
                <c:pt idx="418">
                  <c:v>17.164486725663718</c:v>
                </c:pt>
                <c:pt idx="419">
                  <c:v>22.368290748898684</c:v>
                </c:pt>
                <c:pt idx="420">
                  <c:v>21.193215859030833</c:v>
                </c:pt>
                <c:pt idx="421">
                  <c:v>13.141008849557515</c:v>
                </c:pt>
                <c:pt idx="422">
                  <c:v>20.520681415929189</c:v>
                </c:pt>
                <c:pt idx="423">
                  <c:v>17.800140969162989</c:v>
                </c:pt>
                <c:pt idx="424">
                  <c:v>18.461198237885444</c:v>
                </c:pt>
                <c:pt idx="425">
                  <c:v>18.321356828193828</c:v>
                </c:pt>
                <c:pt idx="426">
                  <c:v>14.523030837004407</c:v>
                </c:pt>
                <c:pt idx="427">
                  <c:v>18.609656387665186</c:v>
                </c:pt>
                <c:pt idx="428">
                  <c:v>16.984867256637163</c:v>
                </c:pt>
                <c:pt idx="429">
                  <c:v>15.962769911504436</c:v>
                </c:pt>
                <c:pt idx="430">
                  <c:v>17.15209691629958</c:v>
                </c:pt>
                <c:pt idx="431">
                  <c:v>15.942469026548702</c:v>
                </c:pt>
                <c:pt idx="432">
                  <c:v>17.692035398230097</c:v>
                </c:pt>
                <c:pt idx="433">
                  <c:v>14.394449339207073</c:v>
                </c:pt>
                <c:pt idx="434">
                  <c:v>18.204334801762112</c:v>
                </c:pt>
                <c:pt idx="435">
                  <c:v>15.821292035398235</c:v>
                </c:pt>
                <c:pt idx="436">
                  <c:v>17.309256637168129</c:v>
                </c:pt>
                <c:pt idx="437">
                  <c:v>13.723026548672561</c:v>
                </c:pt>
                <c:pt idx="438">
                  <c:v>14.940616740088108</c:v>
                </c:pt>
                <c:pt idx="439">
                  <c:v>15.949707964601773</c:v>
                </c:pt>
                <c:pt idx="440">
                  <c:v>15.160584070796466</c:v>
                </c:pt>
                <c:pt idx="441">
                  <c:v>19.991753303964753</c:v>
                </c:pt>
                <c:pt idx="442">
                  <c:v>21.5093982300885</c:v>
                </c:pt>
                <c:pt idx="443">
                  <c:v>13.42521585903085</c:v>
                </c:pt>
                <c:pt idx="444">
                  <c:v>17.228026548672556</c:v>
                </c:pt>
                <c:pt idx="445">
                  <c:v>17.857368888888907</c:v>
                </c:pt>
                <c:pt idx="446">
                  <c:v>16.483814159292031</c:v>
                </c:pt>
                <c:pt idx="447">
                  <c:v>14.627770925110118</c:v>
                </c:pt>
                <c:pt idx="448">
                  <c:v>17.213075555555555</c:v>
                </c:pt>
                <c:pt idx="449">
                  <c:v>18.306699115044236</c:v>
                </c:pt>
                <c:pt idx="450">
                  <c:v>16.336849557522122</c:v>
                </c:pt>
                <c:pt idx="451">
                  <c:v>14.925444933920717</c:v>
                </c:pt>
                <c:pt idx="452">
                  <c:v>20.112766519823786</c:v>
                </c:pt>
                <c:pt idx="453">
                  <c:v>18.172814159292077</c:v>
                </c:pt>
                <c:pt idx="454">
                  <c:v>17.28387610619469</c:v>
                </c:pt>
                <c:pt idx="455">
                  <c:v>18.13695111111112</c:v>
                </c:pt>
                <c:pt idx="456">
                  <c:v>21.078353982300886</c:v>
                </c:pt>
                <c:pt idx="457">
                  <c:v>18.206568888888892</c:v>
                </c:pt>
                <c:pt idx="458">
                  <c:v>15.847752212389388</c:v>
                </c:pt>
                <c:pt idx="459">
                  <c:v>17.758657777777756</c:v>
                </c:pt>
                <c:pt idx="460">
                  <c:v>19.30191150442479</c:v>
                </c:pt>
                <c:pt idx="461">
                  <c:v>20.785561403508769</c:v>
                </c:pt>
                <c:pt idx="462">
                  <c:v>18.800858407079652</c:v>
                </c:pt>
                <c:pt idx="463">
                  <c:v>16.327070796460184</c:v>
                </c:pt>
                <c:pt idx="464">
                  <c:v>18.365115044247784</c:v>
                </c:pt>
                <c:pt idx="465">
                  <c:v>17.306053097345139</c:v>
                </c:pt>
                <c:pt idx="466">
                  <c:v>17.553409691629962</c:v>
                </c:pt>
                <c:pt idx="467">
                  <c:v>11.59465486725664</c:v>
                </c:pt>
                <c:pt idx="468">
                  <c:v>15.5342831858407</c:v>
                </c:pt>
                <c:pt idx="469">
                  <c:v>18.120555066079305</c:v>
                </c:pt>
                <c:pt idx="470">
                  <c:v>14.221194690265468</c:v>
                </c:pt>
                <c:pt idx="471">
                  <c:v>16.331787610619497</c:v>
                </c:pt>
                <c:pt idx="472">
                  <c:v>19.809612334801752</c:v>
                </c:pt>
                <c:pt idx="473">
                  <c:v>22.923903083700427</c:v>
                </c:pt>
                <c:pt idx="474">
                  <c:v>15.8683982300885</c:v>
                </c:pt>
                <c:pt idx="475">
                  <c:v>14.566247787610623</c:v>
                </c:pt>
                <c:pt idx="476">
                  <c:v>15.14423893805308</c:v>
                </c:pt>
                <c:pt idx="477">
                  <c:v>16.219318584070788</c:v>
                </c:pt>
                <c:pt idx="478">
                  <c:v>12.507911504424781</c:v>
                </c:pt>
                <c:pt idx="479">
                  <c:v>17.514256637168128</c:v>
                </c:pt>
                <c:pt idx="480">
                  <c:v>16.05596444444447</c:v>
                </c:pt>
                <c:pt idx="481">
                  <c:v>13.327584070796469</c:v>
                </c:pt>
                <c:pt idx="482">
                  <c:v>15.613502222222236</c:v>
                </c:pt>
                <c:pt idx="483">
                  <c:v>18.842696035242266</c:v>
                </c:pt>
                <c:pt idx="484">
                  <c:v>13.076823008849557</c:v>
                </c:pt>
                <c:pt idx="485">
                  <c:v>17.272414096916322</c:v>
                </c:pt>
                <c:pt idx="486">
                  <c:v>14.499207048458139</c:v>
                </c:pt>
                <c:pt idx="487">
                  <c:v>13.317752212389395</c:v>
                </c:pt>
                <c:pt idx="488">
                  <c:v>14.497327433628316</c:v>
                </c:pt>
                <c:pt idx="489">
                  <c:v>14.654648888888898</c:v>
                </c:pt>
                <c:pt idx="490">
                  <c:v>12.704902654867265</c:v>
                </c:pt>
                <c:pt idx="491">
                  <c:v>14.812592920353985</c:v>
                </c:pt>
                <c:pt idx="492">
                  <c:v>16.755797356828189</c:v>
                </c:pt>
                <c:pt idx="493">
                  <c:v>11.564889867841419</c:v>
                </c:pt>
                <c:pt idx="494">
                  <c:v>9.0711592920354001</c:v>
                </c:pt>
                <c:pt idx="495">
                  <c:v>10.289548672566376</c:v>
                </c:pt>
                <c:pt idx="496">
                  <c:v>10.465751111111107</c:v>
                </c:pt>
                <c:pt idx="497">
                  <c:v>13.251345132743365</c:v>
                </c:pt>
                <c:pt idx="498">
                  <c:v>12.432415929203547</c:v>
                </c:pt>
                <c:pt idx="499">
                  <c:v>14.629520000000005</c:v>
                </c:pt>
                <c:pt idx="500">
                  <c:v>15.598405286343619</c:v>
                </c:pt>
                <c:pt idx="501">
                  <c:v>14.027088495575221</c:v>
                </c:pt>
                <c:pt idx="502">
                  <c:v>14.164265486725668</c:v>
                </c:pt>
                <c:pt idx="503">
                  <c:v>13.949753303964766</c:v>
                </c:pt>
                <c:pt idx="504">
                  <c:v>12.670607929515423</c:v>
                </c:pt>
                <c:pt idx="505">
                  <c:v>18.927831858407078</c:v>
                </c:pt>
                <c:pt idx="506">
                  <c:v>18.075911504424784</c:v>
                </c:pt>
                <c:pt idx="507">
                  <c:v>15.363769911504434</c:v>
                </c:pt>
                <c:pt idx="508">
                  <c:v>17.35156444444447</c:v>
                </c:pt>
                <c:pt idx="509">
                  <c:v>17.686687224669594</c:v>
                </c:pt>
                <c:pt idx="510">
                  <c:v>17.707283185840708</c:v>
                </c:pt>
                <c:pt idx="511">
                  <c:v>18.063136563876629</c:v>
                </c:pt>
                <c:pt idx="512">
                  <c:v>16.311506607929513</c:v>
                </c:pt>
                <c:pt idx="513">
                  <c:v>13.168238938053097</c:v>
                </c:pt>
                <c:pt idx="514">
                  <c:v>15.362300884955745</c:v>
                </c:pt>
                <c:pt idx="515">
                  <c:v>14.163404444444447</c:v>
                </c:pt>
                <c:pt idx="516">
                  <c:v>14.609365638766517</c:v>
                </c:pt>
                <c:pt idx="517">
                  <c:v>13.054526315789479</c:v>
                </c:pt>
                <c:pt idx="518">
                  <c:v>14.76</c:v>
                </c:pt>
                <c:pt idx="519">
                  <c:v>15.967141592920365</c:v>
                </c:pt>
                <c:pt idx="520">
                  <c:v>16.620601769911531</c:v>
                </c:pt>
                <c:pt idx="521">
                  <c:v>18.925048458149789</c:v>
                </c:pt>
                <c:pt idx="522">
                  <c:v>18.284202643171771</c:v>
                </c:pt>
                <c:pt idx="523">
                  <c:v>16.81975330396476</c:v>
                </c:pt>
                <c:pt idx="524">
                  <c:v>17.421008849557516</c:v>
                </c:pt>
                <c:pt idx="525">
                  <c:v>20.202722466960324</c:v>
                </c:pt>
                <c:pt idx="526">
                  <c:v>22.721929515418505</c:v>
                </c:pt>
                <c:pt idx="527">
                  <c:v>14.884796460177</c:v>
                </c:pt>
                <c:pt idx="528">
                  <c:v>19.661559471365621</c:v>
                </c:pt>
                <c:pt idx="529">
                  <c:v>17.47255999999998</c:v>
                </c:pt>
                <c:pt idx="530">
                  <c:v>19.150991150442511</c:v>
                </c:pt>
                <c:pt idx="531">
                  <c:v>17.929318584070785</c:v>
                </c:pt>
                <c:pt idx="532">
                  <c:v>18.623823008849566</c:v>
                </c:pt>
                <c:pt idx="533">
                  <c:v>12.078563876651979</c:v>
                </c:pt>
                <c:pt idx="534">
                  <c:v>19.274669603524213</c:v>
                </c:pt>
                <c:pt idx="535">
                  <c:v>19.678876106194718</c:v>
                </c:pt>
                <c:pt idx="536">
                  <c:v>17.621292035398231</c:v>
                </c:pt>
                <c:pt idx="537">
                  <c:v>17.081511111111109</c:v>
                </c:pt>
                <c:pt idx="538">
                  <c:v>14.951814977973577</c:v>
                </c:pt>
                <c:pt idx="539">
                  <c:v>15.202292035398237</c:v>
                </c:pt>
                <c:pt idx="540">
                  <c:v>17.336678414096937</c:v>
                </c:pt>
                <c:pt idx="541">
                  <c:v>18.028026548672553</c:v>
                </c:pt>
                <c:pt idx="542">
                  <c:v>21.215132743362808</c:v>
                </c:pt>
                <c:pt idx="543">
                  <c:v>21.089601769911493</c:v>
                </c:pt>
              </c:numCache>
            </c:numRef>
          </c:xVal>
          <c:yVal>
            <c:numRef>
              <c:f>'beam phase'!$B$1:$B$544</c:f>
              <c:numCache>
                <c:formatCode>General</c:formatCode>
                <c:ptCount val="544"/>
                <c:pt idx="0">
                  <c:v>4.2766126351167184</c:v>
                </c:pt>
                <c:pt idx="1">
                  <c:v>5.2434810473249103</c:v>
                </c:pt>
                <c:pt idx="2">
                  <c:v>4.1181125806158487</c:v>
                </c:pt>
                <c:pt idx="3">
                  <c:v>9.7807046234898749</c:v>
                </c:pt>
                <c:pt idx="4">
                  <c:v>1.9740836043237342</c:v>
                </c:pt>
                <c:pt idx="5">
                  <c:v>10.322934580797536</c:v>
                </c:pt>
                <c:pt idx="6">
                  <c:v>-3.5275880279771092</c:v>
                </c:pt>
                <c:pt idx="7">
                  <c:v>-13.911220315196658</c:v>
                </c:pt>
                <c:pt idx="8">
                  <c:v>-7.7917977927150597</c:v>
                </c:pt>
                <c:pt idx="9">
                  <c:v>8.7435817921700334</c:v>
                </c:pt>
                <c:pt idx="10">
                  <c:v>1.9204007766372926</c:v>
                </c:pt>
                <c:pt idx="11">
                  <c:v>0.29648447179580262</c:v>
                </c:pt>
                <c:pt idx="12">
                  <c:v>-3.643902693250979</c:v>
                </c:pt>
                <c:pt idx="13">
                  <c:v>4.2153359206103982</c:v>
                </c:pt>
                <c:pt idx="14">
                  <c:v>-2.8619304432736827</c:v>
                </c:pt>
                <c:pt idx="15">
                  <c:v>3.914945199382323</c:v>
                </c:pt>
                <c:pt idx="16">
                  <c:v>-15.856664083931335</c:v>
                </c:pt>
                <c:pt idx="17">
                  <c:v>-4.5003662321736799</c:v>
                </c:pt>
                <c:pt idx="18">
                  <c:v>-1.8260478835498208</c:v>
                </c:pt>
                <c:pt idx="19">
                  <c:v>-0.53429966391135053</c:v>
                </c:pt>
                <c:pt idx="20">
                  <c:v>-3.9209882777727345</c:v>
                </c:pt>
                <c:pt idx="21">
                  <c:v>-14.148930565900628</c:v>
                </c:pt>
                <c:pt idx="22">
                  <c:v>0.23808301389771824</c:v>
                </c:pt>
                <c:pt idx="23">
                  <c:v>-8.0371420474157453</c:v>
                </c:pt>
                <c:pt idx="24">
                  <c:v>-5.7812199427740989</c:v>
                </c:pt>
                <c:pt idx="25">
                  <c:v>-0.73396626396585052</c:v>
                </c:pt>
                <c:pt idx="26">
                  <c:v>-4.8416966890725801</c:v>
                </c:pt>
                <c:pt idx="27">
                  <c:v>-12.587138527568356</c:v>
                </c:pt>
                <c:pt idx="28">
                  <c:v>-5.587837828140608</c:v>
                </c:pt>
                <c:pt idx="29">
                  <c:v>-5.5943067308565695</c:v>
                </c:pt>
                <c:pt idx="30">
                  <c:v>-14.377517244981384</c:v>
                </c:pt>
                <c:pt idx="31">
                  <c:v>-3.8823923199200627</c:v>
                </c:pt>
                <c:pt idx="32">
                  <c:v>-15.220952933963121</c:v>
                </c:pt>
                <c:pt idx="33">
                  <c:v>-10.610263039331461</c:v>
                </c:pt>
                <c:pt idx="34">
                  <c:v>-16.931974979562167</c:v>
                </c:pt>
                <c:pt idx="35">
                  <c:v>-17.951609151603201</c:v>
                </c:pt>
                <c:pt idx="36">
                  <c:v>-9.9638822690526023</c:v>
                </c:pt>
                <c:pt idx="37">
                  <c:v>-7.9835165046779855</c:v>
                </c:pt>
                <c:pt idx="38">
                  <c:v>-8.6716964619856505</c:v>
                </c:pt>
                <c:pt idx="39">
                  <c:v>-15.285135866109549</c:v>
                </c:pt>
                <c:pt idx="40">
                  <c:v>-1.8221560087201327</c:v>
                </c:pt>
                <c:pt idx="41">
                  <c:v>-3.2981772231810318</c:v>
                </c:pt>
                <c:pt idx="42">
                  <c:v>-8.1324480606776284</c:v>
                </c:pt>
                <c:pt idx="43">
                  <c:v>-14.810696153147429</c:v>
                </c:pt>
                <c:pt idx="44">
                  <c:v>-13.788999218820972</c:v>
                </c:pt>
                <c:pt idx="45">
                  <c:v>-8.5823724997729052</c:v>
                </c:pt>
                <c:pt idx="46">
                  <c:v>-8.6789911617767128</c:v>
                </c:pt>
                <c:pt idx="47">
                  <c:v>-15.441549999999989</c:v>
                </c:pt>
                <c:pt idx="48">
                  <c:v>-5.8503594649831934</c:v>
                </c:pt>
                <c:pt idx="49">
                  <c:v>-7.4427109637569133</c:v>
                </c:pt>
                <c:pt idx="50">
                  <c:v>-3.2599977109637601</c:v>
                </c:pt>
                <c:pt idx="51">
                  <c:v>-12.023069661186302</c:v>
                </c:pt>
                <c:pt idx="52">
                  <c:v>-2.9998784040330593</c:v>
                </c:pt>
                <c:pt idx="53">
                  <c:v>-12.306133976746308</c:v>
                </c:pt>
                <c:pt idx="54">
                  <c:v>-8.6102570215278433</c:v>
                </c:pt>
                <c:pt idx="55">
                  <c:v>-11.510219320555908</c:v>
                </c:pt>
                <c:pt idx="56">
                  <c:v>-4.7671558179671107</c:v>
                </c:pt>
                <c:pt idx="57">
                  <c:v>-1.5348214642565159</c:v>
                </c:pt>
                <c:pt idx="58">
                  <c:v>-4.0961116904351051</c:v>
                </c:pt>
                <c:pt idx="59">
                  <c:v>-5.6095351939322384</c:v>
                </c:pt>
                <c:pt idx="60">
                  <c:v>-5.7488946134980461</c:v>
                </c:pt>
                <c:pt idx="61">
                  <c:v>-6.0395259560359689</c:v>
                </c:pt>
                <c:pt idx="62">
                  <c:v>-1.5507672903987677</c:v>
                </c:pt>
                <c:pt idx="63">
                  <c:v>-8.7739831501498831</c:v>
                </c:pt>
                <c:pt idx="64">
                  <c:v>-1.4699794077572919</c:v>
                </c:pt>
                <c:pt idx="65">
                  <c:v>-1.3305692751385232</c:v>
                </c:pt>
                <c:pt idx="66">
                  <c:v>-14.385042905804355</c:v>
                </c:pt>
                <c:pt idx="67">
                  <c:v>-8.0073158097919901</c:v>
                </c:pt>
                <c:pt idx="68">
                  <c:v>-4.9766935143973132</c:v>
                </c:pt>
                <c:pt idx="69">
                  <c:v>-6.7457466799890975</c:v>
                </c:pt>
                <c:pt idx="70">
                  <c:v>0.30560293850485687</c:v>
                </c:pt>
                <c:pt idx="71">
                  <c:v>-0.18715606322099634</c:v>
                </c:pt>
                <c:pt idx="72">
                  <c:v>-5.6510502316286741</c:v>
                </c:pt>
                <c:pt idx="73">
                  <c:v>-18.09657372604233</c:v>
                </c:pt>
                <c:pt idx="74">
                  <c:v>-11.680882505223014</c:v>
                </c:pt>
                <c:pt idx="75">
                  <c:v>-9.245928494867826</c:v>
                </c:pt>
                <c:pt idx="76">
                  <c:v>-2.0701745753474436</c:v>
                </c:pt>
                <c:pt idx="77">
                  <c:v>-6.0519545054046686</c:v>
                </c:pt>
                <c:pt idx="78">
                  <c:v>-7.4064473657916272</c:v>
                </c:pt>
                <c:pt idx="79">
                  <c:v>-3.6403344536288502</c:v>
                </c:pt>
                <c:pt idx="80">
                  <c:v>-6.3861116949768375</c:v>
                </c:pt>
                <c:pt idx="81">
                  <c:v>-6.0475418021618683</c:v>
                </c:pt>
                <c:pt idx="82">
                  <c:v>-7.3477531655917874</c:v>
                </c:pt>
                <c:pt idx="83">
                  <c:v>-1.4487840403306398</c:v>
                </c:pt>
                <c:pt idx="84">
                  <c:v>-4.5543137660096296</c:v>
                </c:pt>
                <c:pt idx="85">
                  <c:v>-4.2282642610591328</c:v>
                </c:pt>
                <c:pt idx="86">
                  <c:v>-2.1415429603052063</c:v>
                </c:pt>
                <c:pt idx="87">
                  <c:v>-5.6834121627759053</c:v>
                </c:pt>
                <c:pt idx="88">
                  <c:v>-5.0808607957126037</c:v>
                </c:pt>
                <c:pt idx="89">
                  <c:v>-6.4523791080025434</c:v>
                </c:pt>
                <c:pt idx="90">
                  <c:v>-1.1699429603052096</c:v>
                </c:pt>
                <c:pt idx="91">
                  <c:v>1.5077109682986625</c:v>
                </c:pt>
                <c:pt idx="92">
                  <c:v>-6.1501912798619287</c:v>
                </c:pt>
                <c:pt idx="93">
                  <c:v>-5.8418597647379453</c:v>
                </c:pt>
                <c:pt idx="94">
                  <c:v>-3.4436369016259416</c:v>
                </c:pt>
                <c:pt idx="95">
                  <c:v>-3.5151616541011887</c:v>
                </c:pt>
                <c:pt idx="96">
                  <c:v>3.4218727086928871</c:v>
                </c:pt>
                <c:pt idx="97">
                  <c:v>-13.791855790716685</c:v>
                </c:pt>
                <c:pt idx="98">
                  <c:v>-7.3530723862294485</c:v>
                </c:pt>
                <c:pt idx="99">
                  <c:v>-4.2993946316650016</c:v>
                </c:pt>
                <c:pt idx="100">
                  <c:v>-11.168226750840221</c:v>
                </c:pt>
                <c:pt idx="101">
                  <c:v>-12.952213915887008</c:v>
                </c:pt>
                <c:pt idx="102">
                  <c:v>-10.133125474611676</c:v>
                </c:pt>
                <c:pt idx="103">
                  <c:v>-16.873176955218494</c:v>
                </c:pt>
                <c:pt idx="104">
                  <c:v>-9.8930015532745958</c:v>
                </c:pt>
                <c:pt idx="105">
                  <c:v>-4.0082927059678521</c:v>
                </c:pt>
                <c:pt idx="106">
                  <c:v>-6.2545156054137445</c:v>
                </c:pt>
                <c:pt idx="107">
                  <c:v>-11.716648015260251</c:v>
                </c:pt>
                <c:pt idx="108">
                  <c:v>-12.326678190571348</c:v>
                </c:pt>
                <c:pt idx="109">
                  <c:v>-11.280950640385148</c:v>
                </c:pt>
                <c:pt idx="110">
                  <c:v>-12.101237260423289</c:v>
                </c:pt>
                <c:pt idx="111">
                  <c:v>-23.346154092106467</c:v>
                </c:pt>
                <c:pt idx="112">
                  <c:v>-13.724268562085559</c:v>
                </c:pt>
                <c:pt idx="113">
                  <c:v>-11.126724316468353</c:v>
                </c:pt>
                <c:pt idx="114">
                  <c:v>-10.266396071396127</c:v>
                </c:pt>
                <c:pt idx="115">
                  <c:v>-10.035496262149156</c:v>
                </c:pt>
                <c:pt idx="116">
                  <c:v>-8.0110870605867888</c:v>
                </c:pt>
                <c:pt idx="117">
                  <c:v>-11.426955595421939</c:v>
                </c:pt>
                <c:pt idx="118">
                  <c:v>-9.9295690435098596</c:v>
                </c:pt>
                <c:pt idx="119">
                  <c:v>-2.1628124125715331</c:v>
                </c:pt>
                <c:pt idx="120">
                  <c:v>-9.9023700926514682</c:v>
                </c:pt>
                <c:pt idx="121">
                  <c:v>-3.6093541965664482</c:v>
                </c:pt>
                <c:pt idx="122">
                  <c:v>-9.4502875056771778</c:v>
                </c:pt>
                <c:pt idx="123">
                  <c:v>-8.1217184349168736</c:v>
                </c:pt>
                <c:pt idx="124">
                  <c:v>-7.544532346262149</c:v>
                </c:pt>
                <c:pt idx="125">
                  <c:v>-9.4614720410573145</c:v>
                </c:pt>
                <c:pt idx="126">
                  <c:v>-15.600208729221539</c:v>
                </c:pt>
                <c:pt idx="127">
                  <c:v>-5.8003933645199393</c:v>
                </c:pt>
                <c:pt idx="128">
                  <c:v>-13.887529798346804</c:v>
                </c:pt>
                <c:pt idx="129">
                  <c:v>-4.8758494686165896</c:v>
                </c:pt>
                <c:pt idx="130">
                  <c:v>-7.841031914796984</c:v>
                </c:pt>
                <c:pt idx="131">
                  <c:v>-12.913339404123906</c:v>
                </c:pt>
                <c:pt idx="132">
                  <c:v>-5.5360523026614663</c:v>
                </c:pt>
                <c:pt idx="133">
                  <c:v>-12.253862730493239</c:v>
                </c:pt>
                <c:pt idx="134">
                  <c:v>-13.83140120356072</c:v>
                </c:pt>
                <c:pt idx="135">
                  <c:v>-8.0811908847306739</c:v>
                </c:pt>
                <c:pt idx="136">
                  <c:v>-19.066911631392493</c:v>
                </c:pt>
                <c:pt idx="137">
                  <c:v>-9.2516014215641622</c:v>
                </c:pt>
                <c:pt idx="138">
                  <c:v>-13.481747288582074</c:v>
                </c:pt>
                <c:pt idx="139">
                  <c:v>-17.21475185757107</c:v>
                </c:pt>
                <c:pt idx="140">
                  <c:v>-8.0785012262694202</c:v>
                </c:pt>
                <c:pt idx="141">
                  <c:v>-12.026450059042611</c:v>
                </c:pt>
                <c:pt idx="142">
                  <c:v>-8.8407321782178236</c:v>
                </c:pt>
                <c:pt idx="143">
                  <c:v>-6.9744672358978974</c:v>
                </c:pt>
                <c:pt idx="144">
                  <c:v>-9.5574751839404151</c:v>
                </c:pt>
                <c:pt idx="145">
                  <c:v>-20.492223921337054</c:v>
                </c:pt>
                <c:pt idx="146">
                  <c:v>-19.684176510128083</c:v>
                </c:pt>
                <c:pt idx="147">
                  <c:v>-17.676636084112989</c:v>
                </c:pt>
                <c:pt idx="148">
                  <c:v>-22.847937115087689</c:v>
                </c:pt>
                <c:pt idx="149">
                  <c:v>-25.845772050140777</c:v>
                </c:pt>
                <c:pt idx="150">
                  <c:v>-13.619290971023707</c:v>
                </c:pt>
                <c:pt idx="151">
                  <c:v>-20.311068702879492</c:v>
                </c:pt>
                <c:pt idx="152">
                  <c:v>-16.435805922427111</c:v>
                </c:pt>
                <c:pt idx="153">
                  <c:v>-9.7277917976201262</c:v>
                </c:pt>
                <c:pt idx="154">
                  <c:v>-24.162084290126217</c:v>
                </c:pt>
                <c:pt idx="155">
                  <c:v>-15.943556948860024</c:v>
                </c:pt>
                <c:pt idx="156">
                  <c:v>-18.597815837042418</c:v>
                </c:pt>
                <c:pt idx="157">
                  <c:v>-24.052644449995462</c:v>
                </c:pt>
                <c:pt idx="158">
                  <c:v>-13.184411626850761</c:v>
                </c:pt>
                <c:pt idx="159">
                  <c:v>-19.353878354073938</c:v>
                </c:pt>
                <c:pt idx="160">
                  <c:v>-16.284311958397669</c:v>
                </c:pt>
                <c:pt idx="161">
                  <c:v>-25.182659573984886</c:v>
                </c:pt>
                <c:pt idx="162">
                  <c:v>-12.523213579798352</c:v>
                </c:pt>
                <c:pt idx="163">
                  <c:v>-15.989674970478704</c:v>
                </c:pt>
                <c:pt idx="164">
                  <c:v>-15.217227895358347</c:v>
                </c:pt>
                <c:pt idx="165">
                  <c:v>-16.691698242347172</c:v>
                </c:pt>
                <c:pt idx="166">
                  <c:v>-9.4843143382687014</c:v>
                </c:pt>
                <c:pt idx="167">
                  <c:v>-20.547034689799229</c:v>
                </c:pt>
                <c:pt idx="168">
                  <c:v>-3.101807621037334</c:v>
                </c:pt>
                <c:pt idx="169">
                  <c:v>-14.270836806249436</c:v>
                </c:pt>
                <c:pt idx="170">
                  <c:v>-15.525104895994179</c:v>
                </c:pt>
                <c:pt idx="171">
                  <c:v>-16.613436842583319</c:v>
                </c:pt>
                <c:pt idx="172">
                  <c:v>-19.993301235352877</c:v>
                </c:pt>
                <c:pt idx="173">
                  <c:v>-10.449140480515945</c:v>
                </c:pt>
                <c:pt idx="174">
                  <c:v>-14.923101289853753</c:v>
                </c:pt>
                <c:pt idx="175">
                  <c:v>-15.204630988282316</c:v>
                </c:pt>
                <c:pt idx="176">
                  <c:v>-12.185396825324753</c:v>
                </c:pt>
                <c:pt idx="177">
                  <c:v>-17.106155495503703</c:v>
                </c:pt>
                <c:pt idx="178">
                  <c:v>-12.751815214824246</c:v>
                </c:pt>
                <c:pt idx="179">
                  <c:v>-20.156095281133613</c:v>
                </c:pt>
                <c:pt idx="180">
                  <c:v>-11.310266313924981</c:v>
                </c:pt>
                <c:pt idx="181">
                  <c:v>-20.427400681260782</c:v>
                </c:pt>
                <c:pt idx="182">
                  <c:v>-21.576402752293578</c:v>
                </c:pt>
                <c:pt idx="183">
                  <c:v>-18.382998355890631</c:v>
                </c:pt>
                <c:pt idx="184">
                  <c:v>-20.502485030429629</c:v>
                </c:pt>
                <c:pt idx="185">
                  <c:v>-19.774010845671704</c:v>
                </c:pt>
                <c:pt idx="186">
                  <c:v>-18.094536061404302</c:v>
                </c:pt>
                <c:pt idx="187">
                  <c:v>-23.696760582250871</c:v>
                </c:pt>
                <c:pt idx="188">
                  <c:v>-20.329778622036525</c:v>
                </c:pt>
                <c:pt idx="189">
                  <c:v>-23.388116105004986</c:v>
                </c:pt>
                <c:pt idx="190">
                  <c:v>-13.69655277046053</c:v>
                </c:pt>
                <c:pt idx="191">
                  <c:v>-17.98755514124808</c:v>
                </c:pt>
                <c:pt idx="192">
                  <c:v>-23.730798201471512</c:v>
                </c:pt>
                <c:pt idx="193">
                  <c:v>-21.260936778998989</c:v>
                </c:pt>
                <c:pt idx="194">
                  <c:v>-20.562944050322443</c:v>
                </c:pt>
                <c:pt idx="195">
                  <c:v>-30.002451839404127</c:v>
                </c:pt>
                <c:pt idx="196">
                  <c:v>-25.096350168044353</c:v>
                </c:pt>
                <c:pt idx="197">
                  <c:v>-15.879459919157064</c:v>
                </c:pt>
                <c:pt idx="198">
                  <c:v>-24.210736006903439</c:v>
                </c:pt>
                <c:pt idx="199">
                  <c:v>-20.541898832773182</c:v>
                </c:pt>
                <c:pt idx="200">
                  <c:v>-24.050435666273053</c:v>
                </c:pt>
                <c:pt idx="201">
                  <c:v>-23.738440757561971</c:v>
                </c:pt>
                <c:pt idx="202">
                  <c:v>-16.939955136706331</c:v>
                </c:pt>
                <c:pt idx="203">
                  <c:v>-23.685455227541087</c:v>
                </c:pt>
                <c:pt idx="204">
                  <c:v>-20.501467226814448</c:v>
                </c:pt>
                <c:pt idx="205">
                  <c:v>-17.549687473884987</c:v>
                </c:pt>
                <c:pt idx="206">
                  <c:v>-23.261640530475034</c:v>
                </c:pt>
                <c:pt idx="207">
                  <c:v>-15.090722377145974</c:v>
                </c:pt>
                <c:pt idx="208">
                  <c:v>-28.019181751294415</c:v>
                </c:pt>
                <c:pt idx="209">
                  <c:v>-20.919964824234722</c:v>
                </c:pt>
                <c:pt idx="210">
                  <c:v>-22.94230074484511</c:v>
                </c:pt>
                <c:pt idx="211">
                  <c:v>-26.966880797529264</c:v>
                </c:pt>
                <c:pt idx="212">
                  <c:v>-25.207454964120274</c:v>
                </c:pt>
                <c:pt idx="213">
                  <c:v>-21.054164088473065</c:v>
                </c:pt>
                <c:pt idx="214">
                  <c:v>-16.882719579434973</c:v>
                </c:pt>
                <c:pt idx="215">
                  <c:v>-19.470893845944229</c:v>
                </c:pt>
                <c:pt idx="216">
                  <c:v>-14.534727790898348</c:v>
                </c:pt>
                <c:pt idx="217">
                  <c:v>-15.937942274502689</c:v>
                </c:pt>
                <c:pt idx="218">
                  <c:v>-14.839835993278236</c:v>
                </c:pt>
                <c:pt idx="219">
                  <c:v>-19.265024879643896</c:v>
                </c:pt>
                <c:pt idx="220">
                  <c:v>-22.461778117903528</c:v>
                </c:pt>
                <c:pt idx="221">
                  <c:v>-14.194779357798163</c:v>
                </c:pt>
                <c:pt idx="222">
                  <c:v>-12.077702080116254</c:v>
                </c:pt>
                <c:pt idx="223">
                  <c:v>-14.477743391770364</c:v>
                </c:pt>
                <c:pt idx="224">
                  <c:v>-14.672211726769017</c:v>
                </c:pt>
                <c:pt idx="225">
                  <c:v>-12.091242065582703</c:v>
                </c:pt>
                <c:pt idx="226">
                  <c:v>-18.758761690435087</c:v>
                </c:pt>
                <c:pt idx="227">
                  <c:v>-20.068268553002092</c:v>
                </c:pt>
                <c:pt idx="228">
                  <c:v>-13.787720951040058</c:v>
                </c:pt>
                <c:pt idx="229">
                  <c:v>-16.673858079752943</c:v>
                </c:pt>
                <c:pt idx="230">
                  <c:v>-18.493851666818085</c:v>
                </c:pt>
                <c:pt idx="231">
                  <c:v>-19.354404755200303</c:v>
                </c:pt>
                <c:pt idx="232">
                  <c:v>-11.731179980016341</c:v>
                </c:pt>
                <c:pt idx="233">
                  <c:v>-9.4794752066491217</c:v>
                </c:pt>
                <c:pt idx="234">
                  <c:v>-17.30465974657098</c:v>
                </c:pt>
                <c:pt idx="235">
                  <c:v>-14.594240085384685</c:v>
                </c:pt>
                <c:pt idx="236">
                  <c:v>-12.238026142247248</c:v>
                </c:pt>
                <c:pt idx="237">
                  <c:v>-7.8167518530293396</c:v>
                </c:pt>
                <c:pt idx="238">
                  <c:v>-16.067475978744667</c:v>
                </c:pt>
                <c:pt idx="239">
                  <c:v>-16.04772213189208</c:v>
                </c:pt>
                <c:pt idx="240">
                  <c:v>-15.339811508765564</c:v>
                </c:pt>
                <c:pt idx="241">
                  <c:v>-14.348671032791341</c:v>
                </c:pt>
                <c:pt idx="242">
                  <c:v>-14.18581219910982</c:v>
                </c:pt>
                <c:pt idx="243">
                  <c:v>-10.027139494958671</c:v>
                </c:pt>
                <c:pt idx="244">
                  <c:v>-12.0898437959851</c:v>
                </c:pt>
                <c:pt idx="245">
                  <c:v>-14.341159864656181</c:v>
                </c:pt>
                <c:pt idx="246">
                  <c:v>-12.237271291670435</c:v>
                </c:pt>
                <c:pt idx="247">
                  <c:v>1.9997716323008421</c:v>
                </c:pt>
                <c:pt idx="248">
                  <c:v>-2.6882957398492149</c:v>
                </c:pt>
                <c:pt idx="249">
                  <c:v>-19.89636818966299</c:v>
                </c:pt>
                <c:pt idx="250">
                  <c:v>-13.430469129802887</c:v>
                </c:pt>
                <c:pt idx="251">
                  <c:v>-14.389838286856223</c:v>
                </c:pt>
                <c:pt idx="252">
                  <c:v>-10.04228160595876</c:v>
                </c:pt>
                <c:pt idx="253">
                  <c:v>-12.60924556726315</c:v>
                </c:pt>
                <c:pt idx="254">
                  <c:v>-10.57347062857662</c:v>
                </c:pt>
                <c:pt idx="255">
                  <c:v>-14.082755699881924</c:v>
                </c:pt>
                <c:pt idx="256">
                  <c:v>-20.038680134435467</c:v>
                </c:pt>
                <c:pt idx="257">
                  <c:v>-16.111697433917691</c:v>
                </c:pt>
                <c:pt idx="258">
                  <c:v>-16.945818012535177</c:v>
                </c:pt>
                <c:pt idx="259">
                  <c:v>-23.368800295213006</c:v>
                </c:pt>
                <c:pt idx="260">
                  <c:v>-18.177325747115997</c:v>
                </c:pt>
                <c:pt idx="261">
                  <c:v>-17.425752048324078</c:v>
                </c:pt>
                <c:pt idx="262">
                  <c:v>-14.768285570896548</c:v>
                </c:pt>
                <c:pt idx="263">
                  <c:v>-17.110861790353361</c:v>
                </c:pt>
                <c:pt idx="264">
                  <c:v>-14.042595290217101</c:v>
                </c:pt>
                <c:pt idx="265">
                  <c:v>-14.276158116086842</c:v>
                </c:pt>
                <c:pt idx="266">
                  <c:v>-14.44841881642294</c:v>
                </c:pt>
                <c:pt idx="267">
                  <c:v>-11.920521664093018</c:v>
                </c:pt>
                <c:pt idx="268">
                  <c:v>-15.404872817694622</c:v>
                </c:pt>
                <c:pt idx="269">
                  <c:v>-11.341092765010448</c:v>
                </c:pt>
                <c:pt idx="270">
                  <c:v>-16.965456549186989</c:v>
                </c:pt>
                <c:pt idx="271">
                  <c:v>-10.465312190026356</c:v>
                </c:pt>
                <c:pt idx="272">
                  <c:v>-15.153344658915426</c:v>
                </c:pt>
                <c:pt idx="273">
                  <c:v>-15.461524461803979</c:v>
                </c:pt>
                <c:pt idx="274">
                  <c:v>-8.4140348941774992</c:v>
                </c:pt>
                <c:pt idx="275">
                  <c:v>-1.6053037015169433</c:v>
                </c:pt>
                <c:pt idx="276">
                  <c:v>-8.4146452811336214</c:v>
                </c:pt>
                <c:pt idx="277">
                  <c:v>-2.0747111227177788</c:v>
                </c:pt>
                <c:pt idx="278">
                  <c:v>-10.051243473521666</c:v>
                </c:pt>
                <c:pt idx="279">
                  <c:v>-18.423868421291697</c:v>
                </c:pt>
                <c:pt idx="280">
                  <c:v>-6.1315428013443514</c:v>
                </c:pt>
                <c:pt idx="281">
                  <c:v>-6.0971293487146871</c:v>
                </c:pt>
                <c:pt idx="282">
                  <c:v>-2.9637975656281252</c:v>
                </c:pt>
                <c:pt idx="283">
                  <c:v>-14.92836323916795</c:v>
                </c:pt>
                <c:pt idx="284">
                  <c:v>-16.248407561994718</c:v>
                </c:pt>
                <c:pt idx="285">
                  <c:v>-13.072656190389708</c:v>
                </c:pt>
                <c:pt idx="286">
                  <c:v>-8.1740390544100237</c:v>
                </c:pt>
                <c:pt idx="287">
                  <c:v>-10.875642442547022</c:v>
                </c:pt>
                <c:pt idx="288">
                  <c:v>-8.5610535879734719</c:v>
                </c:pt>
                <c:pt idx="289">
                  <c:v>-16.242419293305456</c:v>
                </c:pt>
                <c:pt idx="290">
                  <c:v>-11.647306753565271</c:v>
                </c:pt>
                <c:pt idx="291">
                  <c:v>-14.24656809428649</c:v>
                </c:pt>
                <c:pt idx="292">
                  <c:v>-12.65601964301935</c:v>
                </c:pt>
                <c:pt idx="293">
                  <c:v>-10.584376678172401</c:v>
                </c:pt>
                <c:pt idx="294">
                  <c:v>-15.921755649922792</c:v>
                </c:pt>
                <c:pt idx="295">
                  <c:v>-14.925858461258969</c:v>
                </c:pt>
                <c:pt idx="296">
                  <c:v>-19.763665219365944</c:v>
                </c:pt>
                <c:pt idx="297">
                  <c:v>-13.134436919792897</c:v>
                </c:pt>
                <c:pt idx="298">
                  <c:v>-12.831908156962488</c:v>
                </c:pt>
                <c:pt idx="299">
                  <c:v>-10.349887210464177</c:v>
                </c:pt>
                <c:pt idx="300">
                  <c:v>-11.620328740121707</c:v>
                </c:pt>
                <c:pt idx="301">
                  <c:v>-11.815038295939695</c:v>
                </c:pt>
                <c:pt idx="302">
                  <c:v>-10.922215246616409</c:v>
                </c:pt>
                <c:pt idx="303">
                  <c:v>-8.7463950812971092</c:v>
                </c:pt>
                <c:pt idx="304">
                  <c:v>-9.2914411209010819</c:v>
                </c:pt>
                <c:pt idx="305">
                  <c:v>-15.950073671541464</c:v>
                </c:pt>
                <c:pt idx="306">
                  <c:v>-3.4245252747751813</c:v>
                </c:pt>
                <c:pt idx="307">
                  <c:v>-6.9184391225361104</c:v>
                </c:pt>
                <c:pt idx="308">
                  <c:v>-12.94578810518667</c:v>
                </c:pt>
                <c:pt idx="309">
                  <c:v>-17.189925188482182</c:v>
                </c:pt>
                <c:pt idx="310">
                  <c:v>-17.549895417385791</c:v>
                </c:pt>
                <c:pt idx="311">
                  <c:v>-18.943975978744657</c:v>
                </c:pt>
                <c:pt idx="312">
                  <c:v>-12.09095293396312</c:v>
                </c:pt>
                <c:pt idx="313">
                  <c:v>-19.792380456898901</c:v>
                </c:pt>
                <c:pt idx="314">
                  <c:v>-8.4612118085203107</c:v>
                </c:pt>
                <c:pt idx="315">
                  <c:v>-13.027598006176769</c:v>
                </c:pt>
                <c:pt idx="316">
                  <c:v>-15.776430656735405</c:v>
                </c:pt>
                <c:pt idx="317">
                  <c:v>-14.304728458533923</c:v>
                </c:pt>
                <c:pt idx="318">
                  <c:v>-12.432011776728139</c:v>
                </c:pt>
                <c:pt idx="319">
                  <c:v>-3.7152875874284659</c:v>
                </c:pt>
                <c:pt idx="320">
                  <c:v>-11.895684212916727</c:v>
                </c:pt>
                <c:pt idx="321">
                  <c:v>-10.08709570351531</c:v>
                </c:pt>
                <c:pt idx="322">
                  <c:v>-18.916757103279132</c:v>
                </c:pt>
                <c:pt idx="323">
                  <c:v>-7.4147507130529542</c:v>
                </c:pt>
                <c:pt idx="324">
                  <c:v>-14.470430297938069</c:v>
                </c:pt>
                <c:pt idx="325">
                  <c:v>-5.7666421155418339</c:v>
                </c:pt>
                <c:pt idx="326">
                  <c:v>-16.852193450812965</c:v>
                </c:pt>
                <c:pt idx="327">
                  <c:v>-8.0722684212916604</c:v>
                </c:pt>
                <c:pt idx="328">
                  <c:v>-16.662975906076845</c:v>
                </c:pt>
                <c:pt idx="329">
                  <c:v>-4.7886328640203484</c:v>
                </c:pt>
                <c:pt idx="330">
                  <c:v>-12.98401531928423</c:v>
                </c:pt>
                <c:pt idx="331">
                  <c:v>-11.63681844400036</c:v>
                </c:pt>
                <c:pt idx="332">
                  <c:v>-11.313630870197123</c:v>
                </c:pt>
                <c:pt idx="333">
                  <c:v>-3.9832811972022841</c:v>
                </c:pt>
                <c:pt idx="334">
                  <c:v>-11.144497869924621</c:v>
                </c:pt>
                <c:pt idx="335">
                  <c:v>-19.938735484603512</c:v>
                </c:pt>
                <c:pt idx="336">
                  <c:v>-22.369761367971662</c:v>
                </c:pt>
                <c:pt idx="337">
                  <c:v>-17.233845367426674</c:v>
                </c:pt>
                <c:pt idx="338">
                  <c:v>-9.3395673857752755</c:v>
                </c:pt>
                <c:pt idx="339">
                  <c:v>-11.948938359524025</c:v>
                </c:pt>
                <c:pt idx="340">
                  <c:v>-20.02003266872557</c:v>
                </c:pt>
                <c:pt idx="341">
                  <c:v>-14.493766009628501</c:v>
                </c:pt>
                <c:pt idx="342">
                  <c:v>-8.72088217367609</c:v>
                </c:pt>
                <c:pt idx="343">
                  <c:v>-19.636885970569523</c:v>
                </c:pt>
                <c:pt idx="344">
                  <c:v>-14.965005431919352</c:v>
                </c:pt>
                <c:pt idx="345">
                  <c:v>-16.352106953401762</c:v>
                </c:pt>
                <c:pt idx="346">
                  <c:v>-13.657486061404322</c:v>
                </c:pt>
                <c:pt idx="347">
                  <c:v>-13.176754696157698</c:v>
                </c:pt>
                <c:pt idx="348">
                  <c:v>-27.828773794168413</c:v>
                </c:pt>
                <c:pt idx="349">
                  <c:v>-16.170643550731192</c:v>
                </c:pt>
                <c:pt idx="350">
                  <c:v>-22.292220265237511</c:v>
                </c:pt>
                <c:pt idx="351">
                  <c:v>-19.699055659006298</c:v>
                </c:pt>
                <c:pt idx="352">
                  <c:v>-12.51764128440367</c:v>
                </c:pt>
                <c:pt idx="353">
                  <c:v>-24.224703292760466</c:v>
                </c:pt>
                <c:pt idx="354">
                  <c:v>-28.795164951403386</c:v>
                </c:pt>
                <c:pt idx="355">
                  <c:v>-21.781068253247334</c:v>
                </c:pt>
                <c:pt idx="356">
                  <c:v>-17.419942692342627</c:v>
                </c:pt>
                <c:pt idx="357">
                  <c:v>-23.112129198837316</c:v>
                </c:pt>
                <c:pt idx="358">
                  <c:v>-20.630619702061946</c:v>
                </c:pt>
                <c:pt idx="359">
                  <c:v>-24.673014983195554</c:v>
                </c:pt>
                <c:pt idx="360">
                  <c:v>-27.724141952039243</c:v>
                </c:pt>
                <c:pt idx="361">
                  <c:v>-18.43390658097918</c:v>
                </c:pt>
                <c:pt idx="362">
                  <c:v>-30.985718094286486</c:v>
                </c:pt>
                <c:pt idx="363">
                  <c:v>-16.464543459896458</c:v>
                </c:pt>
                <c:pt idx="364">
                  <c:v>-21.919524484512664</c:v>
                </c:pt>
                <c:pt idx="365">
                  <c:v>-30.443514115723495</c:v>
                </c:pt>
                <c:pt idx="366">
                  <c:v>-24.912346507403019</c:v>
                </c:pt>
                <c:pt idx="367">
                  <c:v>-27.005919756562822</c:v>
                </c:pt>
                <c:pt idx="368">
                  <c:v>-30.658076401126333</c:v>
                </c:pt>
                <c:pt idx="369">
                  <c:v>-23.313076255790715</c:v>
                </c:pt>
                <c:pt idx="370">
                  <c:v>-25.339476805341086</c:v>
                </c:pt>
                <c:pt idx="371">
                  <c:v>-29.654590648560259</c:v>
                </c:pt>
                <c:pt idx="372">
                  <c:v>-23.84242175946952</c:v>
                </c:pt>
                <c:pt idx="373">
                  <c:v>-24.269030411481506</c:v>
                </c:pt>
                <c:pt idx="374">
                  <c:v>-36.152632359887342</c:v>
                </c:pt>
                <c:pt idx="375">
                  <c:v>-19.837944368244187</c:v>
                </c:pt>
                <c:pt idx="376">
                  <c:v>-23.284002279952741</c:v>
                </c:pt>
                <c:pt idx="377">
                  <c:v>-19.887150181669533</c:v>
                </c:pt>
                <c:pt idx="378">
                  <c:v>-24.303938087019727</c:v>
                </c:pt>
                <c:pt idx="379">
                  <c:v>-21.604369638477614</c:v>
                </c:pt>
                <c:pt idx="380">
                  <c:v>-27.089776355708945</c:v>
                </c:pt>
                <c:pt idx="381">
                  <c:v>-26.389502166409294</c:v>
                </c:pt>
                <c:pt idx="382">
                  <c:v>-22.843390530475041</c:v>
                </c:pt>
                <c:pt idx="383">
                  <c:v>-19.518550971932036</c:v>
                </c:pt>
                <c:pt idx="384">
                  <c:v>-18.213229248796427</c:v>
                </c:pt>
                <c:pt idx="385">
                  <c:v>-20.04548125170313</c:v>
                </c:pt>
                <c:pt idx="386">
                  <c:v>-16.95396169497684</c:v>
                </c:pt>
                <c:pt idx="387">
                  <c:v>-12.010461059133437</c:v>
                </c:pt>
                <c:pt idx="388">
                  <c:v>-22.310874162049242</c:v>
                </c:pt>
                <c:pt idx="389">
                  <c:v>-18.870107393950427</c:v>
                </c:pt>
                <c:pt idx="390">
                  <c:v>-22.409834153874101</c:v>
                </c:pt>
                <c:pt idx="391">
                  <c:v>-25.971360654918705</c:v>
                </c:pt>
                <c:pt idx="392">
                  <c:v>-17.279551834862382</c:v>
                </c:pt>
                <c:pt idx="393">
                  <c:v>-17.890767635570889</c:v>
                </c:pt>
                <c:pt idx="394">
                  <c:v>-28.797230152602445</c:v>
                </c:pt>
                <c:pt idx="395">
                  <c:v>-11.247335103097452</c:v>
                </c:pt>
                <c:pt idx="396">
                  <c:v>-19.907086715414664</c:v>
                </c:pt>
                <c:pt idx="397">
                  <c:v>-31.765148832773132</c:v>
                </c:pt>
                <c:pt idx="398">
                  <c:v>-26.380982809519466</c:v>
                </c:pt>
                <c:pt idx="399">
                  <c:v>-19.103654655282035</c:v>
                </c:pt>
                <c:pt idx="400">
                  <c:v>-20.239313770551334</c:v>
                </c:pt>
                <c:pt idx="401">
                  <c:v>-17.811932019256997</c:v>
                </c:pt>
                <c:pt idx="402">
                  <c:v>-23.94153008901808</c:v>
                </c:pt>
                <c:pt idx="403">
                  <c:v>-25.669624520846597</c:v>
                </c:pt>
                <c:pt idx="404">
                  <c:v>-27.215146961576881</c:v>
                </c:pt>
                <c:pt idx="405">
                  <c:v>-32.231680175311077</c:v>
                </c:pt>
                <c:pt idx="406">
                  <c:v>-27.885586265782507</c:v>
                </c:pt>
                <c:pt idx="407">
                  <c:v>-23.50518136978835</c:v>
                </c:pt>
                <c:pt idx="408">
                  <c:v>-24.837685979653031</c:v>
                </c:pt>
                <c:pt idx="409">
                  <c:v>-20.67391068671089</c:v>
                </c:pt>
                <c:pt idx="410">
                  <c:v>-17.30285905168499</c:v>
                </c:pt>
                <c:pt idx="411">
                  <c:v>-27.373358193296422</c:v>
                </c:pt>
                <c:pt idx="412">
                  <c:v>-13.430455745299302</c:v>
                </c:pt>
                <c:pt idx="413">
                  <c:v>-10.95978394949587</c:v>
                </c:pt>
                <c:pt idx="414">
                  <c:v>-12.623319870106275</c:v>
                </c:pt>
                <c:pt idx="415">
                  <c:v>-17.906963239167922</c:v>
                </c:pt>
                <c:pt idx="416">
                  <c:v>-22.771123780543189</c:v>
                </c:pt>
                <c:pt idx="417">
                  <c:v>-22.379235293850495</c:v>
                </c:pt>
                <c:pt idx="418">
                  <c:v>-18.145815759832871</c:v>
                </c:pt>
                <c:pt idx="419">
                  <c:v>-26.655696480152606</c:v>
                </c:pt>
                <c:pt idx="420">
                  <c:v>-25.061298619311465</c:v>
                </c:pt>
                <c:pt idx="421">
                  <c:v>-12.513187383050234</c:v>
                </c:pt>
                <c:pt idx="422">
                  <c:v>-25.286419365973266</c:v>
                </c:pt>
                <c:pt idx="423">
                  <c:v>-19.616367544736107</c:v>
                </c:pt>
                <c:pt idx="424">
                  <c:v>-29.065215405577256</c:v>
                </c:pt>
                <c:pt idx="425">
                  <c:v>-13.794526228540295</c:v>
                </c:pt>
                <c:pt idx="426">
                  <c:v>-14.407464342810425</c:v>
                </c:pt>
                <c:pt idx="427">
                  <c:v>-16.760161731310752</c:v>
                </c:pt>
                <c:pt idx="428">
                  <c:v>-19.067488232355316</c:v>
                </c:pt>
                <c:pt idx="429">
                  <c:v>-10.456449046234919</c:v>
                </c:pt>
                <c:pt idx="430">
                  <c:v>-21.63691678626579</c:v>
                </c:pt>
                <c:pt idx="431">
                  <c:v>-10.718031524207465</c:v>
                </c:pt>
                <c:pt idx="432">
                  <c:v>-19.778439226996088</c:v>
                </c:pt>
                <c:pt idx="433">
                  <c:v>-12.340920010900167</c:v>
                </c:pt>
                <c:pt idx="434">
                  <c:v>-17.423045412844036</c:v>
                </c:pt>
                <c:pt idx="435">
                  <c:v>-14.951859424107569</c:v>
                </c:pt>
                <c:pt idx="436">
                  <c:v>-17.228166009628492</c:v>
                </c:pt>
                <c:pt idx="437">
                  <c:v>-6.9395583976746362</c:v>
                </c:pt>
                <c:pt idx="438">
                  <c:v>-7.8517106503769645</c:v>
                </c:pt>
                <c:pt idx="439">
                  <c:v>-6.8453925379235239</c:v>
                </c:pt>
                <c:pt idx="440">
                  <c:v>-6.4857839449541341</c:v>
                </c:pt>
                <c:pt idx="441">
                  <c:v>-20.166099936415666</c:v>
                </c:pt>
                <c:pt idx="442">
                  <c:v>-16.237018475792535</c:v>
                </c:pt>
                <c:pt idx="443">
                  <c:v>-16.551076405668091</c:v>
                </c:pt>
                <c:pt idx="444">
                  <c:v>-14.031974225633565</c:v>
                </c:pt>
                <c:pt idx="445">
                  <c:v>-13.4637676946135</c:v>
                </c:pt>
                <c:pt idx="446">
                  <c:v>-7.3042063402670454</c:v>
                </c:pt>
                <c:pt idx="447">
                  <c:v>-16.272988768280506</c:v>
                </c:pt>
                <c:pt idx="448">
                  <c:v>-17.076741534199279</c:v>
                </c:pt>
                <c:pt idx="449">
                  <c:v>-17.595237896266667</c:v>
                </c:pt>
                <c:pt idx="450">
                  <c:v>-11.716252388954498</c:v>
                </c:pt>
                <c:pt idx="451">
                  <c:v>-13.734070515033149</c:v>
                </c:pt>
                <c:pt idx="452">
                  <c:v>-23.940050844763352</c:v>
                </c:pt>
                <c:pt idx="453">
                  <c:v>-17.667996498319578</c:v>
                </c:pt>
                <c:pt idx="454">
                  <c:v>-16.888891638659285</c:v>
                </c:pt>
                <c:pt idx="455">
                  <c:v>-14.435406431101834</c:v>
                </c:pt>
                <c:pt idx="456">
                  <c:v>-19.818086542828599</c:v>
                </c:pt>
                <c:pt idx="457">
                  <c:v>-20.63823710600419</c:v>
                </c:pt>
                <c:pt idx="458">
                  <c:v>-15.022233150149878</c:v>
                </c:pt>
                <c:pt idx="459">
                  <c:v>-11.03896816241255</c:v>
                </c:pt>
                <c:pt idx="460">
                  <c:v>-18.159638000726666</c:v>
                </c:pt>
                <c:pt idx="461">
                  <c:v>-30.589981542374417</c:v>
                </c:pt>
                <c:pt idx="462">
                  <c:v>-21.823891556907984</c:v>
                </c:pt>
                <c:pt idx="463">
                  <c:v>-14.987728899082569</c:v>
                </c:pt>
                <c:pt idx="464">
                  <c:v>-24.166351312562433</c:v>
                </c:pt>
                <c:pt idx="465">
                  <c:v>-6.5772268007993464</c:v>
                </c:pt>
                <c:pt idx="466">
                  <c:v>-16.918651062766827</c:v>
                </c:pt>
                <c:pt idx="467">
                  <c:v>2.3928338404941387</c:v>
                </c:pt>
                <c:pt idx="468">
                  <c:v>-14.595291665909714</c:v>
                </c:pt>
                <c:pt idx="469">
                  <c:v>-17.556879898265063</c:v>
                </c:pt>
                <c:pt idx="470">
                  <c:v>-8.0604235716232235</c:v>
                </c:pt>
                <c:pt idx="471">
                  <c:v>-15.046529021709507</c:v>
                </c:pt>
                <c:pt idx="472">
                  <c:v>-11.4429086293033</c:v>
                </c:pt>
                <c:pt idx="473">
                  <c:v>-24.607286969752025</c:v>
                </c:pt>
                <c:pt idx="474">
                  <c:v>-10.415617839949153</c:v>
                </c:pt>
                <c:pt idx="475">
                  <c:v>-8.3280520119901915</c:v>
                </c:pt>
                <c:pt idx="476">
                  <c:v>-10.506690889272409</c:v>
                </c:pt>
                <c:pt idx="477">
                  <c:v>-9.214982191843033</c:v>
                </c:pt>
                <c:pt idx="478">
                  <c:v>-12.532907761831213</c:v>
                </c:pt>
                <c:pt idx="479">
                  <c:v>-10.163408742846762</c:v>
                </c:pt>
                <c:pt idx="480">
                  <c:v>-15.538682723226451</c:v>
                </c:pt>
                <c:pt idx="481">
                  <c:v>0.56761529203379013</c:v>
                </c:pt>
                <c:pt idx="482">
                  <c:v>-7.7011783540739414</c:v>
                </c:pt>
                <c:pt idx="483">
                  <c:v>-12.669106176764469</c:v>
                </c:pt>
                <c:pt idx="484">
                  <c:v>-5.1184852711417861</c:v>
                </c:pt>
                <c:pt idx="485">
                  <c:v>-10.643253983104715</c:v>
                </c:pt>
                <c:pt idx="486">
                  <c:v>-6.1009823462621489</c:v>
                </c:pt>
                <c:pt idx="487">
                  <c:v>-4.8256192388046095</c:v>
                </c:pt>
                <c:pt idx="488">
                  <c:v>-5.6434883095648996</c:v>
                </c:pt>
                <c:pt idx="489">
                  <c:v>-6.7932615133072929</c:v>
                </c:pt>
                <c:pt idx="490">
                  <c:v>-6.2233960259787464</c:v>
                </c:pt>
                <c:pt idx="491">
                  <c:v>-1.5793818012535221</c:v>
                </c:pt>
                <c:pt idx="492">
                  <c:v>-6.2830168225996905</c:v>
                </c:pt>
                <c:pt idx="493">
                  <c:v>-1.4508439413207381</c:v>
                </c:pt>
                <c:pt idx="494">
                  <c:v>6.790936570079027</c:v>
                </c:pt>
                <c:pt idx="495">
                  <c:v>3.4508967799073482</c:v>
                </c:pt>
                <c:pt idx="496">
                  <c:v>2.0825725542737787</c:v>
                </c:pt>
                <c:pt idx="497">
                  <c:v>-5.9919844036697221</c:v>
                </c:pt>
                <c:pt idx="498">
                  <c:v>0.35345545008629564</c:v>
                </c:pt>
                <c:pt idx="499">
                  <c:v>-7.1888902852211833</c:v>
                </c:pt>
                <c:pt idx="500">
                  <c:v>-14.368372363520749</c:v>
                </c:pt>
                <c:pt idx="501">
                  <c:v>-6.2247332591516065</c:v>
                </c:pt>
                <c:pt idx="502">
                  <c:v>-4.0130351666818065</c:v>
                </c:pt>
                <c:pt idx="503">
                  <c:v>-6.028646293941323</c:v>
                </c:pt>
                <c:pt idx="504">
                  <c:v>-4.9433091970206355</c:v>
                </c:pt>
                <c:pt idx="505">
                  <c:v>-15.854796548278678</c:v>
                </c:pt>
                <c:pt idx="506">
                  <c:v>-11.263802470705787</c:v>
                </c:pt>
                <c:pt idx="507">
                  <c:v>-9.748677032428013</c:v>
                </c:pt>
                <c:pt idx="508">
                  <c:v>-13.281475874284677</c:v>
                </c:pt>
                <c:pt idx="509">
                  <c:v>-16.080449504950472</c:v>
                </c:pt>
                <c:pt idx="510">
                  <c:v>-8.1889729675719796</c:v>
                </c:pt>
                <c:pt idx="511">
                  <c:v>-12.996935906985222</c:v>
                </c:pt>
                <c:pt idx="512">
                  <c:v>-11.018994059405951</c:v>
                </c:pt>
                <c:pt idx="513">
                  <c:v>-3.6118313379961835</c:v>
                </c:pt>
                <c:pt idx="514">
                  <c:v>-11.62575895630847</c:v>
                </c:pt>
                <c:pt idx="515">
                  <c:v>-7.5849543691525048</c:v>
                </c:pt>
                <c:pt idx="516">
                  <c:v>-10.90835682623308</c:v>
                </c:pt>
                <c:pt idx="517">
                  <c:v>-15.803068557543824</c:v>
                </c:pt>
                <c:pt idx="518">
                  <c:v>-9.9280654873285439</c:v>
                </c:pt>
                <c:pt idx="519">
                  <c:v>-12.772959996366618</c:v>
                </c:pt>
                <c:pt idx="520">
                  <c:v>-15.831418961758558</c:v>
                </c:pt>
                <c:pt idx="521">
                  <c:v>-18.904548555727104</c:v>
                </c:pt>
                <c:pt idx="522">
                  <c:v>-22.916145222091011</c:v>
                </c:pt>
                <c:pt idx="523">
                  <c:v>-17.762550685802527</c:v>
                </c:pt>
                <c:pt idx="524">
                  <c:v>-18.554081592333532</c:v>
                </c:pt>
                <c:pt idx="525">
                  <c:v>-14.953051526024167</c:v>
                </c:pt>
                <c:pt idx="526">
                  <c:v>-19.180797383958588</c:v>
                </c:pt>
                <c:pt idx="527">
                  <c:v>-8.8268128258697516</c:v>
                </c:pt>
                <c:pt idx="528">
                  <c:v>-17.313818602961209</c:v>
                </c:pt>
                <c:pt idx="529">
                  <c:v>-17.087971128167858</c:v>
                </c:pt>
                <c:pt idx="530">
                  <c:v>-22.136692142792267</c:v>
                </c:pt>
                <c:pt idx="531">
                  <c:v>-23.371424452720497</c:v>
                </c:pt>
                <c:pt idx="532">
                  <c:v>-11.34201715414661</c:v>
                </c:pt>
                <c:pt idx="533">
                  <c:v>-11.247688082477971</c:v>
                </c:pt>
                <c:pt idx="534">
                  <c:v>-21.349824829684813</c:v>
                </c:pt>
                <c:pt idx="535">
                  <c:v>-16.294107829957291</c:v>
                </c:pt>
                <c:pt idx="536">
                  <c:v>-20.249917631029138</c:v>
                </c:pt>
                <c:pt idx="537">
                  <c:v>-11.124193314560808</c:v>
                </c:pt>
                <c:pt idx="538">
                  <c:v>-12.573044495412855</c:v>
                </c:pt>
                <c:pt idx="539">
                  <c:v>-13.64464173403579</c:v>
                </c:pt>
                <c:pt idx="540">
                  <c:v>-22.00086278953583</c:v>
                </c:pt>
                <c:pt idx="541">
                  <c:v>-15.470555858842774</c:v>
                </c:pt>
                <c:pt idx="542">
                  <c:v>-22.540032051049121</c:v>
                </c:pt>
                <c:pt idx="543">
                  <c:v>-21.497031356163131</c:v>
                </c:pt>
              </c:numCache>
            </c:numRef>
          </c:yVal>
        </c:ser>
        <c:axId val="57568640"/>
        <c:axId val="58901632"/>
      </c:scatterChart>
      <c:valAx>
        <c:axId val="57568640"/>
        <c:scaling>
          <c:orientation val="minMax"/>
        </c:scaling>
        <c:axPos val="b"/>
        <c:numFmt formatCode="General" sourceLinked="1"/>
        <c:tickLblPos val="nextTo"/>
        <c:crossAx val="58901632"/>
        <c:crosses val="autoZero"/>
        <c:crossBetween val="midCat"/>
      </c:valAx>
      <c:valAx>
        <c:axId val="58901632"/>
        <c:scaling>
          <c:orientation val="minMax"/>
        </c:scaling>
        <c:axPos val="l"/>
        <c:majorGridlines/>
        <c:numFmt formatCode="General" sourceLinked="1"/>
        <c:tickLblPos val="nextTo"/>
        <c:crossAx val="57568640"/>
        <c:crosses val="autoZero"/>
        <c:crossBetween val="midCat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numRef>
              <c:f>'beam phase'!$D$2:$D$472</c:f>
              <c:numCache>
                <c:formatCode>General</c:formatCode>
                <c:ptCount val="471"/>
                <c:pt idx="0">
                  <c:v>4.6311681415929229</c:v>
                </c:pt>
                <c:pt idx="1">
                  <c:v>0.70683185840708085</c:v>
                </c:pt>
                <c:pt idx="2">
                  <c:v>0.74742477876106117</c:v>
                </c:pt>
                <c:pt idx="3">
                  <c:v>-0.8726194690265503</c:v>
                </c:pt>
                <c:pt idx="4">
                  <c:v>0.1864140969162979</c:v>
                </c:pt>
                <c:pt idx="5">
                  <c:v>1.4803716814159298</c:v>
                </c:pt>
                <c:pt idx="6">
                  <c:v>4.4987699115044304</c:v>
                </c:pt>
                <c:pt idx="7">
                  <c:v>0.64402654867256592</c:v>
                </c:pt>
                <c:pt idx="8">
                  <c:v>2.4545575221238938</c:v>
                </c:pt>
                <c:pt idx="9">
                  <c:v>4.1674778761061875</c:v>
                </c:pt>
                <c:pt idx="10">
                  <c:v>5.3018237885462538</c:v>
                </c:pt>
                <c:pt idx="11">
                  <c:v>3.2869026548672582</c:v>
                </c:pt>
                <c:pt idx="12">
                  <c:v>5.2075506607929478</c:v>
                </c:pt>
                <c:pt idx="13">
                  <c:v>1.3022212389380539</c:v>
                </c:pt>
                <c:pt idx="14">
                  <c:v>4.2050837004405315</c:v>
                </c:pt>
                <c:pt idx="15">
                  <c:v>7.2072831858407111</c:v>
                </c:pt>
                <c:pt idx="16">
                  <c:v>0.71921585903083862</c:v>
                </c:pt>
                <c:pt idx="17">
                  <c:v>2.8075752212389391</c:v>
                </c:pt>
                <c:pt idx="18">
                  <c:v>1.3755682819383259</c:v>
                </c:pt>
                <c:pt idx="19">
                  <c:v>1.2390796460176972</c:v>
                </c:pt>
                <c:pt idx="20">
                  <c:v>3.5346991150442468</c:v>
                </c:pt>
                <c:pt idx="21">
                  <c:v>3.2045198237885475</c:v>
                </c:pt>
                <c:pt idx="22">
                  <c:v>7.4175682819383297</c:v>
                </c:pt>
                <c:pt idx="23">
                  <c:v>3.8236563876651988</c:v>
                </c:pt>
                <c:pt idx="24">
                  <c:v>4.9099118942731321</c:v>
                </c:pt>
                <c:pt idx="25">
                  <c:v>2.4440176991150437</c:v>
                </c:pt>
                <c:pt idx="26">
                  <c:v>3.237194690265488</c:v>
                </c:pt>
                <c:pt idx="27">
                  <c:v>2.5778761061947944E-2</c:v>
                </c:pt>
                <c:pt idx="28">
                  <c:v>2.7977709251101341</c:v>
                </c:pt>
                <c:pt idx="29">
                  <c:v>4.2436902654867286</c:v>
                </c:pt>
                <c:pt idx="30">
                  <c:v>5.9455066079295111</c:v>
                </c:pt>
                <c:pt idx="31">
                  <c:v>2.0949734513274345</c:v>
                </c:pt>
                <c:pt idx="32">
                  <c:v>3.9838938053097359</c:v>
                </c:pt>
                <c:pt idx="33">
                  <c:v>-1.2267665198237865</c:v>
                </c:pt>
                <c:pt idx="34">
                  <c:v>7.0538053097345115</c:v>
                </c:pt>
                <c:pt idx="35">
                  <c:v>-2.0176991150442447</c:v>
                </c:pt>
                <c:pt idx="36">
                  <c:v>3.7832477876106201</c:v>
                </c:pt>
                <c:pt idx="37">
                  <c:v>1.7905752212389381</c:v>
                </c:pt>
                <c:pt idx="38">
                  <c:v>4.1264867256637165</c:v>
                </c:pt>
                <c:pt idx="39">
                  <c:v>1.1182654867256641</c:v>
                </c:pt>
                <c:pt idx="40">
                  <c:v>0.42377876106194656</c:v>
                </c:pt>
                <c:pt idx="41">
                  <c:v>1.3461061946902653</c:v>
                </c:pt>
                <c:pt idx="42">
                  <c:v>2.6504778761061973</c:v>
                </c:pt>
                <c:pt idx="43">
                  <c:v>0.37297345132743287</c:v>
                </c:pt>
                <c:pt idx="44">
                  <c:v>-2.6896902654867292</c:v>
                </c:pt>
                <c:pt idx="45">
                  <c:v>-2.2680619469026566</c:v>
                </c:pt>
                <c:pt idx="46">
                  <c:v>-3.6780619469026536</c:v>
                </c:pt>
                <c:pt idx="47">
                  <c:v>-1.7531946902654829</c:v>
                </c:pt>
                <c:pt idx="48">
                  <c:v>-0.47492920353982054</c:v>
                </c:pt>
                <c:pt idx="49">
                  <c:v>3.8122566371681379</c:v>
                </c:pt>
                <c:pt idx="50">
                  <c:v>-3.3424247787610635</c:v>
                </c:pt>
                <c:pt idx="51">
                  <c:v>-2.3228495575221202</c:v>
                </c:pt>
                <c:pt idx="52">
                  <c:v>-3.3199115044247791</c:v>
                </c:pt>
                <c:pt idx="53">
                  <c:v>-2.2103716814159298</c:v>
                </c:pt>
                <c:pt idx="54">
                  <c:v>-0.36316814159291932</c:v>
                </c:pt>
                <c:pt idx="55">
                  <c:v>-3.176281938325995</c:v>
                </c:pt>
                <c:pt idx="56">
                  <c:v>-4.6845221238938084</c:v>
                </c:pt>
                <c:pt idx="57">
                  <c:v>-2.4106637168141574</c:v>
                </c:pt>
                <c:pt idx="58">
                  <c:v>-2.6740619469026541</c:v>
                </c:pt>
                <c:pt idx="59">
                  <c:v>0.27323893805309846</c:v>
                </c:pt>
                <c:pt idx="60">
                  <c:v>-1.27753097345133</c:v>
                </c:pt>
                <c:pt idx="61">
                  <c:v>0.73511504424778762</c:v>
                </c:pt>
                <c:pt idx="62">
                  <c:v>0.35956637168141548</c:v>
                </c:pt>
                <c:pt idx="63">
                  <c:v>-3.1000442477876149</c:v>
                </c:pt>
                <c:pt idx="64">
                  <c:v>-0.82071365638766669</c:v>
                </c:pt>
                <c:pt idx="65">
                  <c:v>1.0467522123893789</c:v>
                </c:pt>
                <c:pt idx="66">
                  <c:v>4.5844473684210492</c:v>
                </c:pt>
                <c:pt idx="67">
                  <c:v>-2.9788584070796462</c:v>
                </c:pt>
                <c:pt idx="68">
                  <c:v>1.9607168141592921</c:v>
                </c:pt>
                <c:pt idx="69">
                  <c:v>0.95137168141592854</c:v>
                </c:pt>
                <c:pt idx="70">
                  <c:v>6.8325044247787616</c:v>
                </c:pt>
                <c:pt idx="71">
                  <c:v>0.46625663716814281</c:v>
                </c:pt>
                <c:pt idx="72">
                  <c:v>-3.3380530973450284E-2</c:v>
                </c:pt>
                <c:pt idx="73">
                  <c:v>0.58889380530973501</c:v>
                </c:pt>
                <c:pt idx="74">
                  <c:v>0.32257268722467097</c:v>
                </c:pt>
                <c:pt idx="75">
                  <c:v>0.43469026548672984</c:v>
                </c:pt>
                <c:pt idx="76">
                  <c:v>-2.3580353982300868</c:v>
                </c:pt>
                <c:pt idx="77">
                  <c:v>-1.0826814159292015</c:v>
                </c:pt>
                <c:pt idx="78">
                  <c:v>-3.0260265486725713</c:v>
                </c:pt>
                <c:pt idx="79">
                  <c:v>0.99601769911504057</c:v>
                </c:pt>
                <c:pt idx="80">
                  <c:v>0.96838938053097678</c:v>
                </c:pt>
                <c:pt idx="81">
                  <c:v>-0.68032743362831483</c:v>
                </c:pt>
                <c:pt idx="82">
                  <c:v>-1.7111061946902675</c:v>
                </c:pt>
                <c:pt idx="83">
                  <c:v>2.6777079646017699</c:v>
                </c:pt>
                <c:pt idx="84">
                  <c:v>2.1007699115044245</c:v>
                </c:pt>
                <c:pt idx="85">
                  <c:v>2.609141592920357</c:v>
                </c:pt>
                <c:pt idx="86">
                  <c:v>-3.3464493392070453</c:v>
                </c:pt>
                <c:pt idx="87">
                  <c:v>3.9356548672566372</c:v>
                </c:pt>
                <c:pt idx="88">
                  <c:v>1.3562743362831851</c:v>
                </c:pt>
                <c:pt idx="89">
                  <c:v>-3.7415309734513338</c:v>
                </c:pt>
                <c:pt idx="90">
                  <c:v>-1.8710884955752181</c:v>
                </c:pt>
                <c:pt idx="91">
                  <c:v>-2.3555044247787595</c:v>
                </c:pt>
                <c:pt idx="92">
                  <c:v>-1.4146814159292058</c:v>
                </c:pt>
                <c:pt idx="93">
                  <c:v>-0.64186725663717292</c:v>
                </c:pt>
                <c:pt idx="94">
                  <c:v>-1.5953805309734541</c:v>
                </c:pt>
                <c:pt idx="95">
                  <c:v>-2.1239999999999992</c:v>
                </c:pt>
                <c:pt idx="96">
                  <c:v>0.5798407079646013</c:v>
                </c:pt>
                <c:pt idx="97">
                  <c:v>2.4970000000000017</c:v>
                </c:pt>
                <c:pt idx="98">
                  <c:v>-2.7208761061946865</c:v>
                </c:pt>
                <c:pt idx="99">
                  <c:v>3.1736460176991153</c:v>
                </c:pt>
                <c:pt idx="100">
                  <c:v>-0.21878761061946822</c:v>
                </c:pt>
                <c:pt idx="101">
                  <c:v>1.2278407079645994</c:v>
                </c:pt>
                <c:pt idx="102">
                  <c:v>0.22860176991150435</c:v>
                </c:pt>
                <c:pt idx="103">
                  <c:v>-3.6384690265486728</c:v>
                </c:pt>
                <c:pt idx="104">
                  <c:v>-1.9912389380530904</c:v>
                </c:pt>
                <c:pt idx="105">
                  <c:v>3.8873805309734535</c:v>
                </c:pt>
                <c:pt idx="106">
                  <c:v>-0.73183185840707954</c:v>
                </c:pt>
                <c:pt idx="107">
                  <c:v>1.6534070796460194</c:v>
                </c:pt>
                <c:pt idx="108">
                  <c:v>2.8956740088105732</c:v>
                </c:pt>
                <c:pt idx="109">
                  <c:v>-3.0289339207048469</c:v>
                </c:pt>
                <c:pt idx="110">
                  <c:v>2.2605991189427357</c:v>
                </c:pt>
                <c:pt idx="111">
                  <c:v>1.9846725663716813</c:v>
                </c:pt>
                <c:pt idx="112">
                  <c:v>0.33669911504424854</c:v>
                </c:pt>
                <c:pt idx="113">
                  <c:v>1.2710265486725663</c:v>
                </c:pt>
                <c:pt idx="114">
                  <c:v>-2.3442743362831853</c:v>
                </c:pt>
                <c:pt idx="115">
                  <c:v>2.40158407079646</c:v>
                </c:pt>
                <c:pt idx="116">
                  <c:v>-1.4694977973568288</c:v>
                </c:pt>
                <c:pt idx="117">
                  <c:v>4.1265132743362782</c:v>
                </c:pt>
                <c:pt idx="118">
                  <c:v>1.1084778761061957</c:v>
                </c:pt>
                <c:pt idx="119">
                  <c:v>0.49889380530973437</c:v>
                </c:pt>
                <c:pt idx="120">
                  <c:v>5.2283982300884926</c:v>
                </c:pt>
                <c:pt idx="121">
                  <c:v>-0.5588281938326003</c:v>
                </c:pt>
                <c:pt idx="122">
                  <c:v>1.9639911504424783</c:v>
                </c:pt>
                <c:pt idx="123">
                  <c:v>1.5119469026548649</c:v>
                </c:pt>
                <c:pt idx="124">
                  <c:v>2.0840973451327436</c:v>
                </c:pt>
                <c:pt idx="125">
                  <c:v>2.9657699115044247</c:v>
                </c:pt>
                <c:pt idx="126">
                  <c:v>3.1711150442477876</c:v>
                </c:pt>
                <c:pt idx="127">
                  <c:v>-0.54675221238938254</c:v>
                </c:pt>
                <c:pt idx="128">
                  <c:v>6.033893805309738</c:v>
                </c:pt>
                <c:pt idx="129">
                  <c:v>2.0982654867256625</c:v>
                </c:pt>
                <c:pt idx="130">
                  <c:v>-0.11064601769911495</c:v>
                </c:pt>
                <c:pt idx="131">
                  <c:v>0.82399115044247828</c:v>
                </c:pt>
                <c:pt idx="132">
                  <c:v>2.6671946902654891</c:v>
                </c:pt>
                <c:pt idx="133">
                  <c:v>1.2422819383259911</c:v>
                </c:pt>
                <c:pt idx="134">
                  <c:v>2.9545866666666671</c:v>
                </c:pt>
                <c:pt idx="135">
                  <c:v>1.7914122807017547</c:v>
                </c:pt>
                <c:pt idx="136">
                  <c:v>1.5104867256637176</c:v>
                </c:pt>
                <c:pt idx="137">
                  <c:v>2.717592920353983</c:v>
                </c:pt>
                <c:pt idx="138">
                  <c:v>5.4987079646017714</c:v>
                </c:pt>
                <c:pt idx="139">
                  <c:v>2.4603628318584065</c:v>
                </c:pt>
                <c:pt idx="140">
                  <c:v>8.9249292035398184</c:v>
                </c:pt>
                <c:pt idx="141">
                  <c:v>5.3655929203539801</c:v>
                </c:pt>
                <c:pt idx="142">
                  <c:v>4.9354824561403499</c:v>
                </c:pt>
                <c:pt idx="143">
                  <c:v>2.8914070796460174</c:v>
                </c:pt>
                <c:pt idx="144">
                  <c:v>2.1628230088495579</c:v>
                </c:pt>
                <c:pt idx="145">
                  <c:v>7.288938053097346</c:v>
                </c:pt>
                <c:pt idx="146">
                  <c:v>4.4192711111111178</c:v>
                </c:pt>
                <c:pt idx="147">
                  <c:v>-2.7850884955752186</c:v>
                </c:pt>
                <c:pt idx="148">
                  <c:v>-1.7292743362831813</c:v>
                </c:pt>
                <c:pt idx="149">
                  <c:v>5.0251946902654803</c:v>
                </c:pt>
                <c:pt idx="150">
                  <c:v>3.3260796460176985</c:v>
                </c:pt>
                <c:pt idx="151">
                  <c:v>3.021356828193833</c:v>
                </c:pt>
                <c:pt idx="152">
                  <c:v>7.5940707964601764</c:v>
                </c:pt>
                <c:pt idx="153">
                  <c:v>2.7227079646017716</c:v>
                </c:pt>
                <c:pt idx="154">
                  <c:v>3.2124493392070459</c:v>
                </c:pt>
                <c:pt idx="155">
                  <c:v>2.4795840707964611</c:v>
                </c:pt>
                <c:pt idx="156">
                  <c:v>4.0234666666666605</c:v>
                </c:pt>
                <c:pt idx="157">
                  <c:v>2.8932300884955757</c:v>
                </c:pt>
                <c:pt idx="158">
                  <c:v>5.1152035398230087</c:v>
                </c:pt>
                <c:pt idx="159">
                  <c:v>0.89038053097344749</c:v>
                </c:pt>
                <c:pt idx="160">
                  <c:v>1.1204247787610619</c:v>
                </c:pt>
                <c:pt idx="161">
                  <c:v>-9.3610619469029363E-2</c:v>
                </c:pt>
                <c:pt idx="162">
                  <c:v>-0.65275770925110477</c:v>
                </c:pt>
                <c:pt idx="163">
                  <c:v>5.0411858407079606</c:v>
                </c:pt>
                <c:pt idx="164">
                  <c:v>-7.0784140969165993E-2</c:v>
                </c:pt>
                <c:pt idx="165">
                  <c:v>-1.1247787610619847E-2</c:v>
                </c:pt>
                <c:pt idx="166">
                  <c:v>2.1731894273127752</c:v>
                </c:pt>
                <c:pt idx="167">
                  <c:v>3.4204601769911505</c:v>
                </c:pt>
                <c:pt idx="168">
                  <c:v>2.7978495575221252</c:v>
                </c:pt>
                <c:pt idx="169">
                  <c:v>1.6018938053097338</c:v>
                </c:pt>
                <c:pt idx="170">
                  <c:v>1.1879115044247803</c:v>
                </c:pt>
                <c:pt idx="171">
                  <c:v>1.2162300884955739</c:v>
                </c:pt>
                <c:pt idx="172">
                  <c:v>4.105079646017697</c:v>
                </c:pt>
                <c:pt idx="173">
                  <c:v>2.7481238938053116</c:v>
                </c:pt>
                <c:pt idx="174">
                  <c:v>4.3253185840707955</c:v>
                </c:pt>
                <c:pt idx="175">
                  <c:v>5.8369203539822996</c:v>
                </c:pt>
                <c:pt idx="176">
                  <c:v>4.3826460176991162</c:v>
                </c:pt>
                <c:pt idx="177">
                  <c:v>4.1823628318584065</c:v>
                </c:pt>
                <c:pt idx="178">
                  <c:v>7.2954778761061903</c:v>
                </c:pt>
                <c:pt idx="179">
                  <c:v>6.751592920353982</c:v>
                </c:pt>
                <c:pt idx="180">
                  <c:v>3.3986371681415943</c:v>
                </c:pt>
                <c:pt idx="181">
                  <c:v>4.6798318584070762</c:v>
                </c:pt>
                <c:pt idx="182">
                  <c:v>7.5077256637168146</c:v>
                </c:pt>
                <c:pt idx="183">
                  <c:v>7.7206814159291994</c:v>
                </c:pt>
                <c:pt idx="184">
                  <c:v>9.9010484581497753</c:v>
                </c:pt>
                <c:pt idx="185">
                  <c:v>2.2967199999999988</c:v>
                </c:pt>
                <c:pt idx="186">
                  <c:v>3.6462995594713652</c:v>
                </c:pt>
                <c:pt idx="187">
                  <c:v>4.7595929203539828</c:v>
                </c:pt>
                <c:pt idx="188">
                  <c:v>3.5212831858407077</c:v>
                </c:pt>
                <c:pt idx="189">
                  <c:v>3.489734513274338</c:v>
                </c:pt>
                <c:pt idx="190">
                  <c:v>3.8739646017699112</c:v>
                </c:pt>
                <c:pt idx="191">
                  <c:v>4.406167400880949E-2</c:v>
                </c:pt>
                <c:pt idx="192">
                  <c:v>4.2810707964601802</c:v>
                </c:pt>
                <c:pt idx="193">
                  <c:v>6.6637699115044269</c:v>
                </c:pt>
                <c:pt idx="194">
                  <c:v>6.4489734513274319</c:v>
                </c:pt>
                <c:pt idx="195">
                  <c:v>4.6308053097345105</c:v>
                </c:pt>
                <c:pt idx="196">
                  <c:v>2.9110353982300872</c:v>
                </c:pt>
                <c:pt idx="197">
                  <c:v>6.3989155555555488</c:v>
                </c:pt>
                <c:pt idx="198">
                  <c:v>6.4608711111111123</c:v>
                </c:pt>
                <c:pt idx="199">
                  <c:v>1.4146725663716821</c:v>
                </c:pt>
                <c:pt idx="200">
                  <c:v>1.1625044247787628</c:v>
                </c:pt>
                <c:pt idx="201">
                  <c:v>5.5683362831858405</c:v>
                </c:pt>
                <c:pt idx="202">
                  <c:v>3.5753362831858397</c:v>
                </c:pt>
                <c:pt idx="203">
                  <c:v>5.2120973451327464</c:v>
                </c:pt>
                <c:pt idx="204">
                  <c:v>3.445451327433628</c:v>
                </c:pt>
                <c:pt idx="205">
                  <c:v>5.540433628318584</c:v>
                </c:pt>
                <c:pt idx="206">
                  <c:v>4.8201504424778765</c:v>
                </c:pt>
                <c:pt idx="207">
                  <c:v>3.0166017699115044</c:v>
                </c:pt>
                <c:pt idx="208">
                  <c:v>4.0604513274336274</c:v>
                </c:pt>
                <c:pt idx="209">
                  <c:v>5.425044247787608</c:v>
                </c:pt>
                <c:pt idx="210">
                  <c:v>4.7349292035398234</c:v>
                </c:pt>
                <c:pt idx="211">
                  <c:v>3.54450442477876</c:v>
                </c:pt>
                <c:pt idx="212">
                  <c:v>6.051292035398232</c:v>
                </c:pt>
                <c:pt idx="213">
                  <c:v>5.6826902654867215</c:v>
                </c:pt>
                <c:pt idx="214">
                  <c:v>6.6481769911504403</c:v>
                </c:pt>
                <c:pt idx="215">
                  <c:v>5.8690044444444451</c:v>
                </c:pt>
                <c:pt idx="216">
                  <c:v>8.5418318584070807</c:v>
                </c:pt>
                <c:pt idx="217">
                  <c:v>0.84505309734513412</c:v>
                </c:pt>
                <c:pt idx="218">
                  <c:v>-0.93826548672566712</c:v>
                </c:pt>
                <c:pt idx="219">
                  <c:v>2.9153539823008838</c:v>
                </c:pt>
                <c:pt idx="220">
                  <c:v>-0.74419555555555228</c:v>
                </c:pt>
                <c:pt idx="221">
                  <c:v>3.1276106194690261</c:v>
                </c:pt>
                <c:pt idx="222">
                  <c:v>0.96475221238938036</c:v>
                </c:pt>
                <c:pt idx="223">
                  <c:v>-1.2615840707964621</c:v>
                </c:pt>
                <c:pt idx="224">
                  <c:v>1.8384690265486729</c:v>
                </c:pt>
                <c:pt idx="225">
                  <c:v>2.0481858407079656</c:v>
                </c:pt>
                <c:pt idx="226">
                  <c:v>0.51089380530973361</c:v>
                </c:pt>
                <c:pt idx="227">
                  <c:v>0.42850442477876238</c:v>
                </c:pt>
                <c:pt idx="228">
                  <c:v>4.091663716814165</c:v>
                </c:pt>
                <c:pt idx="229">
                  <c:v>3.2854666666666659</c:v>
                </c:pt>
                <c:pt idx="230">
                  <c:v>3.3997345132743355</c:v>
                </c:pt>
                <c:pt idx="231">
                  <c:v>1.0322477876106193</c:v>
                </c:pt>
                <c:pt idx="232">
                  <c:v>1.3990530973451312</c:v>
                </c:pt>
                <c:pt idx="233">
                  <c:v>1.4563893805309702</c:v>
                </c:pt>
                <c:pt idx="234">
                  <c:v>3.0982123893805307</c:v>
                </c:pt>
                <c:pt idx="235">
                  <c:v>2.452415929203537</c:v>
                </c:pt>
                <c:pt idx="236">
                  <c:v>0.58016814159291874</c:v>
                </c:pt>
                <c:pt idx="237">
                  <c:v>4.5448053097345102</c:v>
                </c:pt>
                <c:pt idx="238">
                  <c:v>-8.8530973451329556E-2</c:v>
                </c:pt>
                <c:pt idx="239">
                  <c:v>3.6794133333333328</c:v>
                </c:pt>
                <c:pt idx="240">
                  <c:v>1.4636637168141584</c:v>
                </c:pt>
                <c:pt idx="241">
                  <c:v>3.7734513274336288</c:v>
                </c:pt>
                <c:pt idx="242">
                  <c:v>4.050283185840712</c:v>
                </c:pt>
                <c:pt idx="243">
                  <c:v>2.8751022222222229</c:v>
                </c:pt>
                <c:pt idx="244">
                  <c:v>3.944353982300886</c:v>
                </c:pt>
                <c:pt idx="245">
                  <c:v>0.43501769911504468</c:v>
                </c:pt>
                <c:pt idx="246">
                  <c:v>4.3935309734513277</c:v>
                </c:pt>
                <c:pt idx="247">
                  <c:v>2.5111592920354004</c:v>
                </c:pt>
                <c:pt idx="248">
                  <c:v>1.096858407079647</c:v>
                </c:pt>
                <c:pt idx="249">
                  <c:v>5.2661592920353977</c:v>
                </c:pt>
                <c:pt idx="250">
                  <c:v>1.1617699115044224</c:v>
                </c:pt>
                <c:pt idx="251">
                  <c:v>2.78149557522124</c:v>
                </c:pt>
                <c:pt idx="252">
                  <c:v>4.0642555066079247</c:v>
                </c:pt>
                <c:pt idx="253">
                  <c:v>3.2106255506607941</c:v>
                </c:pt>
                <c:pt idx="254">
                  <c:v>2.8126814159292022</c:v>
                </c:pt>
                <c:pt idx="255">
                  <c:v>4.004599118942731</c:v>
                </c:pt>
                <c:pt idx="256">
                  <c:v>1.0420619469026564</c:v>
                </c:pt>
                <c:pt idx="257">
                  <c:v>4.8918414096916347</c:v>
                </c:pt>
                <c:pt idx="258">
                  <c:v>2.8282920353982282</c:v>
                </c:pt>
                <c:pt idx="259">
                  <c:v>4.7577709251101314</c:v>
                </c:pt>
                <c:pt idx="260">
                  <c:v>4.8448938053097343</c:v>
                </c:pt>
                <c:pt idx="261">
                  <c:v>4.8409115044247795</c:v>
                </c:pt>
                <c:pt idx="262">
                  <c:v>-1.0126725663716836</c:v>
                </c:pt>
                <c:pt idx="263">
                  <c:v>1.818150442477876</c:v>
                </c:pt>
                <c:pt idx="264">
                  <c:v>1.5265726872246685</c:v>
                </c:pt>
                <c:pt idx="265">
                  <c:v>-1.0859380530973421</c:v>
                </c:pt>
                <c:pt idx="266">
                  <c:v>5.1898414096916339</c:v>
                </c:pt>
                <c:pt idx="267">
                  <c:v>-3.4306343612334782</c:v>
                </c:pt>
                <c:pt idx="268">
                  <c:v>5.1859557522123874</c:v>
                </c:pt>
                <c:pt idx="269">
                  <c:v>3.4552566371681377</c:v>
                </c:pt>
                <c:pt idx="270">
                  <c:v>2.1798938053097339</c:v>
                </c:pt>
                <c:pt idx="271">
                  <c:v>2.2695044247787601</c:v>
                </c:pt>
                <c:pt idx="272">
                  <c:v>-0.36049339207048481</c:v>
                </c:pt>
                <c:pt idx="273">
                  <c:v>0.23186725663716931</c:v>
                </c:pt>
                <c:pt idx="274">
                  <c:v>7.5197433628318597</c:v>
                </c:pt>
                <c:pt idx="275">
                  <c:v>4.3412831858407124</c:v>
                </c:pt>
                <c:pt idx="276">
                  <c:v>-1.2887699115044218</c:v>
                </c:pt>
                <c:pt idx="277">
                  <c:v>3.0271150442477888</c:v>
                </c:pt>
                <c:pt idx="278">
                  <c:v>2.6294424778761063</c:v>
                </c:pt>
                <c:pt idx="279">
                  <c:v>1.6378141592920359</c:v>
                </c:pt>
                <c:pt idx="280">
                  <c:v>1.743787610619467</c:v>
                </c:pt>
                <c:pt idx="281">
                  <c:v>6.191389380530973</c:v>
                </c:pt>
                <c:pt idx="282">
                  <c:v>1.0540088495575226</c:v>
                </c:pt>
                <c:pt idx="283">
                  <c:v>2.2260088495575272</c:v>
                </c:pt>
                <c:pt idx="284">
                  <c:v>3.1174513274336277</c:v>
                </c:pt>
                <c:pt idx="285">
                  <c:v>3.2009026548672579</c:v>
                </c:pt>
                <c:pt idx="286">
                  <c:v>5.4646194690265464</c:v>
                </c:pt>
                <c:pt idx="287">
                  <c:v>1.8791061946902647</c:v>
                </c:pt>
                <c:pt idx="288">
                  <c:v>1.8943451327433642</c:v>
                </c:pt>
                <c:pt idx="289">
                  <c:v>0.5939469026548696</c:v>
                </c:pt>
                <c:pt idx="290">
                  <c:v>2.7426460176991139</c:v>
                </c:pt>
                <c:pt idx="291">
                  <c:v>2.4309999999999987</c:v>
                </c:pt>
                <c:pt idx="292">
                  <c:v>0.96114159292035262</c:v>
                </c:pt>
                <c:pt idx="293">
                  <c:v>-0.41365486725663464</c:v>
                </c:pt>
                <c:pt idx="294">
                  <c:v>3.4262389380530971</c:v>
                </c:pt>
                <c:pt idx="295">
                  <c:v>3.2292389380530984</c:v>
                </c:pt>
                <c:pt idx="296">
                  <c:v>-0.84249557522123653</c:v>
                </c:pt>
                <c:pt idx="297">
                  <c:v>-1.9777876106194672</c:v>
                </c:pt>
                <c:pt idx="298">
                  <c:v>2.2821681415929231</c:v>
                </c:pt>
                <c:pt idx="299">
                  <c:v>0.3204336283185828</c:v>
                </c:pt>
                <c:pt idx="300">
                  <c:v>-3.3166637168141619</c:v>
                </c:pt>
                <c:pt idx="301">
                  <c:v>-0.27761061946902282</c:v>
                </c:pt>
                <c:pt idx="302">
                  <c:v>-3.2081592920354076</c:v>
                </c:pt>
                <c:pt idx="303">
                  <c:v>-6.7504424778760702E-2</c:v>
                </c:pt>
                <c:pt idx="304">
                  <c:v>0.37005309734513381</c:v>
                </c:pt>
                <c:pt idx="305">
                  <c:v>0.43430973451327426</c:v>
                </c:pt>
                <c:pt idx="306">
                  <c:v>-0.60700000000000365</c:v>
                </c:pt>
                <c:pt idx="307">
                  <c:v>-5.0052831858407121</c:v>
                </c:pt>
                <c:pt idx="308">
                  <c:v>-1.1490619469026535</c:v>
                </c:pt>
                <c:pt idx="309">
                  <c:v>-1.1284070796460264</c:v>
                </c:pt>
                <c:pt idx="310">
                  <c:v>1.8203097345132757</c:v>
                </c:pt>
                <c:pt idx="311">
                  <c:v>3.6029115044247799</c:v>
                </c:pt>
                <c:pt idx="312">
                  <c:v>0.53407964601770164</c:v>
                </c:pt>
                <c:pt idx="313">
                  <c:v>1.7034955752212384</c:v>
                </c:pt>
                <c:pt idx="314">
                  <c:v>2.2013008849557538</c:v>
                </c:pt>
                <c:pt idx="315">
                  <c:v>-2.7778318584070902</c:v>
                </c:pt>
                <c:pt idx="316">
                  <c:v>0.70462831858407438</c:v>
                </c:pt>
                <c:pt idx="317">
                  <c:v>5.201083700440531</c:v>
                </c:pt>
                <c:pt idx="318">
                  <c:v>5.4620000000000015</c:v>
                </c:pt>
                <c:pt idx="319">
                  <c:v>-0.86499115044247665</c:v>
                </c:pt>
                <c:pt idx="320">
                  <c:v>2.6425044247787595</c:v>
                </c:pt>
                <c:pt idx="321">
                  <c:v>-0.57182300884955861</c:v>
                </c:pt>
                <c:pt idx="322">
                  <c:v>-0.56023008849557343</c:v>
                </c:pt>
                <c:pt idx="323">
                  <c:v>2.0536460176991134</c:v>
                </c:pt>
                <c:pt idx="324">
                  <c:v>4.081849557522129</c:v>
                </c:pt>
                <c:pt idx="325">
                  <c:v>-7.5106194690263431E-2</c:v>
                </c:pt>
                <c:pt idx="326">
                  <c:v>-0.61501769911504089</c:v>
                </c:pt>
                <c:pt idx="327">
                  <c:v>2.1447079646017695</c:v>
                </c:pt>
                <c:pt idx="328">
                  <c:v>5.8376106194690269</c:v>
                </c:pt>
                <c:pt idx="329">
                  <c:v>1.8305044247787665</c:v>
                </c:pt>
                <c:pt idx="330">
                  <c:v>9.2902654867256532E-2</c:v>
                </c:pt>
                <c:pt idx="331">
                  <c:v>0.94060444444444746</c:v>
                </c:pt>
                <c:pt idx="332">
                  <c:v>2.8609380530973456</c:v>
                </c:pt>
                <c:pt idx="333">
                  <c:v>4.9280265486725661</c:v>
                </c:pt>
                <c:pt idx="334">
                  <c:v>2.279022026431718</c:v>
                </c:pt>
                <c:pt idx="335">
                  <c:v>4.135039647577087</c:v>
                </c:pt>
                <c:pt idx="336">
                  <c:v>0.46275770925110166</c:v>
                </c:pt>
                <c:pt idx="337">
                  <c:v>6.5484052863436117</c:v>
                </c:pt>
                <c:pt idx="338">
                  <c:v>-0.49708370044052846</c:v>
                </c:pt>
                <c:pt idx="339">
                  <c:v>0.11646902654867193</c:v>
                </c:pt>
                <c:pt idx="340">
                  <c:v>3.7933982300884974</c:v>
                </c:pt>
                <c:pt idx="341">
                  <c:v>0.96803539823008788</c:v>
                </c:pt>
                <c:pt idx="342">
                  <c:v>2.7469999999999994</c:v>
                </c:pt>
                <c:pt idx="343">
                  <c:v>-0.5816106194690267</c:v>
                </c:pt>
                <c:pt idx="344">
                  <c:v>7.8868849557522074</c:v>
                </c:pt>
                <c:pt idx="345">
                  <c:v>1.6509115044247789</c:v>
                </c:pt>
                <c:pt idx="346">
                  <c:v>2.5830000000000002</c:v>
                </c:pt>
                <c:pt idx="347">
                  <c:v>5.6380176991150446</c:v>
                </c:pt>
                <c:pt idx="348">
                  <c:v>6.2236740088105718</c:v>
                </c:pt>
                <c:pt idx="349">
                  <c:v>1.1338495575221212</c:v>
                </c:pt>
                <c:pt idx="350">
                  <c:v>2.2118584070796432</c:v>
                </c:pt>
                <c:pt idx="351">
                  <c:v>5.9265221238938111</c:v>
                </c:pt>
                <c:pt idx="352">
                  <c:v>2.7531681415929223</c:v>
                </c:pt>
                <c:pt idx="353">
                  <c:v>1.2419646017699102</c:v>
                </c:pt>
                <c:pt idx="354">
                  <c:v>5.9185309734513281</c:v>
                </c:pt>
                <c:pt idx="355">
                  <c:v>4.8964247787610651</c:v>
                </c:pt>
                <c:pt idx="356">
                  <c:v>6.7715486725663734</c:v>
                </c:pt>
                <c:pt idx="357">
                  <c:v>4.5045575221238945</c:v>
                </c:pt>
                <c:pt idx="358">
                  <c:v>5.0749380530973447</c:v>
                </c:pt>
                <c:pt idx="359">
                  <c:v>2.9928193832599104</c:v>
                </c:pt>
                <c:pt idx="360">
                  <c:v>4.5103628318584077</c:v>
                </c:pt>
                <c:pt idx="361">
                  <c:v>5.3336371681415935</c:v>
                </c:pt>
                <c:pt idx="362">
                  <c:v>6.1616017699115053</c:v>
                </c:pt>
                <c:pt idx="363">
                  <c:v>3.8539557522123915</c:v>
                </c:pt>
                <c:pt idx="364">
                  <c:v>-2.0536283185840745</c:v>
                </c:pt>
                <c:pt idx="365">
                  <c:v>2.252831858407081</c:v>
                </c:pt>
                <c:pt idx="366">
                  <c:v>-0.74163716814159275</c:v>
                </c:pt>
                <c:pt idx="367">
                  <c:v>1.5750442477876094</c:v>
                </c:pt>
                <c:pt idx="368">
                  <c:v>4.7832035398230124</c:v>
                </c:pt>
                <c:pt idx="369">
                  <c:v>4.6623805309734463</c:v>
                </c:pt>
                <c:pt idx="370">
                  <c:v>3.4911681415929232</c:v>
                </c:pt>
                <c:pt idx="371">
                  <c:v>5.1427787610619458</c:v>
                </c:pt>
                <c:pt idx="372">
                  <c:v>4.2596460176991169</c:v>
                </c:pt>
                <c:pt idx="373">
                  <c:v>2.3630488888888879</c:v>
                </c:pt>
                <c:pt idx="374">
                  <c:v>1.8580796460176978</c:v>
                </c:pt>
                <c:pt idx="375">
                  <c:v>1.6973274336283193</c:v>
                </c:pt>
                <c:pt idx="376">
                  <c:v>5.1550973451327415</c:v>
                </c:pt>
                <c:pt idx="377">
                  <c:v>2.4197280701754389</c:v>
                </c:pt>
                <c:pt idx="378">
                  <c:v>5.7621415929203517</c:v>
                </c:pt>
                <c:pt idx="379">
                  <c:v>4.2628938053097354</c:v>
                </c:pt>
                <c:pt idx="380">
                  <c:v>2.3830796460176988</c:v>
                </c:pt>
                <c:pt idx="381">
                  <c:v>6.7821409691629944</c:v>
                </c:pt>
                <c:pt idx="382">
                  <c:v>5.3154690265486737</c:v>
                </c:pt>
                <c:pt idx="383">
                  <c:v>1.8166902654867267</c:v>
                </c:pt>
                <c:pt idx="384">
                  <c:v>3.401185840707968</c:v>
                </c:pt>
                <c:pt idx="385">
                  <c:v>4.8096902654867284</c:v>
                </c:pt>
                <c:pt idx="386">
                  <c:v>5.5012566371681428</c:v>
                </c:pt>
                <c:pt idx="387">
                  <c:v>3.5013274336283184</c:v>
                </c:pt>
                <c:pt idx="388">
                  <c:v>4.7244424778761065</c:v>
                </c:pt>
                <c:pt idx="389">
                  <c:v>5.5045309734513257</c:v>
                </c:pt>
                <c:pt idx="390">
                  <c:v>4.1809026548672534</c:v>
                </c:pt>
                <c:pt idx="391">
                  <c:v>4.0187079646017692</c:v>
                </c:pt>
                <c:pt idx="392">
                  <c:v>1.1592977777777782</c:v>
                </c:pt>
                <c:pt idx="393">
                  <c:v>-0.51484955752212336</c:v>
                </c:pt>
                <c:pt idx="394">
                  <c:v>1.3998230088495578</c:v>
                </c:pt>
                <c:pt idx="395">
                  <c:v>2.5888141592920348</c:v>
                </c:pt>
                <c:pt idx="396">
                  <c:v>-1.1628584070796459</c:v>
                </c:pt>
                <c:pt idx="397">
                  <c:v>2.5935044247787591</c:v>
                </c:pt>
                <c:pt idx="398">
                  <c:v>4.5415575221238953</c:v>
                </c:pt>
                <c:pt idx="399">
                  <c:v>-2.774920353982306</c:v>
                </c:pt>
                <c:pt idx="400">
                  <c:v>0.29320353982300551</c:v>
                </c:pt>
                <c:pt idx="401">
                  <c:v>-1.1821238938053111</c:v>
                </c:pt>
                <c:pt idx="402">
                  <c:v>1.5162831858407082</c:v>
                </c:pt>
                <c:pt idx="403">
                  <c:v>5.7733716814159317</c:v>
                </c:pt>
                <c:pt idx="404">
                  <c:v>-0.25942477876106307</c:v>
                </c:pt>
                <c:pt idx="405">
                  <c:v>1.6156991150442439</c:v>
                </c:pt>
                <c:pt idx="406">
                  <c:v>3.0873274336283192</c:v>
                </c:pt>
                <c:pt idx="407">
                  <c:v>1.0351504424778739</c:v>
                </c:pt>
                <c:pt idx="408">
                  <c:v>-0.46660176991150881</c:v>
                </c:pt>
                <c:pt idx="409">
                  <c:v>2.3217522123893817</c:v>
                </c:pt>
                <c:pt idx="410">
                  <c:v>2.0590884955752191</c:v>
                </c:pt>
                <c:pt idx="411">
                  <c:v>0.72638053097345334</c:v>
                </c:pt>
                <c:pt idx="412">
                  <c:v>1.7259646017699095</c:v>
                </c:pt>
                <c:pt idx="413">
                  <c:v>3.4744778761061959</c:v>
                </c:pt>
                <c:pt idx="414">
                  <c:v>2.4262300884955752</c:v>
                </c:pt>
                <c:pt idx="415">
                  <c:v>5.3935221238938089</c:v>
                </c:pt>
                <c:pt idx="416">
                  <c:v>5.7804581497797338</c:v>
                </c:pt>
                <c:pt idx="417">
                  <c:v>4.4352654867256689</c:v>
                </c:pt>
                <c:pt idx="418">
                  <c:v>2.3159380530973444</c:v>
                </c:pt>
                <c:pt idx="419">
                  <c:v>3.6457433628318592</c:v>
                </c:pt>
                <c:pt idx="420">
                  <c:v>2.1520355555555577</c:v>
                </c:pt>
                <c:pt idx="421">
                  <c:v>2.6700973451327452</c:v>
                </c:pt>
                <c:pt idx="422">
                  <c:v>2.7977964601769929</c:v>
                </c:pt>
                <c:pt idx="423">
                  <c:v>6.1416460176991174</c:v>
                </c:pt>
                <c:pt idx="424">
                  <c:v>4.6990530973451312</c:v>
                </c:pt>
                <c:pt idx="425">
                  <c:v>-0.6146194690265514</c:v>
                </c:pt>
                <c:pt idx="426">
                  <c:v>2.4534690265486727</c:v>
                </c:pt>
                <c:pt idx="427">
                  <c:v>6.7972920353982325</c:v>
                </c:pt>
                <c:pt idx="428">
                  <c:v>3.9929557522123882</c:v>
                </c:pt>
                <c:pt idx="429">
                  <c:v>-2.2081769911504474</c:v>
                </c:pt>
                <c:pt idx="430">
                  <c:v>-1.6305840707964638</c:v>
                </c:pt>
                <c:pt idx="431">
                  <c:v>-1.4048849557522138</c:v>
                </c:pt>
                <c:pt idx="432">
                  <c:v>-2.7299557522123945</c:v>
                </c:pt>
                <c:pt idx="433">
                  <c:v>-2.568132743362832</c:v>
                </c:pt>
                <c:pt idx="434">
                  <c:v>-2.7056814159292037</c:v>
                </c:pt>
                <c:pt idx="435">
                  <c:v>-4.1486548672566315</c:v>
                </c:pt>
                <c:pt idx="436">
                  <c:v>-3.0365486725663637</c:v>
                </c:pt>
                <c:pt idx="437">
                  <c:v>-2.8438761061946924</c:v>
                </c:pt>
                <c:pt idx="438">
                  <c:v>-2.641761061946907</c:v>
                </c:pt>
                <c:pt idx="439">
                  <c:v>-1.6947964601769923</c:v>
                </c:pt>
                <c:pt idx="440">
                  <c:v>-1.2905663716814169</c:v>
                </c:pt>
                <c:pt idx="441">
                  <c:v>-0.45969911504424638</c:v>
                </c:pt>
                <c:pt idx="442">
                  <c:v>-1.6022831858407085</c:v>
                </c:pt>
                <c:pt idx="443">
                  <c:v>1.3580353982300852</c:v>
                </c:pt>
                <c:pt idx="444">
                  <c:v>-6.7795309734513189</c:v>
                </c:pt>
                <c:pt idx="445">
                  <c:v>-1.6153274336283217</c:v>
                </c:pt>
                <c:pt idx="446">
                  <c:v>0.67729515418502184</c:v>
                </c:pt>
                <c:pt idx="447">
                  <c:v>-0.76192920353981897</c:v>
                </c:pt>
                <c:pt idx="448">
                  <c:v>-1.8646194690265507</c:v>
                </c:pt>
                <c:pt idx="449">
                  <c:v>-2.2844070796460185</c:v>
                </c:pt>
                <c:pt idx="450">
                  <c:v>-0.63464601769911322</c:v>
                </c:pt>
                <c:pt idx="451">
                  <c:v>-0.20176106194690271</c:v>
                </c:pt>
                <c:pt idx="452">
                  <c:v>-3.175123893805313</c:v>
                </c:pt>
                <c:pt idx="453">
                  <c:v>-2.4298761061946932</c:v>
                </c:pt>
                <c:pt idx="454">
                  <c:v>-2.8616106194690194</c:v>
                </c:pt>
                <c:pt idx="455">
                  <c:v>-3.4549026548672628</c:v>
                </c:pt>
                <c:pt idx="456">
                  <c:v>-5.0673185840707884</c:v>
                </c:pt>
                <c:pt idx="457">
                  <c:v>-1.144415929203537</c:v>
                </c:pt>
                <c:pt idx="458">
                  <c:v>-2.505725663716813</c:v>
                </c:pt>
                <c:pt idx="459">
                  <c:v>-4.2796460176991756E-2</c:v>
                </c:pt>
                <c:pt idx="460">
                  <c:v>-0.5021592920354</c:v>
                </c:pt>
                <c:pt idx="461">
                  <c:v>-3.2081858407079671</c:v>
                </c:pt>
                <c:pt idx="462">
                  <c:v>-1.2604778761061901</c:v>
                </c:pt>
                <c:pt idx="463">
                  <c:v>-1.071448888888892</c:v>
                </c:pt>
                <c:pt idx="464">
                  <c:v>-5.0085599999999948</c:v>
                </c:pt>
                <c:pt idx="465">
                  <c:v>-4.4911327433628347</c:v>
                </c:pt>
                <c:pt idx="466">
                  <c:v>-1.7448584070796456</c:v>
                </c:pt>
                <c:pt idx="467">
                  <c:v>-5.5266460176991234</c:v>
                </c:pt>
                <c:pt idx="468">
                  <c:v>-4.5796460176991181</c:v>
                </c:pt>
                <c:pt idx="469">
                  <c:v>2.7571946902654858</c:v>
                </c:pt>
                <c:pt idx="470">
                  <c:v>-2.5282212389380585</c:v>
                </c:pt>
              </c:numCache>
            </c:numRef>
          </c:xVal>
          <c:yVal>
            <c:numRef>
              <c:f>'beam phase'!$B$1:$B$471</c:f>
              <c:numCache>
                <c:formatCode>General</c:formatCode>
                <c:ptCount val="471"/>
                <c:pt idx="0">
                  <c:v>13.603001076392051</c:v>
                </c:pt>
                <c:pt idx="1">
                  <c:v>20.314228544826953</c:v>
                </c:pt>
                <c:pt idx="2">
                  <c:v>13.668615455536369</c:v>
                </c:pt>
                <c:pt idx="3">
                  <c:v>17.391486951585062</c:v>
                </c:pt>
                <c:pt idx="4">
                  <c:v>12.798958747388493</c:v>
                </c:pt>
                <c:pt idx="5">
                  <c:v>12.16034685257517</c:v>
                </c:pt>
                <c:pt idx="6">
                  <c:v>8.7640796484694388</c:v>
                </c:pt>
                <c:pt idx="7">
                  <c:v>10.921288414024895</c:v>
                </c:pt>
                <c:pt idx="8">
                  <c:v>10.590896589154326</c:v>
                </c:pt>
                <c:pt idx="9">
                  <c:v>11.577175787991637</c:v>
                </c:pt>
                <c:pt idx="10">
                  <c:v>7.3639817876282976</c:v>
                </c:pt>
                <c:pt idx="11">
                  <c:v>8.630098564810611</c:v>
                </c:pt>
                <c:pt idx="12">
                  <c:v>0.77555225270233397</c:v>
                </c:pt>
                <c:pt idx="13">
                  <c:v>13.598097302207293</c:v>
                </c:pt>
                <c:pt idx="14">
                  <c:v>10.252120278862758</c:v>
                </c:pt>
                <c:pt idx="15">
                  <c:v>4.0325994686165867</c:v>
                </c:pt>
                <c:pt idx="16">
                  <c:v>16.838092301753107</c:v>
                </c:pt>
                <c:pt idx="17">
                  <c:v>7.1056465301117262</c:v>
                </c:pt>
                <c:pt idx="18">
                  <c:v>5.3034505268416705</c:v>
                </c:pt>
                <c:pt idx="19">
                  <c:v>12.849791761286227</c:v>
                </c:pt>
                <c:pt idx="20">
                  <c:v>11.870402011990196</c:v>
                </c:pt>
                <c:pt idx="21">
                  <c:v>8.6627921200835676</c:v>
                </c:pt>
                <c:pt idx="22">
                  <c:v>-2.1075797892633292</c:v>
                </c:pt>
                <c:pt idx="23">
                  <c:v>6.6568663366336587</c:v>
                </c:pt>
                <c:pt idx="24">
                  <c:v>9.0837091833954009</c:v>
                </c:pt>
                <c:pt idx="25">
                  <c:v>8.3504764283767798</c:v>
                </c:pt>
                <c:pt idx="26">
                  <c:v>11.182904737033345</c:v>
                </c:pt>
                <c:pt idx="27">
                  <c:v>19.13452123262784</c:v>
                </c:pt>
                <c:pt idx="28">
                  <c:v>11.553639781088206</c:v>
                </c:pt>
                <c:pt idx="29">
                  <c:v>11.24057833136524</c:v>
                </c:pt>
                <c:pt idx="30">
                  <c:v>6.2043110455082164</c:v>
                </c:pt>
                <c:pt idx="31">
                  <c:v>9.2066243800526788</c:v>
                </c:pt>
                <c:pt idx="32">
                  <c:v>5.8882450676719005</c:v>
                </c:pt>
                <c:pt idx="33">
                  <c:v>17.882967953492603</c:v>
                </c:pt>
                <c:pt idx="34">
                  <c:v>3.3447522481605891</c:v>
                </c:pt>
                <c:pt idx="35">
                  <c:v>19.576162244527193</c:v>
                </c:pt>
                <c:pt idx="36">
                  <c:v>5.0592947906258514</c:v>
                </c:pt>
                <c:pt idx="37">
                  <c:v>12.363631410664008</c:v>
                </c:pt>
                <c:pt idx="38">
                  <c:v>5.7909666818057906</c:v>
                </c:pt>
                <c:pt idx="39">
                  <c:v>11.309180915614501</c:v>
                </c:pt>
                <c:pt idx="40">
                  <c:v>13.050784739758384</c:v>
                </c:pt>
                <c:pt idx="41">
                  <c:v>13.051022304478145</c:v>
                </c:pt>
                <c:pt idx="42">
                  <c:v>12.364724075756197</c:v>
                </c:pt>
                <c:pt idx="43">
                  <c:v>20.577905827050614</c:v>
                </c:pt>
                <c:pt idx="44">
                  <c:v>21.488867449359613</c:v>
                </c:pt>
                <c:pt idx="45">
                  <c:v>21.651330811154519</c:v>
                </c:pt>
                <c:pt idx="46">
                  <c:v>31.220158424925074</c:v>
                </c:pt>
                <c:pt idx="47">
                  <c:v>22.389150213461708</c:v>
                </c:pt>
                <c:pt idx="48">
                  <c:v>19.345804737033326</c:v>
                </c:pt>
                <c:pt idx="49">
                  <c:v>12.770903769643024</c:v>
                </c:pt>
                <c:pt idx="50">
                  <c:v>21.137847815423743</c:v>
                </c:pt>
                <c:pt idx="51">
                  <c:v>21.804939590335177</c:v>
                </c:pt>
                <c:pt idx="52">
                  <c:v>27.556649259696613</c:v>
                </c:pt>
                <c:pt idx="53">
                  <c:v>23.912763002997536</c:v>
                </c:pt>
                <c:pt idx="54">
                  <c:v>23.874210505041322</c:v>
                </c:pt>
                <c:pt idx="55">
                  <c:v>26.409512912162743</c:v>
                </c:pt>
                <c:pt idx="56">
                  <c:v>26.378486202198197</c:v>
                </c:pt>
                <c:pt idx="57">
                  <c:v>25.180640943773255</c:v>
                </c:pt>
                <c:pt idx="58">
                  <c:v>25.978828499409591</c:v>
                </c:pt>
                <c:pt idx="59">
                  <c:v>17.189641611408828</c:v>
                </c:pt>
                <c:pt idx="60">
                  <c:v>19.900583940412382</c:v>
                </c:pt>
                <c:pt idx="61">
                  <c:v>19.126349763829587</c:v>
                </c:pt>
                <c:pt idx="62">
                  <c:v>15.157571450631298</c:v>
                </c:pt>
                <c:pt idx="63">
                  <c:v>22.096924825143059</c:v>
                </c:pt>
                <c:pt idx="64">
                  <c:v>23.249618307748189</c:v>
                </c:pt>
                <c:pt idx="65">
                  <c:v>17.229832795894261</c:v>
                </c:pt>
                <c:pt idx="66">
                  <c:v>8.3590201834862494</c:v>
                </c:pt>
                <c:pt idx="67">
                  <c:v>21.360573848669272</c:v>
                </c:pt>
                <c:pt idx="68">
                  <c:v>13.872351962031061</c:v>
                </c:pt>
                <c:pt idx="69">
                  <c:v>16.640818807339446</c:v>
                </c:pt>
                <c:pt idx="70">
                  <c:v>6.154583427195929</c:v>
                </c:pt>
                <c:pt idx="71">
                  <c:v>15.838729307839037</c:v>
                </c:pt>
                <c:pt idx="72">
                  <c:v>11.187167758197843</c:v>
                </c:pt>
                <c:pt idx="73">
                  <c:v>13.396982977563809</c:v>
                </c:pt>
                <c:pt idx="74">
                  <c:v>12.123786143155598</c:v>
                </c:pt>
                <c:pt idx="75">
                  <c:v>18.665141388863649</c:v>
                </c:pt>
                <c:pt idx="76">
                  <c:v>25.843057875374686</c:v>
                </c:pt>
                <c:pt idx="77">
                  <c:v>17.030037532927587</c:v>
                </c:pt>
                <c:pt idx="78">
                  <c:v>22.449026033245506</c:v>
                </c:pt>
                <c:pt idx="79">
                  <c:v>20.919043868652913</c:v>
                </c:pt>
                <c:pt idx="80">
                  <c:v>17.927170655827052</c:v>
                </c:pt>
                <c:pt idx="81">
                  <c:v>22.135873880461439</c:v>
                </c:pt>
                <c:pt idx="82">
                  <c:v>19.019841584158421</c:v>
                </c:pt>
                <c:pt idx="83">
                  <c:v>14.667693559814706</c:v>
                </c:pt>
                <c:pt idx="84">
                  <c:v>18.232470882913951</c:v>
                </c:pt>
                <c:pt idx="85">
                  <c:v>14.269645231174501</c:v>
                </c:pt>
                <c:pt idx="86">
                  <c:v>24.478100431465137</c:v>
                </c:pt>
                <c:pt idx="87">
                  <c:v>9.4670875783450033</c:v>
                </c:pt>
                <c:pt idx="88">
                  <c:v>17.505441892996629</c:v>
                </c:pt>
                <c:pt idx="89">
                  <c:v>26.826179462258189</c:v>
                </c:pt>
                <c:pt idx="90">
                  <c:v>24.983936256699057</c:v>
                </c:pt>
                <c:pt idx="91">
                  <c:v>23.048660473249157</c:v>
                </c:pt>
                <c:pt idx="92">
                  <c:v>20.128048964483597</c:v>
                </c:pt>
                <c:pt idx="93">
                  <c:v>21.239306980652188</c:v>
                </c:pt>
                <c:pt idx="94">
                  <c:v>22.194445026796263</c:v>
                </c:pt>
                <c:pt idx="95">
                  <c:v>19.824179062585142</c:v>
                </c:pt>
                <c:pt idx="96">
                  <c:v>17.721631446997904</c:v>
                </c:pt>
                <c:pt idx="97">
                  <c:v>15.026064946861664</c:v>
                </c:pt>
                <c:pt idx="98">
                  <c:v>22.542184144790617</c:v>
                </c:pt>
                <c:pt idx="99">
                  <c:v>9.7830390453265501</c:v>
                </c:pt>
                <c:pt idx="100">
                  <c:v>22.336979780179867</c:v>
                </c:pt>
                <c:pt idx="101">
                  <c:v>18.178845453719688</c:v>
                </c:pt>
                <c:pt idx="102">
                  <c:v>12.993498800981021</c:v>
                </c:pt>
                <c:pt idx="103">
                  <c:v>23.755996902534282</c:v>
                </c:pt>
                <c:pt idx="104">
                  <c:v>19.999566936143136</c:v>
                </c:pt>
                <c:pt idx="105">
                  <c:v>15.347013161958385</c:v>
                </c:pt>
                <c:pt idx="106">
                  <c:v>17.539409841947489</c:v>
                </c:pt>
                <c:pt idx="107">
                  <c:v>11.53221662730494</c:v>
                </c:pt>
                <c:pt idx="108">
                  <c:v>13.72419827413934</c:v>
                </c:pt>
                <c:pt idx="109">
                  <c:v>19.517935134889644</c:v>
                </c:pt>
                <c:pt idx="110">
                  <c:v>12.135155645381049</c:v>
                </c:pt>
                <c:pt idx="111">
                  <c:v>19.156374103006637</c:v>
                </c:pt>
                <c:pt idx="112">
                  <c:v>14.688819960941061</c:v>
                </c:pt>
                <c:pt idx="113">
                  <c:v>22.405114447270417</c:v>
                </c:pt>
                <c:pt idx="114">
                  <c:v>20.28727298573892</c:v>
                </c:pt>
                <c:pt idx="115">
                  <c:v>17.149850999182497</c:v>
                </c:pt>
                <c:pt idx="116">
                  <c:v>19.432001094558988</c:v>
                </c:pt>
                <c:pt idx="117">
                  <c:v>12.711810368789168</c:v>
                </c:pt>
                <c:pt idx="118">
                  <c:v>17.154373662458003</c:v>
                </c:pt>
                <c:pt idx="119">
                  <c:v>15.147300168044328</c:v>
                </c:pt>
                <c:pt idx="120">
                  <c:v>5.8757846171314316</c:v>
                </c:pt>
                <c:pt idx="121">
                  <c:v>16.392178449450459</c:v>
                </c:pt>
                <c:pt idx="122">
                  <c:v>13.053651580525024</c:v>
                </c:pt>
                <c:pt idx="123">
                  <c:v>13.873856694522672</c:v>
                </c:pt>
                <c:pt idx="124">
                  <c:v>17.92039871922972</c:v>
                </c:pt>
                <c:pt idx="125">
                  <c:v>8.9055995503678851</c:v>
                </c:pt>
                <c:pt idx="126">
                  <c:v>13.785441724952307</c:v>
                </c:pt>
                <c:pt idx="127">
                  <c:v>23.868923903170117</c:v>
                </c:pt>
                <c:pt idx="128">
                  <c:v>8.6146940684894187</c:v>
                </c:pt>
                <c:pt idx="129">
                  <c:v>13.84080684440004</c:v>
                </c:pt>
                <c:pt idx="130">
                  <c:v>13.833630052684176</c:v>
                </c:pt>
                <c:pt idx="131">
                  <c:v>13.370169970024522</c:v>
                </c:pt>
                <c:pt idx="132">
                  <c:v>12.076629671178122</c:v>
                </c:pt>
                <c:pt idx="133">
                  <c:v>10.336676273957675</c:v>
                </c:pt>
                <c:pt idx="134">
                  <c:v>13.012157625579075</c:v>
                </c:pt>
                <c:pt idx="135">
                  <c:v>10.606868621128154</c:v>
                </c:pt>
                <c:pt idx="136">
                  <c:v>12.545614142973939</c:v>
                </c:pt>
                <c:pt idx="137">
                  <c:v>7.1283830411481448</c:v>
                </c:pt>
                <c:pt idx="138">
                  <c:v>9.1309079980016357</c:v>
                </c:pt>
                <c:pt idx="139">
                  <c:v>9.7116928467617374</c:v>
                </c:pt>
                <c:pt idx="140">
                  <c:v>4.4886903215550893</c:v>
                </c:pt>
                <c:pt idx="141">
                  <c:v>10.088416736306661</c:v>
                </c:pt>
                <c:pt idx="142">
                  <c:v>5.7477982741393392</c:v>
                </c:pt>
                <c:pt idx="143">
                  <c:v>8.5117763102915696</c:v>
                </c:pt>
                <c:pt idx="144">
                  <c:v>8.0290411163593376</c:v>
                </c:pt>
                <c:pt idx="145">
                  <c:v>7.1474715687164929</c:v>
                </c:pt>
                <c:pt idx="146">
                  <c:v>5.9532268598419469</c:v>
                </c:pt>
                <c:pt idx="147">
                  <c:v>22.194657979834687</c:v>
                </c:pt>
                <c:pt idx="148">
                  <c:v>17.837227754564445</c:v>
                </c:pt>
                <c:pt idx="149">
                  <c:v>6.1206873557997961</c:v>
                </c:pt>
                <c:pt idx="150">
                  <c:v>6.7495355890634912</c:v>
                </c:pt>
                <c:pt idx="151">
                  <c:v>8.5123068625669962</c:v>
                </c:pt>
                <c:pt idx="152">
                  <c:v>5.9093279725678922</c:v>
                </c:pt>
                <c:pt idx="153">
                  <c:v>13.751652729584885</c:v>
                </c:pt>
                <c:pt idx="154">
                  <c:v>6.8691962031065472</c:v>
                </c:pt>
                <c:pt idx="155">
                  <c:v>10.876074098464896</c:v>
                </c:pt>
                <c:pt idx="156">
                  <c:v>6.0761198564810615</c:v>
                </c:pt>
                <c:pt idx="157">
                  <c:v>8.6883337769097935</c:v>
                </c:pt>
                <c:pt idx="158">
                  <c:v>4.3518088473067449</c:v>
                </c:pt>
                <c:pt idx="159">
                  <c:v>12.717728222363514</c:v>
                </c:pt>
                <c:pt idx="160">
                  <c:v>11.088459823780546</c:v>
                </c:pt>
                <c:pt idx="161">
                  <c:v>16.500144050322447</c:v>
                </c:pt>
                <c:pt idx="162">
                  <c:v>9.9699192024707024</c:v>
                </c:pt>
                <c:pt idx="163">
                  <c:v>10.214294640748468</c:v>
                </c:pt>
                <c:pt idx="164">
                  <c:v>17.864898315014997</c:v>
                </c:pt>
                <c:pt idx="165">
                  <c:v>15.622437042419834</c:v>
                </c:pt>
                <c:pt idx="166">
                  <c:v>15.061559019892824</c:v>
                </c:pt>
                <c:pt idx="167">
                  <c:v>12.522839390498683</c:v>
                </c:pt>
                <c:pt idx="168">
                  <c:v>10.348399600327005</c:v>
                </c:pt>
                <c:pt idx="169">
                  <c:v>10.83119115723499</c:v>
                </c:pt>
                <c:pt idx="170">
                  <c:v>13.175228594786075</c:v>
                </c:pt>
                <c:pt idx="171">
                  <c:v>11.720570801162683</c:v>
                </c:pt>
                <c:pt idx="172">
                  <c:v>12.573226478335904</c:v>
                </c:pt>
                <c:pt idx="173">
                  <c:v>13.870448183304557</c:v>
                </c:pt>
                <c:pt idx="174">
                  <c:v>5.7314716913434509</c:v>
                </c:pt>
                <c:pt idx="175">
                  <c:v>6.5109799164320048</c:v>
                </c:pt>
                <c:pt idx="176">
                  <c:v>4.625485802525203</c:v>
                </c:pt>
                <c:pt idx="177">
                  <c:v>4.7253867063311841</c:v>
                </c:pt>
                <c:pt idx="178">
                  <c:v>3.9438701516940688</c:v>
                </c:pt>
                <c:pt idx="179">
                  <c:v>1.0233853756017834</c:v>
                </c:pt>
                <c:pt idx="180">
                  <c:v>4.024895971477882</c:v>
                </c:pt>
                <c:pt idx="181">
                  <c:v>8.0373453083840474</c:v>
                </c:pt>
                <c:pt idx="182">
                  <c:v>5.1879435461894756</c:v>
                </c:pt>
                <c:pt idx="183">
                  <c:v>2.9108043237351229</c:v>
                </c:pt>
                <c:pt idx="184">
                  <c:v>-4.2561788672903935</c:v>
                </c:pt>
                <c:pt idx="185">
                  <c:v>8.3959041738577547</c:v>
                </c:pt>
                <c:pt idx="186">
                  <c:v>9.5924954945953242</c:v>
                </c:pt>
                <c:pt idx="187">
                  <c:v>9.3866997274956905</c:v>
                </c:pt>
                <c:pt idx="188">
                  <c:v>7.6037588518484798</c:v>
                </c:pt>
                <c:pt idx="189">
                  <c:v>6.451075865201199</c:v>
                </c:pt>
                <c:pt idx="190">
                  <c:v>7.6596313379961805</c:v>
                </c:pt>
                <c:pt idx="191">
                  <c:v>12.967793110182583</c:v>
                </c:pt>
                <c:pt idx="192">
                  <c:v>7.570148464892366</c:v>
                </c:pt>
                <c:pt idx="193">
                  <c:v>1.507664747025163</c:v>
                </c:pt>
                <c:pt idx="194">
                  <c:v>-0.98024672540648528</c:v>
                </c:pt>
                <c:pt idx="195">
                  <c:v>15.442404237442107</c:v>
                </c:pt>
                <c:pt idx="196">
                  <c:v>12.30660001362523</c:v>
                </c:pt>
                <c:pt idx="197">
                  <c:v>6.6950831819420493</c:v>
                </c:pt>
                <c:pt idx="198">
                  <c:v>5.3090346443818728</c:v>
                </c:pt>
                <c:pt idx="199">
                  <c:v>15.087277177763644</c:v>
                </c:pt>
                <c:pt idx="200">
                  <c:v>11.104919038968116</c:v>
                </c:pt>
                <c:pt idx="201">
                  <c:v>8.0900472794985898</c:v>
                </c:pt>
                <c:pt idx="202">
                  <c:v>8.4859224725224749</c:v>
                </c:pt>
                <c:pt idx="203">
                  <c:v>11.430341988373149</c:v>
                </c:pt>
                <c:pt idx="204">
                  <c:v>7.8788440412389802</c:v>
                </c:pt>
                <c:pt idx="205">
                  <c:v>8.1607750703969444</c:v>
                </c:pt>
                <c:pt idx="206">
                  <c:v>7.2049417022436222</c:v>
                </c:pt>
                <c:pt idx="207">
                  <c:v>6.0290538513943117</c:v>
                </c:pt>
                <c:pt idx="208">
                  <c:v>5.7381852438913636</c:v>
                </c:pt>
                <c:pt idx="209">
                  <c:v>6.6959871468798138</c:v>
                </c:pt>
                <c:pt idx="210">
                  <c:v>8.7712489644835987</c:v>
                </c:pt>
                <c:pt idx="211">
                  <c:v>6.2594903033881364</c:v>
                </c:pt>
                <c:pt idx="212">
                  <c:v>6.4536902897629247</c:v>
                </c:pt>
                <c:pt idx="213">
                  <c:v>4.9721278317739968</c:v>
                </c:pt>
                <c:pt idx="214">
                  <c:v>1.3981632482514312</c:v>
                </c:pt>
                <c:pt idx="215">
                  <c:v>4.1774598691979214</c:v>
                </c:pt>
                <c:pt idx="216">
                  <c:v>4.3236056499227855</c:v>
                </c:pt>
                <c:pt idx="217">
                  <c:v>10.470570115360154</c:v>
                </c:pt>
                <c:pt idx="218">
                  <c:v>18.063982927604691</c:v>
                </c:pt>
                <c:pt idx="219">
                  <c:v>8.5645135116722706</c:v>
                </c:pt>
                <c:pt idx="220">
                  <c:v>18.004492774093926</c:v>
                </c:pt>
                <c:pt idx="221">
                  <c:v>6.5568345081297066</c:v>
                </c:pt>
                <c:pt idx="222">
                  <c:v>11.251072440730306</c:v>
                </c:pt>
                <c:pt idx="223">
                  <c:v>17.377630715777986</c:v>
                </c:pt>
                <c:pt idx="224">
                  <c:v>11.433094295576355</c:v>
                </c:pt>
                <c:pt idx="225">
                  <c:v>15.797014515396492</c:v>
                </c:pt>
                <c:pt idx="226">
                  <c:v>18.633400263420828</c:v>
                </c:pt>
                <c:pt idx="227">
                  <c:v>14.666704687074221</c:v>
                </c:pt>
                <c:pt idx="228">
                  <c:v>10.380510059950955</c:v>
                </c:pt>
                <c:pt idx="229">
                  <c:v>11.163104314651656</c:v>
                </c:pt>
                <c:pt idx="230">
                  <c:v>7.4048198201471491</c:v>
                </c:pt>
                <c:pt idx="231">
                  <c:v>12.480897234081215</c:v>
                </c:pt>
                <c:pt idx="232">
                  <c:v>13.008007366699973</c:v>
                </c:pt>
                <c:pt idx="233">
                  <c:v>9.4665351575983365</c:v>
                </c:pt>
                <c:pt idx="234">
                  <c:v>9.3956671586883544</c:v>
                </c:pt>
                <c:pt idx="235">
                  <c:v>13.741301335271132</c:v>
                </c:pt>
                <c:pt idx="236">
                  <c:v>13.190936333908624</c:v>
                </c:pt>
                <c:pt idx="237">
                  <c:v>8.5336655554546255</c:v>
                </c:pt>
                <c:pt idx="238">
                  <c:v>13.46775472340812</c:v>
                </c:pt>
                <c:pt idx="239">
                  <c:v>10.383579884639845</c:v>
                </c:pt>
                <c:pt idx="240">
                  <c:v>9.9493175674448153</c:v>
                </c:pt>
                <c:pt idx="241">
                  <c:v>9.3532857071487072</c:v>
                </c:pt>
                <c:pt idx="242">
                  <c:v>2.3872780452357136</c:v>
                </c:pt>
                <c:pt idx="243">
                  <c:v>7.4696569942774085</c:v>
                </c:pt>
                <c:pt idx="244">
                  <c:v>9.2942969070760313</c:v>
                </c:pt>
                <c:pt idx="245">
                  <c:v>12.518437069670274</c:v>
                </c:pt>
                <c:pt idx="246">
                  <c:v>3.7595782132800437</c:v>
                </c:pt>
                <c:pt idx="247">
                  <c:v>11.367249277863577</c:v>
                </c:pt>
                <c:pt idx="248">
                  <c:v>14.972310745753472</c:v>
                </c:pt>
                <c:pt idx="249">
                  <c:v>3.9347158779180607</c:v>
                </c:pt>
                <c:pt idx="250">
                  <c:v>9.4982089653919459</c:v>
                </c:pt>
                <c:pt idx="251">
                  <c:v>10.169116313924979</c:v>
                </c:pt>
                <c:pt idx="252">
                  <c:v>9.7733457580161609</c:v>
                </c:pt>
                <c:pt idx="253">
                  <c:v>17.813340712144615</c:v>
                </c:pt>
                <c:pt idx="254">
                  <c:v>12.478449859206126</c:v>
                </c:pt>
                <c:pt idx="255">
                  <c:v>13.296677641020981</c:v>
                </c:pt>
                <c:pt idx="256">
                  <c:v>13.294152643291843</c:v>
                </c:pt>
                <c:pt idx="257">
                  <c:v>3.1843667817240431</c:v>
                </c:pt>
                <c:pt idx="258">
                  <c:v>7.3463869016259382</c:v>
                </c:pt>
                <c:pt idx="259">
                  <c:v>8.840193078390401</c:v>
                </c:pt>
                <c:pt idx="260">
                  <c:v>11.010024062130981</c:v>
                </c:pt>
                <c:pt idx="261">
                  <c:v>6.5842401398855506</c:v>
                </c:pt>
                <c:pt idx="262">
                  <c:v>16.76976722681443</c:v>
                </c:pt>
                <c:pt idx="263">
                  <c:v>12.386210178036142</c:v>
                </c:pt>
                <c:pt idx="264">
                  <c:v>7.1525412889454003</c:v>
                </c:pt>
                <c:pt idx="265">
                  <c:v>18.563509841947482</c:v>
                </c:pt>
                <c:pt idx="266">
                  <c:v>7.4876268007993403</c:v>
                </c:pt>
                <c:pt idx="267">
                  <c:v>16.25843387228629</c:v>
                </c:pt>
                <c:pt idx="268">
                  <c:v>12.339587528385874</c:v>
                </c:pt>
                <c:pt idx="269">
                  <c:v>10.207920337905346</c:v>
                </c:pt>
                <c:pt idx="270">
                  <c:v>9.3334869334181185</c:v>
                </c:pt>
                <c:pt idx="271">
                  <c:v>12.326286006903453</c:v>
                </c:pt>
                <c:pt idx="272">
                  <c:v>10.155979403215548</c:v>
                </c:pt>
                <c:pt idx="273">
                  <c:v>13.577392683259148</c:v>
                </c:pt>
                <c:pt idx="274">
                  <c:v>1.1179232627849918</c:v>
                </c:pt>
                <c:pt idx="275">
                  <c:v>4.9778102052865805</c:v>
                </c:pt>
                <c:pt idx="276">
                  <c:v>17.215150649468615</c:v>
                </c:pt>
                <c:pt idx="277">
                  <c:v>10.379392451630483</c:v>
                </c:pt>
                <c:pt idx="278">
                  <c:v>10.274972122808611</c:v>
                </c:pt>
                <c:pt idx="279">
                  <c:v>7.6089151285311987</c:v>
                </c:pt>
                <c:pt idx="280">
                  <c:v>9.0833968253247352</c:v>
                </c:pt>
                <c:pt idx="281">
                  <c:v>8.203810341538734</c:v>
                </c:pt>
                <c:pt idx="282">
                  <c:v>12.368217785448262</c:v>
                </c:pt>
                <c:pt idx="283">
                  <c:v>12.764133527114188</c:v>
                </c:pt>
                <c:pt idx="284">
                  <c:v>11.142280075392867</c:v>
                </c:pt>
                <c:pt idx="285">
                  <c:v>6.2145862339903664</c:v>
                </c:pt>
                <c:pt idx="286">
                  <c:v>9.0234058860931938</c:v>
                </c:pt>
                <c:pt idx="287">
                  <c:v>9.989746988827326</c:v>
                </c:pt>
                <c:pt idx="288">
                  <c:v>11.200749759287866</c:v>
                </c:pt>
                <c:pt idx="289">
                  <c:v>12.189810945589976</c:v>
                </c:pt>
                <c:pt idx="290">
                  <c:v>20.305291802161847</c:v>
                </c:pt>
                <c:pt idx="291">
                  <c:v>13.700578653828686</c:v>
                </c:pt>
                <c:pt idx="292">
                  <c:v>14.214577550186199</c:v>
                </c:pt>
                <c:pt idx="293">
                  <c:v>19.207897960759375</c:v>
                </c:pt>
                <c:pt idx="294">
                  <c:v>7.6040708556635455</c:v>
                </c:pt>
                <c:pt idx="295">
                  <c:v>10.394896366609146</c:v>
                </c:pt>
                <c:pt idx="296">
                  <c:v>15.74119079843763</c:v>
                </c:pt>
                <c:pt idx="297">
                  <c:v>21.382750231628652</c:v>
                </c:pt>
                <c:pt idx="298">
                  <c:v>14.110332346262146</c:v>
                </c:pt>
                <c:pt idx="299">
                  <c:v>18.915765292033786</c:v>
                </c:pt>
                <c:pt idx="300">
                  <c:v>22.919954396402954</c:v>
                </c:pt>
                <c:pt idx="301">
                  <c:v>20.123869025342898</c:v>
                </c:pt>
                <c:pt idx="302">
                  <c:v>23.110254891452474</c:v>
                </c:pt>
                <c:pt idx="303">
                  <c:v>15.978414819692984</c:v>
                </c:pt>
                <c:pt idx="304">
                  <c:v>19.17723949041693</c:v>
                </c:pt>
                <c:pt idx="305">
                  <c:v>15.350893886819884</c:v>
                </c:pt>
                <c:pt idx="306">
                  <c:v>20.064613756926136</c:v>
                </c:pt>
                <c:pt idx="307">
                  <c:v>30.818234608047963</c:v>
                </c:pt>
                <c:pt idx="308">
                  <c:v>23.552312662367125</c:v>
                </c:pt>
                <c:pt idx="309">
                  <c:v>20.033815341992923</c:v>
                </c:pt>
                <c:pt idx="310">
                  <c:v>9.9940536651830314</c:v>
                </c:pt>
                <c:pt idx="311">
                  <c:v>14.019229839222453</c:v>
                </c:pt>
                <c:pt idx="312">
                  <c:v>15.617069765646292</c:v>
                </c:pt>
                <c:pt idx="313">
                  <c:v>11.231062385321094</c:v>
                </c:pt>
                <c:pt idx="314">
                  <c:v>10.99506177672813</c:v>
                </c:pt>
                <c:pt idx="315">
                  <c:v>22.696046498319568</c:v>
                </c:pt>
                <c:pt idx="316">
                  <c:v>20.090496870742104</c:v>
                </c:pt>
                <c:pt idx="317">
                  <c:v>8.9052690525933347</c:v>
                </c:pt>
                <c:pt idx="318">
                  <c:v>11.42981546461985</c:v>
                </c:pt>
                <c:pt idx="319">
                  <c:v>17.451909991824859</c:v>
                </c:pt>
                <c:pt idx="320">
                  <c:v>9.0488648605686191</c:v>
                </c:pt>
                <c:pt idx="321">
                  <c:v>18.325773898628402</c:v>
                </c:pt>
                <c:pt idx="322">
                  <c:v>15.267718466709068</c:v>
                </c:pt>
                <c:pt idx="323">
                  <c:v>11.469338641111818</c:v>
                </c:pt>
                <c:pt idx="324">
                  <c:v>11.997474248342273</c:v>
                </c:pt>
                <c:pt idx="325">
                  <c:v>16.118864351893908</c:v>
                </c:pt>
                <c:pt idx="326">
                  <c:v>16.194690993732404</c:v>
                </c:pt>
                <c:pt idx="327">
                  <c:v>9.420166550095372</c:v>
                </c:pt>
                <c:pt idx="328">
                  <c:v>9.0590172449813746</c:v>
                </c:pt>
                <c:pt idx="329">
                  <c:v>16.514962348987194</c:v>
                </c:pt>
                <c:pt idx="330">
                  <c:v>14.102990762103738</c:v>
                </c:pt>
                <c:pt idx="331">
                  <c:v>15.726999432282669</c:v>
                </c:pt>
                <c:pt idx="332">
                  <c:v>10.804489513125638</c:v>
                </c:pt>
                <c:pt idx="333">
                  <c:v>13.006888250522302</c:v>
                </c:pt>
                <c:pt idx="334">
                  <c:v>11.323057071486968</c:v>
                </c:pt>
                <c:pt idx="335">
                  <c:v>12.107046938868208</c:v>
                </c:pt>
                <c:pt idx="336">
                  <c:v>8.2602417067853509</c:v>
                </c:pt>
                <c:pt idx="337">
                  <c:v>8.223858851848485</c:v>
                </c:pt>
                <c:pt idx="338">
                  <c:v>9.6887386774457269</c:v>
                </c:pt>
                <c:pt idx="339">
                  <c:v>11.784901017349444</c:v>
                </c:pt>
                <c:pt idx="340">
                  <c:v>13.884588613861387</c:v>
                </c:pt>
                <c:pt idx="341">
                  <c:v>10.292719411390678</c:v>
                </c:pt>
                <c:pt idx="342">
                  <c:v>6.2654032836769895</c:v>
                </c:pt>
                <c:pt idx="343">
                  <c:v>13.677836501952948</c:v>
                </c:pt>
                <c:pt idx="344">
                  <c:v>6.0555364292851275</c:v>
                </c:pt>
                <c:pt idx="345">
                  <c:v>16.330930238895448</c:v>
                </c:pt>
                <c:pt idx="346">
                  <c:v>10.381404918702884</c:v>
                </c:pt>
                <c:pt idx="347">
                  <c:v>12.998272436188568</c:v>
                </c:pt>
                <c:pt idx="348">
                  <c:v>4.7274560314288268</c:v>
                </c:pt>
                <c:pt idx="349">
                  <c:v>14.448439190662178</c:v>
                </c:pt>
                <c:pt idx="350">
                  <c:v>14.095539726587354</c:v>
                </c:pt>
                <c:pt idx="351">
                  <c:v>5.2983470115360127</c:v>
                </c:pt>
                <c:pt idx="352">
                  <c:v>8.9035574802434301</c:v>
                </c:pt>
                <c:pt idx="353">
                  <c:v>11.398102688709242</c:v>
                </c:pt>
                <c:pt idx="354">
                  <c:v>5.6757550685802487</c:v>
                </c:pt>
                <c:pt idx="355">
                  <c:v>7.3015995322009264</c:v>
                </c:pt>
                <c:pt idx="356">
                  <c:v>9.1211302888545642</c:v>
                </c:pt>
                <c:pt idx="357">
                  <c:v>5.8175643201017317</c:v>
                </c:pt>
                <c:pt idx="358">
                  <c:v>9.561177105095819</c:v>
                </c:pt>
                <c:pt idx="359">
                  <c:v>8.7592111681351561</c:v>
                </c:pt>
                <c:pt idx="360">
                  <c:v>1.7677188709237863</c:v>
                </c:pt>
                <c:pt idx="361">
                  <c:v>7.4424400263420827</c:v>
                </c:pt>
                <c:pt idx="362">
                  <c:v>13.402669992733225</c:v>
                </c:pt>
                <c:pt idx="363">
                  <c:v>22.484300708511206</c:v>
                </c:pt>
                <c:pt idx="364">
                  <c:v>8.83118593423562</c:v>
                </c:pt>
                <c:pt idx="365">
                  <c:v>15.644944817876286</c:v>
                </c:pt>
                <c:pt idx="366">
                  <c:v>11.535244431828509</c:v>
                </c:pt>
                <c:pt idx="367">
                  <c:v>8.6648463257334907</c:v>
                </c:pt>
                <c:pt idx="368">
                  <c:v>0.42268614769733848</c:v>
                </c:pt>
                <c:pt idx="369">
                  <c:v>7.4335085157598391</c:v>
                </c:pt>
                <c:pt idx="370">
                  <c:v>4.9543500772095515</c:v>
                </c:pt>
                <c:pt idx="371">
                  <c:v>5.9895038741030024</c:v>
                </c:pt>
                <c:pt idx="372">
                  <c:v>8.1204224861476977</c:v>
                </c:pt>
                <c:pt idx="373">
                  <c:v>12.090751607775449</c:v>
                </c:pt>
                <c:pt idx="374">
                  <c:v>10.034956026887096</c:v>
                </c:pt>
                <c:pt idx="375">
                  <c:v>5.7356626033245517</c:v>
                </c:pt>
                <c:pt idx="376">
                  <c:v>5.9523101916613692</c:v>
                </c:pt>
                <c:pt idx="377">
                  <c:v>3.6313969752021031</c:v>
                </c:pt>
                <c:pt idx="378">
                  <c:v>2.9517229494050321</c:v>
                </c:pt>
                <c:pt idx="379">
                  <c:v>10.459272963030244</c:v>
                </c:pt>
                <c:pt idx="380">
                  <c:v>-5.3871478835498214</c:v>
                </c:pt>
                <c:pt idx="381">
                  <c:v>0.6456142701426083</c:v>
                </c:pt>
                <c:pt idx="382">
                  <c:v>10.343530161685894</c:v>
                </c:pt>
                <c:pt idx="383">
                  <c:v>8.7594773049323269</c:v>
                </c:pt>
                <c:pt idx="384">
                  <c:v>2.166721786719958</c:v>
                </c:pt>
                <c:pt idx="385">
                  <c:v>7.1785478290489548</c:v>
                </c:pt>
                <c:pt idx="386">
                  <c:v>9.1918654691615895</c:v>
                </c:pt>
                <c:pt idx="387">
                  <c:v>5.9223357162321744</c:v>
                </c:pt>
                <c:pt idx="388">
                  <c:v>4.8332749250613132</c:v>
                </c:pt>
                <c:pt idx="389">
                  <c:v>10.230763557089666</c:v>
                </c:pt>
                <c:pt idx="390">
                  <c:v>7.4226326959760245</c:v>
                </c:pt>
                <c:pt idx="391">
                  <c:v>12.056658129712057</c:v>
                </c:pt>
                <c:pt idx="392">
                  <c:v>19.661756667272247</c:v>
                </c:pt>
                <c:pt idx="393">
                  <c:v>11.491445798891819</c:v>
                </c:pt>
                <c:pt idx="394">
                  <c:v>7.9474970569534005</c:v>
                </c:pt>
                <c:pt idx="395">
                  <c:v>15.763555132164596</c:v>
                </c:pt>
                <c:pt idx="396">
                  <c:v>13.013409128894542</c:v>
                </c:pt>
                <c:pt idx="397">
                  <c:v>10.605161068216914</c:v>
                </c:pt>
                <c:pt idx="398">
                  <c:v>20.133570210736693</c:v>
                </c:pt>
                <c:pt idx="399">
                  <c:v>23.355445431010981</c:v>
                </c:pt>
                <c:pt idx="400">
                  <c:v>17.661548292306289</c:v>
                </c:pt>
                <c:pt idx="401">
                  <c:v>18.462596988827293</c:v>
                </c:pt>
                <c:pt idx="402">
                  <c:v>11.219102298119722</c:v>
                </c:pt>
                <c:pt idx="403">
                  <c:v>16.539604550822052</c:v>
                </c:pt>
                <c:pt idx="404">
                  <c:v>13.218335938777368</c:v>
                </c:pt>
                <c:pt idx="405">
                  <c:v>12.269733726950683</c:v>
                </c:pt>
                <c:pt idx="406">
                  <c:v>16.508032468889084</c:v>
                </c:pt>
                <c:pt idx="407">
                  <c:v>17.297265069488628</c:v>
                </c:pt>
                <c:pt idx="408">
                  <c:v>16.088530706694513</c:v>
                </c:pt>
                <c:pt idx="409">
                  <c:v>12.531584680715785</c:v>
                </c:pt>
                <c:pt idx="410">
                  <c:v>16.513785225724401</c:v>
                </c:pt>
                <c:pt idx="411">
                  <c:v>16.1274007175947</c:v>
                </c:pt>
                <c:pt idx="412">
                  <c:v>8.000592438005274</c:v>
                </c:pt>
                <c:pt idx="413">
                  <c:v>18.35536521028251</c:v>
                </c:pt>
                <c:pt idx="414">
                  <c:v>12.328471536924329</c:v>
                </c:pt>
                <c:pt idx="415">
                  <c:v>1.1571182759560357</c:v>
                </c:pt>
                <c:pt idx="416">
                  <c:v>13.420608674720693</c:v>
                </c:pt>
                <c:pt idx="417">
                  <c:v>9.1704840176219573</c:v>
                </c:pt>
                <c:pt idx="418">
                  <c:v>3.6411299754746111</c:v>
                </c:pt>
                <c:pt idx="419">
                  <c:v>15.714111431555988</c:v>
                </c:pt>
                <c:pt idx="420">
                  <c:v>8.1330099781996577</c:v>
                </c:pt>
                <c:pt idx="421">
                  <c:v>8.4059855799800278</c:v>
                </c:pt>
                <c:pt idx="422">
                  <c:v>3.8455495185757114</c:v>
                </c:pt>
                <c:pt idx="423">
                  <c:v>6.8954269143428109</c:v>
                </c:pt>
                <c:pt idx="424">
                  <c:v>14.793659065310193</c:v>
                </c:pt>
                <c:pt idx="425">
                  <c:v>8.2965776728131519</c:v>
                </c:pt>
                <c:pt idx="426">
                  <c:v>4.1305604732491634</c:v>
                </c:pt>
                <c:pt idx="427">
                  <c:v>11.598766313924974</c:v>
                </c:pt>
                <c:pt idx="428">
                  <c:v>23.05725669452266</c:v>
                </c:pt>
                <c:pt idx="429">
                  <c:v>19.039604346443824</c:v>
                </c:pt>
                <c:pt idx="430">
                  <c:v>17.075013720592246</c:v>
                </c:pt>
                <c:pt idx="431">
                  <c:v>18.831614451812165</c:v>
                </c:pt>
                <c:pt idx="432">
                  <c:v>22.072907107820878</c:v>
                </c:pt>
                <c:pt idx="433">
                  <c:v>26.250033163775086</c:v>
                </c:pt>
                <c:pt idx="434">
                  <c:v>24.349272917612851</c:v>
                </c:pt>
                <c:pt idx="435">
                  <c:v>26.583140775728921</c:v>
                </c:pt>
                <c:pt idx="436">
                  <c:v>21.877347465709875</c:v>
                </c:pt>
                <c:pt idx="437">
                  <c:v>22.988957829957293</c:v>
                </c:pt>
                <c:pt idx="438">
                  <c:v>21.950521527840852</c:v>
                </c:pt>
                <c:pt idx="439">
                  <c:v>24.223445753474433</c:v>
                </c:pt>
                <c:pt idx="440">
                  <c:v>24.764279203379033</c:v>
                </c:pt>
                <c:pt idx="441">
                  <c:v>23.800141547824506</c:v>
                </c:pt>
                <c:pt idx="442">
                  <c:v>18.218823521664092</c:v>
                </c:pt>
                <c:pt idx="443">
                  <c:v>32.146401798528501</c:v>
                </c:pt>
                <c:pt idx="444">
                  <c:v>21.57842417567446</c:v>
                </c:pt>
                <c:pt idx="445">
                  <c:v>22.185553310927425</c:v>
                </c:pt>
                <c:pt idx="446">
                  <c:v>18.837327482060125</c:v>
                </c:pt>
                <c:pt idx="447">
                  <c:v>28.465282804977726</c:v>
                </c:pt>
                <c:pt idx="448">
                  <c:v>24.662518157870828</c:v>
                </c:pt>
                <c:pt idx="449">
                  <c:v>22.016274611681347</c:v>
                </c:pt>
                <c:pt idx="450">
                  <c:v>19.359858038877295</c:v>
                </c:pt>
                <c:pt idx="451">
                  <c:v>23.17975448723773</c:v>
                </c:pt>
                <c:pt idx="452">
                  <c:v>24.072101071850287</c:v>
                </c:pt>
                <c:pt idx="453">
                  <c:v>28.100174434553544</c:v>
                </c:pt>
                <c:pt idx="454">
                  <c:v>27.722665932418916</c:v>
                </c:pt>
                <c:pt idx="455">
                  <c:v>27.860395262966676</c:v>
                </c:pt>
                <c:pt idx="456">
                  <c:v>24.323670569534006</c:v>
                </c:pt>
                <c:pt idx="457">
                  <c:v>27.125441438822769</c:v>
                </c:pt>
                <c:pt idx="458">
                  <c:v>21.191184526296691</c:v>
                </c:pt>
                <c:pt idx="459">
                  <c:v>16.901754323735126</c:v>
                </c:pt>
                <c:pt idx="460">
                  <c:v>27.88045373785085</c:v>
                </c:pt>
                <c:pt idx="461">
                  <c:v>26.285053438096096</c:v>
                </c:pt>
                <c:pt idx="462">
                  <c:v>21.945206630938305</c:v>
                </c:pt>
                <c:pt idx="463">
                  <c:v>28.916516159505854</c:v>
                </c:pt>
                <c:pt idx="464">
                  <c:v>27.842229993641546</c:v>
                </c:pt>
                <c:pt idx="465">
                  <c:v>19.691399345989634</c:v>
                </c:pt>
                <c:pt idx="466">
                  <c:v>29.174215641747665</c:v>
                </c:pt>
                <c:pt idx="467">
                  <c:v>29.969761604142054</c:v>
                </c:pt>
                <c:pt idx="468">
                  <c:v>19.952902815877909</c:v>
                </c:pt>
                <c:pt idx="469">
                  <c:v>30.803168130620399</c:v>
                </c:pt>
                <c:pt idx="470">
                  <c:v>21.827458520301583</c:v>
                </c:pt>
              </c:numCache>
            </c:numRef>
          </c:yVal>
        </c:ser>
        <c:axId val="58829440"/>
        <c:axId val="58835328"/>
      </c:scatterChart>
      <c:valAx>
        <c:axId val="58829440"/>
        <c:scaling>
          <c:orientation val="minMax"/>
        </c:scaling>
        <c:axPos val="b"/>
        <c:numFmt formatCode="General" sourceLinked="1"/>
        <c:tickLblPos val="nextTo"/>
        <c:crossAx val="58835328"/>
        <c:crosses val="autoZero"/>
        <c:crossBetween val="midCat"/>
      </c:valAx>
      <c:valAx>
        <c:axId val="58835328"/>
        <c:scaling>
          <c:orientation val="minMax"/>
        </c:scaling>
        <c:axPos val="l"/>
        <c:majorGridlines/>
        <c:numFmt formatCode="General" sourceLinked="1"/>
        <c:tickLblPos val="nextTo"/>
        <c:crossAx val="58829440"/>
        <c:crosses val="autoZero"/>
        <c:crossBetween val="midCat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>
        <c:manualLayout>
          <c:layoutTarget val="inner"/>
          <c:xMode val="edge"/>
          <c:yMode val="edge"/>
          <c:x val="2.6446764814696981E-2"/>
          <c:y val="3.6945444774758411E-2"/>
          <c:w val="0.88660146175775467"/>
          <c:h val="0.92610911045048405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numRef>
              <c:f>'475'!$DG$1:$DG$544</c:f>
              <c:numCache>
                <c:formatCode>General</c:formatCode>
                <c:ptCount val="544"/>
                <c:pt idx="0">
                  <c:v>-4.5983779816513808</c:v>
                </c:pt>
                <c:pt idx="1">
                  <c:v>-5.3111830275229295</c:v>
                </c:pt>
                <c:pt idx="2">
                  <c:v>-4.86330366972477</c:v>
                </c:pt>
                <c:pt idx="3">
                  <c:v>-4.3271541284403607</c:v>
                </c:pt>
                <c:pt idx="4">
                  <c:v>-5.0903944954128493</c:v>
                </c:pt>
                <c:pt idx="5">
                  <c:v>-4.5984009174311895</c:v>
                </c:pt>
                <c:pt idx="6">
                  <c:v>-5.0084238532110064</c:v>
                </c:pt>
                <c:pt idx="7">
                  <c:v>-5.2607252293577886</c:v>
                </c:pt>
                <c:pt idx="8">
                  <c:v>-6.0113596330275234</c:v>
                </c:pt>
                <c:pt idx="9">
                  <c:v>-4.2892986238532176</c:v>
                </c:pt>
                <c:pt idx="10">
                  <c:v>-4.9011839449541341</c:v>
                </c:pt>
                <c:pt idx="11">
                  <c:v>-4.9201022935779797</c:v>
                </c:pt>
                <c:pt idx="12">
                  <c:v>-5.2985527522935794</c:v>
                </c:pt>
                <c:pt idx="13">
                  <c:v>-5.1976527522935729</c:v>
                </c:pt>
                <c:pt idx="14">
                  <c:v>-4.5731655963302735</c:v>
                </c:pt>
                <c:pt idx="15">
                  <c:v>-4.541629357798171</c:v>
                </c:pt>
                <c:pt idx="16">
                  <c:v>-5.2291715596330262</c:v>
                </c:pt>
                <c:pt idx="17">
                  <c:v>-5.4751674311926681</c:v>
                </c:pt>
                <c:pt idx="18">
                  <c:v>-5.4057857798165116</c:v>
                </c:pt>
                <c:pt idx="19">
                  <c:v>-5.6644082568807201</c:v>
                </c:pt>
                <c:pt idx="20">
                  <c:v>-5.8851582568807261</c:v>
                </c:pt>
                <c:pt idx="21">
                  <c:v>-6.8691733944954105</c:v>
                </c:pt>
                <c:pt idx="22">
                  <c:v>-4.7939394495412815</c:v>
                </c:pt>
                <c:pt idx="23">
                  <c:v>-5.664418348623844</c:v>
                </c:pt>
                <c:pt idx="24">
                  <c:v>-5.4814830275229394</c:v>
                </c:pt>
                <c:pt idx="25">
                  <c:v>-4.838099082568811</c:v>
                </c:pt>
                <c:pt idx="26">
                  <c:v>-5.2354894495412836</c:v>
                </c:pt>
                <c:pt idx="27">
                  <c:v>-5.7211426605504565</c:v>
                </c:pt>
                <c:pt idx="28">
                  <c:v>-5.0651463302752218</c:v>
                </c:pt>
                <c:pt idx="29">
                  <c:v>-5.7022724770642199</c:v>
                </c:pt>
                <c:pt idx="30">
                  <c:v>-6.2510114678899056</c:v>
                </c:pt>
                <c:pt idx="31">
                  <c:v>-5.5003967889908321</c:v>
                </c:pt>
                <c:pt idx="32">
                  <c:v>-6.0680995412844005</c:v>
                </c:pt>
                <c:pt idx="33">
                  <c:v>-5.784245871559631</c:v>
                </c:pt>
                <c:pt idx="34">
                  <c:v>-6.4402903669724774</c:v>
                </c:pt>
                <c:pt idx="35">
                  <c:v>-6.9448967889908317</c:v>
                </c:pt>
                <c:pt idx="36">
                  <c:v>-6.6168761467889814</c:v>
                </c:pt>
                <c:pt idx="37">
                  <c:v>-6.1753458715596325</c:v>
                </c:pt>
                <c:pt idx="38">
                  <c:v>-6.5033490825688158</c:v>
                </c:pt>
                <c:pt idx="39">
                  <c:v>-6.4781215596330304</c:v>
                </c:pt>
                <c:pt idx="40">
                  <c:v>-5.7653321100917454</c:v>
                </c:pt>
                <c:pt idx="41">
                  <c:v>-6.4402811926605583</c:v>
                </c:pt>
                <c:pt idx="42">
                  <c:v>-5.6707192660550367</c:v>
                </c:pt>
                <c:pt idx="43">
                  <c:v>-6.7493701834862447</c:v>
                </c:pt>
                <c:pt idx="44">
                  <c:v>-6.2636651376146828</c:v>
                </c:pt>
                <c:pt idx="45">
                  <c:v>-5.525621559633028</c:v>
                </c:pt>
                <c:pt idx="46">
                  <c:v>-5.4121009174311885</c:v>
                </c:pt>
                <c:pt idx="47">
                  <c:v>-6.4402500000000034</c:v>
                </c:pt>
                <c:pt idx="48">
                  <c:v>-5.6833444954128529</c:v>
                </c:pt>
                <c:pt idx="49">
                  <c:v>-5.7338009174311937</c:v>
                </c:pt>
                <c:pt idx="50">
                  <c:v>-5.5130211009174284</c:v>
                </c:pt>
                <c:pt idx="51">
                  <c:v>-5.6076669724770625</c:v>
                </c:pt>
                <c:pt idx="52">
                  <c:v>-4.9263711009174314</c:v>
                </c:pt>
                <c:pt idx="53">
                  <c:v>-5.8157977064220185</c:v>
                </c:pt>
                <c:pt idx="54">
                  <c:v>-5.5824261467889862</c:v>
                </c:pt>
                <c:pt idx="55">
                  <c:v>-6.1375064220183475</c:v>
                </c:pt>
                <c:pt idx="56">
                  <c:v>-4.8696422018348677</c:v>
                </c:pt>
                <c:pt idx="57">
                  <c:v>-5.5445834862385315</c:v>
                </c:pt>
                <c:pt idx="58">
                  <c:v>-5.1850100917431163</c:v>
                </c:pt>
                <c:pt idx="59">
                  <c:v>-5.4499380733944953</c:v>
                </c:pt>
                <c:pt idx="60">
                  <c:v>-5.0903944954128511</c:v>
                </c:pt>
                <c:pt idx="61">
                  <c:v>-5.1723839449541318</c:v>
                </c:pt>
                <c:pt idx="62">
                  <c:v>-5.3931495412844015</c:v>
                </c:pt>
                <c:pt idx="63">
                  <c:v>-5.3679247706421931</c:v>
                </c:pt>
                <c:pt idx="64">
                  <c:v>-5.0336275229357774</c:v>
                </c:pt>
                <c:pt idx="65">
                  <c:v>-5.3931683486238535</c:v>
                </c:pt>
                <c:pt idx="66">
                  <c:v>-5.8031729357798154</c:v>
                </c:pt>
                <c:pt idx="67">
                  <c:v>-5.9482683486238592</c:v>
                </c:pt>
                <c:pt idx="68">
                  <c:v>-5.7779431192660535</c:v>
                </c:pt>
                <c:pt idx="69">
                  <c:v>-5.9735018348623914</c:v>
                </c:pt>
                <c:pt idx="70">
                  <c:v>-5.4373316513761454</c:v>
                </c:pt>
                <c:pt idx="71">
                  <c:v>-5.3679577981651345</c:v>
                </c:pt>
                <c:pt idx="72">
                  <c:v>-5.645509174311921</c:v>
                </c:pt>
                <c:pt idx="73">
                  <c:v>-6.4780995412844034</c:v>
                </c:pt>
                <c:pt idx="74">
                  <c:v>-6.017654128440368</c:v>
                </c:pt>
                <c:pt idx="75">
                  <c:v>-5.6580972477064089</c:v>
                </c:pt>
                <c:pt idx="76">
                  <c:v>-5.5004165137614676</c:v>
                </c:pt>
                <c:pt idx="77">
                  <c:v>-5.752706880733947</c:v>
                </c:pt>
                <c:pt idx="78">
                  <c:v>-5.3805417431192684</c:v>
                </c:pt>
                <c:pt idx="79">
                  <c:v>-5.7085724770642186</c:v>
                </c:pt>
                <c:pt idx="80">
                  <c:v>-6.0113288990825771</c:v>
                </c:pt>
                <c:pt idx="81">
                  <c:v>-5.4184027522935825</c:v>
                </c:pt>
                <c:pt idx="82">
                  <c:v>-5.7779587155963323</c:v>
                </c:pt>
                <c:pt idx="83">
                  <c:v>-5.3427110091743106</c:v>
                </c:pt>
                <c:pt idx="84">
                  <c:v>-5.0147050458715565</c:v>
                </c:pt>
                <c:pt idx="85">
                  <c:v>-5.3238050458715565</c:v>
                </c:pt>
                <c:pt idx="86">
                  <c:v>-5.4120986238532094</c:v>
                </c:pt>
                <c:pt idx="87">
                  <c:v>-6.0365660550458724</c:v>
                </c:pt>
                <c:pt idx="88">
                  <c:v>-5.5382550458715594</c:v>
                </c:pt>
                <c:pt idx="89">
                  <c:v>-5.4877862385321095</c:v>
                </c:pt>
                <c:pt idx="90">
                  <c:v>-5.7400986238532123</c:v>
                </c:pt>
                <c:pt idx="91">
                  <c:v>-5.4877802752293565</c:v>
                </c:pt>
                <c:pt idx="92">
                  <c:v>-5.5697899082568778</c:v>
                </c:pt>
                <c:pt idx="93">
                  <c:v>-6.301485779816506</c:v>
                </c:pt>
                <c:pt idx="94">
                  <c:v>-5.4310096330275277</c:v>
                </c:pt>
                <c:pt idx="95">
                  <c:v>-5.6644096330275175</c:v>
                </c:pt>
                <c:pt idx="96">
                  <c:v>-5.4373133027522913</c:v>
                </c:pt>
                <c:pt idx="97">
                  <c:v>-6.6673293577981605</c:v>
                </c:pt>
                <c:pt idx="98">
                  <c:v>-5.9419513761467826</c:v>
                </c:pt>
                <c:pt idx="99">
                  <c:v>-6.4213697247706527</c:v>
                </c:pt>
                <c:pt idx="100">
                  <c:v>-6.2762752293577986</c:v>
                </c:pt>
                <c:pt idx="101">
                  <c:v>-6.4907256880733923</c:v>
                </c:pt>
                <c:pt idx="102">
                  <c:v>-6.2951903669724745</c:v>
                </c:pt>
                <c:pt idx="103">
                  <c:v>-6.5159715596330177</c:v>
                </c:pt>
                <c:pt idx="104">
                  <c:v>-6.1627321100917385</c:v>
                </c:pt>
                <c:pt idx="105">
                  <c:v>-5.6454954128440384</c:v>
                </c:pt>
                <c:pt idx="106">
                  <c:v>-5.6518220183486294</c:v>
                </c:pt>
                <c:pt idx="107">
                  <c:v>-5.6770311926605501</c:v>
                </c:pt>
                <c:pt idx="108">
                  <c:v>-5.7274871559633027</c:v>
                </c:pt>
                <c:pt idx="109">
                  <c:v>-5.7401018348623873</c:v>
                </c:pt>
                <c:pt idx="110">
                  <c:v>-5.8851954128440394</c:v>
                </c:pt>
                <c:pt idx="111">
                  <c:v>-6.3771954128440393</c:v>
                </c:pt>
                <c:pt idx="112">
                  <c:v>-6.074415596330268</c:v>
                </c:pt>
                <c:pt idx="113">
                  <c:v>-5.1660944954128434</c:v>
                </c:pt>
                <c:pt idx="114">
                  <c:v>-5.6707316513761468</c:v>
                </c:pt>
                <c:pt idx="115">
                  <c:v>-5.342721559633028</c:v>
                </c:pt>
                <c:pt idx="116">
                  <c:v>-5.2670178899082485</c:v>
                </c:pt>
                <c:pt idx="117">
                  <c:v>-5.4247206422018364</c:v>
                </c:pt>
                <c:pt idx="118">
                  <c:v>-5.3301091743119304</c:v>
                </c:pt>
                <c:pt idx="119">
                  <c:v>-5.4247004587155869</c:v>
                </c:pt>
                <c:pt idx="120">
                  <c:v>-5.3742536697247694</c:v>
                </c:pt>
                <c:pt idx="121">
                  <c:v>-5.1976279816513795</c:v>
                </c:pt>
                <c:pt idx="122">
                  <c:v>-6.1311610091743134</c:v>
                </c:pt>
                <c:pt idx="123">
                  <c:v>-5.3427389908256888</c:v>
                </c:pt>
                <c:pt idx="124">
                  <c:v>-5.1408458715596295</c:v>
                </c:pt>
                <c:pt idx="125">
                  <c:v>-5.5950220183486223</c:v>
                </c:pt>
                <c:pt idx="126">
                  <c:v>-6.1122477064220186</c:v>
                </c:pt>
                <c:pt idx="127">
                  <c:v>-5.1913224770642188</c:v>
                </c:pt>
                <c:pt idx="128">
                  <c:v>-5.8094949541284384</c:v>
                </c:pt>
                <c:pt idx="129">
                  <c:v>-5.2859495412844026</c:v>
                </c:pt>
                <c:pt idx="130">
                  <c:v>-5.1660591743119264</c:v>
                </c:pt>
                <c:pt idx="131">
                  <c:v>-5.1408724770642165</c:v>
                </c:pt>
                <c:pt idx="132">
                  <c:v>-5.2354853211009083</c:v>
                </c:pt>
                <c:pt idx="133">
                  <c:v>-5.292266972477063</c:v>
                </c:pt>
                <c:pt idx="134">
                  <c:v>-5.6454839449541314</c:v>
                </c:pt>
                <c:pt idx="135">
                  <c:v>-5.2985536697247699</c:v>
                </c:pt>
                <c:pt idx="136">
                  <c:v>-6.2699655963302749</c:v>
                </c:pt>
                <c:pt idx="137">
                  <c:v>-5.8725866972477032</c:v>
                </c:pt>
                <c:pt idx="138">
                  <c:v>-5.9104220183486289</c:v>
                </c:pt>
                <c:pt idx="139">
                  <c:v>-6.0050422018348719</c:v>
                </c:pt>
                <c:pt idx="140">
                  <c:v>-5.2165779816513798</c:v>
                </c:pt>
                <c:pt idx="141">
                  <c:v>-5.7905944954128516</c:v>
                </c:pt>
                <c:pt idx="142">
                  <c:v>-5.5382500000000014</c:v>
                </c:pt>
                <c:pt idx="143">
                  <c:v>-5.6770238532110096</c:v>
                </c:pt>
                <c:pt idx="144">
                  <c:v>-5.7022366972477068</c:v>
                </c:pt>
                <c:pt idx="145">
                  <c:v>-6.3519582568807271</c:v>
                </c:pt>
                <c:pt idx="146">
                  <c:v>-6.1438284403669705</c:v>
                </c:pt>
                <c:pt idx="147">
                  <c:v>-5.7464243119266074</c:v>
                </c:pt>
                <c:pt idx="148">
                  <c:v>-5.9608935779816505</c:v>
                </c:pt>
                <c:pt idx="149">
                  <c:v>-6.2825596330275228</c:v>
                </c:pt>
                <c:pt idx="150">
                  <c:v>-6.2132110091743193</c:v>
                </c:pt>
                <c:pt idx="151">
                  <c:v>-5.8725986238532117</c:v>
                </c:pt>
                <c:pt idx="152">
                  <c:v>-6.3267247706421985</c:v>
                </c:pt>
                <c:pt idx="153">
                  <c:v>-5.5319339449541358</c:v>
                </c:pt>
                <c:pt idx="154">
                  <c:v>-6.187945412844039</c:v>
                </c:pt>
                <c:pt idx="155">
                  <c:v>-5.8536252293577888</c:v>
                </c:pt>
                <c:pt idx="156">
                  <c:v>-5.7905811926605528</c:v>
                </c:pt>
                <c:pt idx="157">
                  <c:v>-6.9070674311926732</c:v>
                </c:pt>
                <c:pt idx="158">
                  <c:v>-5.1408467889908298</c:v>
                </c:pt>
                <c:pt idx="159">
                  <c:v>-6.4402642201834874</c:v>
                </c:pt>
                <c:pt idx="160">
                  <c:v>-6.1564197247706423</c:v>
                </c:pt>
                <c:pt idx="161">
                  <c:v>-6.522295871559634</c:v>
                </c:pt>
                <c:pt idx="162">
                  <c:v>-5.361633944954133</c:v>
                </c:pt>
                <c:pt idx="163">
                  <c:v>-5.7905527522935794</c:v>
                </c:pt>
                <c:pt idx="164">
                  <c:v>-5.8347146788990756</c:v>
                </c:pt>
                <c:pt idx="165">
                  <c:v>-5.9861215596330304</c:v>
                </c:pt>
                <c:pt idx="166">
                  <c:v>-5.5382747706421993</c:v>
                </c:pt>
                <c:pt idx="167">
                  <c:v>-6.6358504587155887</c:v>
                </c:pt>
                <c:pt idx="168">
                  <c:v>-4.9768587155963395</c:v>
                </c:pt>
                <c:pt idx="169">
                  <c:v>-6.1375146788990724</c:v>
                </c:pt>
                <c:pt idx="170">
                  <c:v>-5.9671743119266045</c:v>
                </c:pt>
                <c:pt idx="171">
                  <c:v>-5.979765137614689</c:v>
                </c:pt>
                <c:pt idx="172">
                  <c:v>-5.8347155963302679</c:v>
                </c:pt>
                <c:pt idx="173">
                  <c:v>-5.7590298165137614</c:v>
                </c:pt>
                <c:pt idx="174">
                  <c:v>-6.1627412844036762</c:v>
                </c:pt>
                <c:pt idx="175">
                  <c:v>-6.1690224770642201</c:v>
                </c:pt>
                <c:pt idx="176">
                  <c:v>-6.1059536697247685</c:v>
                </c:pt>
                <c:pt idx="177">
                  <c:v>-5.9104068807339454</c:v>
                </c:pt>
                <c:pt idx="178">
                  <c:v>-5.6581045871559539</c:v>
                </c:pt>
                <c:pt idx="179">
                  <c:v>-6.1122591743119274</c:v>
                </c:pt>
                <c:pt idx="180">
                  <c:v>-5.9987059633027506</c:v>
                </c:pt>
                <c:pt idx="181">
                  <c:v>-6.1627211009174285</c:v>
                </c:pt>
                <c:pt idx="182">
                  <c:v>-6.0806972477064205</c:v>
                </c:pt>
                <c:pt idx="183">
                  <c:v>-5.9545917431192699</c:v>
                </c:pt>
                <c:pt idx="184">
                  <c:v>-5.9861110091743113</c:v>
                </c:pt>
                <c:pt idx="185">
                  <c:v>-5.6644119266054886</c:v>
                </c:pt>
                <c:pt idx="186">
                  <c:v>-6.1753302752293555</c:v>
                </c:pt>
                <c:pt idx="187">
                  <c:v>-6.2636711009174322</c:v>
                </c:pt>
                <c:pt idx="188">
                  <c:v>-6.1248738532110041</c:v>
                </c:pt>
                <c:pt idx="189">
                  <c:v>-6.6231908256880665</c:v>
                </c:pt>
                <c:pt idx="190">
                  <c:v>-5.7464224770642263</c:v>
                </c:pt>
                <c:pt idx="191">
                  <c:v>-6.0113399082568826</c:v>
                </c:pt>
                <c:pt idx="192">
                  <c:v>-6.5853522935779818</c:v>
                </c:pt>
                <c:pt idx="193">
                  <c:v>-6.0744018348623872</c:v>
                </c:pt>
                <c:pt idx="194">
                  <c:v>-6.1627123853210986</c:v>
                </c:pt>
                <c:pt idx="195">
                  <c:v>-6.1059669724770576</c:v>
                </c:pt>
                <c:pt idx="196">
                  <c:v>-6.5916458715596322</c:v>
                </c:pt>
                <c:pt idx="197">
                  <c:v>-6.0870252293577867</c:v>
                </c:pt>
                <c:pt idx="198">
                  <c:v>-6.7998045871559567</c:v>
                </c:pt>
                <c:pt idx="199">
                  <c:v>-5.8788665137614684</c:v>
                </c:pt>
                <c:pt idx="200">
                  <c:v>-5.9608940366972432</c:v>
                </c:pt>
                <c:pt idx="201">
                  <c:v>-5.5445770642201806</c:v>
                </c:pt>
                <c:pt idx="202">
                  <c:v>-5.4499211009174324</c:v>
                </c:pt>
                <c:pt idx="203">
                  <c:v>-5.8346972477064174</c:v>
                </c:pt>
                <c:pt idx="204">
                  <c:v>-5.2417862385321081</c:v>
                </c:pt>
                <c:pt idx="205">
                  <c:v>-5.4499293577981698</c:v>
                </c:pt>
                <c:pt idx="206">
                  <c:v>-5.7842366972477048</c:v>
                </c:pt>
                <c:pt idx="207">
                  <c:v>-4.6740637614678882</c:v>
                </c:pt>
                <c:pt idx="208">
                  <c:v>-5.8536321100917421</c:v>
                </c:pt>
                <c:pt idx="209">
                  <c:v>-5.1282371559632987</c:v>
                </c:pt>
                <c:pt idx="210">
                  <c:v>-6.137484403669724</c:v>
                </c:pt>
                <c:pt idx="211">
                  <c:v>-5.2291825688073326</c:v>
                </c:pt>
                <c:pt idx="212">
                  <c:v>-6.1249064220183396</c:v>
                </c:pt>
                <c:pt idx="213">
                  <c:v>-5.5697903669724758</c:v>
                </c:pt>
                <c:pt idx="214">
                  <c:v>-5.1345784403669672</c:v>
                </c:pt>
                <c:pt idx="215">
                  <c:v>-5.5950160550458685</c:v>
                </c:pt>
                <c:pt idx="216">
                  <c:v>-5.7211821100917435</c:v>
                </c:pt>
                <c:pt idx="217">
                  <c:v>-5.0462587155963377</c:v>
                </c:pt>
                <c:pt idx="218">
                  <c:v>-5.4499481651376218</c:v>
                </c:pt>
                <c:pt idx="219">
                  <c:v>-5.8347266055045894</c:v>
                </c:pt>
                <c:pt idx="220">
                  <c:v>-6.1437862385321065</c:v>
                </c:pt>
                <c:pt idx="221">
                  <c:v>-5.8410206422018334</c:v>
                </c:pt>
                <c:pt idx="222">
                  <c:v>-5.8410137614678908</c:v>
                </c:pt>
                <c:pt idx="223">
                  <c:v>-6.0491853211009117</c:v>
                </c:pt>
                <c:pt idx="224">
                  <c:v>-5.7022605504587105</c:v>
                </c:pt>
                <c:pt idx="225">
                  <c:v>-5.6580935779816546</c:v>
                </c:pt>
                <c:pt idx="226">
                  <c:v>-5.1723600917431236</c:v>
                </c:pt>
                <c:pt idx="227">
                  <c:v>-5.6580779816513784</c:v>
                </c:pt>
                <c:pt idx="228">
                  <c:v>-5.1471582568807239</c:v>
                </c:pt>
                <c:pt idx="229">
                  <c:v>-6.1564082568807272</c:v>
                </c:pt>
                <c:pt idx="230">
                  <c:v>-5.7590522935779811</c:v>
                </c:pt>
                <c:pt idx="231">
                  <c:v>-5.8977912844036764</c:v>
                </c:pt>
                <c:pt idx="232">
                  <c:v>-5.3237972477064091</c:v>
                </c:pt>
                <c:pt idx="233">
                  <c:v>-6.0681307339449475</c:v>
                </c:pt>
                <c:pt idx="234">
                  <c:v>-5.5256105504587056</c:v>
                </c:pt>
                <c:pt idx="235">
                  <c:v>-5.7463935779816513</c:v>
                </c:pt>
                <c:pt idx="236">
                  <c:v>-5.7653550458715603</c:v>
                </c:pt>
                <c:pt idx="237">
                  <c:v>-5.0210233944954101</c:v>
                </c:pt>
                <c:pt idx="238">
                  <c:v>-5.1030279816513806</c:v>
                </c:pt>
                <c:pt idx="239">
                  <c:v>-5.6139481651376153</c:v>
                </c:pt>
                <c:pt idx="240">
                  <c:v>-5.7968577981651404</c:v>
                </c:pt>
                <c:pt idx="241">
                  <c:v>-5.4499467889908333</c:v>
                </c:pt>
                <c:pt idx="242">
                  <c:v>-5.7653165137614675</c:v>
                </c:pt>
                <c:pt idx="243">
                  <c:v>-5.0462486238532165</c:v>
                </c:pt>
                <c:pt idx="244">
                  <c:v>-5.456259174311934</c:v>
                </c:pt>
                <c:pt idx="245">
                  <c:v>-5.8977995412843995</c:v>
                </c:pt>
                <c:pt idx="246">
                  <c:v>-5.342718807339442</c:v>
                </c:pt>
                <c:pt idx="247">
                  <c:v>-4.7434706422018396</c:v>
                </c:pt>
                <c:pt idx="248">
                  <c:v>-4.8822587155963335</c:v>
                </c:pt>
                <c:pt idx="249">
                  <c:v>-5.8977733944954105</c:v>
                </c:pt>
                <c:pt idx="250">
                  <c:v>-5.5382665137614735</c:v>
                </c:pt>
                <c:pt idx="251">
                  <c:v>-5.2733458715596404</c:v>
                </c:pt>
                <c:pt idx="252">
                  <c:v>-4.472230275229359</c:v>
                </c:pt>
                <c:pt idx="253">
                  <c:v>-5.5634940366972403</c:v>
                </c:pt>
                <c:pt idx="254">
                  <c:v>-5.3805729357798162</c:v>
                </c:pt>
                <c:pt idx="255">
                  <c:v>-5.5634532110091728</c:v>
                </c:pt>
                <c:pt idx="256">
                  <c:v>-5.6707366972476985</c:v>
                </c:pt>
                <c:pt idx="257">
                  <c:v>-5.3805738532110086</c:v>
                </c:pt>
                <c:pt idx="258">
                  <c:v>-5.0714899082568783</c:v>
                </c:pt>
                <c:pt idx="259">
                  <c:v>-5.3553224770642167</c:v>
                </c:pt>
                <c:pt idx="260">
                  <c:v>-5.2796188073394488</c:v>
                </c:pt>
                <c:pt idx="261">
                  <c:v>-5.2859321100917436</c:v>
                </c:pt>
                <c:pt idx="262">
                  <c:v>-4.8948490825688094</c:v>
                </c:pt>
                <c:pt idx="263">
                  <c:v>-5.0588738532110078</c:v>
                </c:pt>
                <c:pt idx="264">
                  <c:v>-5.5697967889908302</c:v>
                </c:pt>
                <c:pt idx="265">
                  <c:v>-5.0651587155963274</c:v>
                </c:pt>
                <c:pt idx="266">
                  <c:v>-4.5542188073394385</c:v>
                </c:pt>
                <c:pt idx="267">
                  <c:v>-4.5416110091743134</c:v>
                </c:pt>
                <c:pt idx="268">
                  <c:v>-4.8002380733944916</c:v>
                </c:pt>
                <c:pt idx="269">
                  <c:v>-4.6299399082568717</c:v>
                </c:pt>
                <c:pt idx="270">
                  <c:v>-5.1534701834862373</c:v>
                </c:pt>
                <c:pt idx="271">
                  <c:v>-4.4217788990825726</c:v>
                </c:pt>
                <c:pt idx="272">
                  <c:v>-4.2388325688073385</c:v>
                </c:pt>
                <c:pt idx="273">
                  <c:v>-4.421796330275229</c:v>
                </c:pt>
                <c:pt idx="274">
                  <c:v>-4.4406967889908371</c:v>
                </c:pt>
                <c:pt idx="275">
                  <c:v>-4.3902279816513801</c:v>
                </c:pt>
                <c:pt idx="276">
                  <c:v>-4.2199091743119315</c:v>
                </c:pt>
                <c:pt idx="277">
                  <c:v>-4.0054591743119294</c:v>
                </c:pt>
                <c:pt idx="278">
                  <c:v>-4.5479238532110076</c:v>
                </c:pt>
                <c:pt idx="279">
                  <c:v>-4.8128325688073303</c:v>
                </c:pt>
                <c:pt idx="280">
                  <c:v>-4.0811403669724751</c:v>
                </c:pt>
                <c:pt idx="281">
                  <c:v>-4.623633027522934</c:v>
                </c:pt>
                <c:pt idx="282">
                  <c:v>-4.3019192660550356</c:v>
                </c:pt>
                <c:pt idx="283">
                  <c:v>-4.7686733944954103</c:v>
                </c:pt>
                <c:pt idx="284">
                  <c:v>-4.939014220183485</c:v>
                </c:pt>
                <c:pt idx="285">
                  <c:v>-4.9137844036697214</c:v>
                </c:pt>
                <c:pt idx="286">
                  <c:v>-4.6299243119265974</c:v>
                </c:pt>
                <c:pt idx="287">
                  <c:v>-4.9768545871559606</c:v>
                </c:pt>
                <c:pt idx="288">
                  <c:v>-5.1913077981651394</c:v>
                </c:pt>
                <c:pt idx="289">
                  <c:v>-4.9957935779816474</c:v>
                </c:pt>
                <c:pt idx="290">
                  <c:v>-4.8317665137614716</c:v>
                </c:pt>
                <c:pt idx="291">
                  <c:v>-4.7560784403669718</c:v>
                </c:pt>
                <c:pt idx="292">
                  <c:v>-5.279641743119277</c:v>
                </c:pt>
                <c:pt idx="293">
                  <c:v>-4.7939243119266015</c:v>
                </c:pt>
                <c:pt idx="294">
                  <c:v>-5.1471463302752234</c:v>
                </c:pt>
                <c:pt idx="295">
                  <c:v>-5.330088073394494</c:v>
                </c:pt>
                <c:pt idx="296">
                  <c:v>-5.3868733944954093</c:v>
                </c:pt>
                <c:pt idx="297">
                  <c:v>-4.9705848623853104</c:v>
                </c:pt>
                <c:pt idx="298">
                  <c:v>-5.0020779816513796</c:v>
                </c:pt>
                <c:pt idx="299">
                  <c:v>-4.8759385321100845</c:v>
                </c:pt>
                <c:pt idx="300">
                  <c:v>-5.5193128440366985</c:v>
                </c:pt>
                <c:pt idx="301">
                  <c:v>-4.9011834862385371</c:v>
                </c:pt>
                <c:pt idx="302">
                  <c:v>-5.2859362385321065</c:v>
                </c:pt>
                <c:pt idx="303">
                  <c:v>-5.3616316513761442</c:v>
                </c:pt>
                <c:pt idx="304">
                  <c:v>-5.4940816513761375</c:v>
                </c:pt>
                <c:pt idx="305">
                  <c:v>-5.5760738532110103</c:v>
                </c:pt>
                <c:pt idx="306">
                  <c:v>-4.8065628440366961</c:v>
                </c:pt>
                <c:pt idx="307">
                  <c:v>-4.920106422018347</c:v>
                </c:pt>
                <c:pt idx="308">
                  <c:v>-4.9390435779816517</c:v>
                </c:pt>
                <c:pt idx="309">
                  <c:v>-5.166105504587148</c:v>
                </c:pt>
                <c:pt idx="310">
                  <c:v>-6.0933233944954113</c:v>
                </c:pt>
                <c:pt idx="311">
                  <c:v>-5.9356279816513844</c:v>
                </c:pt>
                <c:pt idx="312">
                  <c:v>-4.6929995412843954</c:v>
                </c:pt>
                <c:pt idx="313">
                  <c:v>-5.8662720183486297</c:v>
                </c:pt>
                <c:pt idx="314">
                  <c:v>-4.5289990825688093</c:v>
                </c:pt>
                <c:pt idx="315">
                  <c:v>-5.1282435779816478</c:v>
                </c:pt>
                <c:pt idx="316">
                  <c:v>-4.6488495412843998</c:v>
                </c:pt>
                <c:pt idx="317">
                  <c:v>-4.9011467889908333</c:v>
                </c:pt>
                <c:pt idx="318">
                  <c:v>-4.724567431192658</c:v>
                </c:pt>
                <c:pt idx="319">
                  <c:v>-4.2955995412844041</c:v>
                </c:pt>
                <c:pt idx="320">
                  <c:v>-4.6173256880733895</c:v>
                </c:pt>
                <c:pt idx="321">
                  <c:v>-4.5290082568807275</c:v>
                </c:pt>
                <c:pt idx="322">
                  <c:v>-5.0651646788990741</c:v>
                </c:pt>
                <c:pt idx="323">
                  <c:v>-4.4407027522935838</c:v>
                </c:pt>
                <c:pt idx="324">
                  <c:v>-4.6677637614678886</c:v>
                </c:pt>
                <c:pt idx="325">
                  <c:v>-4.276700458715597</c:v>
                </c:pt>
                <c:pt idx="326">
                  <c:v>-4.9957798165137595</c:v>
                </c:pt>
                <c:pt idx="327">
                  <c:v>-4.3082325688073375</c:v>
                </c:pt>
                <c:pt idx="328">
                  <c:v>-5.1850270642201819</c:v>
                </c:pt>
                <c:pt idx="329">
                  <c:v>-4.2892899082568814</c:v>
                </c:pt>
                <c:pt idx="330">
                  <c:v>-4.9516371559633123</c:v>
                </c:pt>
                <c:pt idx="331">
                  <c:v>-5.1471766055045851</c:v>
                </c:pt>
                <c:pt idx="332">
                  <c:v>-4.9453334862385363</c:v>
                </c:pt>
                <c:pt idx="333">
                  <c:v>-4.1631376146788943</c:v>
                </c:pt>
                <c:pt idx="334">
                  <c:v>-4.6740793577981625</c:v>
                </c:pt>
                <c:pt idx="335">
                  <c:v>-5.6013417431192707</c:v>
                </c:pt>
                <c:pt idx="336">
                  <c:v>-5.9987247706422027</c:v>
                </c:pt>
                <c:pt idx="337">
                  <c:v>-5.3931665137614671</c:v>
                </c:pt>
                <c:pt idx="338">
                  <c:v>-4.4974444954128465</c:v>
                </c:pt>
                <c:pt idx="339">
                  <c:v>-4.9705467889908332</c:v>
                </c:pt>
                <c:pt idx="340">
                  <c:v>-5.0966811926605562</c:v>
                </c:pt>
                <c:pt idx="341">
                  <c:v>-5.3048458715596265</c:v>
                </c:pt>
                <c:pt idx="342">
                  <c:v>-5.3363811926605536</c:v>
                </c:pt>
                <c:pt idx="343">
                  <c:v>-5.412104128440367</c:v>
                </c:pt>
                <c:pt idx="344">
                  <c:v>-5.1723935779816479</c:v>
                </c:pt>
                <c:pt idx="345">
                  <c:v>-5.2417940366972475</c:v>
                </c:pt>
                <c:pt idx="346">
                  <c:v>-4.9894802752293543</c:v>
                </c:pt>
                <c:pt idx="347">
                  <c:v>-4.3523967889908297</c:v>
                </c:pt>
                <c:pt idx="348">
                  <c:v>-5.5697816513761467</c:v>
                </c:pt>
                <c:pt idx="349">
                  <c:v>-4.711943577981649</c:v>
                </c:pt>
                <c:pt idx="350">
                  <c:v>-5.5004183486238505</c:v>
                </c:pt>
                <c:pt idx="351">
                  <c:v>-4.6046839449541315</c:v>
                </c:pt>
                <c:pt idx="352">
                  <c:v>-4.5542587155963314</c:v>
                </c:pt>
                <c:pt idx="353">
                  <c:v>-5.7527353211009116</c:v>
                </c:pt>
                <c:pt idx="354">
                  <c:v>-5.7211637614678912</c:v>
                </c:pt>
                <c:pt idx="355">
                  <c:v>-5.3679366972476936</c:v>
                </c:pt>
                <c:pt idx="356">
                  <c:v>-4.7497889908256914</c:v>
                </c:pt>
                <c:pt idx="357">
                  <c:v>-5.2733123853211117</c:v>
                </c:pt>
                <c:pt idx="358">
                  <c:v>-4.9263862385321069</c:v>
                </c:pt>
                <c:pt idx="359">
                  <c:v>-5.6770454128440404</c:v>
                </c:pt>
                <c:pt idx="360">
                  <c:v>-5.4373233944954134</c:v>
                </c:pt>
                <c:pt idx="361">
                  <c:v>-5.0399518348623884</c:v>
                </c:pt>
                <c:pt idx="362">
                  <c:v>-5.9356284403669779</c:v>
                </c:pt>
                <c:pt idx="363">
                  <c:v>-4.655167431192659</c:v>
                </c:pt>
                <c:pt idx="364">
                  <c:v>-5.1786903669724742</c:v>
                </c:pt>
                <c:pt idx="365">
                  <c:v>-5.2922532110091733</c:v>
                </c:pt>
                <c:pt idx="366">
                  <c:v>-5.3868871559633034</c:v>
                </c:pt>
                <c:pt idx="367">
                  <c:v>-5.6644119266054886</c:v>
                </c:pt>
                <c:pt idx="368">
                  <c:v>-5.3994770642201821</c:v>
                </c:pt>
                <c:pt idx="369">
                  <c:v>-5.5634752293577865</c:v>
                </c:pt>
                <c:pt idx="370">
                  <c:v>-5.6202509174311945</c:v>
                </c:pt>
                <c:pt idx="371">
                  <c:v>-5.7085756880733936</c:v>
                </c:pt>
                <c:pt idx="372">
                  <c:v>-5.5761059633027505</c:v>
                </c:pt>
                <c:pt idx="373">
                  <c:v>-5.437333944954136</c:v>
                </c:pt>
                <c:pt idx="374">
                  <c:v>-6.1375022935779775</c:v>
                </c:pt>
                <c:pt idx="375">
                  <c:v>-5.1093288990825716</c:v>
                </c:pt>
                <c:pt idx="376">
                  <c:v>-5.0336412844036822</c:v>
                </c:pt>
                <c:pt idx="377">
                  <c:v>-5.1787022935779792</c:v>
                </c:pt>
                <c:pt idx="378">
                  <c:v>-5.2670183486238455</c:v>
                </c:pt>
                <c:pt idx="379">
                  <c:v>-5.2228729357798143</c:v>
                </c:pt>
                <c:pt idx="380">
                  <c:v>-5.2417889908256914</c:v>
                </c:pt>
                <c:pt idx="381">
                  <c:v>-5.6202711009174342</c:v>
                </c:pt>
                <c:pt idx="382">
                  <c:v>-5.3048866972476958</c:v>
                </c:pt>
                <c:pt idx="383">
                  <c:v>-5.1408747706421956</c:v>
                </c:pt>
                <c:pt idx="384">
                  <c:v>-5.5824192660550356</c:v>
                </c:pt>
                <c:pt idx="385">
                  <c:v>-6.036563302752298</c:v>
                </c:pt>
                <c:pt idx="386">
                  <c:v>-5.6391788990825704</c:v>
                </c:pt>
                <c:pt idx="387">
                  <c:v>-5.2985458715596305</c:v>
                </c:pt>
                <c:pt idx="388">
                  <c:v>-5.7527050458715596</c:v>
                </c:pt>
                <c:pt idx="389">
                  <c:v>-5.6707183486238542</c:v>
                </c:pt>
                <c:pt idx="390">
                  <c:v>-5.6707311926605524</c:v>
                </c:pt>
                <c:pt idx="391">
                  <c:v>-5.4625720183486228</c:v>
                </c:pt>
                <c:pt idx="392">
                  <c:v>-5.8725481651376139</c:v>
                </c:pt>
                <c:pt idx="393">
                  <c:v>-5.4814788990825765</c:v>
                </c:pt>
                <c:pt idx="394">
                  <c:v>-6.0239619266054962</c:v>
                </c:pt>
                <c:pt idx="395">
                  <c:v>-4.5542619266054967</c:v>
                </c:pt>
                <c:pt idx="396">
                  <c:v>-5.3111885321100845</c:v>
                </c:pt>
                <c:pt idx="397">
                  <c:v>-6.3078165137614635</c:v>
                </c:pt>
                <c:pt idx="398">
                  <c:v>-5.9167142201834855</c:v>
                </c:pt>
                <c:pt idx="399">
                  <c:v>-6.0807275229357796</c:v>
                </c:pt>
                <c:pt idx="400">
                  <c:v>-5.5887238532110102</c:v>
                </c:pt>
                <c:pt idx="401">
                  <c:v>-5.1029917431192615</c:v>
                </c:pt>
                <c:pt idx="402">
                  <c:v>-6.1374986238532099</c:v>
                </c:pt>
                <c:pt idx="403">
                  <c:v>-5.9167408256880734</c:v>
                </c:pt>
                <c:pt idx="404">
                  <c:v>-5.9293678899082582</c:v>
                </c:pt>
                <c:pt idx="405">
                  <c:v>-7.0269059633027444</c:v>
                </c:pt>
                <c:pt idx="406">
                  <c:v>-5.8347266055045894</c:v>
                </c:pt>
                <c:pt idx="407">
                  <c:v>-6.0996522935779813</c:v>
                </c:pt>
                <c:pt idx="408">
                  <c:v>-5.6139417431192644</c:v>
                </c:pt>
                <c:pt idx="409">
                  <c:v>-5.3742536697247703</c:v>
                </c:pt>
                <c:pt idx="410">
                  <c:v>-5.2733330275229333</c:v>
                </c:pt>
                <c:pt idx="411">
                  <c:v>-6.1437784403669715</c:v>
                </c:pt>
                <c:pt idx="412">
                  <c:v>-5.2165412844036778</c:v>
                </c:pt>
                <c:pt idx="413">
                  <c:v>-5.5193348623853149</c:v>
                </c:pt>
                <c:pt idx="414">
                  <c:v>-4.8380821100917411</c:v>
                </c:pt>
                <c:pt idx="415">
                  <c:v>-5.3805733944954106</c:v>
                </c:pt>
                <c:pt idx="416">
                  <c:v>-5.5634752293577856</c:v>
                </c:pt>
                <c:pt idx="417">
                  <c:v>-5.5319518348623831</c:v>
                </c:pt>
                <c:pt idx="418">
                  <c:v>-5.6328614678899065</c:v>
                </c:pt>
                <c:pt idx="419">
                  <c:v>-6.1501243119266045</c:v>
                </c:pt>
                <c:pt idx="420">
                  <c:v>-6.1185825688073301</c:v>
                </c:pt>
                <c:pt idx="421">
                  <c:v>-5.1345532110091705</c:v>
                </c:pt>
                <c:pt idx="422">
                  <c:v>-5.9103944954128522</c:v>
                </c:pt>
                <c:pt idx="423">
                  <c:v>-5.8221027522935769</c:v>
                </c:pt>
                <c:pt idx="424">
                  <c:v>-5.8914944954128492</c:v>
                </c:pt>
                <c:pt idx="425">
                  <c:v>-5.5130123853210984</c:v>
                </c:pt>
                <c:pt idx="426">
                  <c:v>-5.3742435779816518</c:v>
                </c:pt>
                <c:pt idx="427">
                  <c:v>-6.0870293577981673</c:v>
                </c:pt>
                <c:pt idx="428">
                  <c:v>-6.0491701834862424</c:v>
                </c:pt>
                <c:pt idx="429">
                  <c:v>-5.9041004587155914</c:v>
                </c:pt>
                <c:pt idx="430">
                  <c:v>-6.2573119266054888</c:v>
                </c:pt>
                <c:pt idx="431">
                  <c:v>-5.456241743119274</c:v>
                </c:pt>
                <c:pt idx="432">
                  <c:v>-5.9987389908256894</c:v>
                </c:pt>
                <c:pt idx="433">
                  <c:v>-5.3237651376146804</c:v>
                </c:pt>
                <c:pt idx="434">
                  <c:v>-6.1185545871559475</c:v>
                </c:pt>
                <c:pt idx="435">
                  <c:v>-5.7274752293577835</c:v>
                </c:pt>
                <c:pt idx="436">
                  <c:v>-6.4150458715596335</c:v>
                </c:pt>
                <c:pt idx="437">
                  <c:v>-5.5256247706421995</c:v>
                </c:pt>
                <c:pt idx="438">
                  <c:v>-5.1724032110091738</c:v>
                </c:pt>
                <c:pt idx="439">
                  <c:v>-5.0777995412844001</c:v>
                </c:pt>
                <c:pt idx="440">
                  <c:v>-5.1156160550458685</c:v>
                </c:pt>
                <c:pt idx="441">
                  <c:v>-6.3393366972477052</c:v>
                </c:pt>
                <c:pt idx="442">
                  <c:v>-5.7464082568807342</c:v>
                </c:pt>
                <c:pt idx="443">
                  <c:v>-5.5508958715596295</c:v>
                </c:pt>
                <c:pt idx="444">
                  <c:v>-5.563468348623851</c:v>
                </c:pt>
                <c:pt idx="445">
                  <c:v>-5.7590233944954123</c:v>
                </c:pt>
                <c:pt idx="446">
                  <c:v>-5.6013550458715624</c:v>
                </c:pt>
                <c:pt idx="447">
                  <c:v>-6.049189449541287</c:v>
                </c:pt>
                <c:pt idx="448">
                  <c:v>-5.3300931192660519</c:v>
                </c:pt>
                <c:pt idx="449">
                  <c:v>-5.6076284403669705</c:v>
                </c:pt>
                <c:pt idx="450">
                  <c:v>-5.3048426605504506</c:v>
                </c:pt>
                <c:pt idx="451">
                  <c:v>-5.658102752293579</c:v>
                </c:pt>
                <c:pt idx="452">
                  <c:v>-5.6139481651376135</c:v>
                </c:pt>
                <c:pt idx="453">
                  <c:v>-5.7211995412844026</c:v>
                </c:pt>
                <c:pt idx="454">
                  <c:v>-5.7211756880733944</c:v>
                </c:pt>
                <c:pt idx="455">
                  <c:v>-5.4310311926605594</c:v>
                </c:pt>
                <c:pt idx="456">
                  <c:v>-5.2985738532110078</c:v>
                </c:pt>
                <c:pt idx="457">
                  <c:v>-6.0365559633027495</c:v>
                </c:pt>
                <c:pt idx="458">
                  <c:v>-5.4877747706422015</c:v>
                </c:pt>
                <c:pt idx="459">
                  <c:v>-5.9482605504587154</c:v>
                </c:pt>
                <c:pt idx="460">
                  <c:v>-6.4150610091743134</c:v>
                </c:pt>
                <c:pt idx="461">
                  <c:v>-6.5853669724770629</c:v>
                </c:pt>
                <c:pt idx="462">
                  <c:v>-6.3582371559633062</c:v>
                </c:pt>
                <c:pt idx="463">
                  <c:v>-5.7085711009174291</c:v>
                </c:pt>
                <c:pt idx="464">
                  <c:v>-6.2005853211009097</c:v>
                </c:pt>
                <c:pt idx="465">
                  <c:v>-5.4814821100917452</c:v>
                </c:pt>
                <c:pt idx="466">
                  <c:v>-6.3519509174311874</c:v>
                </c:pt>
                <c:pt idx="467">
                  <c:v>-5.1534665137614679</c:v>
                </c:pt>
                <c:pt idx="468">
                  <c:v>-5.897788532110086</c:v>
                </c:pt>
                <c:pt idx="469">
                  <c:v>-6.1879587155963298</c:v>
                </c:pt>
                <c:pt idx="470">
                  <c:v>-5.6581100917431177</c:v>
                </c:pt>
                <c:pt idx="471">
                  <c:v>-5.9545788990825708</c:v>
                </c:pt>
                <c:pt idx="472">
                  <c:v>-5.2733339449541372</c:v>
                </c:pt>
                <c:pt idx="473">
                  <c:v>-6.8944417431192626</c:v>
                </c:pt>
                <c:pt idx="474">
                  <c:v>-4.8948752293577824</c:v>
                </c:pt>
                <c:pt idx="475">
                  <c:v>-5.7968816513761459</c:v>
                </c:pt>
                <c:pt idx="476">
                  <c:v>-6.1248724770642156</c:v>
                </c:pt>
                <c:pt idx="477">
                  <c:v>-5.4688564220183471</c:v>
                </c:pt>
                <c:pt idx="478">
                  <c:v>-5.5382417431192739</c:v>
                </c:pt>
                <c:pt idx="479">
                  <c:v>-5.4689041284403617</c:v>
                </c:pt>
                <c:pt idx="480">
                  <c:v>-5.7842568807339463</c:v>
                </c:pt>
                <c:pt idx="481">
                  <c:v>-4.2766756880734018</c:v>
                </c:pt>
                <c:pt idx="482">
                  <c:v>-4.8317642201834836</c:v>
                </c:pt>
                <c:pt idx="483">
                  <c:v>-5.6391779816513816</c:v>
                </c:pt>
                <c:pt idx="484">
                  <c:v>-4.8570077981651361</c:v>
                </c:pt>
                <c:pt idx="485">
                  <c:v>-5.3616440366972427</c:v>
                </c:pt>
                <c:pt idx="486">
                  <c:v>-5.1786958715596292</c:v>
                </c:pt>
                <c:pt idx="487">
                  <c:v>-4.7434678899082563</c:v>
                </c:pt>
                <c:pt idx="488">
                  <c:v>-4.5352899082568792</c:v>
                </c:pt>
                <c:pt idx="489">
                  <c:v>-4.8759266055045893</c:v>
                </c:pt>
                <c:pt idx="490">
                  <c:v>-4.8191435779816496</c:v>
                </c:pt>
                <c:pt idx="491">
                  <c:v>-4.6362389908256834</c:v>
                </c:pt>
                <c:pt idx="492">
                  <c:v>-4.2514623853211111</c:v>
                </c:pt>
                <c:pt idx="493">
                  <c:v>-4.4091610091743147</c:v>
                </c:pt>
                <c:pt idx="494">
                  <c:v>-4.0811633027522998</c:v>
                </c:pt>
                <c:pt idx="495">
                  <c:v>-3.9928344036697192</c:v>
                </c:pt>
                <c:pt idx="496">
                  <c:v>-4.4028527522935814</c:v>
                </c:pt>
                <c:pt idx="497">
                  <c:v>-5.0336155963302751</c:v>
                </c:pt>
                <c:pt idx="498">
                  <c:v>-5.2480811926605524</c:v>
                </c:pt>
                <c:pt idx="499">
                  <c:v>-5.4625711009174305</c:v>
                </c:pt>
                <c:pt idx="500">
                  <c:v>-5.8536573394495415</c:v>
                </c:pt>
                <c:pt idx="501">
                  <c:v>-5.0210261467889854</c:v>
                </c:pt>
                <c:pt idx="502">
                  <c:v>-4.7939252293577868</c:v>
                </c:pt>
                <c:pt idx="503">
                  <c:v>-5.4373032110091808</c:v>
                </c:pt>
                <c:pt idx="504">
                  <c:v>-5.2354848623853103</c:v>
                </c:pt>
                <c:pt idx="505">
                  <c:v>-5.5698064220183481</c:v>
                </c:pt>
                <c:pt idx="506">
                  <c:v>-4.7750311926605544</c:v>
                </c:pt>
                <c:pt idx="507">
                  <c:v>-5.4940912844036758</c:v>
                </c:pt>
                <c:pt idx="508">
                  <c:v>-5.7211954128440414</c:v>
                </c:pt>
                <c:pt idx="509">
                  <c:v>-6.3772000000000002</c:v>
                </c:pt>
                <c:pt idx="510">
                  <c:v>-5.8851587155963312</c:v>
                </c:pt>
                <c:pt idx="511">
                  <c:v>-5.9040908256880709</c:v>
                </c:pt>
                <c:pt idx="512">
                  <c:v>-5.8157999999999985</c:v>
                </c:pt>
                <c:pt idx="513">
                  <c:v>-5.8725706422018336</c:v>
                </c:pt>
                <c:pt idx="514">
                  <c:v>-6.0050380733944975</c:v>
                </c:pt>
                <c:pt idx="515">
                  <c:v>-6.0996426605504563</c:v>
                </c:pt>
                <c:pt idx="516">
                  <c:v>-5.7401174311926599</c:v>
                </c:pt>
                <c:pt idx="517">
                  <c:v>-6.061796788990832</c:v>
                </c:pt>
                <c:pt idx="518">
                  <c:v>-5.7211830275229349</c:v>
                </c:pt>
                <c:pt idx="519">
                  <c:v>-6.5853449541284395</c:v>
                </c:pt>
                <c:pt idx="520">
                  <c:v>-6.1690206422018337</c:v>
                </c:pt>
                <c:pt idx="521">
                  <c:v>-6.686269266055044</c:v>
                </c:pt>
                <c:pt idx="522">
                  <c:v>-6.3330646788990785</c:v>
                </c:pt>
                <c:pt idx="523">
                  <c:v>-6.5411899082568796</c:v>
                </c:pt>
                <c:pt idx="524">
                  <c:v>-6.2068738532110084</c:v>
                </c:pt>
                <c:pt idx="525">
                  <c:v>-6.2005692660550409</c:v>
                </c:pt>
                <c:pt idx="526">
                  <c:v>-6.2068669724770684</c:v>
                </c:pt>
                <c:pt idx="527">
                  <c:v>-5.6707119266054979</c:v>
                </c:pt>
                <c:pt idx="528">
                  <c:v>-6.2447348623853136</c:v>
                </c:pt>
                <c:pt idx="529">
                  <c:v>-6.030241743119273</c:v>
                </c:pt>
                <c:pt idx="530">
                  <c:v>-6.2825633027522914</c:v>
                </c:pt>
                <c:pt idx="531">
                  <c:v>-6.3519587155963304</c:v>
                </c:pt>
                <c:pt idx="532">
                  <c:v>-5.37423532110091</c:v>
                </c:pt>
                <c:pt idx="533">
                  <c:v>-5.5193495412844031</c:v>
                </c:pt>
                <c:pt idx="534">
                  <c:v>-5.7653197247706496</c:v>
                </c:pt>
                <c:pt idx="535">
                  <c:v>-5.7401238532110099</c:v>
                </c:pt>
                <c:pt idx="536">
                  <c:v>-5.5950100917431174</c:v>
                </c:pt>
                <c:pt idx="537">
                  <c:v>-5.7275155963302664</c:v>
                </c:pt>
                <c:pt idx="538">
                  <c:v>-5.531955504587156</c:v>
                </c:pt>
                <c:pt idx="539">
                  <c:v>-5.273320642201841</c:v>
                </c:pt>
                <c:pt idx="540">
                  <c:v>-6.2321114678898999</c:v>
                </c:pt>
                <c:pt idx="541">
                  <c:v>-5.7338114678899075</c:v>
                </c:pt>
                <c:pt idx="542">
                  <c:v>-5.8284233944954105</c:v>
                </c:pt>
                <c:pt idx="543">
                  <c:v>-6.2447458715596325</c:v>
                </c:pt>
              </c:numCache>
            </c:numRef>
          </c:xVal>
          <c:yVal>
            <c:numRef>
              <c:f>'beam phase'!$B$1:$B$544</c:f>
              <c:numCache>
                <c:formatCode>General</c:formatCode>
                <c:ptCount val="544"/>
                <c:pt idx="0">
                  <c:v>4.2766126351167184</c:v>
                </c:pt>
                <c:pt idx="1">
                  <c:v>5.2434810473249085</c:v>
                </c:pt>
                <c:pt idx="2">
                  <c:v>4.118112580615847</c:v>
                </c:pt>
                <c:pt idx="3">
                  <c:v>9.7807046234898749</c:v>
                </c:pt>
                <c:pt idx="4">
                  <c:v>1.9740836043237353</c:v>
                </c:pt>
                <c:pt idx="5">
                  <c:v>10.322934580797536</c:v>
                </c:pt>
                <c:pt idx="6">
                  <c:v>-3.5275880279771092</c:v>
                </c:pt>
                <c:pt idx="7">
                  <c:v>-13.911220315196658</c:v>
                </c:pt>
                <c:pt idx="8">
                  <c:v>-7.7917977927150623</c:v>
                </c:pt>
                <c:pt idx="9">
                  <c:v>8.7435817921700298</c:v>
                </c:pt>
                <c:pt idx="10">
                  <c:v>1.9204007766372935</c:v>
                </c:pt>
                <c:pt idx="11">
                  <c:v>0.29648447179580295</c:v>
                </c:pt>
                <c:pt idx="12">
                  <c:v>-3.643902693250979</c:v>
                </c:pt>
                <c:pt idx="13">
                  <c:v>4.2153359206103964</c:v>
                </c:pt>
                <c:pt idx="14">
                  <c:v>-2.8619304432736827</c:v>
                </c:pt>
                <c:pt idx="15">
                  <c:v>3.9149451993823221</c:v>
                </c:pt>
                <c:pt idx="16">
                  <c:v>-15.856664083931339</c:v>
                </c:pt>
                <c:pt idx="17">
                  <c:v>-4.5003662321736817</c:v>
                </c:pt>
                <c:pt idx="18">
                  <c:v>-1.8260478835498213</c:v>
                </c:pt>
                <c:pt idx="19">
                  <c:v>-0.53429966391135053</c:v>
                </c:pt>
                <c:pt idx="20">
                  <c:v>-3.9209882777727354</c:v>
                </c:pt>
                <c:pt idx="21">
                  <c:v>-14.148930565900628</c:v>
                </c:pt>
                <c:pt idx="22">
                  <c:v>0.23808301389771824</c:v>
                </c:pt>
                <c:pt idx="23">
                  <c:v>-8.0371420474157453</c:v>
                </c:pt>
                <c:pt idx="24">
                  <c:v>-5.7812199427741007</c:v>
                </c:pt>
                <c:pt idx="25">
                  <c:v>-0.73396626396585052</c:v>
                </c:pt>
                <c:pt idx="26">
                  <c:v>-4.8416966890725819</c:v>
                </c:pt>
                <c:pt idx="27">
                  <c:v>-12.587138527568356</c:v>
                </c:pt>
                <c:pt idx="28">
                  <c:v>-5.5878378281406063</c:v>
                </c:pt>
                <c:pt idx="29">
                  <c:v>-5.5943067308565695</c:v>
                </c:pt>
                <c:pt idx="30">
                  <c:v>-14.377517244981387</c:v>
                </c:pt>
                <c:pt idx="31">
                  <c:v>-3.8823923199200627</c:v>
                </c:pt>
                <c:pt idx="32">
                  <c:v>-15.220952933963121</c:v>
                </c:pt>
                <c:pt idx="33">
                  <c:v>-10.610263039331461</c:v>
                </c:pt>
                <c:pt idx="34">
                  <c:v>-16.931974979562167</c:v>
                </c:pt>
                <c:pt idx="35">
                  <c:v>-17.951609151603193</c:v>
                </c:pt>
                <c:pt idx="36">
                  <c:v>-9.9638822690526059</c:v>
                </c:pt>
                <c:pt idx="37">
                  <c:v>-7.9835165046779855</c:v>
                </c:pt>
                <c:pt idx="38">
                  <c:v>-8.6716964619856505</c:v>
                </c:pt>
                <c:pt idx="39">
                  <c:v>-15.285135866109552</c:v>
                </c:pt>
                <c:pt idx="40">
                  <c:v>-1.8221560087201327</c:v>
                </c:pt>
                <c:pt idx="41">
                  <c:v>-3.2981772231810327</c:v>
                </c:pt>
                <c:pt idx="42">
                  <c:v>-8.1324480606776284</c:v>
                </c:pt>
                <c:pt idx="43">
                  <c:v>-14.810696153147434</c:v>
                </c:pt>
                <c:pt idx="44">
                  <c:v>-13.788999218820972</c:v>
                </c:pt>
                <c:pt idx="45">
                  <c:v>-8.5823724997729052</c:v>
                </c:pt>
                <c:pt idx="46">
                  <c:v>-8.6789911617767057</c:v>
                </c:pt>
                <c:pt idx="47">
                  <c:v>-15.441549999999994</c:v>
                </c:pt>
                <c:pt idx="48">
                  <c:v>-5.8503594649831934</c:v>
                </c:pt>
                <c:pt idx="49">
                  <c:v>-7.4427109637569107</c:v>
                </c:pt>
                <c:pt idx="50">
                  <c:v>-3.2599977109637601</c:v>
                </c:pt>
                <c:pt idx="51">
                  <c:v>-12.023069661186302</c:v>
                </c:pt>
                <c:pt idx="52">
                  <c:v>-2.9998784040330575</c:v>
                </c:pt>
                <c:pt idx="53">
                  <c:v>-12.306133976746315</c:v>
                </c:pt>
                <c:pt idx="54">
                  <c:v>-8.6102570215278433</c:v>
                </c:pt>
                <c:pt idx="55">
                  <c:v>-11.510219320555908</c:v>
                </c:pt>
                <c:pt idx="56">
                  <c:v>-4.7671558179671072</c:v>
                </c:pt>
                <c:pt idx="57">
                  <c:v>-1.5348214642565161</c:v>
                </c:pt>
                <c:pt idx="58">
                  <c:v>-4.0961116904351051</c:v>
                </c:pt>
                <c:pt idx="59">
                  <c:v>-5.6095351939322384</c:v>
                </c:pt>
                <c:pt idx="60">
                  <c:v>-5.7488946134980461</c:v>
                </c:pt>
                <c:pt idx="61">
                  <c:v>-6.0395259560359671</c:v>
                </c:pt>
                <c:pt idx="62">
                  <c:v>-1.5507672903987677</c:v>
                </c:pt>
                <c:pt idx="63">
                  <c:v>-8.7739831501498831</c:v>
                </c:pt>
                <c:pt idx="64">
                  <c:v>-1.4699794077572914</c:v>
                </c:pt>
                <c:pt idx="65">
                  <c:v>-1.3305692751385232</c:v>
                </c:pt>
                <c:pt idx="66">
                  <c:v>-14.385042905804362</c:v>
                </c:pt>
                <c:pt idx="67">
                  <c:v>-8.0073158097919901</c:v>
                </c:pt>
                <c:pt idx="68">
                  <c:v>-4.9766935143973159</c:v>
                </c:pt>
                <c:pt idx="69">
                  <c:v>-6.7457466799890975</c:v>
                </c:pt>
                <c:pt idx="70">
                  <c:v>0.30560293850485698</c:v>
                </c:pt>
                <c:pt idx="71">
                  <c:v>-0.18715606322099634</c:v>
                </c:pt>
                <c:pt idx="72">
                  <c:v>-5.6510502316286741</c:v>
                </c:pt>
                <c:pt idx="73">
                  <c:v>-18.09657372604233</c:v>
                </c:pt>
                <c:pt idx="74">
                  <c:v>-11.680882505223018</c:v>
                </c:pt>
                <c:pt idx="75">
                  <c:v>-9.2459284948678189</c:v>
                </c:pt>
                <c:pt idx="76">
                  <c:v>-2.0701745753474445</c:v>
                </c:pt>
                <c:pt idx="77">
                  <c:v>-6.0519545054046704</c:v>
                </c:pt>
                <c:pt idx="78">
                  <c:v>-7.4064473657916308</c:v>
                </c:pt>
                <c:pt idx="79">
                  <c:v>-3.6403344536288502</c:v>
                </c:pt>
                <c:pt idx="80">
                  <c:v>-6.3861116949768384</c:v>
                </c:pt>
                <c:pt idx="81">
                  <c:v>-6.0475418021618683</c:v>
                </c:pt>
                <c:pt idx="82">
                  <c:v>-7.3477531655917874</c:v>
                </c:pt>
                <c:pt idx="83">
                  <c:v>-1.4487840403306398</c:v>
                </c:pt>
                <c:pt idx="84">
                  <c:v>-4.5543137660096296</c:v>
                </c:pt>
                <c:pt idx="85">
                  <c:v>-4.2282642610591328</c:v>
                </c:pt>
                <c:pt idx="86">
                  <c:v>-2.1415429603052063</c:v>
                </c:pt>
                <c:pt idx="87">
                  <c:v>-5.6834121627759036</c:v>
                </c:pt>
                <c:pt idx="88">
                  <c:v>-5.0808607957126082</c:v>
                </c:pt>
                <c:pt idx="89">
                  <c:v>-6.4523791080025434</c:v>
                </c:pt>
                <c:pt idx="90">
                  <c:v>-1.1699429603052103</c:v>
                </c:pt>
                <c:pt idx="91">
                  <c:v>1.5077109682986625</c:v>
                </c:pt>
                <c:pt idx="92">
                  <c:v>-6.1501912798619269</c:v>
                </c:pt>
                <c:pt idx="93">
                  <c:v>-5.8418597647379453</c:v>
                </c:pt>
                <c:pt idx="94">
                  <c:v>-3.4436369016259416</c:v>
                </c:pt>
                <c:pt idx="95">
                  <c:v>-3.5151616541011887</c:v>
                </c:pt>
                <c:pt idx="96">
                  <c:v>3.4218727086928871</c:v>
                </c:pt>
                <c:pt idx="97">
                  <c:v>-13.791855790716681</c:v>
                </c:pt>
                <c:pt idx="98">
                  <c:v>-7.3530723862294485</c:v>
                </c:pt>
                <c:pt idx="99">
                  <c:v>-4.2993946316650016</c:v>
                </c:pt>
                <c:pt idx="100">
                  <c:v>-11.168226750840221</c:v>
                </c:pt>
                <c:pt idx="101">
                  <c:v>-12.952213915887015</c:v>
                </c:pt>
                <c:pt idx="102">
                  <c:v>-10.133125474611669</c:v>
                </c:pt>
                <c:pt idx="103">
                  <c:v>-16.873176955218501</c:v>
                </c:pt>
                <c:pt idx="104">
                  <c:v>-9.8930015532745958</c:v>
                </c:pt>
                <c:pt idx="105">
                  <c:v>-4.0082927059678539</c:v>
                </c:pt>
                <c:pt idx="106">
                  <c:v>-6.2545156054137445</c:v>
                </c:pt>
                <c:pt idx="107">
                  <c:v>-11.716648015260255</c:v>
                </c:pt>
                <c:pt idx="108">
                  <c:v>-12.326678190571348</c:v>
                </c:pt>
                <c:pt idx="109">
                  <c:v>-11.280950640385148</c:v>
                </c:pt>
                <c:pt idx="110">
                  <c:v>-12.101237260423289</c:v>
                </c:pt>
                <c:pt idx="111">
                  <c:v>-23.346154092106474</c:v>
                </c:pt>
                <c:pt idx="112">
                  <c:v>-13.724268562085552</c:v>
                </c:pt>
                <c:pt idx="113">
                  <c:v>-11.126724316468357</c:v>
                </c:pt>
                <c:pt idx="114">
                  <c:v>-10.266396071396127</c:v>
                </c:pt>
                <c:pt idx="115">
                  <c:v>-10.035496262149161</c:v>
                </c:pt>
                <c:pt idx="116">
                  <c:v>-8.0110870605867888</c:v>
                </c:pt>
                <c:pt idx="117">
                  <c:v>-11.426955595421944</c:v>
                </c:pt>
                <c:pt idx="118">
                  <c:v>-9.9295690435098596</c:v>
                </c:pt>
                <c:pt idx="119">
                  <c:v>-2.1628124125715331</c:v>
                </c:pt>
                <c:pt idx="120">
                  <c:v>-9.9023700926514682</c:v>
                </c:pt>
                <c:pt idx="121">
                  <c:v>-3.6093541965664482</c:v>
                </c:pt>
                <c:pt idx="122">
                  <c:v>-9.4502875056771778</c:v>
                </c:pt>
                <c:pt idx="123">
                  <c:v>-8.1217184349168665</c:v>
                </c:pt>
                <c:pt idx="124">
                  <c:v>-7.5445323462621472</c:v>
                </c:pt>
                <c:pt idx="125">
                  <c:v>-9.4614720410573145</c:v>
                </c:pt>
                <c:pt idx="126">
                  <c:v>-15.600208729221535</c:v>
                </c:pt>
                <c:pt idx="127">
                  <c:v>-5.8003933645199393</c:v>
                </c:pt>
                <c:pt idx="128">
                  <c:v>-13.887529798346804</c:v>
                </c:pt>
                <c:pt idx="129">
                  <c:v>-4.8758494686165896</c:v>
                </c:pt>
                <c:pt idx="130">
                  <c:v>-7.841031914796984</c:v>
                </c:pt>
                <c:pt idx="131">
                  <c:v>-12.913339404123906</c:v>
                </c:pt>
                <c:pt idx="132">
                  <c:v>-5.5360523026614681</c:v>
                </c:pt>
                <c:pt idx="133">
                  <c:v>-12.253862730493239</c:v>
                </c:pt>
                <c:pt idx="134">
                  <c:v>-13.83140120356072</c:v>
                </c:pt>
                <c:pt idx="135">
                  <c:v>-8.0811908847306739</c:v>
                </c:pt>
                <c:pt idx="136">
                  <c:v>-19.066911631392493</c:v>
                </c:pt>
                <c:pt idx="137">
                  <c:v>-9.2516014215641587</c:v>
                </c:pt>
                <c:pt idx="138">
                  <c:v>-13.481747288582074</c:v>
                </c:pt>
                <c:pt idx="139">
                  <c:v>-17.21475185757107</c:v>
                </c:pt>
                <c:pt idx="140">
                  <c:v>-8.0785012262694202</c:v>
                </c:pt>
                <c:pt idx="141">
                  <c:v>-12.026450059042618</c:v>
                </c:pt>
                <c:pt idx="142">
                  <c:v>-8.8407321782178236</c:v>
                </c:pt>
                <c:pt idx="143">
                  <c:v>-6.9744672358978974</c:v>
                </c:pt>
                <c:pt idx="144">
                  <c:v>-9.5574751839404151</c:v>
                </c:pt>
                <c:pt idx="145">
                  <c:v>-20.49222392133704</c:v>
                </c:pt>
                <c:pt idx="146">
                  <c:v>-19.684176510128083</c:v>
                </c:pt>
                <c:pt idx="147">
                  <c:v>-17.676636084112989</c:v>
                </c:pt>
                <c:pt idx="148">
                  <c:v>-22.847937115087699</c:v>
                </c:pt>
                <c:pt idx="149">
                  <c:v>-25.84577205014077</c:v>
                </c:pt>
                <c:pt idx="150">
                  <c:v>-13.619290971023707</c:v>
                </c:pt>
                <c:pt idx="151">
                  <c:v>-20.311068702879506</c:v>
                </c:pt>
                <c:pt idx="152">
                  <c:v>-16.435805922427111</c:v>
                </c:pt>
                <c:pt idx="153">
                  <c:v>-9.7277917976201191</c:v>
                </c:pt>
                <c:pt idx="154">
                  <c:v>-24.162084290126209</c:v>
                </c:pt>
                <c:pt idx="155">
                  <c:v>-15.943556948860024</c:v>
                </c:pt>
                <c:pt idx="156">
                  <c:v>-18.597815837042429</c:v>
                </c:pt>
                <c:pt idx="157">
                  <c:v>-24.052644449995462</c:v>
                </c:pt>
                <c:pt idx="158">
                  <c:v>-13.184411626850761</c:v>
                </c:pt>
                <c:pt idx="159">
                  <c:v>-19.353878354073938</c:v>
                </c:pt>
                <c:pt idx="160">
                  <c:v>-16.284311958397669</c:v>
                </c:pt>
                <c:pt idx="161">
                  <c:v>-25.182659573984878</c:v>
                </c:pt>
                <c:pt idx="162">
                  <c:v>-12.523213579798352</c:v>
                </c:pt>
                <c:pt idx="163">
                  <c:v>-15.989674970478704</c:v>
                </c:pt>
                <c:pt idx="164">
                  <c:v>-15.217227895358347</c:v>
                </c:pt>
                <c:pt idx="165">
                  <c:v>-16.691698242347172</c:v>
                </c:pt>
                <c:pt idx="166">
                  <c:v>-9.484314338268705</c:v>
                </c:pt>
                <c:pt idx="167">
                  <c:v>-20.547034689799229</c:v>
                </c:pt>
                <c:pt idx="168">
                  <c:v>-3.1018076210373349</c:v>
                </c:pt>
                <c:pt idx="169">
                  <c:v>-14.270836806249442</c:v>
                </c:pt>
                <c:pt idx="170">
                  <c:v>-15.525104895994179</c:v>
                </c:pt>
                <c:pt idx="171">
                  <c:v>-16.613436842583308</c:v>
                </c:pt>
                <c:pt idx="172">
                  <c:v>-19.99330123535287</c:v>
                </c:pt>
                <c:pt idx="173">
                  <c:v>-10.449140480515945</c:v>
                </c:pt>
                <c:pt idx="174">
                  <c:v>-14.923101289853753</c:v>
                </c:pt>
                <c:pt idx="175">
                  <c:v>-15.204630988282316</c:v>
                </c:pt>
                <c:pt idx="176">
                  <c:v>-12.185396825324757</c:v>
                </c:pt>
                <c:pt idx="177">
                  <c:v>-17.10615549550371</c:v>
                </c:pt>
                <c:pt idx="178">
                  <c:v>-12.751815214824251</c:v>
                </c:pt>
                <c:pt idx="179">
                  <c:v>-20.156095281133613</c:v>
                </c:pt>
                <c:pt idx="180">
                  <c:v>-11.310266313924986</c:v>
                </c:pt>
                <c:pt idx="181">
                  <c:v>-20.427400681260782</c:v>
                </c:pt>
                <c:pt idx="182">
                  <c:v>-21.576402752293578</c:v>
                </c:pt>
                <c:pt idx="183">
                  <c:v>-18.382998355890631</c:v>
                </c:pt>
                <c:pt idx="184">
                  <c:v>-20.502485030429629</c:v>
                </c:pt>
                <c:pt idx="185">
                  <c:v>-19.774010845671697</c:v>
                </c:pt>
                <c:pt idx="186">
                  <c:v>-18.094536061404302</c:v>
                </c:pt>
                <c:pt idx="187">
                  <c:v>-23.696760582250871</c:v>
                </c:pt>
                <c:pt idx="188">
                  <c:v>-20.329778622036532</c:v>
                </c:pt>
                <c:pt idx="189">
                  <c:v>-23.388116105004986</c:v>
                </c:pt>
                <c:pt idx="190">
                  <c:v>-13.69655277046053</c:v>
                </c:pt>
                <c:pt idx="191">
                  <c:v>-17.987555141248087</c:v>
                </c:pt>
                <c:pt idx="192">
                  <c:v>-23.730798201471512</c:v>
                </c:pt>
                <c:pt idx="193">
                  <c:v>-21.260936778998989</c:v>
                </c:pt>
                <c:pt idx="194">
                  <c:v>-20.562944050322436</c:v>
                </c:pt>
                <c:pt idx="195">
                  <c:v>-30.002451839404127</c:v>
                </c:pt>
                <c:pt idx="196">
                  <c:v>-25.09635016804436</c:v>
                </c:pt>
                <c:pt idx="197">
                  <c:v>-15.879459919157073</c:v>
                </c:pt>
                <c:pt idx="198">
                  <c:v>-24.210736006903428</c:v>
                </c:pt>
                <c:pt idx="199">
                  <c:v>-20.541898832773182</c:v>
                </c:pt>
                <c:pt idx="200">
                  <c:v>-24.050435666273053</c:v>
                </c:pt>
                <c:pt idx="201">
                  <c:v>-23.738440757561957</c:v>
                </c:pt>
                <c:pt idx="202">
                  <c:v>-16.939955136706331</c:v>
                </c:pt>
                <c:pt idx="203">
                  <c:v>-23.685455227541087</c:v>
                </c:pt>
                <c:pt idx="204">
                  <c:v>-20.501467226814459</c:v>
                </c:pt>
                <c:pt idx="205">
                  <c:v>-17.549687473884987</c:v>
                </c:pt>
                <c:pt idx="206">
                  <c:v>-23.261640530475017</c:v>
                </c:pt>
                <c:pt idx="207">
                  <c:v>-15.090722377145974</c:v>
                </c:pt>
                <c:pt idx="208">
                  <c:v>-28.019181751294433</c:v>
                </c:pt>
                <c:pt idx="209">
                  <c:v>-20.919964824234736</c:v>
                </c:pt>
                <c:pt idx="210">
                  <c:v>-22.942300744845102</c:v>
                </c:pt>
                <c:pt idx="211">
                  <c:v>-26.966880797529257</c:v>
                </c:pt>
                <c:pt idx="212">
                  <c:v>-25.207454964120274</c:v>
                </c:pt>
                <c:pt idx="213">
                  <c:v>-21.054164088473065</c:v>
                </c:pt>
                <c:pt idx="214">
                  <c:v>-16.882719579434958</c:v>
                </c:pt>
                <c:pt idx="215">
                  <c:v>-19.470893845944229</c:v>
                </c:pt>
                <c:pt idx="216">
                  <c:v>-14.534727790898348</c:v>
                </c:pt>
                <c:pt idx="217">
                  <c:v>-15.937942274502692</c:v>
                </c:pt>
                <c:pt idx="218">
                  <c:v>-14.839835993278239</c:v>
                </c:pt>
                <c:pt idx="219">
                  <c:v>-19.265024879643885</c:v>
                </c:pt>
                <c:pt idx="220">
                  <c:v>-22.461778117903528</c:v>
                </c:pt>
                <c:pt idx="221">
                  <c:v>-14.194779357798163</c:v>
                </c:pt>
                <c:pt idx="222">
                  <c:v>-12.077702080116254</c:v>
                </c:pt>
                <c:pt idx="223">
                  <c:v>-14.477743391770364</c:v>
                </c:pt>
                <c:pt idx="224">
                  <c:v>-14.672211726769017</c:v>
                </c:pt>
                <c:pt idx="225">
                  <c:v>-12.091242065582703</c:v>
                </c:pt>
                <c:pt idx="226">
                  <c:v>-18.758761690435087</c:v>
                </c:pt>
                <c:pt idx="227">
                  <c:v>-20.068268553002092</c:v>
                </c:pt>
                <c:pt idx="228">
                  <c:v>-13.787720951040058</c:v>
                </c:pt>
                <c:pt idx="229">
                  <c:v>-16.67385807975295</c:v>
                </c:pt>
                <c:pt idx="230">
                  <c:v>-18.493851666818099</c:v>
                </c:pt>
                <c:pt idx="231">
                  <c:v>-19.35440475520031</c:v>
                </c:pt>
                <c:pt idx="232">
                  <c:v>-11.731179980016336</c:v>
                </c:pt>
                <c:pt idx="233">
                  <c:v>-9.4794752066491252</c:v>
                </c:pt>
                <c:pt idx="234">
                  <c:v>-17.30465974657098</c:v>
                </c:pt>
                <c:pt idx="235">
                  <c:v>-14.594240085384685</c:v>
                </c:pt>
                <c:pt idx="236">
                  <c:v>-12.238026142247248</c:v>
                </c:pt>
                <c:pt idx="237">
                  <c:v>-7.8167518530293396</c:v>
                </c:pt>
                <c:pt idx="238">
                  <c:v>-16.067475978744667</c:v>
                </c:pt>
                <c:pt idx="239">
                  <c:v>-16.04772213189208</c:v>
                </c:pt>
                <c:pt idx="240">
                  <c:v>-15.339811508765564</c:v>
                </c:pt>
                <c:pt idx="241">
                  <c:v>-14.348671032791341</c:v>
                </c:pt>
                <c:pt idx="242">
                  <c:v>-14.18581219910982</c:v>
                </c:pt>
                <c:pt idx="243">
                  <c:v>-10.027139494958671</c:v>
                </c:pt>
                <c:pt idx="244">
                  <c:v>-12.0898437959851</c:v>
                </c:pt>
                <c:pt idx="245">
                  <c:v>-14.341159864656181</c:v>
                </c:pt>
                <c:pt idx="246">
                  <c:v>-12.237271291670428</c:v>
                </c:pt>
                <c:pt idx="247">
                  <c:v>1.9997716323008428</c:v>
                </c:pt>
                <c:pt idx="248">
                  <c:v>-2.6882957398492149</c:v>
                </c:pt>
                <c:pt idx="249">
                  <c:v>-19.89636818966299</c:v>
                </c:pt>
                <c:pt idx="250">
                  <c:v>-13.430469129802887</c:v>
                </c:pt>
                <c:pt idx="251">
                  <c:v>-14.389838286856227</c:v>
                </c:pt>
                <c:pt idx="252">
                  <c:v>-10.04228160595876</c:v>
                </c:pt>
                <c:pt idx="253">
                  <c:v>-12.60924556726315</c:v>
                </c:pt>
                <c:pt idx="254">
                  <c:v>-10.57347062857662</c:v>
                </c:pt>
                <c:pt idx="255">
                  <c:v>-14.082755699881927</c:v>
                </c:pt>
                <c:pt idx="256">
                  <c:v>-20.038680134435467</c:v>
                </c:pt>
                <c:pt idx="257">
                  <c:v>-16.111697433917691</c:v>
                </c:pt>
                <c:pt idx="258">
                  <c:v>-16.94581801253517</c:v>
                </c:pt>
                <c:pt idx="259">
                  <c:v>-23.368800295213006</c:v>
                </c:pt>
                <c:pt idx="260">
                  <c:v>-18.177325747115997</c:v>
                </c:pt>
                <c:pt idx="261">
                  <c:v>-17.425752048324064</c:v>
                </c:pt>
                <c:pt idx="262">
                  <c:v>-14.768285570896548</c:v>
                </c:pt>
                <c:pt idx="263">
                  <c:v>-17.110861790353368</c:v>
                </c:pt>
                <c:pt idx="264">
                  <c:v>-14.042595290217102</c:v>
                </c:pt>
                <c:pt idx="265">
                  <c:v>-14.276158116086842</c:v>
                </c:pt>
                <c:pt idx="266">
                  <c:v>-14.448418816422944</c:v>
                </c:pt>
                <c:pt idx="267">
                  <c:v>-11.920521664093018</c:v>
                </c:pt>
                <c:pt idx="268">
                  <c:v>-15.404872817694622</c:v>
                </c:pt>
                <c:pt idx="269">
                  <c:v>-11.341092765010448</c:v>
                </c:pt>
                <c:pt idx="270">
                  <c:v>-16.965456549186978</c:v>
                </c:pt>
                <c:pt idx="271">
                  <c:v>-10.465312190026356</c:v>
                </c:pt>
                <c:pt idx="272">
                  <c:v>-15.153344658915426</c:v>
                </c:pt>
                <c:pt idx="273">
                  <c:v>-15.461524461803979</c:v>
                </c:pt>
                <c:pt idx="274">
                  <c:v>-8.4140348941775027</c:v>
                </c:pt>
                <c:pt idx="275">
                  <c:v>-1.6053037015169433</c:v>
                </c:pt>
                <c:pt idx="276">
                  <c:v>-8.4146452811336214</c:v>
                </c:pt>
                <c:pt idx="277">
                  <c:v>-2.0747111227177792</c:v>
                </c:pt>
                <c:pt idx="278">
                  <c:v>-10.051243473521666</c:v>
                </c:pt>
                <c:pt idx="279">
                  <c:v>-18.423868421291704</c:v>
                </c:pt>
                <c:pt idx="280">
                  <c:v>-6.1315428013443514</c:v>
                </c:pt>
                <c:pt idx="281">
                  <c:v>-6.0971293487146871</c:v>
                </c:pt>
                <c:pt idx="282">
                  <c:v>-2.9637975656281252</c:v>
                </c:pt>
                <c:pt idx="283">
                  <c:v>-14.92836323916795</c:v>
                </c:pt>
                <c:pt idx="284">
                  <c:v>-16.248407561994711</c:v>
                </c:pt>
                <c:pt idx="285">
                  <c:v>-13.072656190389715</c:v>
                </c:pt>
                <c:pt idx="286">
                  <c:v>-8.1740390544100237</c:v>
                </c:pt>
                <c:pt idx="287">
                  <c:v>-10.875642442547026</c:v>
                </c:pt>
                <c:pt idx="288">
                  <c:v>-8.5610535879734719</c:v>
                </c:pt>
                <c:pt idx="289">
                  <c:v>-16.242419293305442</c:v>
                </c:pt>
                <c:pt idx="290">
                  <c:v>-11.647306753565271</c:v>
                </c:pt>
                <c:pt idx="291">
                  <c:v>-14.24656809428649</c:v>
                </c:pt>
                <c:pt idx="292">
                  <c:v>-12.65601964301935</c:v>
                </c:pt>
                <c:pt idx="293">
                  <c:v>-10.584376678172401</c:v>
                </c:pt>
                <c:pt idx="294">
                  <c:v>-15.921755649922792</c:v>
                </c:pt>
                <c:pt idx="295">
                  <c:v>-14.925858461258969</c:v>
                </c:pt>
                <c:pt idx="296">
                  <c:v>-19.763665219365929</c:v>
                </c:pt>
                <c:pt idx="297">
                  <c:v>-13.134436919792901</c:v>
                </c:pt>
                <c:pt idx="298">
                  <c:v>-12.831908156962488</c:v>
                </c:pt>
                <c:pt idx="299">
                  <c:v>-10.34988721046418</c:v>
                </c:pt>
                <c:pt idx="300">
                  <c:v>-11.6203287401217</c:v>
                </c:pt>
                <c:pt idx="301">
                  <c:v>-11.815038295939702</c:v>
                </c:pt>
                <c:pt idx="302">
                  <c:v>-10.922215246616409</c:v>
                </c:pt>
                <c:pt idx="303">
                  <c:v>-8.7463950812971021</c:v>
                </c:pt>
                <c:pt idx="304">
                  <c:v>-9.2914411209010819</c:v>
                </c:pt>
                <c:pt idx="305">
                  <c:v>-15.950073671541464</c:v>
                </c:pt>
                <c:pt idx="306">
                  <c:v>-3.4245252747751813</c:v>
                </c:pt>
                <c:pt idx="307">
                  <c:v>-6.9184391225361104</c:v>
                </c:pt>
                <c:pt idx="308">
                  <c:v>-12.94578810518667</c:v>
                </c:pt>
                <c:pt idx="309">
                  <c:v>-17.189925188482196</c:v>
                </c:pt>
                <c:pt idx="310">
                  <c:v>-17.549895417385791</c:v>
                </c:pt>
                <c:pt idx="311">
                  <c:v>-18.943975978744657</c:v>
                </c:pt>
                <c:pt idx="312">
                  <c:v>-12.09095293396312</c:v>
                </c:pt>
                <c:pt idx="313">
                  <c:v>-19.792380456898901</c:v>
                </c:pt>
                <c:pt idx="314">
                  <c:v>-8.4612118085203107</c:v>
                </c:pt>
                <c:pt idx="315">
                  <c:v>-13.027598006176769</c:v>
                </c:pt>
                <c:pt idx="316">
                  <c:v>-15.776430656735409</c:v>
                </c:pt>
                <c:pt idx="317">
                  <c:v>-14.304728458533923</c:v>
                </c:pt>
                <c:pt idx="318">
                  <c:v>-12.432011776728139</c:v>
                </c:pt>
                <c:pt idx="319">
                  <c:v>-3.7152875874284659</c:v>
                </c:pt>
                <c:pt idx="320">
                  <c:v>-11.895684212916736</c:v>
                </c:pt>
                <c:pt idx="321">
                  <c:v>-10.08709570351531</c:v>
                </c:pt>
                <c:pt idx="322">
                  <c:v>-18.916757103279132</c:v>
                </c:pt>
                <c:pt idx="323">
                  <c:v>-7.4147507130529542</c:v>
                </c:pt>
                <c:pt idx="324">
                  <c:v>-14.470430297938076</c:v>
                </c:pt>
                <c:pt idx="325">
                  <c:v>-5.7666421155418384</c:v>
                </c:pt>
                <c:pt idx="326">
                  <c:v>-16.852193450812965</c:v>
                </c:pt>
                <c:pt idx="327">
                  <c:v>-8.0722684212916569</c:v>
                </c:pt>
                <c:pt idx="328">
                  <c:v>-16.662975906076845</c:v>
                </c:pt>
                <c:pt idx="329">
                  <c:v>-4.7886328640203484</c:v>
                </c:pt>
                <c:pt idx="330">
                  <c:v>-12.984015319284234</c:v>
                </c:pt>
                <c:pt idx="331">
                  <c:v>-11.636818444000356</c:v>
                </c:pt>
                <c:pt idx="332">
                  <c:v>-11.313630870197127</c:v>
                </c:pt>
                <c:pt idx="333">
                  <c:v>-3.9832811972022841</c:v>
                </c:pt>
                <c:pt idx="334">
                  <c:v>-11.144497869924622</c:v>
                </c:pt>
                <c:pt idx="335">
                  <c:v>-19.938735484603512</c:v>
                </c:pt>
                <c:pt idx="336">
                  <c:v>-22.369761367971662</c:v>
                </c:pt>
                <c:pt idx="337">
                  <c:v>-17.233845367426682</c:v>
                </c:pt>
                <c:pt idx="338">
                  <c:v>-9.3395673857752755</c:v>
                </c:pt>
                <c:pt idx="339">
                  <c:v>-11.948938359524025</c:v>
                </c:pt>
                <c:pt idx="340">
                  <c:v>-20.020032668725563</c:v>
                </c:pt>
                <c:pt idx="341">
                  <c:v>-14.493766009628505</c:v>
                </c:pt>
                <c:pt idx="342">
                  <c:v>-8.72088217367609</c:v>
                </c:pt>
                <c:pt idx="343">
                  <c:v>-19.63688597056953</c:v>
                </c:pt>
                <c:pt idx="344">
                  <c:v>-14.965005431919355</c:v>
                </c:pt>
                <c:pt idx="345">
                  <c:v>-16.352106953401762</c:v>
                </c:pt>
                <c:pt idx="346">
                  <c:v>-13.657486061404326</c:v>
                </c:pt>
                <c:pt idx="347">
                  <c:v>-13.176754696157703</c:v>
                </c:pt>
                <c:pt idx="348">
                  <c:v>-27.828773794168413</c:v>
                </c:pt>
                <c:pt idx="349">
                  <c:v>-16.170643550731178</c:v>
                </c:pt>
                <c:pt idx="350">
                  <c:v>-22.292220265237503</c:v>
                </c:pt>
                <c:pt idx="351">
                  <c:v>-19.699055659006309</c:v>
                </c:pt>
                <c:pt idx="352">
                  <c:v>-12.51764128440367</c:v>
                </c:pt>
                <c:pt idx="353">
                  <c:v>-24.224703292760459</c:v>
                </c:pt>
                <c:pt idx="354">
                  <c:v>-28.795164951403386</c:v>
                </c:pt>
                <c:pt idx="355">
                  <c:v>-21.781068253247327</c:v>
                </c:pt>
                <c:pt idx="356">
                  <c:v>-17.419942692342627</c:v>
                </c:pt>
                <c:pt idx="357">
                  <c:v>-23.112129198837316</c:v>
                </c:pt>
                <c:pt idx="358">
                  <c:v>-20.630619702061939</c:v>
                </c:pt>
                <c:pt idx="359">
                  <c:v>-24.673014983195554</c:v>
                </c:pt>
                <c:pt idx="360">
                  <c:v>-27.724141952039236</c:v>
                </c:pt>
                <c:pt idx="361">
                  <c:v>-18.433906580979173</c:v>
                </c:pt>
                <c:pt idx="362">
                  <c:v>-30.985718094286486</c:v>
                </c:pt>
                <c:pt idx="363">
                  <c:v>-16.464543459896458</c:v>
                </c:pt>
                <c:pt idx="364">
                  <c:v>-21.919524484512664</c:v>
                </c:pt>
                <c:pt idx="365">
                  <c:v>-30.443514115723485</c:v>
                </c:pt>
                <c:pt idx="366">
                  <c:v>-24.912346507403008</c:v>
                </c:pt>
                <c:pt idx="367">
                  <c:v>-27.005919756562822</c:v>
                </c:pt>
                <c:pt idx="368">
                  <c:v>-30.658076401126326</c:v>
                </c:pt>
                <c:pt idx="369">
                  <c:v>-23.313076255790715</c:v>
                </c:pt>
                <c:pt idx="370">
                  <c:v>-25.339476805341086</c:v>
                </c:pt>
                <c:pt idx="371">
                  <c:v>-29.654590648560259</c:v>
                </c:pt>
                <c:pt idx="372">
                  <c:v>-23.84242175946952</c:v>
                </c:pt>
                <c:pt idx="373">
                  <c:v>-24.269030411481506</c:v>
                </c:pt>
                <c:pt idx="374">
                  <c:v>-36.152632359887342</c:v>
                </c:pt>
                <c:pt idx="375">
                  <c:v>-19.837944368244198</c:v>
                </c:pt>
                <c:pt idx="376">
                  <c:v>-23.284002279952727</c:v>
                </c:pt>
                <c:pt idx="377">
                  <c:v>-19.887150181669533</c:v>
                </c:pt>
                <c:pt idx="378">
                  <c:v>-24.303938087019731</c:v>
                </c:pt>
                <c:pt idx="379">
                  <c:v>-21.604369638477614</c:v>
                </c:pt>
                <c:pt idx="380">
                  <c:v>-27.089776355708931</c:v>
                </c:pt>
                <c:pt idx="381">
                  <c:v>-26.389502166409287</c:v>
                </c:pt>
                <c:pt idx="382">
                  <c:v>-22.843390530475027</c:v>
                </c:pt>
                <c:pt idx="383">
                  <c:v>-19.518550971932029</c:v>
                </c:pt>
                <c:pt idx="384">
                  <c:v>-18.213229248796427</c:v>
                </c:pt>
                <c:pt idx="385">
                  <c:v>-20.045481251703119</c:v>
                </c:pt>
                <c:pt idx="386">
                  <c:v>-16.95396169497684</c:v>
                </c:pt>
                <c:pt idx="387">
                  <c:v>-12.010461059133437</c:v>
                </c:pt>
                <c:pt idx="388">
                  <c:v>-22.310874162049256</c:v>
                </c:pt>
                <c:pt idx="389">
                  <c:v>-18.87010739395043</c:v>
                </c:pt>
                <c:pt idx="390">
                  <c:v>-22.409834153874101</c:v>
                </c:pt>
                <c:pt idx="391">
                  <c:v>-25.971360654918705</c:v>
                </c:pt>
                <c:pt idx="392">
                  <c:v>-17.279551834862382</c:v>
                </c:pt>
                <c:pt idx="393">
                  <c:v>-17.890767635570889</c:v>
                </c:pt>
                <c:pt idx="394">
                  <c:v>-28.797230152602445</c:v>
                </c:pt>
                <c:pt idx="395">
                  <c:v>-11.247335103097447</c:v>
                </c:pt>
                <c:pt idx="396">
                  <c:v>-19.907086715414671</c:v>
                </c:pt>
                <c:pt idx="397">
                  <c:v>-31.765148832773114</c:v>
                </c:pt>
                <c:pt idx="398">
                  <c:v>-26.380982809519466</c:v>
                </c:pt>
                <c:pt idx="399">
                  <c:v>-19.103654655282035</c:v>
                </c:pt>
                <c:pt idx="400">
                  <c:v>-20.239313770551323</c:v>
                </c:pt>
                <c:pt idx="401">
                  <c:v>-17.811932019257004</c:v>
                </c:pt>
                <c:pt idx="402">
                  <c:v>-23.94153008901808</c:v>
                </c:pt>
                <c:pt idx="403">
                  <c:v>-25.669624520846597</c:v>
                </c:pt>
                <c:pt idx="404">
                  <c:v>-27.215146961576874</c:v>
                </c:pt>
                <c:pt idx="405">
                  <c:v>-32.231680175311062</c:v>
                </c:pt>
                <c:pt idx="406">
                  <c:v>-27.8855862657825</c:v>
                </c:pt>
                <c:pt idx="407">
                  <c:v>-23.50518136978835</c:v>
                </c:pt>
                <c:pt idx="408">
                  <c:v>-24.837685979653031</c:v>
                </c:pt>
                <c:pt idx="409">
                  <c:v>-20.67391068671089</c:v>
                </c:pt>
                <c:pt idx="410">
                  <c:v>-17.30285905168499</c:v>
                </c:pt>
                <c:pt idx="411">
                  <c:v>-27.37335819329644</c:v>
                </c:pt>
                <c:pt idx="412">
                  <c:v>-13.430455745299302</c:v>
                </c:pt>
                <c:pt idx="413">
                  <c:v>-10.95978394949587</c:v>
                </c:pt>
                <c:pt idx="414">
                  <c:v>-12.623319870106275</c:v>
                </c:pt>
                <c:pt idx="415">
                  <c:v>-17.906963239167915</c:v>
                </c:pt>
                <c:pt idx="416">
                  <c:v>-22.771123780543189</c:v>
                </c:pt>
                <c:pt idx="417">
                  <c:v>-22.379235293850495</c:v>
                </c:pt>
                <c:pt idx="418">
                  <c:v>-18.145815759832878</c:v>
                </c:pt>
                <c:pt idx="419">
                  <c:v>-26.655696480152606</c:v>
                </c:pt>
                <c:pt idx="420">
                  <c:v>-25.061298619311465</c:v>
                </c:pt>
                <c:pt idx="421">
                  <c:v>-12.513187383050234</c:v>
                </c:pt>
                <c:pt idx="422">
                  <c:v>-25.286419365973252</c:v>
                </c:pt>
                <c:pt idx="423">
                  <c:v>-19.616367544736107</c:v>
                </c:pt>
                <c:pt idx="424">
                  <c:v>-29.065215405577248</c:v>
                </c:pt>
                <c:pt idx="425">
                  <c:v>-13.794526228540299</c:v>
                </c:pt>
                <c:pt idx="426">
                  <c:v>-14.407464342810425</c:v>
                </c:pt>
                <c:pt idx="427">
                  <c:v>-16.760161731310752</c:v>
                </c:pt>
                <c:pt idx="428">
                  <c:v>-19.067488232355309</c:v>
                </c:pt>
                <c:pt idx="429">
                  <c:v>-10.456449046234926</c:v>
                </c:pt>
                <c:pt idx="430">
                  <c:v>-21.63691678626579</c:v>
                </c:pt>
                <c:pt idx="431">
                  <c:v>-10.718031524207465</c:v>
                </c:pt>
                <c:pt idx="432">
                  <c:v>-19.778439226996081</c:v>
                </c:pt>
                <c:pt idx="433">
                  <c:v>-12.340920010900167</c:v>
                </c:pt>
                <c:pt idx="434">
                  <c:v>-17.423045412844036</c:v>
                </c:pt>
                <c:pt idx="435">
                  <c:v>-14.951859424107569</c:v>
                </c:pt>
                <c:pt idx="436">
                  <c:v>-17.228166009628492</c:v>
                </c:pt>
                <c:pt idx="437">
                  <c:v>-6.9395583976746398</c:v>
                </c:pt>
                <c:pt idx="438">
                  <c:v>-7.8517106503769645</c:v>
                </c:pt>
                <c:pt idx="439">
                  <c:v>-6.8453925379235239</c:v>
                </c:pt>
                <c:pt idx="440">
                  <c:v>-6.4857839449541377</c:v>
                </c:pt>
                <c:pt idx="441">
                  <c:v>-20.166099936415666</c:v>
                </c:pt>
                <c:pt idx="442">
                  <c:v>-16.237018475792535</c:v>
                </c:pt>
                <c:pt idx="443">
                  <c:v>-16.551076405668091</c:v>
                </c:pt>
                <c:pt idx="444">
                  <c:v>-14.031974225633562</c:v>
                </c:pt>
                <c:pt idx="445">
                  <c:v>-13.4637676946135</c:v>
                </c:pt>
                <c:pt idx="446">
                  <c:v>-7.3042063402670445</c:v>
                </c:pt>
                <c:pt idx="447">
                  <c:v>-16.27298876828052</c:v>
                </c:pt>
                <c:pt idx="448">
                  <c:v>-17.076741534199268</c:v>
                </c:pt>
                <c:pt idx="449">
                  <c:v>-17.59523789626666</c:v>
                </c:pt>
                <c:pt idx="450">
                  <c:v>-11.716252388954498</c:v>
                </c:pt>
                <c:pt idx="451">
                  <c:v>-13.734070515033148</c:v>
                </c:pt>
                <c:pt idx="452">
                  <c:v>-23.940050844763334</c:v>
                </c:pt>
                <c:pt idx="453">
                  <c:v>-17.667996498319589</c:v>
                </c:pt>
                <c:pt idx="454">
                  <c:v>-16.888891638659285</c:v>
                </c:pt>
                <c:pt idx="455">
                  <c:v>-14.435406431101837</c:v>
                </c:pt>
                <c:pt idx="456">
                  <c:v>-19.818086542828599</c:v>
                </c:pt>
                <c:pt idx="457">
                  <c:v>-20.63823710600419</c:v>
                </c:pt>
                <c:pt idx="458">
                  <c:v>-15.022233150149878</c:v>
                </c:pt>
                <c:pt idx="459">
                  <c:v>-11.038968162412539</c:v>
                </c:pt>
                <c:pt idx="460">
                  <c:v>-18.159638000726666</c:v>
                </c:pt>
                <c:pt idx="461">
                  <c:v>-30.589981542374417</c:v>
                </c:pt>
                <c:pt idx="462">
                  <c:v>-21.823891556907984</c:v>
                </c:pt>
                <c:pt idx="463">
                  <c:v>-14.987728899082569</c:v>
                </c:pt>
                <c:pt idx="464">
                  <c:v>-24.166351312562433</c:v>
                </c:pt>
                <c:pt idx="465">
                  <c:v>-6.5772268007993464</c:v>
                </c:pt>
                <c:pt idx="466">
                  <c:v>-16.918651062766827</c:v>
                </c:pt>
                <c:pt idx="467">
                  <c:v>2.3928338404941387</c:v>
                </c:pt>
                <c:pt idx="468">
                  <c:v>-14.595291665909714</c:v>
                </c:pt>
                <c:pt idx="469">
                  <c:v>-17.556879898265063</c:v>
                </c:pt>
                <c:pt idx="470">
                  <c:v>-8.0604235716232271</c:v>
                </c:pt>
                <c:pt idx="471">
                  <c:v>-15.046529021709507</c:v>
                </c:pt>
                <c:pt idx="472">
                  <c:v>-11.4429086293033</c:v>
                </c:pt>
                <c:pt idx="473">
                  <c:v>-24.607286969752032</c:v>
                </c:pt>
                <c:pt idx="474">
                  <c:v>-10.41561783994916</c:v>
                </c:pt>
                <c:pt idx="475">
                  <c:v>-8.3280520119901915</c:v>
                </c:pt>
                <c:pt idx="476">
                  <c:v>-10.506690889272409</c:v>
                </c:pt>
                <c:pt idx="477">
                  <c:v>-9.214982191843033</c:v>
                </c:pt>
                <c:pt idx="478">
                  <c:v>-12.532907761831213</c:v>
                </c:pt>
                <c:pt idx="479">
                  <c:v>-10.163408742846762</c:v>
                </c:pt>
                <c:pt idx="480">
                  <c:v>-15.538682723226451</c:v>
                </c:pt>
                <c:pt idx="481">
                  <c:v>0.56761529203379057</c:v>
                </c:pt>
                <c:pt idx="482">
                  <c:v>-7.7011783540739414</c:v>
                </c:pt>
                <c:pt idx="483">
                  <c:v>-12.669106176764473</c:v>
                </c:pt>
                <c:pt idx="484">
                  <c:v>-5.1184852711417825</c:v>
                </c:pt>
                <c:pt idx="485">
                  <c:v>-10.643253983104712</c:v>
                </c:pt>
                <c:pt idx="486">
                  <c:v>-6.1009823462621471</c:v>
                </c:pt>
                <c:pt idx="487">
                  <c:v>-4.8256192388046095</c:v>
                </c:pt>
                <c:pt idx="488">
                  <c:v>-5.6434883095648996</c:v>
                </c:pt>
                <c:pt idx="489">
                  <c:v>-6.7932615133072929</c:v>
                </c:pt>
                <c:pt idx="490">
                  <c:v>-6.2233960259787464</c:v>
                </c:pt>
                <c:pt idx="491">
                  <c:v>-1.5793818012535221</c:v>
                </c:pt>
                <c:pt idx="492">
                  <c:v>-6.2830168225996905</c:v>
                </c:pt>
                <c:pt idx="493">
                  <c:v>-1.4508439413207381</c:v>
                </c:pt>
                <c:pt idx="494">
                  <c:v>6.7909365700790252</c:v>
                </c:pt>
                <c:pt idx="495">
                  <c:v>3.4508967799073482</c:v>
                </c:pt>
                <c:pt idx="496">
                  <c:v>2.0825725542737787</c:v>
                </c:pt>
                <c:pt idx="497">
                  <c:v>-5.9919844036697221</c:v>
                </c:pt>
                <c:pt idx="498">
                  <c:v>0.35345545008629564</c:v>
                </c:pt>
                <c:pt idx="499">
                  <c:v>-7.1888902852211833</c:v>
                </c:pt>
                <c:pt idx="500">
                  <c:v>-14.368372363520749</c:v>
                </c:pt>
                <c:pt idx="501">
                  <c:v>-6.2247332591516065</c:v>
                </c:pt>
                <c:pt idx="502">
                  <c:v>-4.0130351666818065</c:v>
                </c:pt>
                <c:pt idx="503">
                  <c:v>-6.0286462939413248</c:v>
                </c:pt>
                <c:pt idx="504">
                  <c:v>-4.94330919702064</c:v>
                </c:pt>
                <c:pt idx="505">
                  <c:v>-15.854796548278685</c:v>
                </c:pt>
                <c:pt idx="506">
                  <c:v>-11.263802470705787</c:v>
                </c:pt>
                <c:pt idx="507">
                  <c:v>-9.748677032428013</c:v>
                </c:pt>
                <c:pt idx="508">
                  <c:v>-13.281475874284677</c:v>
                </c:pt>
                <c:pt idx="509">
                  <c:v>-16.080449504950465</c:v>
                </c:pt>
                <c:pt idx="510">
                  <c:v>-8.1889729675719725</c:v>
                </c:pt>
                <c:pt idx="511">
                  <c:v>-12.996935906985225</c:v>
                </c:pt>
                <c:pt idx="512">
                  <c:v>-11.018994059405955</c:v>
                </c:pt>
                <c:pt idx="513">
                  <c:v>-3.6118313379961835</c:v>
                </c:pt>
                <c:pt idx="514">
                  <c:v>-11.62575895630847</c:v>
                </c:pt>
                <c:pt idx="515">
                  <c:v>-7.5849543691525021</c:v>
                </c:pt>
                <c:pt idx="516">
                  <c:v>-10.90835682623308</c:v>
                </c:pt>
                <c:pt idx="517">
                  <c:v>-15.803068557543824</c:v>
                </c:pt>
                <c:pt idx="518">
                  <c:v>-9.9280654873285439</c:v>
                </c:pt>
                <c:pt idx="519">
                  <c:v>-12.772959996366623</c:v>
                </c:pt>
                <c:pt idx="520">
                  <c:v>-15.831418961758555</c:v>
                </c:pt>
                <c:pt idx="521">
                  <c:v>-18.904548555727089</c:v>
                </c:pt>
                <c:pt idx="522">
                  <c:v>-22.916145222091011</c:v>
                </c:pt>
                <c:pt idx="523">
                  <c:v>-17.762550685802527</c:v>
                </c:pt>
                <c:pt idx="524">
                  <c:v>-18.554081592333532</c:v>
                </c:pt>
                <c:pt idx="525">
                  <c:v>-14.95305152602417</c:v>
                </c:pt>
                <c:pt idx="526">
                  <c:v>-19.180797383958588</c:v>
                </c:pt>
                <c:pt idx="527">
                  <c:v>-8.8268128258697551</c:v>
                </c:pt>
                <c:pt idx="528">
                  <c:v>-17.313818602961209</c:v>
                </c:pt>
                <c:pt idx="529">
                  <c:v>-17.087971128167858</c:v>
                </c:pt>
                <c:pt idx="530">
                  <c:v>-22.136692142792267</c:v>
                </c:pt>
                <c:pt idx="531">
                  <c:v>-23.371424452720497</c:v>
                </c:pt>
                <c:pt idx="532">
                  <c:v>-11.342017154146614</c:v>
                </c:pt>
                <c:pt idx="533">
                  <c:v>-11.247688082477968</c:v>
                </c:pt>
                <c:pt idx="534">
                  <c:v>-21.34982482968482</c:v>
                </c:pt>
                <c:pt idx="535">
                  <c:v>-16.294107829957287</c:v>
                </c:pt>
                <c:pt idx="536">
                  <c:v>-20.249917631029124</c:v>
                </c:pt>
                <c:pt idx="537">
                  <c:v>-11.124193314560808</c:v>
                </c:pt>
                <c:pt idx="538">
                  <c:v>-12.573044495412855</c:v>
                </c:pt>
                <c:pt idx="539">
                  <c:v>-13.644641734035787</c:v>
                </c:pt>
                <c:pt idx="540">
                  <c:v>-22.000862789535827</c:v>
                </c:pt>
                <c:pt idx="541">
                  <c:v>-15.470555858842777</c:v>
                </c:pt>
                <c:pt idx="542">
                  <c:v>-22.540032051049113</c:v>
                </c:pt>
                <c:pt idx="543">
                  <c:v>-21.49703135616312</c:v>
                </c:pt>
              </c:numCache>
            </c:numRef>
          </c:yVal>
        </c:ser>
        <c:axId val="61867904"/>
        <c:axId val="61869440"/>
      </c:scatterChart>
      <c:valAx>
        <c:axId val="61867904"/>
        <c:scaling>
          <c:orientation val="minMax"/>
        </c:scaling>
        <c:axPos val="b"/>
        <c:numFmt formatCode="General" sourceLinked="1"/>
        <c:tickLblPos val="nextTo"/>
        <c:crossAx val="61869440"/>
        <c:crosses val="autoZero"/>
        <c:crossBetween val="midCat"/>
      </c:valAx>
      <c:valAx>
        <c:axId val="61869440"/>
        <c:scaling>
          <c:orientation val="minMax"/>
        </c:scaling>
        <c:axPos val="l"/>
        <c:majorGridlines/>
        <c:numFmt formatCode="General" sourceLinked="1"/>
        <c:tickLblPos val="nextTo"/>
        <c:crossAx val="61867904"/>
        <c:crosses val="autoZero"/>
        <c:crossBetween val="midCat"/>
      </c:valAx>
    </c:plotArea>
    <c:plotVisOnly val="1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>
        <c:manualLayout>
          <c:layoutTarget val="inner"/>
          <c:xMode val="edge"/>
          <c:yMode val="edge"/>
          <c:x val="2.3084887931472776E-2"/>
          <c:y val="2.7909929841588674E-2"/>
          <c:w val="0.85019825951542205"/>
          <c:h val="0.94418014031682251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numRef>
              <c:f>'475'!$DG$1:$DG$544</c:f>
              <c:numCache>
                <c:formatCode>General</c:formatCode>
                <c:ptCount val="544"/>
                <c:pt idx="0">
                  <c:v>-3.2548426605504597</c:v>
                </c:pt>
                <c:pt idx="1">
                  <c:v>-2.5987958715596342</c:v>
                </c:pt>
                <c:pt idx="2">
                  <c:v>-3.5575986238532065</c:v>
                </c:pt>
                <c:pt idx="3">
                  <c:v>-2.7754334862385326</c:v>
                </c:pt>
                <c:pt idx="4">
                  <c:v>-3.5008270642201849</c:v>
                </c:pt>
                <c:pt idx="5">
                  <c:v>-3.387283486238533</c:v>
                </c:pt>
                <c:pt idx="6">
                  <c:v>-3.4629756880733962</c:v>
                </c:pt>
                <c:pt idx="7">
                  <c:v>-3.4692775229357813</c:v>
                </c:pt>
                <c:pt idx="8">
                  <c:v>-3.4945243119266052</c:v>
                </c:pt>
                <c:pt idx="9">
                  <c:v>-3.532361926605506</c:v>
                </c:pt>
                <c:pt idx="10">
                  <c:v>-3.5702174311926598</c:v>
                </c:pt>
                <c:pt idx="11">
                  <c:v>-2.9394431192660524</c:v>
                </c:pt>
                <c:pt idx="12">
                  <c:v>-4.2136215596330304</c:v>
                </c:pt>
                <c:pt idx="13">
                  <c:v>-3.0466715596330278</c:v>
                </c:pt>
                <c:pt idx="14">
                  <c:v>-3.4945252293577984</c:v>
                </c:pt>
                <c:pt idx="15">
                  <c:v>-4.3713004587155959</c:v>
                </c:pt>
                <c:pt idx="16">
                  <c:v>-3.5260784403669732</c:v>
                </c:pt>
                <c:pt idx="17">
                  <c:v>-3.5828188073394505</c:v>
                </c:pt>
                <c:pt idx="18">
                  <c:v>-3.3557683486238528</c:v>
                </c:pt>
                <c:pt idx="19">
                  <c:v>-3.1791165137614676</c:v>
                </c:pt>
                <c:pt idx="20">
                  <c:v>-3.3683683486238531</c:v>
                </c:pt>
                <c:pt idx="21">
                  <c:v>-4.3271307339449452</c:v>
                </c:pt>
                <c:pt idx="22">
                  <c:v>-5.0904073394495395</c:v>
                </c:pt>
                <c:pt idx="23">
                  <c:v>-3.8792999999999975</c:v>
                </c:pt>
                <c:pt idx="24">
                  <c:v>-4.0874715596330269</c:v>
                </c:pt>
                <c:pt idx="25">
                  <c:v>-4.2010100917431243</c:v>
                </c:pt>
                <c:pt idx="26">
                  <c:v>-3.9171839449541297</c:v>
                </c:pt>
                <c:pt idx="27">
                  <c:v>-3.2989756880733956</c:v>
                </c:pt>
                <c:pt idx="28">
                  <c:v>-4.4911665137614714</c:v>
                </c:pt>
                <c:pt idx="29">
                  <c:v>-4.1442298165137545</c:v>
                </c:pt>
                <c:pt idx="30">
                  <c:v>-4.730860550458714</c:v>
                </c:pt>
                <c:pt idx="31">
                  <c:v>-4.07484220183487</c:v>
                </c:pt>
                <c:pt idx="32">
                  <c:v>-4.5163747706421997</c:v>
                </c:pt>
                <c:pt idx="33">
                  <c:v>-3.9613045871559649</c:v>
                </c:pt>
                <c:pt idx="34">
                  <c:v>-4.6488403669724683</c:v>
                </c:pt>
                <c:pt idx="35">
                  <c:v>-3.4188454128440324</c:v>
                </c:pt>
                <c:pt idx="36">
                  <c:v>-4.686672018348629</c:v>
                </c:pt>
                <c:pt idx="37">
                  <c:v>-4.3019284403669706</c:v>
                </c:pt>
                <c:pt idx="38">
                  <c:v>-4.5037706422018324</c:v>
                </c:pt>
                <c:pt idx="39">
                  <c:v>-4.6362284403669713</c:v>
                </c:pt>
                <c:pt idx="40">
                  <c:v>-4.1252926605504516</c:v>
                </c:pt>
                <c:pt idx="41">
                  <c:v>-4.3965371559633022</c:v>
                </c:pt>
                <c:pt idx="42">
                  <c:v>-2.9142022935779797</c:v>
                </c:pt>
                <c:pt idx="43">
                  <c:v>-2.7438701834862398</c:v>
                </c:pt>
                <c:pt idx="44">
                  <c:v>-2.6555922018348626</c:v>
                </c:pt>
                <c:pt idx="45">
                  <c:v>-2.4285110091743158</c:v>
                </c:pt>
                <c:pt idx="46">
                  <c:v>-2.1572623853210997</c:v>
                </c:pt>
                <c:pt idx="47">
                  <c:v>-2.5735660550458714</c:v>
                </c:pt>
                <c:pt idx="48">
                  <c:v>-3.0529839449541267</c:v>
                </c:pt>
                <c:pt idx="49">
                  <c:v>-3.8792899082568781</c:v>
                </c:pt>
                <c:pt idx="50">
                  <c:v>-2.5924963302752255</c:v>
                </c:pt>
                <c:pt idx="51">
                  <c:v>-2.8700564220183447</c:v>
                </c:pt>
                <c:pt idx="52">
                  <c:v>-2.9142155963302763</c:v>
                </c:pt>
                <c:pt idx="53">
                  <c:v>-2.6745045871559672</c:v>
                </c:pt>
                <c:pt idx="54">
                  <c:v>-2.7375986238532075</c:v>
                </c:pt>
                <c:pt idx="55">
                  <c:v>-2.2582307339449552</c:v>
                </c:pt>
                <c:pt idx="56">
                  <c:v>-2.7691366972477098</c:v>
                </c:pt>
                <c:pt idx="57">
                  <c:v>-2.706051834862385</c:v>
                </c:pt>
                <c:pt idx="58">
                  <c:v>-2.0815839449541294</c:v>
                </c:pt>
                <c:pt idx="59">
                  <c:v>-2.5735871559633052</c:v>
                </c:pt>
                <c:pt idx="60">
                  <c:v>-2.4222027522935785</c:v>
                </c:pt>
                <c:pt idx="61">
                  <c:v>-2.9520279816513781</c:v>
                </c:pt>
                <c:pt idx="62">
                  <c:v>-2.8448229357798143</c:v>
                </c:pt>
                <c:pt idx="63">
                  <c:v>-2.5861990825688066</c:v>
                </c:pt>
                <c:pt idx="64">
                  <c:v>-2.4347876146788971</c:v>
                </c:pt>
                <c:pt idx="65">
                  <c:v>-2.9015922018348625</c:v>
                </c:pt>
                <c:pt idx="66">
                  <c:v>-3.2611201834862404</c:v>
                </c:pt>
                <c:pt idx="67">
                  <c:v>-2.8321926605504597</c:v>
                </c:pt>
                <c:pt idx="68">
                  <c:v>-2.8637252293578004</c:v>
                </c:pt>
                <c:pt idx="69">
                  <c:v>-2.668218807339453</c:v>
                </c:pt>
                <c:pt idx="70">
                  <c:v>-3.3431279816513815</c:v>
                </c:pt>
                <c:pt idx="71">
                  <c:v>-2.6114362385321139</c:v>
                </c:pt>
                <c:pt idx="72">
                  <c:v>-2.9899133027522984</c:v>
                </c:pt>
                <c:pt idx="73">
                  <c:v>-2.422189908256883</c:v>
                </c:pt>
                <c:pt idx="74">
                  <c:v>-3.4692811926605542</c:v>
                </c:pt>
                <c:pt idx="75">
                  <c:v>-2.5925087155963311</c:v>
                </c:pt>
                <c:pt idx="76">
                  <c:v>-1.8103380733944958</c:v>
                </c:pt>
                <c:pt idx="77">
                  <c:v>-2.3969761467889925</c:v>
                </c:pt>
                <c:pt idx="78">
                  <c:v>-2.1761963302752267</c:v>
                </c:pt>
                <c:pt idx="79">
                  <c:v>-2.3906399082568797</c:v>
                </c:pt>
                <c:pt idx="80">
                  <c:v>-2.7691142201834902</c:v>
                </c:pt>
                <c:pt idx="81">
                  <c:v>-2.1509610091743152</c:v>
                </c:pt>
                <c:pt idx="82">
                  <c:v>-2.4221999999999997</c:v>
                </c:pt>
                <c:pt idx="83">
                  <c:v>-2.9646688073394487</c:v>
                </c:pt>
                <c:pt idx="84">
                  <c:v>-2.3969738532110072</c:v>
                </c:pt>
                <c:pt idx="85">
                  <c:v>-2.668197706422025</c:v>
                </c:pt>
                <c:pt idx="86">
                  <c:v>-2.0374133027522952</c:v>
                </c:pt>
                <c:pt idx="87">
                  <c:v>-3.4377380733944962</c:v>
                </c:pt>
                <c:pt idx="88">
                  <c:v>-2.8385211009174354</c:v>
                </c:pt>
                <c:pt idx="89">
                  <c:v>-2.6240467889908272</c:v>
                </c:pt>
                <c:pt idx="90">
                  <c:v>-2.0689610091743149</c:v>
                </c:pt>
                <c:pt idx="91">
                  <c:v>-2.7249802752293624</c:v>
                </c:pt>
                <c:pt idx="92">
                  <c:v>-3.5134380733944979</c:v>
                </c:pt>
                <c:pt idx="93">
                  <c:v>-3.2358931192660547</c:v>
                </c:pt>
                <c:pt idx="94">
                  <c:v>-2.8700440366972462</c:v>
                </c:pt>
                <c:pt idx="95">
                  <c:v>-2.4474018348623852</c:v>
                </c:pt>
                <c:pt idx="96">
                  <c:v>-2.8006779816513792</c:v>
                </c:pt>
                <c:pt idx="97">
                  <c:v>-2.8826550458715587</c:v>
                </c:pt>
                <c:pt idx="98">
                  <c:v>-2.7943564220183505</c:v>
                </c:pt>
                <c:pt idx="99">
                  <c:v>-3.9739133027522944</c:v>
                </c:pt>
                <c:pt idx="100">
                  <c:v>-2.7754302752293611</c:v>
                </c:pt>
                <c:pt idx="101">
                  <c:v>-3.1223761467889912</c:v>
                </c:pt>
                <c:pt idx="102">
                  <c:v>-3.526065137614677</c:v>
                </c:pt>
                <c:pt idx="103">
                  <c:v>-3.0088266055045878</c:v>
                </c:pt>
                <c:pt idx="104">
                  <c:v>-3.4188174311926587</c:v>
                </c:pt>
                <c:pt idx="105">
                  <c:v>-3.6269963302752304</c:v>
                </c:pt>
                <c:pt idx="106">
                  <c:v>-3.4314444954128396</c:v>
                </c:pt>
                <c:pt idx="107">
                  <c:v>-3.9108463302752221</c:v>
                </c:pt>
                <c:pt idx="108">
                  <c:v>-4.0874467889908299</c:v>
                </c:pt>
                <c:pt idx="109">
                  <c:v>-3.8856064220183444</c:v>
                </c:pt>
                <c:pt idx="110">
                  <c:v>-4.2766724770642233</c:v>
                </c:pt>
                <c:pt idx="111">
                  <c:v>-3.5071394495412855</c:v>
                </c:pt>
                <c:pt idx="112">
                  <c:v>-3.5954417431192667</c:v>
                </c:pt>
                <c:pt idx="113">
                  <c:v>-2.7249738532110146</c:v>
                </c:pt>
                <c:pt idx="114">
                  <c:v>-3.1475660550458748</c:v>
                </c:pt>
                <c:pt idx="115">
                  <c:v>-3.431412385321098</c:v>
                </c:pt>
                <c:pt idx="116">
                  <c:v>-3.7657674311926601</c:v>
                </c:pt>
                <c:pt idx="117">
                  <c:v>-3.8540628440366969</c:v>
                </c:pt>
                <c:pt idx="118">
                  <c:v>-4.0117637614678934</c:v>
                </c:pt>
                <c:pt idx="119">
                  <c:v>-4.0370041284403673</c:v>
                </c:pt>
                <c:pt idx="120">
                  <c:v>-4.1821004587155857</c:v>
                </c:pt>
                <c:pt idx="121">
                  <c:v>-4.0117408256880722</c:v>
                </c:pt>
                <c:pt idx="122">
                  <c:v>-4.3145050458715506</c:v>
                </c:pt>
                <c:pt idx="123">
                  <c:v>-3.5765279816513793</c:v>
                </c:pt>
                <c:pt idx="124">
                  <c:v>-4.3713036697247736</c:v>
                </c:pt>
                <c:pt idx="125">
                  <c:v>-4.4343619266055017</c:v>
                </c:pt>
                <c:pt idx="126">
                  <c:v>-3.809916972477065</c:v>
                </c:pt>
                <c:pt idx="127">
                  <c:v>-3.8162169724770623</c:v>
                </c:pt>
                <c:pt idx="128">
                  <c:v>-4.5668623853211079</c:v>
                </c:pt>
                <c:pt idx="129">
                  <c:v>-4.0685573394495353</c:v>
                </c:pt>
                <c:pt idx="130">
                  <c:v>-4.8065518348623835</c:v>
                </c:pt>
                <c:pt idx="131">
                  <c:v>-4.4785541284403632</c:v>
                </c:pt>
                <c:pt idx="132">
                  <c:v>-4.4722316513761484</c:v>
                </c:pt>
                <c:pt idx="133">
                  <c:v>-4.1379495412843985</c:v>
                </c:pt>
                <c:pt idx="134">
                  <c:v>-4.5100724770642175</c:v>
                </c:pt>
                <c:pt idx="135">
                  <c:v>-4.5605399082568745</c:v>
                </c:pt>
                <c:pt idx="136">
                  <c:v>-4.3145339449541282</c:v>
                </c:pt>
                <c:pt idx="137">
                  <c:v>-5.1976266055045839</c:v>
                </c:pt>
                <c:pt idx="138">
                  <c:v>-4.9137802752293576</c:v>
                </c:pt>
                <c:pt idx="139">
                  <c:v>-5.1219215596330256</c:v>
                </c:pt>
                <c:pt idx="140">
                  <c:v>-4.8443784403669685</c:v>
                </c:pt>
                <c:pt idx="141">
                  <c:v>-4.8380949541284375</c:v>
                </c:pt>
                <c:pt idx="142">
                  <c:v>-4.308246788990834</c:v>
                </c:pt>
                <c:pt idx="143">
                  <c:v>-4.4469990825688139</c:v>
                </c:pt>
                <c:pt idx="144">
                  <c:v>-5.0651371559633009</c:v>
                </c:pt>
                <c:pt idx="145">
                  <c:v>-4.5731339449541348</c:v>
                </c:pt>
                <c:pt idx="146">
                  <c:v>-4.9200733944954109</c:v>
                </c:pt>
                <c:pt idx="147">
                  <c:v>-3.4630055045871582</c:v>
                </c:pt>
                <c:pt idx="148">
                  <c:v>-3.8477683486238532</c:v>
                </c:pt>
                <c:pt idx="149">
                  <c:v>-4.5794596330275272</c:v>
                </c:pt>
                <c:pt idx="150">
                  <c:v>-4.8696256880733939</c:v>
                </c:pt>
                <c:pt idx="151">
                  <c:v>-4.6677821100917365</c:v>
                </c:pt>
                <c:pt idx="152">
                  <c:v>-5.1471655963302672</c:v>
                </c:pt>
                <c:pt idx="153">
                  <c:v>-4.7245467889908284</c:v>
                </c:pt>
                <c:pt idx="154">
                  <c:v>-4.3965229357798163</c:v>
                </c:pt>
                <c:pt idx="155">
                  <c:v>-4.812858256880725</c:v>
                </c:pt>
                <c:pt idx="156">
                  <c:v>-4.9074743119266051</c:v>
                </c:pt>
                <c:pt idx="157">
                  <c:v>-4.6236298165137555</c:v>
                </c:pt>
                <c:pt idx="158">
                  <c:v>-5.3679633027522895</c:v>
                </c:pt>
                <c:pt idx="159">
                  <c:v>-4.2325311926605513</c:v>
                </c:pt>
                <c:pt idx="160">
                  <c:v>-4.0937697247706524</c:v>
                </c:pt>
                <c:pt idx="161">
                  <c:v>-4.3397876146788974</c:v>
                </c:pt>
                <c:pt idx="162">
                  <c:v>-4.5163825688073365</c:v>
                </c:pt>
                <c:pt idx="163">
                  <c:v>-4.6929926605504466</c:v>
                </c:pt>
                <c:pt idx="164">
                  <c:v>-4.4343775229357769</c:v>
                </c:pt>
                <c:pt idx="165">
                  <c:v>-4.2073073394495406</c:v>
                </c:pt>
                <c:pt idx="166">
                  <c:v>-4.1883986238532094</c:v>
                </c:pt>
                <c:pt idx="167">
                  <c:v>-4.8506839449541328</c:v>
                </c:pt>
                <c:pt idx="168">
                  <c:v>-4.8948550458715507</c:v>
                </c:pt>
                <c:pt idx="169">
                  <c:v>-4.8696178899082545</c:v>
                </c:pt>
                <c:pt idx="170">
                  <c:v>-4.5037889908256874</c:v>
                </c:pt>
                <c:pt idx="171">
                  <c:v>-4.8444123853211014</c:v>
                </c:pt>
                <c:pt idx="172">
                  <c:v>-5.2228532110091725</c:v>
                </c:pt>
                <c:pt idx="173">
                  <c:v>-4.9957729357798133</c:v>
                </c:pt>
                <c:pt idx="174">
                  <c:v>-5.7653261467889871</c:v>
                </c:pt>
                <c:pt idx="175">
                  <c:v>-5.3931660550458682</c:v>
                </c:pt>
                <c:pt idx="176">
                  <c:v>-6.2005917431192694</c:v>
                </c:pt>
                <c:pt idx="177">
                  <c:v>-5.2165490825688119</c:v>
                </c:pt>
                <c:pt idx="178">
                  <c:v>-5.5698018348623828</c:v>
                </c:pt>
                <c:pt idx="179">
                  <c:v>-6.0365596330275233</c:v>
                </c:pt>
                <c:pt idx="180">
                  <c:v>-5.8031821100917478</c:v>
                </c:pt>
                <c:pt idx="181">
                  <c:v>-5.090377981651379</c:v>
                </c:pt>
                <c:pt idx="182">
                  <c:v>-5.3742752293577913</c:v>
                </c:pt>
                <c:pt idx="183">
                  <c:v>-5.5697954128440399</c:v>
                </c:pt>
                <c:pt idx="184">
                  <c:v>-6.2951894495412848</c:v>
                </c:pt>
                <c:pt idx="185">
                  <c:v>-5.2796160550458762</c:v>
                </c:pt>
                <c:pt idx="186">
                  <c:v>-5.2228568807339384</c:v>
                </c:pt>
                <c:pt idx="187">
                  <c:v>-5.8978284403669745</c:v>
                </c:pt>
                <c:pt idx="188">
                  <c:v>-5.9608944954128509</c:v>
                </c:pt>
                <c:pt idx="189">
                  <c:v>-5.7905422018348718</c:v>
                </c:pt>
                <c:pt idx="190">
                  <c:v>-5.5256293577981639</c:v>
                </c:pt>
                <c:pt idx="191">
                  <c:v>-5.1093307339449554</c:v>
                </c:pt>
                <c:pt idx="192">
                  <c:v>-5.9104068807339454</c:v>
                </c:pt>
                <c:pt idx="193">
                  <c:v>-5.8094825688073355</c:v>
                </c:pt>
                <c:pt idx="194">
                  <c:v>-6.4717899082568824</c:v>
                </c:pt>
                <c:pt idx="195">
                  <c:v>-5.4499527522935827</c:v>
                </c:pt>
                <c:pt idx="196">
                  <c:v>-5.2102435779816494</c:v>
                </c:pt>
                <c:pt idx="197">
                  <c:v>-6.0176435779816506</c:v>
                </c:pt>
                <c:pt idx="198">
                  <c:v>-5.9356376146789014</c:v>
                </c:pt>
                <c:pt idx="199">
                  <c:v>-5.0778068807339416</c:v>
                </c:pt>
                <c:pt idx="200">
                  <c:v>-5.7022596330275279</c:v>
                </c:pt>
                <c:pt idx="201">
                  <c:v>-5.4310155963302718</c:v>
                </c:pt>
                <c:pt idx="202">
                  <c:v>-5.4373412844036801</c:v>
                </c:pt>
                <c:pt idx="203">
                  <c:v>-4.8759261467889816</c:v>
                </c:pt>
                <c:pt idx="204">
                  <c:v>-5.3553252293577867</c:v>
                </c:pt>
                <c:pt idx="205">
                  <c:v>-5.2985334862385303</c:v>
                </c:pt>
                <c:pt idx="206">
                  <c:v>-5.7653110091743125</c:v>
                </c:pt>
                <c:pt idx="207">
                  <c:v>-5.5887013761467816</c:v>
                </c:pt>
                <c:pt idx="208">
                  <c:v>-5.7212050458715664</c:v>
                </c:pt>
                <c:pt idx="209">
                  <c:v>-5.2733247706422004</c:v>
                </c:pt>
                <c:pt idx="210">
                  <c:v>-5.1976380733944945</c:v>
                </c:pt>
                <c:pt idx="211">
                  <c:v>-5.6328536697247653</c:v>
                </c:pt>
                <c:pt idx="212">
                  <c:v>-4.7939100917431174</c:v>
                </c:pt>
                <c:pt idx="213">
                  <c:v>-5.3616486238532124</c:v>
                </c:pt>
                <c:pt idx="214">
                  <c:v>-5.4120889908256871</c:v>
                </c:pt>
                <c:pt idx="215">
                  <c:v>-5.1597816513761456</c:v>
                </c:pt>
                <c:pt idx="216">
                  <c:v>-5.153503669724766</c:v>
                </c:pt>
                <c:pt idx="217">
                  <c:v>-4.9831522935779802</c:v>
                </c:pt>
                <c:pt idx="218">
                  <c:v>-4.1252967889908296</c:v>
                </c:pt>
                <c:pt idx="219">
                  <c:v>-4.787648165137619</c:v>
                </c:pt>
                <c:pt idx="220">
                  <c:v>-4.1505224770642215</c:v>
                </c:pt>
                <c:pt idx="221">
                  <c:v>-5.1850018348623843</c:v>
                </c:pt>
                <c:pt idx="222">
                  <c:v>-4.7813229357798219</c:v>
                </c:pt>
                <c:pt idx="223">
                  <c:v>-3.8793059633027527</c:v>
                </c:pt>
                <c:pt idx="224">
                  <c:v>-4.4722220183486323</c:v>
                </c:pt>
                <c:pt idx="225">
                  <c:v>-4.3649917431192655</c:v>
                </c:pt>
                <c:pt idx="226">
                  <c:v>-4.4407091743119329</c:v>
                </c:pt>
                <c:pt idx="227">
                  <c:v>-4.0306908256880734</c:v>
                </c:pt>
                <c:pt idx="228">
                  <c:v>-3.9108417431192635</c:v>
                </c:pt>
                <c:pt idx="229">
                  <c:v>-4.3208330275229345</c:v>
                </c:pt>
                <c:pt idx="230">
                  <c:v>-4.7119247706422005</c:v>
                </c:pt>
                <c:pt idx="231">
                  <c:v>-4.1820536697247706</c:v>
                </c:pt>
                <c:pt idx="232">
                  <c:v>-3.8792944954128417</c:v>
                </c:pt>
                <c:pt idx="233">
                  <c:v>-4.4533123853211096</c:v>
                </c:pt>
                <c:pt idx="234">
                  <c:v>-4.9074958715596315</c:v>
                </c:pt>
                <c:pt idx="235">
                  <c:v>-3.76577064220184</c:v>
                </c:pt>
                <c:pt idx="236">
                  <c:v>-4.0622412844036795</c:v>
                </c:pt>
                <c:pt idx="237">
                  <c:v>-4.3334348623853121</c:v>
                </c:pt>
                <c:pt idx="238">
                  <c:v>-4.4406903669724764</c:v>
                </c:pt>
                <c:pt idx="239">
                  <c:v>-4.692997706422009</c:v>
                </c:pt>
                <c:pt idx="240">
                  <c:v>-4.4280532110091722</c:v>
                </c:pt>
                <c:pt idx="241">
                  <c:v>-4.2892866972477073</c:v>
                </c:pt>
                <c:pt idx="242">
                  <c:v>-4.724514678899066</c:v>
                </c:pt>
                <c:pt idx="243">
                  <c:v>-4.5226866972476989</c:v>
                </c:pt>
                <c:pt idx="244">
                  <c:v>-5.1787077981651333</c:v>
                </c:pt>
                <c:pt idx="245">
                  <c:v>-4.2703944954128543</c:v>
                </c:pt>
                <c:pt idx="246">
                  <c:v>-5.5887188073394434</c:v>
                </c:pt>
                <c:pt idx="247">
                  <c:v>-4.8128403669724689</c:v>
                </c:pt>
                <c:pt idx="248">
                  <c:v>-4.8444018348623805</c:v>
                </c:pt>
                <c:pt idx="249">
                  <c:v>-5.0525495412843995</c:v>
                </c:pt>
                <c:pt idx="250">
                  <c:v>-5.0777743119266052</c:v>
                </c:pt>
                <c:pt idx="251">
                  <c:v>-4.8002440366972445</c:v>
                </c:pt>
                <c:pt idx="252">
                  <c:v>-4.4722160550458714</c:v>
                </c:pt>
                <c:pt idx="253">
                  <c:v>-4.8570110091743075</c:v>
                </c:pt>
                <c:pt idx="254">
                  <c:v>-4.8570330275229345</c:v>
                </c:pt>
                <c:pt idx="255">
                  <c:v>-4.6929885321100802</c:v>
                </c:pt>
                <c:pt idx="256">
                  <c:v>-4.4533041284403714</c:v>
                </c:pt>
                <c:pt idx="257">
                  <c:v>-4.5731568807339427</c:v>
                </c:pt>
                <c:pt idx="258">
                  <c:v>-4.5857403669724759</c:v>
                </c:pt>
                <c:pt idx="259">
                  <c:v>-4.4028623853211082</c:v>
                </c:pt>
                <c:pt idx="260">
                  <c:v>-4.4217587155963347</c:v>
                </c:pt>
                <c:pt idx="261">
                  <c:v>-4.5857807339449526</c:v>
                </c:pt>
                <c:pt idx="262">
                  <c:v>-4.2199137614678879</c:v>
                </c:pt>
                <c:pt idx="263">
                  <c:v>-4.4091527522935818</c:v>
                </c:pt>
                <c:pt idx="264">
                  <c:v>-4.4596224770642259</c:v>
                </c:pt>
                <c:pt idx="265">
                  <c:v>-3.8288444954128376</c:v>
                </c:pt>
                <c:pt idx="266">
                  <c:v>-4.3713178899082541</c:v>
                </c:pt>
                <c:pt idx="267">
                  <c:v>-4.0811348623853103</c:v>
                </c:pt>
                <c:pt idx="268">
                  <c:v>-4.7182449541284388</c:v>
                </c:pt>
                <c:pt idx="269">
                  <c:v>-5.0083807339449509</c:v>
                </c:pt>
                <c:pt idx="270">
                  <c:v>-5.0147087155963304</c:v>
                </c:pt>
                <c:pt idx="271">
                  <c:v>-4.8065454128440415</c:v>
                </c:pt>
                <c:pt idx="272">
                  <c:v>-5.159791284403676</c:v>
                </c:pt>
                <c:pt idx="273">
                  <c:v>-4.5163986238532114</c:v>
                </c:pt>
                <c:pt idx="274">
                  <c:v>-5.5382688073394473</c:v>
                </c:pt>
                <c:pt idx="275">
                  <c:v>-5.1471399082568743</c:v>
                </c:pt>
                <c:pt idx="276">
                  <c:v>-4.1063605504587155</c:v>
                </c:pt>
                <c:pt idx="277">
                  <c:v>-5.620257798165138</c:v>
                </c:pt>
                <c:pt idx="278">
                  <c:v>-5.1093394495412809</c:v>
                </c:pt>
                <c:pt idx="279">
                  <c:v>-5.2039527522935813</c:v>
                </c:pt>
                <c:pt idx="280">
                  <c:v>-5.0525463302752245</c:v>
                </c:pt>
                <c:pt idx="281">
                  <c:v>-4.9011756880733994</c:v>
                </c:pt>
                <c:pt idx="282">
                  <c:v>-4.8822504587155899</c:v>
                </c:pt>
                <c:pt idx="283">
                  <c:v>-4.2451642201834865</c:v>
                </c:pt>
                <c:pt idx="284">
                  <c:v>-4.2830077981651424</c:v>
                </c:pt>
                <c:pt idx="285">
                  <c:v>-4.7750050458715663</c:v>
                </c:pt>
                <c:pt idx="286">
                  <c:v>-4.8570256880733895</c:v>
                </c:pt>
                <c:pt idx="287">
                  <c:v>-4.7056192660550371</c:v>
                </c:pt>
                <c:pt idx="288">
                  <c:v>-4.0874467889908317</c:v>
                </c:pt>
                <c:pt idx="289">
                  <c:v>-3.7215743119266098</c:v>
                </c:pt>
                <c:pt idx="290">
                  <c:v>-3.9108472477064242</c:v>
                </c:pt>
                <c:pt idx="291">
                  <c:v>-4.4532944954128535</c:v>
                </c:pt>
                <c:pt idx="292">
                  <c:v>-4.5100646788990755</c:v>
                </c:pt>
                <c:pt idx="293">
                  <c:v>-4.3208444954128424</c:v>
                </c:pt>
                <c:pt idx="294">
                  <c:v>-4.6740866972476987</c:v>
                </c:pt>
                <c:pt idx="295">
                  <c:v>-3.6711458715596335</c:v>
                </c:pt>
                <c:pt idx="296">
                  <c:v>-3.563903669724771</c:v>
                </c:pt>
                <c:pt idx="297">
                  <c:v>-3.3115908256880733</c:v>
                </c:pt>
                <c:pt idx="298">
                  <c:v>-3.3557541284403669</c:v>
                </c:pt>
                <c:pt idx="299">
                  <c:v>-3.0971256880733984</c:v>
                </c:pt>
                <c:pt idx="300">
                  <c:v>-3.2737444954128443</c:v>
                </c:pt>
                <c:pt idx="301">
                  <c:v>-3.2043660550458752</c:v>
                </c:pt>
                <c:pt idx="302">
                  <c:v>-3.3115944954128427</c:v>
                </c:pt>
                <c:pt idx="303">
                  <c:v>-3.2422316513761507</c:v>
                </c:pt>
                <c:pt idx="304">
                  <c:v>-3.5449701834862388</c:v>
                </c:pt>
                <c:pt idx="305">
                  <c:v>-3.6648146788990847</c:v>
                </c:pt>
                <c:pt idx="306">
                  <c:v>-3.5008325688073438</c:v>
                </c:pt>
                <c:pt idx="307">
                  <c:v>-2.4158880733944921</c:v>
                </c:pt>
                <c:pt idx="308">
                  <c:v>-3.059265137614676</c:v>
                </c:pt>
                <c:pt idx="309">
                  <c:v>-3.3683688073394489</c:v>
                </c:pt>
                <c:pt idx="310">
                  <c:v>-3.7783724770642197</c:v>
                </c:pt>
                <c:pt idx="311">
                  <c:v>-3.6711357798165158</c:v>
                </c:pt>
                <c:pt idx="312">
                  <c:v>-4.371300458715595</c:v>
                </c:pt>
                <c:pt idx="313">
                  <c:v>-4.5920623853211042</c:v>
                </c:pt>
                <c:pt idx="314">
                  <c:v>-4.4406825688073388</c:v>
                </c:pt>
                <c:pt idx="315">
                  <c:v>-3.8288504587155971</c:v>
                </c:pt>
                <c:pt idx="316">
                  <c:v>-3.7468582568807336</c:v>
                </c:pt>
                <c:pt idx="317">
                  <c:v>-4.4848532110091774</c:v>
                </c:pt>
                <c:pt idx="318">
                  <c:v>-4.3334610091743153</c:v>
                </c:pt>
                <c:pt idx="319">
                  <c:v>-4.156823853211006</c:v>
                </c:pt>
                <c:pt idx="320">
                  <c:v>-5.1535123853211013</c:v>
                </c:pt>
                <c:pt idx="321">
                  <c:v>-3.6080857798165176</c:v>
                </c:pt>
                <c:pt idx="322">
                  <c:v>-4.3776293577981704</c:v>
                </c:pt>
                <c:pt idx="323">
                  <c:v>-4.4406871559633094</c:v>
                </c:pt>
                <c:pt idx="324">
                  <c:v>-3.9865376146788978</c:v>
                </c:pt>
                <c:pt idx="325">
                  <c:v>-4.3650188073394371</c:v>
                </c:pt>
                <c:pt idx="326">
                  <c:v>-4.1189949541284321</c:v>
                </c:pt>
                <c:pt idx="327">
                  <c:v>-5.0336160550458704</c:v>
                </c:pt>
                <c:pt idx="328">
                  <c:v>-4.2829885321100845</c:v>
                </c:pt>
                <c:pt idx="329">
                  <c:v>-3.7279128440367</c:v>
                </c:pt>
                <c:pt idx="330">
                  <c:v>-4.7371541284403662</c:v>
                </c:pt>
                <c:pt idx="331">
                  <c:v>-4.3965509174311865</c:v>
                </c:pt>
                <c:pt idx="332">
                  <c:v>-4.4533261467889895</c:v>
                </c:pt>
                <c:pt idx="333">
                  <c:v>-4.3523545871559506</c:v>
                </c:pt>
                <c:pt idx="334">
                  <c:v>-4.7686669724770629</c:v>
                </c:pt>
                <c:pt idx="335">
                  <c:v>-4.0622261467889862</c:v>
                </c:pt>
                <c:pt idx="336">
                  <c:v>-4.6866922018348696</c:v>
                </c:pt>
                <c:pt idx="337">
                  <c:v>-4.4469944954128522</c:v>
                </c:pt>
                <c:pt idx="338">
                  <c:v>-4.1505366972476985</c:v>
                </c:pt>
                <c:pt idx="339">
                  <c:v>-4.1126871559633074</c:v>
                </c:pt>
                <c:pt idx="340">
                  <c:v>-4.4848499999999989</c:v>
                </c:pt>
                <c:pt idx="341">
                  <c:v>-4.3650174311926575</c:v>
                </c:pt>
                <c:pt idx="342">
                  <c:v>-4.7750022935779812</c:v>
                </c:pt>
                <c:pt idx="343">
                  <c:v>-4.0748454128440397</c:v>
                </c:pt>
                <c:pt idx="344">
                  <c:v>-4.8191463302752275</c:v>
                </c:pt>
                <c:pt idx="345">
                  <c:v>-3.696380733944955</c:v>
                </c:pt>
                <c:pt idx="346">
                  <c:v>-4.4028316513761458</c:v>
                </c:pt>
                <c:pt idx="347">
                  <c:v>-4.3776417431192707</c:v>
                </c:pt>
                <c:pt idx="348">
                  <c:v>-4.9137738532110093</c:v>
                </c:pt>
                <c:pt idx="349">
                  <c:v>-4.3713114678899059</c:v>
                </c:pt>
                <c:pt idx="350">
                  <c:v>-3.9675922018348606</c:v>
                </c:pt>
                <c:pt idx="351">
                  <c:v>-5.0273252293577864</c:v>
                </c:pt>
                <c:pt idx="352">
                  <c:v>-4.7371743119266041</c:v>
                </c:pt>
                <c:pt idx="353">
                  <c:v>-3.7089660550458752</c:v>
                </c:pt>
                <c:pt idx="354">
                  <c:v>-4.3208610091743118</c:v>
                </c:pt>
                <c:pt idx="355">
                  <c:v>-4.320837155963301</c:v>
                </c:pt>
                <c:pt idx="356">
                  <c:v>-4.4974738532110061</c:v>
                </c:pt>
                <c:pt idx="357">
                  <c:v>-4.3271504587155842</c:v>
                </c:pt>
                <c:pt idx="358">
                  <c:v>-4.2262077981651407</c:v>
                </c:pt>
                <c:pt idx="359">
                  <c:v>-4.1694527522935774</c:v>
                </c:pt>
                <c:pt idx="360">
                  <c:v>-4.6299555045871461</c:v>
                </c:pt>
                <c:pt idx="361">
                  <c:v>-4.4785509174311926</c:v>
                </c:pt>
                <c:pt idx="362">
                  <c:v>-3.4440600917431197</c:v>
                </c:pt>
                <c:pt idx="363">
                  <c:v>-3.2106660550458721</c:v>
                </c:pt>
                <c:pt idx="364">
                  <c:v>-4.4785463302752273</c:v>
                </c:pt>
                <c:pt idx="365">
                  <c:v>-3.3999091743119267</c:v>
                </c:pt>
                <c:pt idx="366">
                  <c:v>-5.0147077981651353</c:v>
                </c:pt>
                <c:pt idx="367">
                  <c:v>-4.3460651376146826</c:v>
                </c:pt>
                <c:pt idx="368">
                  <c:v>-4.7245623853211063</c:v>
                </c:pt>
                <c:pt idx="369">
                  <c:v>-4.2325362385321075</c:v>
                </c:pt>
                <c:pt idx="370">
                  <c:v>-4.8696302752293565</c:v>
                </c:pt>
                <c:pt idx="371">
                  <c:v>-4.5668573394495375</c:v>
                </c:pt>
                <c:pt idx="372">
                  <c:v>-3.7846848623853284</c:v>
                </c:pt>
                <c:pt idx="373">
                  <c:v>-3.9612922018348637</c:v>
                </c:pt>
                <c:pt idx="374">
                  <c:v>-3.6837926605504632</c:v>
                </c:pt>
                <c:pt idx="375">
                  <c:v>-3.9234596330275227</c:v>
                </c:pt>
                <c:pt idx="376">
                  <c:v>-4.7497963302752284</c:v>
                </c:pt>
                <c:pt idx="377">
                  <c:v>-4.529025688073391</c:v>
                </c:pt>
                <c:pt idx="378">
                  <c:v>-4.2388665137614714</c:v>
                </c:pt>
                <c:pt idx="379">
                  <c:v>-3.8540600917431167</c:v>
                </c:pt>
                <c:pt idx="380">
                  <c:v>-4.8254857798165007</c:v>
                </c:pt>
                <c:pt idx="381">
                  <c:v>-4.3208073394495354</c:v>
                </c:pt>
                <c:pt idx="382">
                  <c:v>-3.4504004587155972</c:v>
                </c:pt>
                <c:pt idx="383">
                  <c:v>-4.4406802752293588</c:v>
                </c:pt>
                <c:pt idx="384">
                  <c:v>-4.1820811926605499</c:v>
                </c:pt>
                <c:pt idx="385">
                  <c:v>-4.0622399082568785</c:v>
                </c:pt>
                <c:pt idx="386">
                  <c:v>-4.3649922018348617</c:v>
                </c:pt>
                <c:pt idx="387">
                  <c:v>-3.8729990825688065</c:v>
                </c:pt>
                <c:pt idx="388">
                  <c:v>-4.3082353211009146</c:v>
                </c:pt>
                <c:pt idx="389">
                  <c:v>-3.8288100917431191</c:v>
                </c:pt>
                <c:pt idx="390">
                  <c:v>-3.9676059633027547</c:v>
                </c:pt>
                <c:pt idx="391">
                  <c:v>-4.6046848623853087</c:v>
                </c:pt>
                <c:pt idx="392">
                  <c:v>-2.6745408256880743</c:v>
                </c:pt>
                <c:pt idx="393">
                  <c:v>-3.6837467889908289</c:v>
                </c:pt>
                <c:pt idx="394">
                  <c:v>-4.6109871559633016</c:v>
                </c:pt>
                <c:pt idx="395">
                  <c:v>-3.0781977064220238</c:v>
                </c:pt>
                <c:pt idx="396">
                  <c:v>-3.7152972477064283</c:v>
                </c:pt>
                <c:pt idx="397">
                  <c:v>-3.2548165137614689</c:v>
                </c:pt>
                <c:pt idx="398">
                  <c:v>-2.70605733944954</c:v>
                </c:pt>
                <c:pt idx="399">
                  <c:v>-1.8292701834862397</c:v>
                </c:pt>
                <c:pt idx="400">
                  <c:v>-2.6051215596330315</c:v>
                </c:pt>
                <c:pt idx="401">
                  <c:v>-2.4915692660550457</c:v>
                </c:pt>
                <c:pt idx="402">
                  <c:v>-2.6492834862385313</c:v>
                </c:pt>
                <c:pt idx="403">
                  <c:v>-2.2960550458715607</c:v>
                </c:pt>
                <c:pt idx="404">
                  <c:v>-2.5483775229357812</c:v>
                </c:pt>
                <c:pt idx="405">
                  <c:v>-2.8700366972477065</c:v>
                </c:pt>
                <c:pt idx="406">
                  <c:v>-3.1791463302752279</c:v>
                </c:pt>
                <c:pt idx="407">
                  <c:v>-2.6303472477064269</c:v>
                </c:pt>
                <c:pt idx="408">
                  <c:v>-2.3023435779816532</c:v>
                </c:pt>
                <c:pt idx="409">
                  <c:v>-3.5891371559633058</c:v>
                </c:pt>
                <c:pt idx="410">
                  <c:v>-2.9646802752293602</c:v>
                </c:pt>
                <c:pt idx="411">
                  <c:v>-3.4251284403669753</c:v>
                </c:pt>
                <c:pt idx="412">
                  <c:v>-3.3431142201834882</c:v>
                </c:pt>
                <c:pt idx="413">
                  <c:v>-3.2989642201834881</c:v>
                </c:pt>
                <c:pt idx="414">
                  <c:v>-4.1820655963302684</c:v>
                </c:pt>
                <c:pt idx="415">
                  <c:v>-4.1379192660550306</c:v>
                </c:pt>
                <c:pt idx="416">
                  <c:v>-3.2926779816513791</c:v>
                </c:pt>
                <c:pt idx="417">
                  <c:v>-3.7846830275229415</c:v>
                </c:pt>
                <c:pt idx="418">
                  <c:v>-4.0306715596330314</c:v>
                </c:pt>
                <c:pt idx="419">
                  <c:v>-3.198061926605503</c:v>
                </c:pt>
                <c:pt idx="420">
                  <c:v>-3.7972802752293613</c:v>
                </c:pt>
                <c:pt idx="421">
                  <c:v>-3.8162133027522938</c:v>
                </c:pt>
                <c:pt idx="422">
                  <c:v>-4.4722435779816534</c:v>
                </c:pt>
                <c:pt idx="423">
                  <c:v>-3.3557477064220196</c:v>
                </c:pt>
                <c:pt idx="424">
                  <c:v>-2.8196105504587137</c:v>
                </c:pt>
                <c:pt idx="425">
                  <c:v>-3.4188568807339439</c:v>
                </c:pt>
                <c:pt idx="426">
                  <c:v>-4.2829802752293533</c:v>
                </c:pt>
                <c:pt idx="427">
                  <c:v>-3.4692940366972476</c:v>
                </c:pt>
                <c:pt idx="428">
                  <c:v>-1.7851279816513781</c:v>
                </c:pt>
                <c:pt idx="429">
                  <c:v>-2.0185013761467889</c:v>
                </c:pt>
                <c:pt idx="430">
                  <c:v>-1.6967830275229367</c:v>
                </c:pt>
                <c:pt idx="431">
                  <c:v>-1.1669550458715605</c:v>
                </c:pt>
                <c:pt idx="432">
                  <c:v>-1.7661665137614677</c:v>
                </c:pt>
                <c:pt idx="433">
                  <c:v>-1.4381688073394487</c:v>
                </c:pt>
                <c:pt idx="434">
                  <c:v>-1.0786481651376143</c:v>
                </c:pt>
                <c:pt idx="435">
                  <c:v>-1.3309477064220201</c:v>
                </c:pt>
                <c:pt idx="436">
                  <c:v>-1.5706444954128438</c:v>
                </c:pt>
                <c:pt idx="437">
                  <c:v>-1.2426261467889916</c:v>
                </c:pt>
                <c:pt idx="438">
                  <c:v>-1.4066532110091723</c:v>
                </c:pt>
                <c:pt idx="439">
                  <c:v>-1.2237348623853188</c:v>
                </c:pt>
                <c:pt idx="440">
                  <c:v>-1.3751188073394498</c:v>
                </c:pt>
                <c:pt idx="441">
                  <c:v>-1.4949504587155964</c:v>
                </c:pt>
                <c:pt idx="442">
                  <c:v>-1.2993967889908238</c:v>
                </c:pt>
                <c:pt idx="443">
                  <c:v>-0.76325229357798163</c:v>
                </c:pt>
                <c:pt idx="444">
                  <c:v>-0.71278853211009197</c:v>
                </c:pt>
                <c:pt idx="445">
                  <c:v>-1.3877394495412847</c:v>
                </c:pt>
                <c:pt idx="446">
                  <c:v>-1.8670967889908268</c:v>
                </c:pt>
                <c:pt idx="447">
                  <c:v>-1.6211045871559633</c:v>
                </c:pt>
                <c:pt idx="448">
                  <c:v>-2.0185082568807342</c:v>
                </c:pt>
                <c:pt idx="449">
                  <c:v>-2.624033027522942</c:v>
                </c:pt>
                <c:pt idx="450">
                  <c:v>-2.5420610091743141</c:v>
                </c:pt>
                <c:pt idx="451">
                  <c:v>-1.8229683486238546</c:v>
                </c:pt>
                <c:pt idx="452">
                  <c:v>-1.6652614678899078</c:v>
                </c:pt>
                <c:pt idx="453">
                  <c:v>-1.1543665137614683</c:v>
                </c:pt>
                <c:pt idx="454">
                  <c:v>-0.94617385321100878</c:v>
                </c:pt>
                <c:pt idx="455">
                  <c:v>-0.91461605504586951</c:v>
                </c:pt>
                <c:pt idx="456">
                  <c:v>-1.1038715596330257</c:v>
                </c:pt>
                <c:pt idx="457">
                  <c:v>-1.2805018348623853</c:v>
                </c:pt>
                <c:pt idx="458">
                  <c:v>-1.0029766055045846</c:v>
                </c:pt>
                <c:pt idx="459">
                  <c:v>-1.6589454128440373</c:v>
                </c:pt>
                <c:pt idx="460">
                  <c:v>-0.46047155963302716</c:v>
                </c:pt>
                <c:pt idx="461">
                  <c:v>-0.96511284403669551</c:v>
                </c:pt>
                <c:pt idx="462">
                  <c:v>-1.2489412844036678</c:v>
                </c:pt>
                <c:pt idx="463">
                  <c:v>-0.64968348623853289</c:v>
                </c:pt>
                <c:pt idx="464">
                  <c:v>-0.79479633027522845</c:v>
                </c:pt>
                <c:pt idx="465">
                  <c:v>-1.1291082568807331</c:v>
                </c:pt>
                <c:pt idx="466">
                  <c:v>-0.73802752293578</c:v>
                </c:pt>
                <c:pt idx="467">
                  <c:v>-1.1101972477064219</c:v>
                </c:pt>
                <c:pt idx="468">
                  <c:v>-1.5769394495412847</c:v>
                </c:pt>
                <c:pt idx="469">
                  <c:v>-0.60557110091743149</c:v>
                </c:pt>
                <c:pt idx="470">
                  <c:v>-0.82636743119266032</c:v>
                </c:pt>
              </c:numCache>
            </c:numRef>
          </c:xVal>
          <c:yVal>
            <c:numRef>
              <c:f>'beam phase'!$B$1:$B$544</c:f>
              <c:numCache>
                <c:formatCode>General</c:formatCode>
                <c:ptCount val="544"/>
                <c:pt idx="0">
                  <c:v>13.603001076392051</c:v>
                </c:pt>
                <c:pt idx="1">
                  <c:v>20.314228544826953</c:v>
                </c:pt>
                <c:pt idx="2">
                  <c:v>13.668615455536369</c:v>
                </c:pt>
                <c:pt idx="3">
                  <c:v>17.391486951585062</c:v>
                </c:pt>
                <c:pt idx="4">
                  <c:v>12.798958747388488</c:v>
                </c:pt>
                <c:pt idx="5">
                  <c:v>12.16034685257517</c:v>
                </c:pt>
                <c:pt idx="6">
                  <c:v>8.7640796484694388</c:v>
                </c:pt>
                <c:pt idx="7">
                  <c:v>10.921288414024895</c:v>
                </c:pt>
                <c:pt idx="8">
                  <c:v>10.590896589154326</c:v>
                </c:pt>
                <c:pt idx="9">
                  <c:v>11.577175787991631</c:v>
                </c:pt>
                <c:pt idx="10">
                  <c:v>7.3639817876282949</c:v>
                </c:pt>
                <c:pt idx="11">
                  <c:v>8.630098564810611</c:v>
                </c:pt>
                <c:pt idx="12">
                  <c:v>0.77555225270233397</c:v>
                </c:pt>
                <c:pt idx="13">
                  <c:v>13.598097302207298</c:v>
                </c:pt>
                <c:pt idx="14">
                  <c:v>10.252120278862764</c:v>
                </c:pt>
                <c:pt idx="15">
                  <c:v>4.0325994686165867</c:v>
                </c:pt>
                <c:pt idx="16">
                  <c:v>16.838092301753097</c:v>
                </c:pt>
                <c:pt idx="17">
                  <c:v>7.1056465301117262</c:v>
                </c:pt>
                <c:pt idx="18">
                  <c:v>5.3034505268416705</c:v>
                </c:pt>
                <c:pt idx="19">
                  <c:v>12.849791761286227</c:v>
                </c:pt>
                <c:pt idx="20">
                  <c:v>11.870402011990205</c:v>
                </c:pt>
                <c:pt idx="21">
                  <c:v>8.6627921200835676</c:v>
                </c:pt>
                <c:pt idx="22">
                  <c:v>-2.1075797892633292</c:v>
                </c:pt>
                <c:pt idx="23">
                  <c:v>6.6568663366336587</c:v>
                </c:pt>
                <c:pt idx="24">
                  <c:v>9.0837091833954009</c:v>
                </c:pt>
                <c:pt idx="25">
                  <c:v>8.3504764283767798</c:v>
                </c:pt>
                <c:pt idx="26">
                  <c:v>11.182904737033351</c:v>
                </c:pt>
                <c:pt idx="27">
                  <c:v>19.134521232627829</c:v>
                </c:pt>
                <c:pt idx="28">
                  <c:v>11.553639781088215</c:v>
                </c:pt>
                <c:pt idx="29">
                  <c:v>11.24057833136524</c:v>
                </c:pt>
                <c:pt idx="30">
                  <c:v>6.2043110455082155</c:v>
                </c:pt>
                <c:pt idx="31">
                  <c:v>9.2066243800526735</c:v>
                </c:pt>
                <c:pt idx="32">
                  <c:v>5.8882450676719005</c:v>
                </c:pt>
                <c:pt idx="33">
                  <c:v>17.882967953492614</c:v>
                </c:pt>
                <c:pt idx="34">
                  <c:v>3.3447522481605891</c:v>
                </c:pt>
                <c:pt idx="35">
                  <c:v>19.576162244527179</c:v>
                </c:pt>
                <c:pt idx="36">
                  <c:v>5.0592947906258514</c:v>
                </c:pt>
                <c:pt idx="37">
                  <c:v>12.363631410664018</c:v>
                </c:pt>
                <c:pt idx="38">
                  <c:v>5.7909666818057906</c:v>
                </c:pt>
                <c:pt idx="39">
                  <c:v>11.309180915614506</c:v>
                </c:pt>
                <c:pt idx="40">
                  <c:v>13.050784739758392</c:v>
                </c:pt>
                <c:pt idx="41">
                  <c:v>13.051022304478145</c:v>
                </c:pt>
                <c:pt idx="42">
                  <c:v>12.364724075756202</c:v>
                </c:pt>
                <c:pt idx="43">
                  <c:v>20.577905827050635</c:v>
                </c:pt>
                <c:pt idx="44">
                  <c:v>21.488867449359613</c:v>
                </c:pt>
                <c:pt idx="45">
                  <c:v>21.65133081115453</c:v>
                </c:pt>
                <c:pt idx="46">
                  <c:v>31.220158424925074</c:v>
                </c:pt>
                <c:pt idx="47">
                  <c:v>22.389150213461697</c:v>
                </c:pt>
                <c:pt idx="48">
                  <c:v>19.345804737033326</c:v>
                </c:pt>
                <c:pt idx="49">
                  <c:v>12.770903769643018</c:v>
                </c:pt>
                <c:pt idx="50">
                  <c:v>21.137847815423743</c:v>
                </c:pt>
                <c:pt idx="51">
                  <c:v>21.804939590335167</c:v>
                </c:pt>
                <c:pt idx="52">
                  <c:v>27.556649259696613</c:v>
                </c:pt>
                <c:pt idx="53">
                  <c:v>23.912763002997529</c:v>
                </c:pt>
                <c:pt idx="54">
                  <c:v>23.874210505041322</c:v>
                </c:pt>
                <c:pt idx="55">
                  <c:v>26.409512912162725</c:v>
                </c:pt>
                <c:pt idx="56">
                  <c:v>26.378486202198189</c:v>
                </c:pt>
                <c:pt idx="57">
                  <c:v>25.180640943773223</c:v>
                </c:pt>
                <c:pt idx="58">
                  <c:v>25.978828499409591</c:v>
                </c:pt>
                <c:pt idx="59">
                  <c:v>17.189641611408828</c:v>
                </c:pt>
                <c:pt idx="60">
                  <c:v>19.900583940412382</c:v>
                </c:pt>
                <c:pt idx="61">
                  <c:v>19.126349763829587</c:v>
                </c:pt>
                <c:pt idx="62">
                  <c:v>15.157571450631298</c:v>
                </c:pt>
                <c:pt idx="63">
                  <c:v>22.096924825143059</c:v>
                </c:pt>
                <c:pt idx="64">
                  <c:v>23.249618307748189</c:v>
                </c:pt>
                <c:pt idx="65">
                  <c:v>17.229832795894261</c:v>
                </c:pt>
                <c:pt idx="66">
                  <c:v>8.3590201834862548</c:v>
                </c:pt>
                <c:pt idx="67">
                  <c:v>21.360573848669258</c:v>
                </c:pt>
                <c:pt idx="68">
                  <c:v>13.872351962031061</c:v>
                </c:pt>
                <c:pt idx="69">
                  <c:v>16.640818807339446</c:v>
                </c:pt>
                <c:pt idx="70">
                  <c:v>6.1545834271959237</c:v>
                </c:pt>
                <c:pt idx="71">
                  <c:v>15.838729307839037</c:v>
                </c:pt>
                <c:pt idx="72">
                  <c:v>11.187167758197843</c:v>
                </c:pt>
                <c:pt idx="73">
                  <c:v>13.396982977563816</c:v>
                </c:pt>
                <c:pt idx="74">
                  <c:v>12.123786143155598</c:v>
                </c:pt>
                <c:pt idx="75">
                  <c:v>18.665141388863631</c:v>
                </c:pt>
                <c:pt idx="76">
                  <c:v>25.843057875374686</c:v>
                </c:pt>
                <c:pt idx="77">
                  <c:v>17.030037532927576</c:v>
                </c:pt>
                <c:pt idx="78">
                  <c:v>22.449026033245495</c:v>
                </c:pt>
                <c:pt idx="79">
                  <c:v>20.919043868652913</c:v>
                </c:pt>
                <c:pt idx="80">
                  <c:v>17.927170655827052</c:v>
                </c:pt>
                <c:pt idx="81">
                  <c:v>22.135873880461439</c:v>
                </c:pt>
                <c:pt idx="82">
                  <c:v>19.019841584158431</c:v>
                </c:pt>
                <c:pt idx="83">
                  <c:v>14.667693559814706</c:v>
                </c:pt>
                <c:pt idx="84">
                  <c:v>18.23247088291393</c:v>
                </c:pt>
                <c:pt idx="85">
                  <c:v>14.269645231174502</c:v>
                </c:pt>
                <c:pt idx="86">
                  <c:v>24.478100431465119</c:v>
                </c:pt>
                <c:pt idx="87">
                  <c:v>9.4670875783450121</c:v>
                </c:pt>
                <c:pt idx="88">
                  <c:v>17.505441892996629</c:v>
                </c:pt>
                <c:pt idx="89">
                  <c:v>26.826179462258203</c:v>
                </c:pt>
                <c:pt idx="90">
                  <c:v>24.983936256699046</c:v>
                </c:pt>
                <c:pt idx="91">
                  <c:v>23.048660473249146</c:v>
                </c:pt>
                <c:pt idx="92">
                  <c:v>20.128048964483597</c:v>
                </c:pt>
                <c:pt idx="93">
                  <c:v>21.239306980652188</c:v>
                </c:pt>
                <c:pt idx="94">
                  <c:v>22.194445026796274</c:v>
                </c:pt>
                <c:pt idx="95">
                  <c:v>19.824179062585142</c:v>
                </c:pt>
                <c:pt idx="96">
                  <c:v>17.721631446997893</c:v>
                </c:pt>
                <c:pt idx="97">
                  <c:v>15.026064946861664</c:v>
                </c:pt>
                <c:pt idx="98">
                  <c:v>22.542184144790617</c:v>
                </c:pt>
                <c:pt idx="99">
                  <c:v>9.7830390453265501</c:v>
                </c:pt>
                <c:pt idx="100">
                  <c:v>22.336979780179867</c:v>
                </c:pt>
                <c:pt idx="101">
                  <c:v>18.178845453719699</c:v>
                </c:pt>
                <c:pt idx="102">
                  <c:v>12.993498800981024</c:v>
                </c:pt>
                <c:pt idx="103">
                  <c:v>23.755996902534282</c:v>
                </c:pt>
                <c:pt idx="104">
                  <c:v>19.999566936143118</c:v>
                </c:pt>
                <c:pt idx="105">
                  <c:v>15.34701316195838</c:v>
                </c:pt>
                <c:pt idx="106">
                  <c:v>17.539409841947489</c:v>
                </c:pt>
                <c:pt idx="107">
                  <c:v>11.532216627304946</c:v>
                </c:pt>
                <c:pt idx="108">
                  <c:v>13.72419827413934</c:v>
                </c:pt>
                <c:pt idx="109">
                  <c:v>19.517935134889655</c:v>
                </c:pt>
                <c:pt idx="110">
                  <c:v>12.135155645381049</c:v>
                </c:pt>
                <c:pt idx="111">
                  <c:v>19.156374103006648</c:v>
                </c:pt>
                <c:pt idx="112">
                  <c:v>14.688819960941061</c:v>
                </c:pt>
                <c:pt idx="113">
                  <c:v>22.405114447270417</c:v>
                </c:pt>
                <c:pt idx="114">
                  <c:v>20.287272985738909</c:v>
                </c:pt>
                <c:pt idx="115">
                  <c:v>17.149850999182508</c:v>
                </c:pt>
                <c:pt idx="116">
                  <c:v>19.432001094558988</c:v>
                </c:pt>
                <c:pt idx="117">
                  <c:v>12.711810368789168</c:v>
                </c:pt>
                <c:pt idx="118">
                  <c:v>17.154373662458024</c:v>
                </c:pt>
                <c:pt idx="119">
                  <c:v>15.147300168044321</c:v>
                </c:pt>
                <c:pt idx="120">
                  <c:v>5.875784617131429</c:v>
                </c:pt>
                <c:pt idx="121">
                  <c:v>16.39217844945048</c:v>
                </c:pt>
                <c:pt idx="122">
                  <c:v>13.053651580525024</c:v>
                </c:pt>
                <c:pt idx="123">
                  <c:v>13.873856694522678</c:v>
                </c:pt>
                <c:pt idx="124">
                  <c:v>17.92039871922972</c:v>
                </c:pt>
                <c:pt idx="125">
                  <c:v>8.9055995503678957</c:v>
                </c:pt>
                <c:pt idx="126">
                  <c:v>13.785441724952307</c:v>
                </c:pt>
                <c:pt idx="127">
                  <c:v>23.868923903170106</c:v>
                </c:pt>
                <c:pt idx="128">
                  <c:v>8.6146940684894204</c:v>
                </c:pt>
                <c:pt idx="129">
                  <c:v>13.840806844400046</c:v>
                </c:pt>
                <c:pt idx="130">
                  <c:v>13.833630052684176</c:v>
                </c:pt>
                <c:pt idx="131">
                  <c:v>13.370169970024522</c:v>
                </c:pt>
                <c:pt idx="132">
                  <c:v>12.076629671178122</c:v>
                </c:pt>
                <c:pt idx="133">
                  <c:v>10.33667627395768</c:v>
                </c:pt>
                <c:pt idx="134">
                  <c:v>13.012157625579075</c:v>
                </c:pt>
                <c:pt idx="135">
                  <c:v>10.606868621128148</c:v>
                </c:pt>
                <c:pt idx="136">
                  <c:v>12.545614142973939</c:v>
                </c:pt>
                <c:pt idx="137">
                  <c:v>7.1283830411481448</c:v>
                </c:pt>
                <c:pt idx="138">
                  <c:v>9.1309079980016357</c:v>
                </c:pt>
                <c:pt idx="139">
                  <c:v>9.7116928467617374</c:v>
                </c:pt>
                <c:pt idx="140">
                  <c:v>4.4886903215550893</c:v>
                </c:pt>
                <c:pt idx="141">
                  <c:v>10.088416736306668</c:v>
                </c:pt>
                <c:pt idx="142">
                  <c:v>5.7477982741393392</c:v>
                </c:pt>
                <c:pt idx="143">
                  <c:v>8.5117763102915642</c:v>
                </c:pt>
                <c:pt idx="144">
                  <c:v>8.0290411163593376</c:v>
                </c:pt>
                <c:pt idx="145">
                  <c:v>7.1474715687164858</c:v>
                </c:pt>
                <c:pt idx="146">
                  <c:v>5.9532268598419469</c:v>
                </c:pt>
                <c:pt idx="147">
                  <c:v>22.194657979834691</c:v>
                </c:pt>
                <c:pt idx="148">
                  <c:v>17.837227754564445</c:v>
                </c:pt>
                <c:pt idx="149">
                  <c:v>6.1206873557997934</c:v>
                </c:pt>
                <c:pt idx="150">
                  <c:v>6.7495355890634885</c:v>
                </c:pt>
                <c:pt idx="151">
                  <c:v>8.5123068625670033</c:v>
                </c:pt>
                <c:pt idx="152">
                  <c:v>5.9093279725678922</c:v>
                </c:pt>
                <c:pt idx="153">
                  <c:v>13.751652729584885</c:v>
                </c:pt>
                <c:pt idx="154">
                  <c:v>6.8691962031065446</c:v>
                </c:pt>
                <c:pt idx="155">
                  <c:v>10.876074098464905</c:v>
                </c:pt>
                <c:pt idx="156">
                  <c:v>6.0761198564810615</c:v>
                </c:pt>
                <c:pt idx="157">
                  <c:v>8.6883337769097935</c:v>
                </c:pt>
                <c:pt idx="158">
                  <c:v>4.3518088473067413</c:v>
                </c:pt>
                <c:pt idx="159">
                  <c:v>12.717728222363508</c:v>
                </c:pt>
                <c:pt idx="160">
                  <c:v>11.088459823780546</c:v>
                </c:pt>
                <c:pt idx="161">
                  <c:v>16.500144050322437</c:v>
                </c:pt>
                <c:pt idx="162">
                  <c:v>9.9699192024707024</c:v>
                </c:pt>
                <c:pt idx="163">
                  <c:v>10.214294640748468</c:v>
                </c:pt>
                <c:pt idx="164">
                  <c:v>17.864898315015008</c:v>
                </c:pt>
                <c:pt idx="165">
                  <c:v>15.622437042419834</c:v>
                </c:pt>
                <c:pt idx="166">
                  <c:v>15.061559019892824</c:v>
                </c:pt>
                <c:pt idx="167">
                  <c:v>12.522839390498689</c:v>
                </c:pt>
                <c:pt idx="168">
                  <c:v>10.348399600327005</c:v>
                </c:pt>
                <c:pt idx="169">
                  <c:v>10.83119115723499</c:v>
                </c:pt>
                <c:pt idx="170">
                  <c:v>13.175228594786075</c:v>
                </c:pt>
                <c:pt idx="171">
                  <c:v>11.720570801162683</c:v>
                </c:pt>
                <c:pt idx="172">
                  <c:v>12.573226478335904</c:v>
                </c:pt>
                <c:pt idx="173">
                  <c:v>13.870448183304557</c:v>
                </c:pt>
                <c:pt idx="174">
                  <c:v>5.7314716913434536</c:v>
                </c:pt>
                <c:pt idx="175">
                  <c:v>6.5109799164320048</c:v>
                </c:pt>
                <c:pt idx="176">
                  <c:v>4.6254858025251959</c:v>
                </c:pt>
                <c:pt idx="177">
                  <c:v>4.7253867063311841</c:v>
                </c:pt>
                <c:pt idx="178">
                  <c:v>3.9438701516940688</c:v>
                </c:pt>
                <c:pt idx="179">
                  <c:v>1.0233853756017841</c:v>
                </c:pt>
                <c:pt idx="180">
                  <c:v>4.0248959714778776</c:v>
                </c:pt>
                <c:pt idx="181">
                  <c:v>8.0373453083840474</c:v>
                </c:pt>
                <c:pt idx="182">
                  <c:v>5.1879435461894721</c:v>
                </c:pt>
                <c:pt idx="183">
                  <c:v>2.9108043237351215</c:v>
                </c:pt>
                <c:pt idx="184">
                  <c:v>-4.2561788672903909</c:v>
                </c:pt>
                <c:pt idx="185">
                  <c:v>8.3959041738577547</c:v>
                </c:pt>
                <c:pt idx="186">
                  <c:v>9.5924954945953242</c:v>
                </c:pt>
                <c:pt idx="187">
                  <c:v>9.3866997274956958</c:v>
                </c:pt>
                <c:pt idx="188">
                  <c:v>7.6037588518484771</c:v>
                </c:pt>
                <c:pt idx="189">
                  <c:v>6.451075865201199</c:v>
                </c:pt>
                <c:pt idx="190">
                  <c:v>7.6596313379961805</c:v>
                </c:pt>
                <c:pt idx="191">
                  <c:v>12.967793110182583</c:v>
                </c:pt>
                <c:pt idx="192">
                  <c:v>7.5701484648923714</c:v>
                </c:pt>
                <c:pt idx="193">
                  <c:v>1.5076647470251614</c:v>
                </c:pt>
                <c:pt idx="194">
                  <c:v>-0.98024672540648528</c:v>
                </c:pt>
                <c:pt idx="195">
                  <c:v>15.442404237442117</c:v>
                </c:pt>
                <c:pt idx="196">
                  <c:v>12.306600013625241</c:v>
                </c:pt>
                <c:pt idx="197">
                  <c:v>6.6950831819420493</c:v>
                </c:pt>
                <c:pt idx="198">
                  <c:v>5.3090346443818728</c:v>
                </c:pt>
                <c:pt idx="199">
                  <c:v>15.087277177763644</c:v>
                </c:pt>
                <c:pt idx="200">
                  <c:v>11.104919038968116</c:v>
                </c:pt>
                <c:pt idx="201">
                  <c:v>8.0900472794985898</c:v>
                </c:pt>
                <c:pt idx="202">
                  <c:v>8.4859224725224749</c:v>
                </c:pt>
                <c:pt idx="203">
                  <c:v>11.430341988373144</c:v>
                </c:pt>
                <c:pt idx="204">
                  <c:v>7.8788440412389775</c:v>
                </c:pt>
                <c:pt idx="205">
                  <c:v>8.1607750703969444</c:v>
                </c:pt>
                <c:pt idx="206">
                  <c:v>7.2049417022436257</c:v>
                </c:pt>
                <c:pt idx="207">
                  <c:v>6.0290538513943117</c:v>
                </c:pt>
                <c:pt idx="208">
                  <c:v>5.7381852438913636</c:v>
                </c:pt>
                <c:pt idx="209">
                  <c:v>6.6959871468798084</c:v>
                </c:pt>
                <c:pt idx="210">
                  <c:v>8.7712489644835934</c:v>
                </c:pt>
                <c:pt idx="211">
                  <c:v>6.2594903033881391</c:v>
                </c:pt>
                <c:pt idx="212">
                  <c:v>6.4536902897629291</c:v>
                </c:pt>
                <c:pt idx="213">
                  <c:v>4.9721278317739968</c:v>
                </c:pt>
                <c:pt idx="214">
                  <c:v>1.3981632482514312</c:v>
                </c:pt>
                <c:pt idx="215">
                  <c:v>4.1774598691979161</c:v>
                </c:pt>
                <c:pt idx="216">
                  <c:v>4.3236056499227855</c:v>
                </c:pt>
                <c:pt idx="217">
                  <c:v>10.470570115360154</c:v>
                </c:pt>
                <c:pt idx="218">
                  <c:v>18.063982927604691</c:v>
                </c:pt>
                <c:pt idx="219">
                  <c:v>8.5645135116722706</c:v>
                </c:pt>
                <c:pt idx="220">
                  <c:v>18.004492774093926</c:v>
                </c:pt>
                <c:pt idx="221">
                  <c:v>6.5568345081297039</c:v>
                </c:pt>
                <c:pt idx="222">
                  <c:v>11.251072440730299</c:v>
                </c:pt>
                <c:pt idx="223">
                  <c:v>17.377630715777986</c:v>
                </c:pt>
                <c:pt idx="224">
                  <c:v>11.43309429557636</c:v>
                </c:pt>
                <c:pt idx="225">
                  <c:v>15.797014515396492</c:v>
                </c:pt>
                <c:pt idx="226">
                  <c:v>18.633400263420828</c:v>
                </c:pt>
                <c:pt idx="227">
                  <c:v>14.666704687074224</c:v>
                </c:pt>
                <c:pt idx="228">
                  <c:v>10.380510059950961</c:v>
                </c:pt>
                <c:pt idx="229">
                  <c:v>11.163104314651656</c:v>
                </c:pt>
                <c:pt idx="230">
                  <c:v>7.4048198201471465</c:v>
                </c:pt>
                <c:pt idx="231">
                  <c:v>12.480897234081226</c:v>
                </c:pt>
                <c:pt idx="232">
                  <c:v>13.008007366699973</c:v>
                </c:pt>
                <c:pt idx="233">
                  <c:v>9.4665351575983472</c:v>
                </c:pt>
                <c:pt idx="234">
                  <c:v>9.3956671586883616</c:v>
                </c:pt>
                <c:pt idx="235">
                  <c:v>13.741301335271121</c:v>
                </c:pt>
                <c:pt idx="236">
                  <c:v>13.190936333908631</c:v>
                </c:pt>
                <c:pt idx="237">
                  <c:v>8.5336655554546255</c:v>
                </c:pt>
                <c:pt idx="238">
                  <c:v>13.46775472340812</c:v>
                </c:pt>
                <c:pt idx="239">
                  <c:v>10.38357988463985</c:v>
                </c:pt>
                <c:pt idx="240">
                  <c:v>9.9493175674448153</c:v>
                </c:pt>
                <c:pt idx="241">
                  <c:v>9.3532857071487125</c:v>
                </c:pt>
                <c:pt idx="242">
                  <c:v>2.3872780452357136</c:v>
                </c:pt>
                <c:pt idx="243">
                  <c:v>7.4696569942774094</c:v>
                </c:pt>
                <c:pt idx="244">
                  <c:v>9.2942969070760313</c:v>
                </c:pt>
                <c:pt idx="245">
                  <c:v>12.518437069670274</c:v>
                </c:pt>
                <c:pt idx="246">
                  <c:v>3.7595782132800437</c:v>
                </c:pt>
                <c:pt idx="247">
                  <c:v>11.367249277863582</c:v>
                </c:pt>
                <c:pt idx="248">
                  <c:v>14.972310745753468</c:v>
                </c:pt>
                <c:pt idx="249">
                  <c:v>3.9347158779180607</c:v>
                </c:pt>
                <c:pt idx="250">
                  <c:v>9.4982089653919459</c:v>
                </c:pt>
                <c:pt idx="251">
                  <c:v>10.169116313924986</c:v>
                </c:pt>
                <c:pt idx="252">
                  <c:v>9.7733457580161609</c:v>
                </c:pt>
                <c:pt idx="253">
                  <c:v>17.813340712144615</c:v>
                </c:pt>
                <c:pt idx="254">
                  <c:v>12.478449859206135</c:v>
                </c:pt>
                <c:pt idx="255">
                  <c:v>13.296677641020981</c:v>
                </c:pt>
                <c:pt idx="256">
                  <c:v>13.294152643291838</c:v>
                </c:pt>
                <c:pt idx="257">
                  <c:v>3.1843667817240444</c:v>
                </c:pt>
                <c:pt idx="258">
                  <c:v>7.3463869016259356</c:v>
                </c:pt>
                <c:pt idx="259">
                  <c:v>8.840193078390401</c:v>
                </c:pt>
                <c:pt idx="260">
                  <c:v>11.010024062130981</c:v>
                </c:pt>
                <c:pt idx="261">
                  <c:v>6.5842401398855506</c:v>
                </c:pt>
                <c:pt idx="262">
                  <c:v>16.76976722681443</c:v>
                </c:pt>
                <c:pt idx="263">
                  <c:v>12.386210178036142</c:v>
                </c:pt>
                <c:pt idx="264">
                  <c:v>7.1525412889453968</c:v>
                </c:pt>
                <c:pt idx="265">
                  <c:v>18.563509841947468</c:v>
                </c:pt>
                <c:pt idx="266">
                  <c:v>7.4876268007993403</c:v>
                </c:pt>
                <c:pt idx="267">
                  <c:v>16.258433872286275</c:v>
                </c:pt>
                <c:pt idx="268">
                  <c:v>12.339587528385879</c:v>
                </c:pt>
                <c:pt idx="269">
                  <c:v>10.207920337905346</c:v>
                </c:pt>
                <c:pt idx="270">
                  <c:v>9.3334869334181274</c:v>
                </c:pt>
                <c:pt idx="271">
                  <c:v>12.326286006903459</c:v>
                </c:pt>
                <c:pt idx="272">
                  <c:v>10.155979403215548</c:v>
                </c:pt>
                <c:pt idx="273">
                  <c:v>13.577392683259148</c:v>
                </c:pt>
                <c:pt idx="274">
                  <c:v>1.1179232627849907</c:v>
                </c:pt>
                <c:pt idx="275">
                  <c:v>4.9778102052865805</c:v>
                </c:pt>
                <c:pt idx="276">
                  <c:v>17.215150649468615</c:v>
                </c:pt>
                <c:pt idx="277">
                  <c:v>10.379392451630483</c:v>
                </c:pt>
                <c:pt idx="278">
                  <c:v>10.274972122808611</c:v>
                </c:pt>
                <c:pt idx="279">
                  <c:v>7.608915128531196</c:v>
                </c:pt>
                <c:pt idx="280">
                  <c:v>9.0833968253247406</c:v>
                </c:pt>
                <c:pt idx="281">
                  <c:v>8.2038103415387287</c:v>
                </c:pt>
                <c:pt idx="282">
                  <c:v>12.368217785448262</c:v>
                </c:pt>
                <c:pt idx="283">
                  <c:v>12.764133527114188</c:v>
                </c:pt>
                <c:pt idx="284">
                  <c:v>11.142280075392867</c:v>
                </c:pt>
                <c:pt idx="285">
                  <c:v>6.2145862339903655</c:v>
                </c:pt>
                <c:pt idx="286">
                  <c:v>9.0234058860931938</c:v>
                </c:pt>
                <c:pt idx="287">
                  <c:v>9.9897469888273314</c:v>
                </c:pt>
                <c:pt idx="288">
                  <c:v>11.200749759287866</c:v>
                </c:pt>
                <c:pt idx="289">
                  <c:v>12.189810945589976</c:v>
                </c:pt>
                <c:pt idx="290">
                  <c:v>20.305291802161825</c:v>
                </c:pt>
                <c:pt idx="291">
                  <c:v>13.700578653828686</c:v>
                </c:pt>
                <c:pt idx="292">
                  <c:v>14.214577550186199</c:v>
                </c:pt>
                <c:pt idx="293">
                  <c:v>19.207897960759375</c:v>
                </c:pt>
                <c:pt idx="294">
                  <c:v>7.6040708556635455</c:v>
                </c:pt>
                <c:pt idx="295">
                  <c:v>10.394896366609153</c:v>
                </c:pt>
                <c:pt idx="296">
                  <c:v>15.741190798437625</c:v>
                </c:pt>
                <c:pt idx="297">
                  <c:v>21.382750231628634</c:v>
                </c:pt>
                <c:pt idx="298">
                  <c:v>14.110332346262146</c:v>
                </c:pt>
                <c:pt idx="299">
                  <c:v>18.915765292033786</c:v>
                </c:pt>
                <c:pt idx="300">
                  <c:v>22.919954396402964</c:v>
                </c:pt>
                <c:pt idx="301">
                  <c:v>20.123869025342898</c:v>
                </c:pt>
                <c:pt idx="302">
                  <c:v>23.110254891452495</c:v>
                </c:pt>
                <c:pt idx="303">
                  <c:v>15.978414819692992</c:v>
                </c:pt>
                <c:pt idx="304">
                  <c:v>19.17723949041693</c:v>
                </c:pt>
                <c:pt idx="305">
                  <c:v>15.350893886819884</c:v>
                </c:pt>
                <c:pt idx="306">
                  <c:v>20.064613756926125</c:v>
                </c:pt>
                <c:pt idx="307">
                  <c:v>30.818234608047963</c:v>
                </c:pt>
                <c:pt idx="308">
                  <c:v>23.552312662367104</c:v>
                </c:pt>
                <c:pt idx="309">
                  <c:v>20.033815341992931</c:v>
                </c:pt>
                <c:pt idx="310">
                  <c:v>9.9940536651830314</c:v>
                </c:pt>
                <c:pt idx="311">
                  <c:v>14.019229839222454</c:v>
                </c:pt>
                <c:pt idx="312">
                  <c:v>15.617069765646292</c:v>
                </c:pt>
                <c:pt idx="313">
                  <c:v>11.231062385321088</c:v>
                </c:pt>
                <c:pt idx="314">
                  <c:v>10.99506177672813</c:v>
                </c:pt>
                <c:pt idx="315">
                  <c:v>22.696046498319568</c:v>
                </c:pt>
                <c:pt idx="316">
                  <c:v>20.090496870742083</c:v>
                </c:pt>
                <c:pt idx="317">
                  <c:v>8.9052690525933347</c:v>
                </c:pt>
                <c:pt idx="318">
                  <c:v>11.429815464619848</c:v>
                </c:pt>
                <c:pt idx="319">
                  <c:v>17.451909991824859</c:v>
                </c:pt>
                <c:pt idx="320">
                  <c:v>9.0488648605686191</c:v>
                </c:pt>
                <c:pt idx="321">
                  <c:v>18.325773898628402</c:v>
                </c:pt>
                <c:pt idx="322">
                  <c:v>15.267718466709068</c:v>
                </c:pt>
                <c:pt idx="323">
                  <c:v>11.469338641111818</c:v>
                </c:pt>
                <c:pt idx="324">
                  <c:v>11.997474248342279</c:v>
                </c:pt>
                <c:pt idx="325">
                  <c:v>16.118864351893926</c:v>
                </c:pt>
                <c:pt idx="326">
                  <c:v>16.194690993732404</c:v>
                </c:pt>
                <c:pt idx="327">
                  <c:v>9.420166550095372</c:v>
                </c:pt>
                <c:pt idx="328">
                  <c:v>9.0590172449813746</c:v>
                </c:pt>
                <c:pt idx="329">
                  <c:v>16.514962348987194</c:v>
                </c:pt>
                <c:pt idx="330">
                  <c:v>14.102990762103738</c:v>
                </c:pt>
                <c:pt idx="331">
                  <c:v>15.726999432282669</c:v>
                </c:pt>
                <c:pt idx="332">
                  <c:v>10.804489513125654</c:v>
                </c:pt>
                <c:pt idx="333">
                  <c:v>13.006888250522307</c:v>
                </c:pt>
                <c:pt idx="334">
                  <c:v>11.323057071486975</c:v>
                </c:pt>
                <c:pt idx="335">
                  <c:v>12.107046938868219</c:v>
                </c:pt>
                <c:pt idx="336">
                  <c:v>8.2602417067853509</c:v>
                </c:pt>
                <c:pt idx="337">
                  <c:v>8.223858851848485</c:v>
                </c:pt>
                <c:pt idx="338">
                  <c:v>9.6887386774457269</c:v>
                </c:pt>
                <c:pt idx="339">
                  <c:v>11.784901017349444</c:v>
                </c:pt>
                <c:pt idx="340">
                  <c:v>13.884588613861395</c:v>
                </c:pt>
                <c:pt idx="341">
                  <c:v>10.292719411390678</c:v>
                </c:pt>
                <c:pt idx="342">
                  <c:v>6.2654032836769895</c:v>
                </c:pt>
                <c:pt idx="343">
                  <c:v>13.677836501952955</c:v>
                </c:pt>
                <c:pt idx="344">
                  <c:v>6.0555364292851275</c:v>
                </c:pt>
                <c:pt idx="345">
                  <c:v>16.330930238895448</c:v>
                </c:pt>
                <c:pt idx="346">
                  <c:v>10.381404918702891</c:v>
                </c:pt>
                <c:pt idx="347">
                  <c:v>12.998272436188568</c:v>
                </c:pt>
                <c:pt idx="348">
                  <c:v>4.7274560314288268</c:v>
                </c:pt>
                <c:pt idx="349">
                  <c:v>14.448439190662178</c:v>
                </c:pt>
                <c:pt idx="350">
                  <c:v>14.095539726587361</c:v>
                </c:pt>
                <c:pt idx="351">
                  <c:v>5.2983470115360127</c:v>
                </c:pt>
                <c:pt idx="352">
                  <c:v>8.9035574802434301</c:v>
                </c:pt>
                <c:pt idx="353">
                  <c:v>11.398102688709248</c:v>
                </c:pt>
                <c:pt idx="354">
                  <c:v>5.675755068580246</c:v>
                </c:pt>
                <c:pt idx="355">
                  <c:v>7.3015995322009264</c:v>
                </c:pt>
                <c:pt idx="356">
                  <c:v>9.1211302888545589</c:v>
                </c:pt>
                <c:pt idx="357">
                  <c:v>5.8175643201017291</c:v>
                </c:pt>
                <c:pt idx="358">
                  <c:v>9.5611771050958136</c:v>
                </c:pt>
                <c:pt idx="359">
                  <c:v>8.7592111681351472</c:v>
                </c:pt>
                <c:pt idx="360">
                  <c:v>1.7677188709237863</c:v>
                </c:pt>
                <c:pt idx="361">
                  <c:v>7.4424400263420827</c:v>
                </c:pt>
                <c:pt idx="362">
                  <c:v>13.40266999273323</c:v>
                </c:pt>
                <c:pt idx="363">
                  <c:v>22.484300708511196</c:v>
                </c:pt>
                <c:pt idx="364">
                  <c:v>8.83118593423562</c:v>
                </c:pt>
                <c:pt idx="365">
                  <c:v>15.644944817876286</c:v>
                </c:pt>
                <c:pt idx="366">
                  <c:v>11.535244431828509</c:v>
                </c:pt>
                <c:pt idx="367">
                  <c:v>8.6648463257334907</c:v>
                </c:pt>
                <c:pt idx="368">
                  <c:v>0.42268614769733848</c:v>
                </c:pt>
                <c:pt idx="369">
                  <c:v>7.4335085157598417</c:v>
                </c:pt>
                <c:pt idx="370">
                  <c:v>4.9543500772095488</c:v>
                </c:pt>
                <c:pt idx="371">
                  <c:v>5.9895038741030024</c:v>
                </c:pt>
                <c:pt idx="372">
                  <c:v>8.1204224861476977</c:v>
                </c:pt>
                <c:pt idx="373">
                  <c:v>12.090751607775449</c:v>
                </c:pt>
                <c:pt idx="374">
                  <c:v>10.034956026887096</c:v>
                </c:pt>
                <c:pt idx="375">
                  <c:v>5.735662603324557</c:v>
                </c:pt>
                <c:pt idx="376">
                  <c:v>5.9523101916613719</c:v>
                </c:pt>
                <c:pt idx="377">
                  <c:v>3.6313969752021031</c:v>
                </c:pt>
                <c:pt idx="378">
                  <c:v>2.9517229494050321</c:v>
                </c:pt>
                <c:pt idx="379">
                  <c:v>10.459272963030244</c:v>
                </c:pt>
                <c:pt idx="380">
                  <c:v>-5.3871478835498214</c:v>
                </c:pt>
                <c:pt idx="381">
                  <c:v>0.64561427014260864</c:v>
                </c:pt>
                <c:pt idx="382">
                  <c:v>10.343530161685894</c:v>
                </c:pt>
                <c:pt idx="383">
                  <c:v>8.7594773049323269</c:v>
                </c:pt>
                <c:pt idx="384">
                  <c:v>2.1667217867199606</c:v>
                </c:pt>
                <c:pt idx="385">
                  <c:v>7.1785478290489504</c:v>
                </c:pt>
                <c:pt idx="386">
                  <c:v>9.1918654691615789</c:v>
                </c:pt>
                <c:pt idx="387">
                  <c:v>5.9223357162321744</c:v>
                </c:pt>
                <c:pt idx="388">
                  <c:v>4.8332749250613132</c:v>
                </c:pt>
                <c:pt idx="389">
                  <c:v>10.230763557089666</c:v>
                </c:pt>
                <c:pt idx="390">
                  <c:v>7.422632695976028</c:v>
                </c:pt>
                <c:pt idx="391">
                  <c:v>12.056658129712057</c:v>
                </c:pt>
                <c:pt idx="392">
                  <c:v>19.661756667272247</c:v>
                </c:pt>
                <c:pt idx="393">
                  <c:v>11.491445798891819</c:v>
                </c:pt>
                <c:pt idx="394">
                  <c:v>7.9474970569534005</c:v>
                </c:pt>
                <c:pt idx="395">
                  <c:v>15.763555132164596</c:v>
                </c:pt>
                <c:pt idx="396">
                  <c:v>13.013409128894542</c:v>
                </c:pt>
                <c:pt idx="397">
                  <c:v>10.605161068216914</c:v>
                </c:pt>
                <c:pt idx="398">
                  <c:v>20.133570210736693</c:v>
                </c:pt>
                <c:pt idx="399">
                  <c:v>23.355445431010981</c:v>
                </c:pt>
                <c:pt idx="400">
                  <c:v>17.661548292306289</c:v>
                </c:pt>
                <c:pt idx="401">
                  <c:v>18.462596988827269</c:v>
                </c:pt>
                <c:pt idx="402">
                  <c:v>11.219102298119722</c:v>
                </c:pt>
                <c:pt idx="403">
                  <c:v>16.539604550822052</c:v>
                </c:pt>
                <c:pt idx="404">
                  <c:v>13.218335938777368</c:v>
                </c:pt>
                <c:pt idx="405">
                  <c:v>12.269733726950683</c:v>
                </c:pt>
                <c:pt idx="406">
                  <c:v>16.508032468889084</c:v>
                </c:pt>
                <c:pt idx="407">
                  <c:v>17.297265069488642</c:v>
                </c:pt>
                <c:pt idx="408">
                  <c:v>16.088530706694513</c:v>
                </c:pt>
                <c:pt idx="409">
                  <c:v>12.531584680715785</c:v>
                </c:pt>
                <c:pt idx="410">
                  <c:v>16.513785225724401</c:v>
                </c:pt>
                <c:pt idx="411">
                  <c:v>16.12740071759471</c:v>
                </c:pt>
                <c:pt idx="412">
                  <c:v>8.0005924380052793</c:v>
                </c:pt>
                <c:pt idx="413">
                  <c:v>18.355365210282521</c:v>
                </c:pt>
                <c:pt idx="414">
                  <c:v>12.328471536924329</c:v>
                </c:pt>
                <c:pt idx="415">
                  <c:v>1.1571182759560361</c:v>
                </c:pt>
                <c:pt idx="416">
                  <c:v>13.420608674720699</c:v>
                </c:pt>
                <c:pt idx="417">
                  <c:v>9.1704840176219697</c:v>
                </c:pt>
                <c:pt idx="418">
                  <c:v>3.6411299754746111</c:v>
                </c:pt>
                <c:pt idx="419">
                  <c:v>15.714111431555981</c:v>
                </c:pt>
                <c:pt idx="420">
                  <c:v>8.1330099781996577</c:v>
                </c:pt>
                <c:pt idx="421">
                  <c:v>8.4059855799800349</c:v>
                </c:pt>
                <c:pt idx="422">
                  <c:v>3.8455495185757114</c:v>
                </c:pt>
                <c:pt idx="423">
                  <c:v>6.8954269143428109</c:v>
                </c:pt>
                <c:pt idx="424">
                  <c:v>14.793659065310193</c:v>
                </c:pt>
                <c:pt idx="425">
                  <c:v>8.2965776728131519</c:v>
                </c:pt>
                <c:pt idx="426">
                  <c:v>4.1305604732491634</c:v>
                </c:pt>
                <c:pt idx="427">
                  <c:v>11.598766313924974</c:v>
                </c:pt>
                <c:pt idx="428">
                  <c:v>23.05725669452266</c:v>
                </c:pt>
                <c:pt idx="429">
                  <c:v>19.039604346443824</c:v>
                </c:pt>
                <c:pt idx="430">
                  <c:v>17.075013720592246</c:v>
                </c:pt>
                <c:pt idx="431">
                  <c:v>18.831614451812179</c:v>
                </c:pt>
                <c:pt idx="432">
                  <c:v>22.072907107820878</c:v>
                </c:pt>
                <c:pt idx="433">
                  <c:v>26.250033163775086</c:v>
                </c:pt>
                <c:pt idx="434">
                  <c:v>24.349272917612851</c:v>
                </c:pt>
                <c:pt idx="435">
                  <c:v>26.5831407757289</c:v>
                </c:pt>
                <c:pt idx="436">
                  <c:v>21.877347465709875</c:v>
                </c:pt>
                <c:pt idx="437">
                  <c:v>22.988957829957286</c:v>
                </c:pt>
                <c:pt idx="438">
                  <c:v>21.950521527840852</c:v>
                </c:pt>
                <c:pt idx="439">
                  <c:v>24.223445753474433</c:v>
                </c:pt>
                <c:pt idx="440">
                  <c:v>24.764279203379019</c:v>
                </c:pt>
                <c:pt idx="441">
                  <c:v>23.800141547824506</c:v>
                </c:pt>
                <c:pt idx="442">
                  <c:v>18.218823521664092</c:v>
                </c:pt>
                <c:pt idx="443">
                  <c:v>32.146401798528501</c:v>
                </c:pt>
                <c:pt idx="444">
                  <c:v>21.57842417567446</c:v>
                </c:pt>
                <c:pt idx="445">
                  <c:v>22.185553310927414</c:v>
                </c:pt>
                <c:pt idx="446">
                  <c:v>18.837327482060125</c:v>
                </c:pt>
                <c:pt idx="447">
                  <c:v>28.465282804977697</c:v>
                </c:pt>
                <c:pt idx="448">
                  <c:v>24.662518157870828</c:v>
                </c:pt>
                <c:pt idx="449">
                  <c:v>22.016274611681347</c:v>
                </c:pt>
                <c:pt idx="450">
                  <c:v>19.359858038877295</c:v>
                </c:pt>
                <c:pt idx="451">
                  <c:v>23.17975448723773</c:v>
                </c:pt>
                <c:pt idx="452">
                  <c:v>24.072101071850287</c:v>
                </c:pt>
                <c:pt idx="453">
                  <c:v>28.100174434553544</c:v>
                </c:pt>
                <c:pt idx="454">
                  <c:v>27.722665932418916</c:v>
                </c:pt>
                <c:pt idx="455">
                  <c:v>27.860395262966676</c:v>
                </c:pt>
                <c:pt idx="456">
                  <c:v>24.323670569534006</c:v>
                </c:pt>
                <c:pt idx="457">
                  <c:v>27.125441438822769</c:v>
                </c:pt>
                <c:pt idx="458">
                  <c:v>21.191184526296702</c:v>
                </c:pt>
                <c:pt idx="459">
                  <c:v>16.901754323735126</c:v>
                </c:pt>
                <c:pt idx="460">
                  <c:v>27.88045373785085</c:v>
                </c:pt>
                <c:pt idx="461">
                  <c:v>26.285053438096096</c:v>
                </c:pt>
                <c:pt idx="462">
                  <c:v>21.945206630938277</c:v>
                </c:pt>
                <c:pt idx="463">
                  <c:v>28.916516159505843</c:v>
                </c:pt>
                <c:pt idx="464">
                  <c:v>27.842229993641531</c:v>
                </c:pt>
                <c:pt idx="465">
                  <c:v>19.691399345989627</c:v>
                </c:pt>
                <c:pt idx="466">
                  <c:v>29.174215641747665</c:v>
                </c:pt>
                <c:pt idx="467">
                  <c:v>29.969761604142043</c:v>
                </c:pt>
                <c:pt idx="468">
                  <c:v>19.952902815877898</c:v>
                </c:pt>
                <c:pt idx="469">
                  <c:v>30.803168130620399</c:v>
                </c:pt>
                <c:pt idx="470">
                  <c:v>21.82745852030159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</c:numCache>
            </c:numRef>
          </c:yVal>
        </c:ser>
        <c:axId val="62121088"/>
        <c:axId val="62122624"/>
      </c:scatterChart>
      <c:valAx>
        <c:axId val="62121088"/>
        <c:scaling>
          <c:orientation val="minMax"/>
        </c:scaling>
        <c:axPos val="b"/>
        <c:numFmt formatCode="General" sourceLinked="1"/>
        <c:tickLblPos val="nextTo"/>
        <c:crossAx val="62122624"/>
        <c:crosses val="autoZero"/>
        <c:crossBetween val="midCat"/>
      </c:valAx>
      <c:valAx>
        <c:axId val="62122624"/>
        <c:scaling>
          <c:orientation val="minMax"/>
        </c:scaling>
        <c:axPos val="l"/>
        <c:majorGridlines/>
        <c:numFmt formatCode="General" sourceLinked="1"/>
        <c:tickLblPos val="nextTo"/>
        <c:crossAx val="62121088"/>
        <c:crosses val="autoZero"/>
        <c:crossBetween val="midCat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lineChart>
        <c:grouping val="standard"/>
        <c:ser>
          <c:idx val="0"/>
          <c:order val="0"/>
          <c:tx>
            <c:strRef>
              <c:f>psi_a!$U$1</c:f>
              <c:strCache>
                <c:ptCount val="1"/>
                <c:pt idx="0">
                  <c:v>klystron vs beam phase increase</c:v>
                </c:pt>
              </c:strCache>
            </c:strRef>
          </c:tx>
          <c:marker>
            <c:symbol val="none"/>
          </c:marker>
          <c:cat>
            <c:strRef>
              <c:f>(psi_a!$C$1,psi_a!$E$1,psi_a!$G$1,psi_a!$I$1,psi_a!$K$1,psi_a!$M$1,psi_a!$O$1,psi_a!$Q$1)</c:f>
              <c:strCache>
                <c:ptCount val="8"/>
                <c:pt idx="0">
                  <c:v>psi03a</c:v>
                </c:pt>
                <c:pt idx="1">
                  <c:v>psi05a</c:v>
                </c:pt>
                <c:pt idx="2">
                  <c:v>psi06a</c:v>
                </c:pt>
                <c:pt idx="3">
                  <c:v>psi07a</c:v>
                </c:pt>
                <c:pt idx="4">
                  <c:v>psi11a</c:v>
                </c:pt>
                <c:pt idx="5">
                  <c:v>psi12a</c:v>
                </c:pt>
                <c:pt idx="6">
                  <c:v>psi13a</c:v>
                </c:pt>
                <c:pt idx="7">
                  <c:v>psi15a</c:v>
                </c:pt>
              </c:strCache>
            </c:strRef>
          </c:cat>
          <c:val>
            <c:numRef>
              <c:f>(psi_a!$C$2,psi_a!$E$2,psi_a!$G$2,psi_a!$I$2,psi_a!$K$2,psi_a!$M$2,psi_a!$O$2,psi_a!$Q$2)</c:f>
              <c:numCache>
                <c:formatCode>General</c:formatCode>
                <c:ptCount val="8"/>
                <c:pt idx="0">
                  <c:v>0.16003066430727525</c:v>
                </c:pt>
                <c:pt idx="1">
                  <c:v>0.19628918330687795</c:v>
                </c:pt>
                <c:pt idx="2">
                  <c:v>0.15690587748179982</c:v>
                </c:pt>
                <c:pt idx="3">
                  <c:v>0.10252814832037213</c:v>
                </c:pt>
                <c:pt idx="4">
                  <c:v>0.16009748689159403</c:v>
                </c:pt>
                <c:pt idx="5">
                  <c:v>-0.2540050424052373</c:v>
                </c:pt>
                <c:pt idx="6">
                  <c:v>5.4032827979661496E-2</c:v>
                </c:pt>
                <c:pt idx="7">
                  <c:v>-0.28915759961980142</c:v>
                </c:pt>
              </c:numCache>
            </c:numRef>
          </c:val>
        </c:ser>
        <c:ser>
          <c:idx val="1"/>
          <c:order val="1"/>
          <c:tx>
            <c:strRef>
              <c:f>psi_a!$U$2</c:f>
              <c:strCache>
                <c:ptCount val="1"/>
                <c:pt idx="0">
                  <c:v>klystron vs beam energy</c:v>
                </c:pt>
              </c:strCache>
            </c:strRef>
          </c:tx>
          <c:marker>
            <c:symbol val="none"/>
          </c:marker>
          <c:cat>
            <c:strRef>
              <c:f>(psi_a!$C$1,psi_a!$E$1,psi_a!$G$1,psi_a!$I$1,psi_a!$K$1,psi_a!$M$1,psi_a!$O$1,psi_a!$Q$1)</c:f>
              <c:strCache>
                <c:ptCount val="8"/>
                <c:pt idx="0">
                  <c:v>psi03a</c:v>
                </c:pt>
                <c:pt idx="1">
                  <c:v>psi05a</c:v>
                </c:pt>
                <c:pt idx="2">
                  <c:v>psi06a</c:v>
                </c:pt>
                <c:pt idx="3">
                  <c:v>psi07a</c:v>
                </c:pt>
                <c:pt idx="4">
                  <c:v>psi11a</c:v>
                </c:pt>
                <c:pt idx="5">
                  <c:v>psi12a</c:v>
                </c:pt>
                <c:pt idx="6">
                  <c:v>psi13a</c:v>
                </c:pt>
                <c:pt idx="7">
                  <c:v>psi15a</c:v>
                </c:pt>
              </c:strCache>
            </c:strRef>
          </c:cat>
          <c:val>
            <c:numRef>
              <c:f>(psi_a!$C$5,psi_a!$E$5,psi_a!$G$5,psi_a!$I$5,psi_a!$K$5,psi_a!$M$5,psi_a!$O$5,psi_a!$Q$5)</c:f>
              <c:numCache>
                <c:formatCode>General</c:formatCode>
                <c:ptCount val="8"/>
                <c:pt idx="0">
                  <c:v>6.0517962813895237E-2</c:v>
                </c:pt>
                <c:pt idx="1">
                  <c:v>0.17194843944937685</c:v>
                </c:pt>
                <c:pt idx="2">
                  <c:v>9.1482334491703107E-2</c:v>
                </c:pt>
                <c:pt idx="3">
                  <c:v>0.1622894572332072</c:v>
                </c:pt>
                <c:pt idx="4">
                  <c:v>0.11838531284460818</c:v>
                </c:pt>
                <c:pt idx="5">
                  <c:v>-0.23429563275780807</c:v>
                </c:pt>
                <c:pt idx="6">
                  <c:v>-2.8961468808620213E-2</c:v>
                </c:pt>
                <c:pt idx="7">
                  <c:v>-0.2305519052863057</c:v>
                </c:pt>
              </c:numCache>
            </c:numRef>
          </c:val>
        </c:ser>
        <c:marker val="1"/>
        <c:axId val="61982976"/>
        <c:axId val="61984768"/>
      </c:lineChart>
      <c:catAx>
        <c:axId val="61982976"/>
        <c:scaling>
          <c:orientation val="minMax"/>
        </c:scaling>
        <c:axPos val="b"/>
        <c:tickLblPos val="nextTo"/>
        <c:crossAx val="61984768"/>
        <c:crosses val="autoZero"/>
        <c:auto val="1"/>
        <c:lblAlgn val="ctr"/>
        <c:lblOffset val="100"/>
      </c:catAx>
      <c:valAx>
        <c:axId val="61984768"/>
        <c:scaling>
          <c:orientation val="minMax"/>
        </c:scaling>
        <c:axPos val="l"/>
        <c:majorGridlines/>
        <c:numFmt formatCode="General" sourceLinked="1"/>
        <c:tickLblPos val="nextTo"/>
        <c:crossAx val="619829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6.8719027777777789E-2"/>
          <c:y val="0.73871055555555565"/>
          <c:w val="0.44868180555555565"/>
          <c:h val="0.18019027777777782"/>
        </c:manualLayout>
      </c:layout>
      <c:overlay val="1"/>
      <c:txPr>
        <a:bodyPr/>
        <a:lstStyle/>
        <a:p>
          <a:pPr>
            <a:defRPr sz="1600">
              <a:latin typeface="Calibri" pitchFamily="34" charset="0"/>
            </a:defRPr>
          </a:pPr>
          <a:endParaRPr lang="de-DE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lineChart>
        <c:grouping val="standard"/>
        <c:ser>
          <c:idx val="0"/>
          <c:order val="0"/>
          <c:tx>
            <c:strRef>
              <c:f>psi_a!$U$1</c:f>
              <c:strCache>
                <c:ptCount val="1"/>
                <c:pt idx="0">
                  <c:v>klystron vs beam phase increase</c:v>
                </c:pt>
              </c:strCache>
            </c:strRef>
          </c:tx>
          <c:marker>
            <c:symbol val="none"/>
          </c:marker>
          <c:cat>
            <c:strRef>
              <c:f>(psi_a!$C$1,psi_a!$E$1,psi_a!$G$1,psi_a!$I$1,psi_a!$K$1,psi_a!$M$1,psi_a!$O$1,psi_a!$Q$1)</c:f>
              <c:strCache>
                <c:ptCount val="8"/>
                <c:pt idx="0">
                  <c:v>psi03a</c:v>
                </c:pt>
                <c:pt idx="1">
                  <c:v>psi05a</c:v>
                </c:pt>
                <c:pt idx="2">
                  <c:v>psi06a</c:v>
                </c:pt>
                <c:pt idx="3">
                  <c:v>psi07a</c:v>
                </c:pt>
                <c:pt idx="4">
                  <c:v>psi11a</c:v>
                </c:pt>
                <c:pt idx="5">
                  <c:v>psi12a</c:v>
                </c:pt>
                <c:pt idx="6">
                  <c:v>psi13a</c:v>
                </c:pt>
                <c:pt idx="7">
                  <c:v>psi15a</c:v>
                </c:pt>
              </c:strCache>
            </c:strRef>
          </c:cat>
          <c:val>
            <c:numRef>
              <c:f>(psi_a!$C$2,psi_a!$E$2,psi_a!$G$2,psi_a!$I$2,psi_a!$K$2,psi_a!$M$2,psi_a!$O$2,psi_a!$Q$2)</c:f>
              <c:numCache>
                <c:formatCode>General</c:formatCode>
                <c:ptCount val="8"/>
                <c:pt idx="0">
                  <c:v>-1.4177915325569159E-2</c:v>
                </c:pt>
                <c:pt idx="1">
                  <c:v>0.20509555284177097</c:v>
                </c:pt>
                <c:pt idx="2">
                  <c:v>3.1827713366188441E-2</c:v>
                </c:pt>
                <c:pt idx="3">
                  <c:v>5.4377121622207675E-2</c:v>
                </c:pt>
                <c:pt idx="4">
                  <c:v>1.2805541637604641E-2</c:v>
                </c:pt>
                <c:pt idx="5">
                  <c:v>-9.9186618954001202E-2</c:v>
                </c:pt>
                <c:pt idx="6">
                  <c:v>7.6547583605487274E-2</c:v>
                </c:pt>
                <c:pt idx="7">
                  <c:v>-9.3815994874865208E-2</c:v>
                </c:pt>
              </c:numCache>
            </c:numRef>
          </c:val>
        </c:ser>
        <c:ser>
          <c:idx val="1"/>
          <c:order val="1"/>
          <c:tx>
            <c:strRef>
              <c:f>psi_a!$U$2</c:f>
              <c:strCache>
                <c:ptCount val="1"/>
                <c:pt idx="0">
                  <c:v>klystron vs beam energy</c:v>
                </c:pt>
              </c:strCache>
            </c:strRef>
          </c:tx>
          <c:marker>
            <c:symbol val="none"/>
          </c:marker>
          <c:val>
            <c:numRef>
              <c:f>(psi_a!$C$5,psi_a!$E$5,psi_a!$G$5,psi_a!$I$5,psi_a!$K$5,psi_a!$M$5,psi_a!$O$5,psi_a!$Q$5)</c:f>
              <c:numCache>
                <c:formatCode>General</c:formatCode>
                <c:ptCount val="8"/>
                <c:pt idx="0">
                  <c:v>1.534087165443202E-2</c:v>
                </c:pt>
                <c:pt idx="1">
                  <c:v>0.15472546967391543</c:v>
                </c:pt>
                <c:pt idx="2">
                  <c:v>2.94273044526593E-2</c:v>
                </c:pt>
                <c:pt idx="3">
                  <c:v>3.7178934446112095E-2</c:v>
                </c:pt>
                <c:pt idx="4">
                  <c:v>-1.1949110827485756E-2</c:v>
                </c:pt>
                <c:pt idx="5">
                  <c:v>-5.7449153931333929E-2</c:v>
                </c:pt>
                <c:pt idx="6">
                  <c:v>4.0236164445980376E-2</c:v>
                </c:pt>
                <c:pt idx="7">
                  <c:v>-0.12394015795788257</c:v>
                </c:pt>
              </c:numCache>
            </c:numRef>
          </c:val>
        </c:ser>
        <c:marker val="1"/>
        <c:axId val="62167680"/>
        <c:axId val="62185856"/>
      </c:lineChart>
      <c:catAx>
        <c:axId val="62167680"/>
        <c:scaling>
          <c:orientation val="minMax"/>
        </c:scaling>
        <c:axPos val="b"/>
        <c:tickLblPos val="nextTo"/>
        <c:crossAx val="62185856"/>
        <c:crosses val="autoZero"/>
        <c:auto val="1"/>
        <c:lblAlgn val="ctr"/>
        <c:lblOffset val="100"/>
      </c:catAx>
      <c:valAx>
        <c:axId val="62185856"/>
        <c:scaling>
          <c:orientation val="minMax"/>
        </c:scaling>
        <c:axPos val="l"/>
        <c:majorGridlines/>
        <c:numFmt formatCode="General" sourceLinked="1"/>
        <c:tickLblPos val="nextTo"/>
        <c:crossAx val="62167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4991722222222217"/>
          <c:y val="4.2555555555555534E-2"/>
          <c:w val="0.42891611111111128"/>
          <c:h val="0.23755555555555552"/>
        </c:manualLayout>
      </c:layout>
      <c:overlay val="1"/>
      <c:txPr>
        <a:bodyPr/>
        <a:lstStyle/>
        <a:p>
          <a:pPr>
            <a:defRPr sz="1600">
              <a:latin typeface="Calibri" pitchFamily="34" charset="0"/>
            </a:defRPr>
          </a:pPr>
          <a:endParaRPr lang="de-DE"/>
        </a:p>
      </c:txPr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lineChart>
        <c:grouping val="standard"/>
        <c:ser>
          <c:idx val="0"/>
          <c:order val="0"/>
          <c:tx>
            <c:strRef>
              <c:f>psi_p!$V$1</c:f>
              <c:strCache>
                <c:ptCount val="1"/>
                <c:pt idx="0">
                  <c:v>klystron vs beam phase increase</c:v>
                </c:pt>
              </c:strCache>
            </c:strRef>
          </c:tx>
          <c:marker>
            <c:symbol val="none"/>
          </c:marker>
          <c:cat>
            <c:strRef>
              <c:f>(psi_p!$C$1,psi_p!$E$1,psi_p!$G$1,psi_p!$I$1,psi_p!$K$1,psi_p!$M$1,psi_p!$O$1,psi_p!$Q$1,psi_p!$S$1)</c:f>
              <c:strCache>
                <c:ptCount val="9"/>
                <c:pt idx="0">
                  <c:v>psi03p</c:v>
                </c:pt>
                <c:pt idx="1">
                  <c:v>psi05p</c:v>
                </c:pt>
                <c:pt idx="2">
                  <c:v>psi06p</c:v>
                </c:pt>
                <c:pt idx="3">
                  <c:v>psi07p</c:v>
                </c:pt>
                <c:pt idx="4">
                  <c:v>psi11p</c:v>
                </c:pt>
                <c:pt idx="5">
                  <c:v>psi12p</c:v>
                </c:pt>
                <c:pt idx="6">
                  <c:v>psi13p</c:v>
                </c:pt>
                <c:pt idx="7">
                  <c:v>psi14p</c:v>
                </c:pt>
                <c:pt idx="8">
                  <c:v>psi15p</c:v>
                </c:pt>
              </c:strCache>
            </c:strRef>
          </c:cat>
          <c:val>
            <c:numRef>
              <c:f>(psi_p!$C$2,psi_p!$E$2,psi_p!$G$2,psi_p!$I$2,psi_p!$K$2,psi_p!$M$2,psi_p!$O$2,psi_p!$Q$2,psi_p!$S$2)</c:f>
              <c:numCache>
                <c:formatCode>General</c:formatCode>
                <c:ptCount val="9"/>
                <c:pt idx="0">
                  <c:v>0.70900110655787485</c:v>
                </c:pt>
                <c:pt idx="1">
                  <c:v>0.29704749427650212</c:v>
                </c:pt>
                <c:pt idx="2">
                  <c:v>0.37518385679586896</c:v>
                </c:pt>
                <c:pt idx="3">
                  <c:v>-3.2206922125262862E-2</c:v>
                </c:pt>
                <c:pt idx="4">
                  <c:v>0.33974626877229647</c:v>
                </c:pt>
                <c:pt idx="5">
                  <c:v>1.1309539529941447E-2</c:v>
                </c:pt>
                <c:pt idx="6">
                  <c:v>6.3106246125909662E-2</c:v>
                </c:pt>
                <c:pt idx="7">
                  <c:v>-0.1191240665783154</c:v>
                </c:pt>
                <c:pt idx="8">
                  <c:v>7.8164813441869152E-2</c:v>
                </c:pt>
              </c:numCache>
            </c:numRef>
          </c:val>
        </c:ser>
        <c:ser>
          <c:idx val="1"/>
          <c:order val="1"/>
          <c:tx>
            <c:strRef>
              <c:f>psi_p!$V$2</c:f>
              <c:strCache>
                <c:ptCount val="1"/>
                <c:pt idx="0">
                  <c:v>klystron vs beam energy</c:v>
                </c:pt>
              </c:strCache>
            </c:strRef>
          </c:tx>
          <c:marker>
            <c:symbol val="none"/>
          </c:marker>
          <c:val>
            <c:numRef>
              <c:f>(psi_p!$C$5,psi_p!$E$5,psi_p!$G$5,psi_p!$I$5,psi_p!$K$5,psi_p!$M$5,psi_p!$O$5,psi_p!$Q$5,psi_p!$S$5)</c:f>
              <c:numCache>
                <c:formatCode>General</c:formatCode>
                <c:ptCount val="9"/>
                <c:pt idx="0">
                  <c:v>0.58953060655306111</c:v>
                </c:pt>
                <c:pt idx="1">
                  <c:v>0.19343275369481253</c:v>
                </c:pt>
                <c:pt idx="2">
                  <c:v>0.29600380738442772</c:v>
                </c:pt>
                <c:pt idx="3">
                  <c:v>-5.7923863375378214E-2</c:v>
                </c:pt>
                <c:pt idx="4">
                  <c:v>0.28409499876743427</c:v>
                </c:pt>
                <c:pt idx="5">
                  <c:v>-3.1660466117761958E-2</c:v>
                </c:pt>
                <c:pt idx="6">
                  <c:v>-3.2663057624011775E-3</c:v>
                </c:pt>
                <c:pt idx="7">
                  <c:v>-0.14065534515772218</c:v>
                </c:pt>
                <c:pt idx="8">
                  <c:v>0.12310401141216876</c:v>
                </c:pt>
              </c:numCache>
            </c:numRef>
          </c:val>
        </c:ser>
        <c:marker val="1"/>
        <c:axId val="61438976"/>
        <c:axId val="61448960"/>
      </c:lineChart>
      <c:catAx>
        <c:axId val="61438976"/>
        <c:scaling>
          <c:orientation val="minMax"/>
        </c:scaling>
        <c:axPos val="b"/>
        <c:tickLblPos val="nextTo"/>
        <c:crossAx val="61448960"/>
        <c:crosses val="autoZero"/>
        <c:auto val="1"/>
        <c:lblAlgn val="ctr"/>
        <c:lblOffset val="100"/>
      </c:catAx>
      <c:valAx>
        <c:axId val="61448960"/>
        <c:scaling>
          <c:orientation val="minMax"/>
        </c:scaling>
        <c:axPos val="l"/>
        <c:majorGridlines/>
        <c:numFmt formatCode="General" sourceLinked="1"/>
        <c:tickLblPos val="nextTo"/>
        <c:crossAx val="61438976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600">
                <a:latin typeface="Calibri" pitchFamily="34" charset="0"/>
              </a:defRPr>
            </a:pPr>
            <a:endParaRPr lang="de-DE"/>
          </a:p>
        </c:txPr>
      </c:legendEntry>
      <c:legendEntry>
        <c:idx val="1"/>
        <c:txPr>
          <a:bodyPr/>
          <a:lstStyle/>
          <a:p>
            <a:pPr>
              <a:defRPr sz="1600">
                <a:latin typeface="Calibri" pitchFamily="34" charset="0"/>
              </a:defRPr>
            </a:pPr>
            <a:endParaRPr lang="de-DE"/>
          </a:p>
        </c:txPr>
      </c:legendEntry>
      <c:layout>
        <c:manualLayout>
          <c:xMode val="edge"/>
          <c:yMode val="edge"/>
          <c:x val="0.52698666666666649"/>
          <c:y val="2.1388888888888888E-2"/>
          <c:w val="0.44126333333333329"/>
          <c:h val="0.21991666666666676"/>
        </c:manualLayout>
      </c:layout>
      <c:overlay val="1"/>
      <c:txPr>
        <a:bodyPr/>
        <a:lstStyle/>
        <a:p>
          <a:pPr>
            <a:defRPr sz="1400">
              <a:latin typeface="Calibri" pitchFamily="34" charset="0"/>
            </a:defRPr>
          </a:pPr>
          <a:endParaRPr lang="de-DE"/>
        </a:p>
      </c:txPr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lineChart>
        <c:grouping val="standard"/>
        <c:ser>
          <c:idx val="0"/>
          <c:order val="0"/>
          <c:tx>
            <c:strRef>
              <c:f>psi_p!$W$1</c:f>
              <c:strCache>
                <c:ptCount val="1"/>
                <c:pt idx="0">
                  <c:v>klystron vs beam phase increase</c:v>
                </c:pt>
              </c:strCache>
            </c:strRef>
          </c:tx>
          <c:marker>
            <c:symbol val="none"/>
          </c:marker>
          <c:cat>
            <c:strRef>
              <c:f>(psi_p!$C$1,psi_p!$E$1,psi_p!$G$1,psi_p!$I$1,psi_p!$K$1,psi_p!$M$1,psi_p!$O$1,psi_p!$Q$1,psi_p!$S$1)</c:f>
              <c:strCache>
                <c:ptCount val="9"/>
                <c:pt idx="0">
                  <c:v>psi03p</c:v>
                </c:pt>
                <c:pt idx="1">
                  <c:v>psi05p</c:v>
                </c:pt>
                <c:pt idx="2">
                  <c:v>psi06p</c:v>
                </c:pt>
                <c:pt idx="3">
                  <c:v>psi07p</c:v>
                </c:pt>
                <c:pt idx="4">
                  <c:v>psi11p</c:v>
                </c:pt>
                <c:pt idx="5">
                  <c:v>psi12p</c:v>
                </c:pt>
                <c:pt idx="6">
                  <c:v>psi13p</c:v>
                </c:pt>
                <c:pt idx="7">
                  <c:v>psi14p</c:v>
                </c:pt>
                <c:pt idx="8">
                  <c:v>psi15p</c:v>
                </c:pt>
              </c:strCache>
            </c:strRef>
          </c:cat>
          <c:val>
            <c:numRef>
              <c:f>(psi_p!$C$2,psi_p!$E$2,psi_p!$G$2,psi_p!$I$2,psi_p!$K$2,psi_p!$M$2,psi_p!$O$2,psi_p!$Q$2,psi_p!$S$2)</c:f>
              <c:numCache>
                <c:formatCode>General</c:formatCode>
                <c:ptCount val="9"/>
                <c:pt idx="0">
                  <c:v>0.76378119940451483</c:v>
                </c:pt>
                <c:pt idx="1">
                  <c:v>0.33030219729039301</c:v>
                </c:pt>
                <c:pt idx="2">
                  <c:v>-6.6503311006429495E-3</c:v>
                </c:pt>
                <c:pt idx="3">
                  <c:v>-6.46198475318666E-2</c:v>
                </c:pt>
                <c:pt idx="4">
                  <c:v>-1.8333894486910741E-2</c:v>
                </c:pt>
                <c:pt idx="5">
                  <c:v>-5.5656809271558867E-2</c:v>
                </c:pt>
                <c:pt idx="6">
                  <c:v>-0.17214893591980041</c:v>
                </c:pt>
                <c:pt idx="7">
                  <c:v>-9.603044250070833E-2</c:v>
                </c:pt>
                <c:pt idx="8">
                  <c:v>-7.1038597413826524E-2</c:v>
                </c:pt>
              </c:numCache>
            </c:numRef>
          </c:val>
        </c:ser>
        <c:ser>
          <c:idx val="1"/>
          <c:order val="1"/>
          <c:tx>
            <c:strRef>
              <c:f>psi_p!$W$2</c:f>
              <c:strCache>
                <c:ptCount val="1"/>
                <c:pt idx="0">
                  <c:v>klystron vs beam energy</c:v>
                </c:pt>
              </c:strCache>
            </c:strRef>
          </c:tx>
          <c:marker>
            <c:symbol val="none"/>
          </c:marker>
          <c:val>
            <c:numRef>
              <c:f>(psi_p!$C$5,psi_p!$E$5,psi_p!$G$5,psi_p!$I$5,psi_p!$K$5,psi_p!$M$5,psi_p!$O$5,psi_p!$Q$5,psi_p!$S$5)</c:f>
              <c:numCache>
                <c:formatCode>General</c:formatCode>
                <c:ptCount val="9"/>
                <c:pt idx="0">
                  <c:v>0.69681845885580662</c:v>
                </c:pt>
                <c:pt idx="1">
                  <c:v>0.28619717131641381</c:v>
                </c:pt>
                <c:pt idx="2">
                  <c:v>-6.2625353851596139E-3</c:v>
                </c:pt>
                <c:pt idx="3">
                  <c:v>-7.0014279341507252E-2</c:v>
                </c:pt>
                <c:pt idx="4">
                  <c:v>2.4496453791096971E-2</c:v>
                </c:pt>
                <c:pt idx="5">
                  <c:v>-4.6131469142080703E-2</c:v>
                </c:pt>
                <c:pt idx="6">
                  <c:v>-0.14718418682864381</c:v>
                </c:pt>
                <c:pt idx="7">
                  <c:v>-8.2724662678429692E-2</c:v>
                </c:pt>
                <c:pt idx="8">
                  <c:v>-0.10211211617394482</c:v>
                </c:pt>
              </c:numCache>
            </c:numRef>
          </c:val>
        </c:ser>
        <c:marker val="1"/>
        <c:axId val="62214528"/>
        <c:axId val="62216064"/>
      </c:lineChart>
      <c:catAx>
        <c:axId val="62214528"/>
        <c:scaling>
          <c:orientation val="minMax"/>
        </c:scaling>
        <c:axPos val="b"/>
        <c:tickLblPos val="nextTo"/>
        <c:crossAx val="62216064"/>
        <c:crosses val="autoZero"/>
        <c:auto val="1"/>
        <c:lblAlgn val="ctr"/>
        <c:lblOffset val="100"/>
      </c:catAx>
      <c:valAx>
        <c:axId val="62216064"/>
        <c:scaling>
          <c:orientation val="minMax"/>
        </c:scaling>
        <c:axPos val="l"/>
        <c:majorGridlines/>
        <c:numFmt formatCode="General" sourceLinked="1"/>
        <c:tickLblPos val="nextTo"/>
        <c:crossAx val="622145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050055555555567"/>
          <c:y val="3.9027777777777807E-2"/>
          <c:w val="0.4200966666666669"/>
          <c:h val="0.27988888888888919"/>
        </c:manualLayout>
      </c:layout>
      <c:overlay val="1"/>
      <c:txPr>
        <a:bodyPr/>
        <a:lstStyle/>
        <a:p>
          <a:pPr>
            <a:defRPr sz="1600">
              <a:latin typeface="Calibri" pitchFamily="34" charset="0"/>
            </a:defRPr>
          </a:pPr>
          <a:endParaRPr lang="de-DE"/>
        </a:p>
      </c:txPr>
    </c:legend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0.19043</cdr:y>
    </cdr:from>
    <cdr:to>
      <cdr:x>0.21553</cdr:x>
      <cdr:y>0.32881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0" y="720080"/>
          <a:ext cx="1598516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GB" sz="1400" dirty="0" smtClean="0">
              <a:solidFill>
                <a:schemeClr val="tx1"/>
              </a:solidFill>
              <a:latin typeface="Calibri" pitchFamily="34" charset="0"/>
            </a:rPr>
            <a:t>CL 475 phase  error</a:t>
          </a:r>
          <a:br>
            <a:rPr lang="en-GB" sz="1400" dirty="0" smtClean="0">
              <a:solidFill>
                <a:schemeClr val="tx1"/>
              </a:solidFill>
              <a:latin typeface="Calibri" pitchFamily="34" charset="0"/>
            </a:rPr>
          </a:br>
          <a:r>
            <a:rPr lang="en-GB" sz="1400" dirty="0" smtClean="0">
              <a:solidFill>
                <a:schemeClr val="tx1"/>
              </a:solidFill>
              <a:latin typeface="Calibri" pitchFamily="34" charset="0"/>
            </a:rPr>
            <a:t>(deg @ 12 GHz)</a:t>
          </a:r>
        </a:p>
      </cdr:txBody>
    </cdr:sp>
  </cdr:relSizeAnchor>
  <cdr:relSizeAnchor xmlns:cdr="http://schemas.openxmlformats.org/drawingml/2006/chartDrawing">
    <cdr:from>
      <cdr:x>0.91865</cdr:x>
      <cdr:y>0.12447</cdr:y>
    </cdr:from>
    <cdr:to>
      <cdr:x>0.98411</cdr:x>
      <cdr:y>0.77728</cdr:y>
    </cdr:to>
    <cdr:sp macro="" textlink="">
      <cdr:nvSpPr>
        <cdr:cNvPr id="3" name="Textfeld 1"/>
        <cdr:cNvSpPr txBox="1"/>
      </cdr:nvSpPr>
      <cdr:spPr>
        <a:xfrm xmlns:a="http://schemas.openxmlformats.org/drawingml/2006/main" rot="5400000">
          <a:off x="6276012" y="1573122"/>
          <a:ext cx="2656496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Arial"/>
              <a:ea typeface="HG Mincho Light J;MS Gothic;HG "/>
              <a:cs typeface="HG Mincho Light J;MS Gothic;HG "/>
            </a:defRPr>
          </a:lvl1pPr>
          <a:lvl2pPr marL="457200" indent="0">
            <a:defRPr sz="1100">
              <a:latin typeface="Arial"/>
              <a:ea typeface="HG Mincho Light J;MS Gothic;HG "/>
              <a:cs typeface="HG Mincho Light J;MS Gothic;HG "/>
            </a:defRPr>
          </a:lvl2pPr>
          <a:lvl3pPr marL="914400" indent="0">
            <a:defRPr sz="1100">
              <a:latin typeface="Arial"/>
              <a:ea typeface="HG Mincho Light J;MS Gothic;HG "/>
              <a:cs typeface="HG Mincho Light J;MS Gothic;HG "/>
            </a:defRPr>
          </a:lvl3pPr>
          <a:lvl4pPr marL="1371600" indent="0">
            <a:defRPr sz="1100">
              <a:latin typeface="Arial"/>
              <a:ea typeface="HG Mincho Light J;MS Gothic;HG "/>
              <a:cs typeface="HG Mincho Light J;MS Gothic;HG "/>
            </a:defRPr>
          </a:lvl4pPr>
          <a:lvl5pPr marL="1828800" indent="0">
            <a:defRPr sz="1100">
              <a:latin typeface="Arial"/>
              <a:ea typeface="HG Mincho Light J;MS Gothic;HG "/>
              <a:cs typeface="HG Mincho Light J;MS Gothic;HG "/>
            </a:defRPr>
          </a:lvl5pPr>
          <a:lvl6pPr marL="2286000" indent="0">
            <a:defRPr sz="1100">
              <a:latin typeface="Arial"/>
              <a:ea typeface="HG Mincho Light J;MS Gothic;HG "/>
              <a:cs typeface="HG Mincho Light J;MS Gothic;HG "/>
            </a:defRPr>
          </a:lvl6pPr>
          <a:lvl7pPr marL="2743200" indent="0">
            <a:defRPr sz="1100">
              <a:latin typeface="Arial"/>
              <a:ea typeface="HG Mincho Light J;MS Gothic;HG "/>
              <a:cs typeface="HG Mincho Light J;MS Gothic;HG "/>
            </a:defRPr>
          </a:lvl7pPr>
          <a:lvl8pPr marL="3200400" indent="0">
            <a:defRPr sz="1100">
              <a:latin typeface="Arial"/>
              <a:ea typeface="HG Mincho Light J;MS Gothic;HG "/>
              <a:cs typeface="HG Mincho Light J;MS Gothic;HG "/>
            </a:defRPr>
          </a:lvl8pPr>
          <a:lvl9pPr marL="3657600" indent="0">
            <a:defRPr sz="1100">
              <a:latin typeface="Arial"/>
              <a:ea typeface="HG Mincho Light J;MS Gothic;HG "/>
              <a:cs typeface="HG Mincho Light J;MS Gothic;HG "/>
            </a:defRPr>
          </a:lvl9pPr>
        </a:lstStyle>
        <a:p xmlns:a="http://schemas.openxmlformats.org/drawingml/2006/main">
          <a:pPr algn="ctr"/>
          <a:r>
            <a:rPr lang="en-GB" sz="1400" dirty="0" smtClean="0">
              <a:solidFill>
                <a:srgbClr val="000000"/>
              </a:solidFill>
              <a:latin typeface="Calibri" pitchFamily="34" charset="0"/>
            </a:rPr>
            <a:t>Phase error change in the chicane</a:t>
          </a:r>
          <a:br>
            <a:rPr lang="en-GB" sz="1400" dirty="0" smtClean="0">
              <a:solidFill>
                <a:srgbClr val="000000"/>
              </a:solidFill>
              <a:latin typeface="Calibri" pitchFamily="34" charset="0"/>
            </a:rPr>
          </a:br>
          <a:r>
            <a:rPr lang="en-GB" sz="1400" dirty="0" smtClean="0">
              <a:solidFill>
                <a:srgbClr val="000000"/>
              </a:solidFill>
              <a:latin typeface="Calibri" pitchFamily="34" charset="0"/>
            </a:rPr>
            <a:t>(deg @ 12 GHz)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8F6A8-EB81-4466-A44C-68FBED3DA6CD}" type="datetime1">
              <a:rPr lang="en-US" smtClean="0"/>
              <a:pPr/>
              <a:t>1/30/2013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7EBFA-D410-4F92-AA9A-8B588E567A53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>
              <a:latin typeface="Times New Roman" pitchFamily="16" charset="0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GB">
              <a:latin typeface="Times New Roman" pitchFamily="16" charset="0"/>
            </a:endParaRPr>
          </a:p>
        </p:txBody>
      </p:sp>
      <p:sp>
        <p:nvSpPr>
          <p:cNvPr id="11268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>
            <a:spAutoFit/>
          </a:bodyPr>
          <a:lstStyle/>
          <a:p>
            <a:pPr algn="r" eaLnBrk="1" hangingPunct="1">
              <a:lnSpc>
                <a:spcPts val="1800"/>
              </a:lnSpc>
              <a:buClr>
                <a:srgbClr val="000000"/>
              </a:buClr>
              <a:buSzPct val="100000"/>
              <a:buFont typeface="Calibri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E1EC914A-0AE4-48E3-8212-B61DB45DB56E}" type="slidenum">
              <a:rPr lang="en-GB" sz="1200">
                <a:solidFill>
                  <a:schemeClr val="tx1"/>
                </a:solidFill>
                <a:ea typeface="HG Mincho Light J;MS Gothic;HG " charset="0"/>
                <a:cs typeface="HG Mincho Light J;MS Gothic;HG " charset="0"/>
              </a:rPr>
              <a:pPr algn="r" eaLnBrk="1" hangingPunct="1">
                <a:lnSpc>
                  <a:spcPts val="1800"/>
                </a:lnSpc>
                <a:buClr>
                  <a:srgbClr val="000000"/>
                </a:buClr>
                <a:buSzPct val="100000"/>
                <a:buFont typeface="Calibri" pitchFamily="34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GB" sz="1200">
              <a:solidFill>
                <a:schemeClr val="tx1"/>
              </a:solidFill>
              <a:ea typeface="HG Mincho Light J;MS Gothic;HG " charset="0"/>
              <a:cs typeface="HG Mincho Light J;MS Gothic;HG 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7813" y="274638"/>
            <a:ext cx="2055812" cy="58483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8213" cy="58483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E4123-DAF1-453A-872D-297B3C9BE26A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522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6425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52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pitchFamily="34" charset="0"/>
          <a:ea typeface="HG Mincho Light J;MS Gothic;HG " charset="0"/>
          <a:cs typeface="HG Mincho Light J;MS Gothic;HG " charset="0"/>
        </a:defRPr>
      </a:lvl2pPr>
      <a:lvl3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pitchFamily="34" charset="0"/>
          <a:ea typeface="HG Mincho Light J;MS Gothic;HG " charset="0"/>
          <a:cs typeface="HG Mincho Light J;MS Gothic;HG " charset="0"/>
        </a:defRPr>
      </a:lvl3pPr>
      <a:lvl4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pitchFamily="34" charset="0"/>
          <a:ea typeface="HG Mincho Light J;MS Gothic;HG " charset="0"/>
          <a:cs typeface="HG Mincho Light J;MS Gothic;HG " charset="0"/>
        </a:defRPr>
      </a:lvl4pPr>
      <a:lvl5pPr algn="ctr" defTabSz="457200" rtl="0" eaLnBrk="0" fontAlgn="base" hangingPunct="0">
        <a:lnSpc>
          <a:spcPts val="4425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pitchFamily="34" charset="0"/>
          <a:ea typeface="HG Mincho Light J;MS Gothic;HG " charset="0"/>
          <a:cs typeface="HG Mincho Light J;MS Gothic;HG " charset="0"/>
        </a:defRPr>
      </a:lvl5pPr>
      <a:lvl6pPr marL="4572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6" charset="0"/>
          <a:ea typeface="HG Mincho Light J;MS Gothic;HG " charset="0"/>
          <a:cs typeface="HG Mincho Light J;MS Gothic;HG " charset="0"/>
        </a:defRPr>
      </a:lvl6pPr>
      <a:lvl7pPr marL="9144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6" charset="0"/>
          <a:ea typeface="HG Mincho Light J;MS Gothic;HG " charset="0"/>
          <a:cs typeface="HG Mincho Light J;MS Gothic;HG " charset="0"/>
        </a:defRPr>
      </a:lvl7pPr>
      <a:lvl8pPr marL="1371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6" charset="0"/>
          <a:ea typeface="HG Mincho Light J;MS Gothic;HG " charset="0"/>
          <a:cs typeface="HG Mincho Light J;MS Gothic;HG " charset="0"/>
        </a:defRPr>
      </a:lvl8pPr>
      <a:lvl9pPr marL="18288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Times New Roman" pitchFamily="16" charset="0"/>
          <a:ea typeface="HG Mincho Light J;MS Gothic;HG " charset="0"/>
          <a:cs typeface="HG Mincho Light J;MS Gothic;HG " charset="0"/>
        </a:defRPr>
      </a:lvl9pPr>
    </p:titleStyle>
    <p:bodyStyle>
      <a:lvl1pPr marL="339725" indent="-339725" algn="l" defTabSz="457200" rtl="0" eaLnBrk="0" fontAlgn="base" hangingPunct="0">
        <a:lnSpc>
          <a:spcPts val="3213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9775" indent="-282575" algn="l" defTabSz="457200" rtl="0" eaLnBrk="0" fontAlgn="base" hangingPunct="0">
        <a:lnSpc>
          <a:spcPct val="101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1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E4123-DAF1-453A-872D-297B3C9BE26A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DCABA-86D4-4DE9-82C3-49AB97C5C031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539552" y="2305268"/>
            <a:ext cx="8208912" cy="1071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eaLnBrk="1" hangingPunct="1">
              <a:lnSpc>
                <a:spcPct val="101000"/>
              </a:lnSpc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dirty="0" smtClean="0">
                <a:solidFill>
                  <a:srgbClr val="000000"/>
                </a:solidFill>
                <a:latin typeface="Calibri" pitchFamily="34" charset="0"/>
              </a:rPr>
              <a:t>Measurements and Analysis of CTF3 Phase with Different Bunch Compressor Factors (Part II)</a:t>
            </a:r>
            <a:endParaRPr lang="en-GB" sz="32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2300288" y="3929063"/>
            <a:ext cx="4400550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89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dirty="0">
                <a:solidFill>
                  <a:schemeClr val="tx1"/>
                </a:solidFill>
                <a:latin typeface="Calibri" pitchFamily="34" charset="0"/>
              </a:rPr>
              <a:t>Alexander Gerbershagen</a:t>
            </a:r>
          </a:p>
          <a:p>
            <a:pPr algn="ctr" eaLnBrk="1" hangingPunct="1">
              <a:lnSpc>
                <a:spcPct val="89000"/>
              </a:lnSpc>
              <a:spcBef>
                <a:spcPts val="500"/>
              </a:spcBef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sz="1200" dirty="0">
              <a:solidFill>
                <a:schemeClr val="tx1"/>
              </a:solidFill>
              <a:latin typeface="Calibri" pitchFamily="34" charset="0"/>
            </a:endParaRPr>
          </a:p>
          <a:p>
            <a:pPr algn="ctr" eaLnBrk="1" hangingPunct="1">
              <a:lnSpc>
                <a:spcPct val="89000"/>
              </a:lnSpc>
              <a:spcBef>
                <a:spcPts val="500"/>
              </a:spcBef>
              <a:buClr>
                <a:srgbClr val="000000"/>
              </a:buCl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i="1" dirty="0">
                <a:solidFill>
                  <a:schemeClr val="tx1"/>
                </a:solidFill>
                <a:latin typeface="Calibri" pitchFamily="34" charset="0"/>
              </a:rPr>
              <a:t>University of Oxford, FONT group</a:t>
            </a:r>
          </a:p>
          <a:p>
            <a:pPr algn="ctr" eaLnBrk="1" hangingPunct="1">
              <a:lnSpc>
                <a:spcPct val="89000"/>
              </a:lnSpc>
              <a:spcBef>
                <a:spcPts val="500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1200" i="1" dirty="0">
                <a:solidFill>
                  <a:schemeClr val="tx1"/>
                </a:solidFill>
                <a:latin typeface="Calibri" pitchFamily="34" charset="0"/>
              </a:rPr>
              <a:t>CERN, BE-ABP-CC3 group</a:t>
            </a:r>
          </a:p>
        </p:txBody>
      </p:sp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63" y="428625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8" y="428625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Gerade Verbindung 10"/>
          <p:cNvCxnSpPr/>
          <p:nvPr/>
        </p:nvCxnSpPr>
        <p:spPr bwMode="auto">
          <a:xfrm>
            <a:off x="611560" y="2060848"/>
            <a:ext cx="7920880" cy="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2" name="Gerade Verbindung 11"/>
          <p:cNvCxnSpPr/>
          <p:nvPr/>
        </p:nvCxnSpPr>
        <p:spPr bwMode="auto">
          <a:xfrm>
            <a:off x="611560" y="3573016"/>
            <a:ext cx="7920880" cy="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76672"/>
            <a:ext cx="1100138" cy="105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30/01/2013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6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Measurements and Analysis of CTF3 Phase with Different Bunch Compressor Factors (Part II)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30/01/2013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450031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Beam phase errors in the accelerator</a:t>
            </a: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R</a:t>
            </a: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56</a:t>
            </a: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 = 0.45, dataset 2</a:t>
            </a:r>
            <a:endParaRPr lang="en-GB" sz="3600" kern="0" dirty="0" smtClean="0">
              <a:solidFill>
                <a:srgbClr val="000000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Measurements and Analysis of CTF3 Phase with Different Bunch Compressor Factors (Part II)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979085" y="1628800"/>
            <a:ext cx="3010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</a:rPr>
              <a:t>Correlation constant = </a:t>
            </a:r>
            <a:r>
              <a:rPr lang="en-GB" sz="2000" b="1" dirty="0" smtClean="0">
                <a:solidFill>
                  <a:schemeClr val="tx1"/>
                </a:solidFill>
                <a:latin typeface="Calibri" pitchFamily="34" charset="0"/>
              </a:rPr>
              <a:t>0.79</a:t>
            </a:r>
          </a:p>
        </p:txBody>
      </p:sp>
      <p:graphicFrame>
        <p:nvGraphicFramePr>
          <p:cNvPr id="12" name="Diagramm 11"/>
          <p:cNvGraphicFramePr/>
          <p:nvPr/>
        </p:nvGraphicFramePr>
        <p:xfrm>
          <a:off x="504000" y="1988840"/>
          <a:ext cx="864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feld 1"/>
          <p:cNvSpPr txBox="1"/>
          <p:nvPr/>
        </p:nvSpPr>
        <p:spPr>
          <a:xfrm rot="5400000">
            <a:off x="7056991" y="3634419"/>
            <a:ext cx="26506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>
                <a:solidFill>
                  <a:srgbClr val="000000"/>
                </a:solidFill>
                <a:latin typeface="Calibri" pitchFamily="34" charset="0"/>
              </a:rPr>
              <a:t>Phase error change in the chicane</a:t>
            </a:r>
            <a:br>
              <a:rPr lang="en-GB" sz="1400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GB" sz="1400" dirty="0" smtClean="0">
                <a:solidFill>
                  <a:srgbClr val="000000"/>
                </a:solidFill>
                <a:latin typeface="Calibri" pitchFamily="34" charset="0"/>
              </a:rPr>
              <a:t>(deg @ 12 GHz)</a:t>
            </a:r>
          </a:p>
        </p:txBody>
      </p:sp>
      <p:sp>
        <p:nvSpPr>
          <p:cNvPr id="14" name="Textfeld 1"/>
          <p:cNvSpPr txBox="1"/>
          <p:nvPr/>
        </p:nvSpPr>
        <p:spPr>
          <a:xfrm>
            <a:off x="-69093" y="4797152"/>
            <a:ext cx="1722673" cy="5630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</a:rPr>
              <a:t>CL 475 phase  error</a:t>
            </a:r>
            <a:br>
              <a:rPr lang="en-GB" sz="1400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</a:rPr>
              <a:t>(deg @ 12 GHz)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30/01/2013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Klystron amplitude error</a:t>
            </a:r>
          </a:p>
          <a:p>
            <a:pPr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</a:rPr>
              <a:t>R</a:t>
            </a: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56</a:t>
            </a: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</a:rPr>
              <a:t> = 0.45, dataset 1</a:t>
            </a:r>
            <a:endParaRPr lang="en-GB" sz="3600" kern="0" dirty="0" smtClean="0">
              <a:solidFill>
                <a:srgbClr val="000000"/>
              </a:solidFill>
              <a:latin typeface="Calibri" pitchFamily="34" charset="0"/>
            </a:endParaRP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endParaRPr lang="en-GB" sz="3600" kern="0" dirty="0" smtClean="0">
              <a:solidFill>
                <a:srgbClr val="000000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Measurements and Analysis of CTF3 Phase with Different Bunch Compressor Factors (Part II)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259633" y="1628800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</a:rPr>
              <a:t>Correlation between phase error change in the chicane and klystron amplitude error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967484" y="3645024"/>
            <a:ext cx="997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Klystron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number</a:t>
            </a:r>
          </a:p>
        </p:txBody>
      </p:sp>
      <p:graphicFrame>
        <p:nvGraphicFramePr>
          <p:cNvPr id="14" name="Diagramm 13"/>
          <p:cNvGraphicFramePr/>
          <p:nvPr/>
        </p:nvGraphicFramePr>
        <p:xfrm>
          <a:off x="899592" y="2420888"/>
          <a:ext cx="72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30/01/2013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Klystron amplitude error</a:t>
            </a:r>
          </a:p>
          <a:p>
            <a:pPr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</a:rPr>
              <a:t>R</a:t>
            </a: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56</a:t>
            </a: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</a:rPr>
              <a:t> = 0.45, dataset 2</a:t>
            </a:r>
            <a:endParaRPr lang="en-GB" sz="3600" kern="0" dirty="0" smtClean="0">
              <a:solidFill>
                <a:srgbClr val="000000"/>
              </a:solidFill>
              <a:latin typeface="Calibri" pitchFamily="34" charset="0"/>
            </a:endParaRP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endParaRPr lang="en-GB" sz="3600" kern="0" dirty="0" smtClean="0">
              <a:solidFill>
                <a:srgbClr val="000000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Measurements and Analysis of CTF3 Phase with Different Bunch Compressor Factors (Part II)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259633" y="1628800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</a:rPr>
              <a:t>Correlation between phase error change in the chicane and klystron amplitude error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7967484" y="4078813"/>
            <a:ext cx="997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Klystron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number</a:t>
            </a:r>
          </a:p>
        </p:txBody>
      </p:sp>
      <p:graphicFrame>
        <p:nvGraphicFramePr>
          <p:cNvPr id="12" name="Diagramm 11"/>
          <p:cNvGraphicFramePr/>
          <p:nvPr/>
        </p:nvGraphicFramePr>
        <p:xfrm>
          <a:off x="827584" y="2420888"/>
          <a:ext cx="72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30/01/2013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Klystron phase error</a:t>
            </a:r>
          </a:p>
          <a:p>
            <a:pPr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</a:rPr>
              <a:t>R</a:t>
            </a: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56</a:t>
            </a: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</a:rPr>
              <a:t> = 0.45, dataset 1</a:t>
            </a:r>
            <a:endParaRPr lang="en-GB" sz="3600" kern="0" dirty="0" smtClean="0">
              <a:solidFill>
                <a:srgbClr val="000000"/>
              </a:solidFill>
              <a:latin typeface="Calibri" pitchFamily="34" charset="0"/>
            </a:endParaRP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endParaRPr lang="en-GB" sz="3600" kern="0" dirty="0" smtClean="0">
              <a:solidFill>
                <a:srgbClr val="000000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Measurements and Analysis of CTF3 Phase with Different Bunch Compressor Factors (Part II)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259633" y="1628800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</a:rPr>
              <a:t>Correlation between phase error change in the chicane and klystron phase error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967484" y="4869160"/>
            <a:ext cx="997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Klystron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number</a:t>
            </a:r>
          </a:p>
        </p:txBody>
      </p:sp>
      <p:graphicFrame>
        <p:nvGraphicFramePr>
          <p:cNvPr id="14" name="Diagramm 13"/>
          <p:cNvGraphicFramePr/>
          <p:nvPr/>
        </p:nvGraphicFramePr>
        <p:xfrm>
          <a:off x="827584" y="2420888"/>
          <a:ext cx="72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30/01/2013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Klystron phase error</a:t>
            </a:r>
          </a:p>
          <a:p>
            <a:pPr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</a:rPr>
              <a:t>R</a:t>
            </a: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56</a:t>
            </a: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</a:rPr>
              <a:t> = 0.45, dataset 2</a:t>
            </a:r>
            <a:endParaRPr lang="en-GB" sz="3600" kern="0" dirty="0" smtClean="0">
              <a:solidFill>
                <a:srgbClr val="000000"/>
              </a:solidFill>
              <a:latin typeface="Calibri" pitchFamily="34" charset="0"/>
            </a:endParaRP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endParaRPr lang="en-GB" sz="3600" kern="0" dirty="0" smtClean="0">
              <a:solidFill>
                <a:srgbClr val="000000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Measurements and Analysis of CTF3 Phase with Different Bunch Compressor Factors (Part II)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259633" y="1628800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</a:rPr>
              <a:t>Correlation between phase error change in the chicane and klystron phase error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967484" y="4654877"/>
            <a:ext cx="997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Klystron 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  <a:latin typeface="Calibri" pitchFamily="34" charset="0"/>
              </a:rPr>
              <a:t>number</a:t>
            </a:r>
          </a:p>
        </p:txBody>
      </p:sp>
      <p:graphicFrame>
        <p:nvGraphicFramePr>
          <p:cNvPr id="13" name="Diagramm 12"/>
          <p:cNvGraphicFramePr/>
          <p:nvPr/>
        </p:nvGraphicFramePr>
        <p:xfrm>
          <a:off x="827584" y="2420888"/>
          <a:ext cx="720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30/01/2013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260648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Conclusions</a:t>
            </a:r>
            <a:endParaRPr lang="en-GB" sz="3600" kern="0" dirty="0" smtClean="0">
              <a:solidFill>
                <a:srgbClr val="000000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Measurements and Analysis of CTF3 Phase with Different Bunch Compressor Factors (Part II)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  <p:sp>
        <p:nvSpPr>
          <p:cNvPr id="11" name="Inhaltsplatzhalter 2"/>
          <p:cNvSpPr txBox="1">
            <a:spLocks/>
          </p:cNvSpPr>
          <p:nvPr/>
        </p:nvSpPr>
        <p:spPr>
          <a:xfrm>
            <a:off x="457200" y="1340768"/>
            <a:ext cx="8363272" cy="45259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39725" lvl="0" indent="-339725" defTabSz="457200"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en-GB" sz="2000" kern="0" dirty="0" smtClean="0">
                <a:solidFill>
                  <a:srgbClr val="000000"/>
                </a:solidFill>
                <a:latin typeface="Calibri" pitchFamily="34" charset="0"/>
              </a:rPr>
              <a:t>R</a:t>
            </a:r>
            <a:r>
              <a:rPr lang="en-GB" sz="1200" kern="0" dirty="0" smtClean="0">
                <a:solidFill>
                  <a:srgbClr val="000000"/>
                </a:solidFill>
                <a:latin typeface="Calibri" pitchFamily="34" charset="0"/>
              </a:rPr>
              <a:t>56</a:t>
            </a:r>
            <a:r>
              <a:rPr lang="en-GB" sz="2000" kern="0" dirty="0" smtClean="0">
                <a:solidFill>
                  <a:srgbClr val="000000"/>
                </a:solidFill>
                <a:latin typeface="Calibri" pitchFamily="34" charset="0"/>
              </a:rPr>
              <a:t> of the stretching chicane has a large impact on the phase after the chicane (almost factor 10 error difference between 0.45 and 0.0 settings)</a:t>
            </a:r>
          </a:p>
          <a:p>
            <a:pPr marL="339725" lvl="0" indent="-339725" defTabSz="457200">
              <a:spcBef>
                <a:spcPts val="8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GB" sz="2000" kern="0" dirty="0" smtClean="0">
                <a:solidFill>
                  <a:srgbClr val="000000"/>
                </a:solidFill>
                <a:latin typeface="Calibri" pitchFamily="34" charset="0"/>
              </a:rPr>
              <a:t>The measured phase error in the Combiner Ring is high even with R</a:t>
            </a:r>
            <a:r>
              <a:rPr lang="en-GB" sz="1200" kern="0" dirty="0" smtClean="0">
                <a:solidFill>
                  <a:srgbClr val="000000"/>
                </a:solidFill>
                <a:latin typeface="Calibri" pitchFamily="34" charset="0"/>
              </a:rPr>
              <a:t>56</a:t>
            </a:r>
            <a:r>
              <a:rPr lang="en-GB" sz="2000" kern="0" dirty="0" smtClean="0">
                <a:solidFill>
                  <a:srgbClr val="000000"/>
                </a:solidFill>
                <a:latin typeface="Calibri" pitchFamily="34" charset="0"/>
              </a:rPr>
              <a:t>=0.0</a:t>
            </a:r>
          </a:p>
          <a:p>
            <a:pPr marL="796925" lvl="1" indent="-339725" defTabSz="457200">
              <a:spcBef>
                <a:spcPts val="8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GB" kern="0" dirty="0" smtClean="0">
                <a:solidFill>
                  <a:srgbClr val="000000"/>
                </a:solidFill>
                <a:latin typeface="Calibri" pitchFamily="34" charset="0"/>
              </a:rPr>
              <a:t> monitor problem?</a:t>
            </a:r>
          </a:p>
          <a:p>
            <a:pPr marL="796925" lvl="1" indent="-339725" defTabSz="457200">
              <a:spcBef>
                <a:spcPts val="8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GB" kern="0" dirty="0" smtClean="0">
                <a:solidFill>
                  <a:srgbClr val="000000"/>
                </a:solidFill>
                <a:latin typeface="Calibri" pitchFamily="34" charset="0"/>
              </a:rPr>
              <a:t> non-zero R</a:t>
            </a:r>
            <a:r>
              <a:rPr lang="en-GB" sz="1100" kern="0" dirty="0" smtClean="0">
                <a:solidFill>
                  <a:srgbClr val="000000"/>
                </a:solidFill>
                <a:latin typeface="Calibri" pitchFamily="34" charset="0"/>
              </a:rPr>
              <a:t>56</a:t>
            </a:r>
            <a:r>
              <a:rPr lang="en-GB" kern="0" dirty="0" smtClean="0">
                <a:solidFill>
                  <a:srgbClr val="000000"/>
                </a:solidFill>
                <a:latin typeface="Calibri" pitchFamily="34" charset="0"/>
              </a:rPr>
              <a:t> of TL1 dogleg or of the Combiner Ring?</a:t>
            </a:r>
          </a:p>
          <a:p>
            <a:pPr marL="339725" lvl="0" indent="-339725" defTabSz="457200">
              <a:spcBef>
                <a:spcPts val="8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GB" sz="2000" kern="0" dirty="0" smtClean="0">
                <a:solidFill>
                  <a:srgbClr val="000000"/>
                </a:solidFill>
                <a:latin typeface="Calibri" pitchFamily="34" charset="0"/>
              </a:rPr>
              <a:t>Correlation studies show that:</a:t>
            </a:r>
          </a:p>
          <a:p>
            <a:pPr marL="796925" lvl="1" indent="-339725" defTabSz="457200">
              <a:spcBef>
                <a:spcPts val="8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GB" kern="0" dirty="0" smtClean="0">
                <a:solidFill>
                  <a:srgbClr val="000000"/>
                </a:solidFill>
                <a:latin typeface="Calibri" pitchFamily="34" charset="0"/>
              </a:rPr>
              <a:t>Phase error change in the chicane is strongly correlated with beam energy</a:t>
            </a:r>
          </a:p>
          <a:p>
            <a:pPr marL="796925" lvl="1" indent="-339725" defTabSz="457200">
              <a:spcBef>
                <a:spcPts val="8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GB" kern="0" dirty="0" smtClean="0">
                <a:solidFill>
                  <a:srgbClr val="000000"/>
                </a:solidFill>
                <a:latin typeface="Calibri" pitchFamily="34" charset="0"/>
              </a:rPr>
              <a:t>Beam phase error in the accelerator has an impact on the phase error change in the chicane</a:t>
            </a:r>
          </a:p>
          <a:p>
            <a:pPr marL="796925" lvl="1" indent="-339725" defTabSz="457200">
              <a:spcBef>
                <a:spcPts val="8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GB" kern="0" dirty="0" smtClean="0">
                <a:solidFill>
                  <a:srgbClr val="000000"/>
                </a:solidFill>
                <a:latin typeface="Calibri" pitchFamily="34" charset="0"/>
              </a:rPr>
              <a:t>Klystron amplitude has a low impact on the phase error change in the chicane</a:t>
            </a:r>
          </a:p>
          <a:p>
            <a:pPr marL="796925" lvl="1" indent="-339725" defTabSz="457200">
              <a:spcBef>
                <a:spcPts val="800"/>
              </a:spcBef>
              <a:buClr>
                <a:srgbClr val="000000"/>
              </a:buClr>
              <a:buSzPct val="100000"/>
              <a:buFont typeface="Arial" pitchFamily="34" charset="0"/>
              <a:buChar char="•"/>
            </a:pPr>
            <a:r>
              <a:rPr lang="en-GB" kern="0" dirty="0" smtClean="0">
                <a:solidFill>
                  <a:srgbClr val="000000"/>
                </a:solidFill>
                <a:latin typeface="Calibri" pitchFamily="34" charset="0"/>
              </a:rPr>
              <a:t>Klystron phase of the first klystrons in the accelerator has some impact on the phase error change in the chicane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30/01/2013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043608" y="1689189"/>
            <a:ext cx="76328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4625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  <a:latin typeface="Calibri" pitchFamily="34" charset="0"/>
              </a:rPr>
              <a:t>Measurement data</a:t>
            </a:r>
          </a:p>
          <a:p>
            <a:pPr marL="174625" indent="-174625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  <a:latin typeface="Calibri" pitchFamily="34" charset="0"/>
              </a:rPr>
              <a:t>Investigating the source of increasing phase error in the chicane</a:t>
            </a:r>
          </a:p>
          <a:p>
            <a:pPr lvl="1" indent="174625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  <a:latin typeface="Calibri" pitchFamily="34" charset="0"/>
              </a:rPr>
              <a:t>Beam energy error</a:t>
            </a:r>
          </a:p>
          <a:p>
            <a:pPr lvl="1" indent="174625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  <a:latin typeface="Calibri" pitchFamily="34" charset="0"/>
              </a:rPr>
              <a:t>Beam phase error in the accelerator</a:t>
            </a:r>
          </a:p>
          <a:p>
            <a:pPr lvl="1" indent="174625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800" dirty="0" smtClean="0">
                <a:solidFill>
                  <a:schemeClr val="tx1"/>
                </a:solidFill>
                <a:latin typeface="Calibri" pitchFamily="34" charset="0"/>
              </a:rPr>
              <a:t>Klystron amplitude and phase errors</a:t>
            </a: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260648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marL="0" marR="0" lvl="0" indent="0" algn="ctr" defTabSz="457200" rtl="0" eaLnBrk="0" fontAlgn="base" latinLnBrk="0" hangingPunct="0">
              <a:lnSpc>
                <a:spcPts val="4425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Content</a:t>
            </a: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Measurements and Analysis of CTF3 Phase with Different Bunch Compressor Factors (Part II)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30/01/2013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043608" y="1196752"/>
            <a:ext cx="6650795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174625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</a:rPr>
              <a:t>Two data sets – from 16/11/12 and from 20/11/12</a:t>
            </a:r>
          </a:p>
          <a:p>
            <a:pPr indent="174625">
              <a:buFont typeface="Arial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</a:rPr>
              <a:t>R</a:t>
            </a: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</a:rPr>
              <a:t>56</a:t>
            </a:r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</a:rPr>
              <a:t> values of 0.0, 0.2 and 0.45 </a:t>
            </a:r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</a:rPr>
              <a:t>m</a:t>
            </a:r>
            <a:endParaRPr lang="en-GB" sz="2400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en-GB" sz="2000" dirty="0" smtClean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en-GB" sz="2400" b="1" u="sng" dirty="0" smtClean="0">
                <a:solidFill>
                  <a:schemeClr val="tx1"/>
                </a:solidFill>
                <a:latin typeface="Calibri" pitchFamily="34" charset="0"/>
              </a:rPr>
              <a:t>16/11/12</a:t>
            </a:r>
          </a:p>
          <a:p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</a:rPr>
              <a:t>Each R</a:t>
            </a: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</a:rPr>
              <a:t>56</a:t>
            </a:r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</a:rPr>
              <a:t> value measured twice for about 10 min.</a:t>
            </a:r>
          </a:p>
          <a:p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</a:rPr>
              <a:t>0.0 -&gt; 0.2 -&gt; 0.45 -&gt; 0.2 -&gt; 0.0 -&gt; 0.45</a:t>
            </a:r>
          </a:p>
          <a:p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</a:rPr>
              <a:t>Total measurement time span of several hours</a:t>
            </a:r>
          </a:p>
          <a:p>
            <a:endParaRPr lang="en-GB" sz="2400" dirty="0" smtClean="0">
              <a:solidFill>
                <a:schemeClr val="tx1"/>
              </a:solidFill>
              <a:latin typeface="Calibri" pitchFamily="34" charset="0"/>
            </a:endParaRPr>
          </a:p>
          <a:p>
            <a:r>
              <a:rPr lang="en-GB" sz="2400" b="1" u="sng" dirty="0" smtClean="0">
                <a:solidFill>
                  <a:schemeClr val="tx1"/>
                </a:solidFill>
                <a:latin typeface="Calibri" pitchFamily="34" charset="0"/>
              </a:rPr>
              <a:t>20/11/12</a:t>
            </a:r>
          </a:p>
          <a:p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</a:rPr>
              <a:t>Each R</a:t>
            </a: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</a:rPr>
              <a:t>56</a:t>
            </a:r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</a:rPr>
              <a:t> measured once for about 10 minutes</a:t>
            </a:r>
          </a:p>
          <a:p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</a:rPr>
              <a:t>0.2 -&gt; 0.0 -&gt; 0.45</a:t>
            </a:r>
          </a:p>
          <a:p>
            <a:r>
              <a:rPr lang="en-GB" sz="2400" dirty="0" smtClean="0">
                <a:solidFill>
                  <a:schemeClr val="tx1"/>
                </a:solidFill>
                <a:latin typeface="Calibri" pitchFamily="34" charset="0"/>
              </a:rPr>
              <a:t>Total measurement time span about four hours</a:t>
            </a:r>
          </a:p>
          <a:p>
            <a:r>
              <a:rPr lang="en-GB" sz="2400" i="1" kern="0" dirty="0" smtClean="0">
                <a:solidFill>
                  <a:srgbClr val="000000"/>
                </a:solidFill>
                <a:latin typeface="Calibri" pitchFamily="34" charset="0"/>
              </a:rPr>
              <a:t>(interchanged  datasets?)</a:t>
            </a:r>
            <a:endParaRPr lang="en-GB" sz="2400" i="1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260648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</a:rPr>
              <a:t>Measurement of CTF3 phase</a:t>
            </a:r>
            <a:endParaRPr kumimoji="0" lang="en-GB" sz="3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Measurements and Analysis of CTF3 Phase with Different Bunch Compressor Factors (Part II)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899592" y="2204864"/>
            <a:ext cx="6840760" cy="172819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812360" y="2649686"/>
            <a:ext cx="1259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Calibri" pitchFamily="34" charset="0"/>
              </a:rPr>
              <a:t>Select for further 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 descr="H:\BPR_positio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8135938" cy="577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30/01/2013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260648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GB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Active phase monitors</a:t>
            </a: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Measurements and Analysis of CTF3 Phase with Different Bunch Compressor Factors (Part II)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4283968" y="1268760"/>
            <a:ext cx="136815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2051720" y="1988840"/>
            <a:ext cx="136815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6899406" y="3489433"/>
            <a:ext cx="136815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>
            <a:off x="453411" y="2901794"/>
            <a:ext cx="136815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30/01/2013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16/11 measurement</a:t>
            </a: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Beam phase standard deviations</a:t>
            </a:r>
            <a:endParaRPr lang="en-GB" sz="3600" kern="0" dirty="0" smtClean="0">
              <a:solidFill>
                <a:srgbClr val="000000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Measurements and Analysis of CTF3 Phase with Different Bunch Compressor Factors (Part II)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11" name="Diagramm 10"/>
          <p:cNvGraphicFramePr/>
          <p:nvPr/>
        </p:nvGraphicFramePr>
        <p:xfrm>
          <a:off x="0" y="1052736"/>
          <a:ext cx="9144000" cy="5360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feld 11"/>
          <p:cNvSpPr txBox="1"/>
          <p:nvPr/>
        </p:nvSpPr>
        <p:spPr>
          <a:xfrm rot="16200000">
            <a:off x="-509452" y="3043588"/>
            <a:ext cx="2467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Phase in deg@12 GHz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30/01/2013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Phase before and after the chicane</a:t>
            </a: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and different R</a:t>
            </a: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56</a:t>
            </a: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 values</a:t>
            </a:r>
            <a:endParaRPr lang="en-GB" sz="3600" kern="0" dirty="0" smtClean="0">
              <a:solidFill>
                <a:srgbClr val="000000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Measurements and Analysis of CTF3 Phase with Different Bunch Compressor Factors (Part II)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259632" y="5013176"/>
            <a:ext cx="6819687" cy="1143070"/>
          </a:xfrm>
          <a:prstGeom prst="rect">
            <a:avLst/>
          </a:prstGeom>
          <a:ln w="28575">
            <a:solidFill>
              <a:srgbClr val="FF3300"/>
            </a:solidFill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400" b="1" dirty="0" smtClean="0">
                <a:solidFill>
                  <a:schemeClr val="tx1"/>
                </a:solidFill>
                <a:latin typeface="Calibri" pitchFamily="34" charset="0"/>
              </a:rPr>
              <a:t>Hypothesis: additional phase error after the chicane</a:t>
            </a:r>
            <a:br>
              <a:rPr lang="en-GB" sz="2400" b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n-GB" sz="2400" b="1" dirty="0" smtClean="0">
                <a:solidFill>
                  <a:schemeClr val="tx1"/>
                </a:solidFill>
                <a:latin typeface="Calibri" pitchFamily="34" charset="0"/>
              </a:rPr>
              <a:t> is caused by the energy error </a:t>
            </a: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395534" y="2492895"/>
          <a:ext cx="8496945" cy="2126959"/>
        </p:xfrm>
        <a:graphic>
          <a:graphicData uri="http://schemas.openxmlformats.org/drawingml/2006/table">
            <a:tbl>
              <a:tblPr/>
              <a:tblGrid>
                <a:gridCol w="1249820"/>
                <a:gridCol w="1249820"/>
                <a:gridCol w="1249820"/>
                <a:gridCol w="2128814"/>
                <a:gridCol w="2618671"/>
              </a:tblGrid>
              <a:tr h="64807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σ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φ</a:t>
                      </a:r>
                      <a:r>
                        <a:rPr lang="el-G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 475)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σ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φ</a:t>
                      </a:r>
                      <a:r>
                        <a:rPr lang="el-G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CT 532)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σ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φ</a:t>
                      </a:r>
                      <a:r>
                        <a:rPr lang="el-G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(CT 532)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l-GR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 </a:t>
                      </a:r>
                      <a:r>
                        <a:rPr lang="el-G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σ</a:t>
                      </a:r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φ</a:t>
                      </a:r>
                      <a:r>
                        <a:rPr lang="el-G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(CL 475)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[σ</a:t>
                      </a:r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φ</a:t>
                      </a:r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(CT 532</a:t>
                      </a:r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b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 σ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φ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(CL 475</a:t>
                      </a:r>
                      <a:r>
                        <a:rPr lang="pt-BR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)] 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 R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9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9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1.25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5.26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20.0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962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1.16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8.87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Inhaltsplatzhalter 2"/>
          <p:cNvSpPr txBox="1">
            <a:spLocks/>
          </p:cNvSpPr>
          <p:nvPr/>
        </p:nvSpPr>
        <p:spPr>
          <a:xfrm>
            <a:off x="457200" y="1600201"/>
            <a:ext cx="7931224" cy="748680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 defTabSz="457200">
              <a:spcBef>
                <a:spcPts val="800"/>
              </a:spcBef>
              <a:buClr>
                <a:srgbClr val="000000"/>
              </a:buClr>
              <a:buSzPct val="100000"/>
              <a:defRPr/>
            </a:pP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Compare the phase error</a:t>
            </a:r>
            <a:r>
              <a:rPr lang="el-GR" sz="2000" dirty="0" smtClean="0">
                <a:solidFill>
                  <a:srgbClr val="000000"/>
                </a:solidFill>
                <a:latin typeface="Calibri"/>
              </a:rPr>
              <a:t> σ</a:t>
            </a:r>
            <a:r>
              <a:rPr lang="el-GR" sz="1200" dirty="0" smtClean="0">
                <a:solidFill>
                  <a:srgbClr val="000000"/>
                </a:solidFill>
                <a:latin typeface="Calibri"/>
              </a:rPr>
              <a:t>φ</a:t>
            </a:r>
            <a:r>
              <a:rPr lang="en-US" sz="16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Calibri"/>
              </a:rPr>
              <a:t>(in deg @ 12 GHz) introduced in the chicane with chicane’s R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56</a:t>
            </a:r>
            <a:r>
              <a:rPr lang="en-US" sz="2000" dirty="0" smtClean="0">
                <a:solidFill>
                  <a:srgbClr val="000000"/>
                </a:solidFill>
                <a:latin typeface="Calibri"/>
              </a:rPr>
              <a:t> values (in m)</a:t>
            </a: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 :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m 12"/>
          <p:cNvGraphicFramePr/>
          <p:nvPr/>
        </p:nvGraphicFramePr>
        <p:xfrm>
          <a:off x="504000" y="1916832"/>
          <a:ext cx="864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30/01/2013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1115617" y="116632"/>
            <a:ext cx="6912768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Beam energy error </a:t>
            </a:r>
          </a:p>
          <a:p>
            <a:pPr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</a:rPr>
              <a:t>R</a:t>
            </a: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56</a:t>
            </a: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</a:rPr>
              <a:t> = 0.45, dataset 1</a:t>
            </a:r>
            <a:endParaRPr lang="en-GB" sz="3600" kern="0" dirty="0" smtClean="0">
              <a:solidFill>
                <a:srgbClr val="000000"/>
              </a:solidFill>
              <a:latin typeface="Calibri" pitchFamily="34" charset="0"/>
            </a:endParaRP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endParaRPr lang="en-GB" sz="3600" kern="0" dirty="0" smtClean="0">
              <a:solidFill>
                <a:srgbClr val="000000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Measurements and Analysis of CTF3 Phase with Different Bunch Compressor Factors (Part II)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297732" y="1340768"/>
            <a:ext cx="6584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</a:rPr>
              <a:t>Dispersive energy measurement in the transfer line (BPI0608)</a:t>
            </a:r>
            <a:br>
              <a:rPr lang="en-GB" sz="2000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</a:rPr>
              <a:t>Correlation constant = </a:t>
            </a:r>
            <a:r>
              <a:rPr lang="en-GB" sz="2000" b="1" dirty="0" smtClean="0">
                <a:solidFill>
                  <a:schemeClr val="tx1"/>
                </a:solidFill>
                <a:latin typeface="Calibri" pitchFamily="34" charset="0"/>
              </a:rPr>
              <a:t>-0.82</a:t>
            </a:r>
          </a:p>
        </p:txBody>
      </p:sp>
      <p:sp>
        <p:nvSpPr>
          <p:cNvPr id="11" name="Textfeld 1"/>
          <p:cNvSpPr txBox="1"/>
          <p:nvPr/>
        </p:nvSpPr>
        <p:spPr>
          <a:xfrm rot="5400000">
            <a:off x="-1153306" y="3608351"/>
            <a:ext cx="2820140" cy="5655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>
                <a:solidFill>
                  <a:srgbClr val="000000"/>
                </a:solidFill>
                <a:latin typeface="Calibri" pitchFamily="34" charset="0"/>
              </a:rPr>
              <a:t>Phase error change in the chicane</a:t>
            </a:r>
            <a:br>
              <a:rPr lang="en-GB" sz="1400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GB" sz="1400" dirty="0" smtClean="0">
                <a:solidFill>
                  <a:srgbClr val="000000"/>
                </a:solidFill>
                <a:latin typeface="Calibri" pitchFamily="34" charset="0"/>
              </a:rPr>
              <a:t>(deg @ 12 GHz)</a:t>
            </a:r>
          </a:p>
        </p:txBody>
      </p:sp>
      <p:sp>
        <p:nvSpPr>
          <p:cNvPr id="12" name="Textfeld 1"/>
          <p:cNvSpPr txBox="1"/>
          <p:nvPr/>
        </p:nvSpPr>
        <p:spPr>
          <a:xfrm>
            <a:off x="7524328" y="3068960"/>
            <a:ext cx="15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</a:rPr>
              <a:t>Energy error (</a:t>
            </a:r>
            <a:r>
              <a:rPr lang="en-GB" sz="1400" dirty="0" err="1" smtClean="0">
                <a:solidFill>
                  <a:schemeClr val="tx1"/>
                </a:solidFill>
                <a:latin typeface="Calibri" pitchFamily="34" charset="0"/>
              </a:rPr>
              <a:t>a.u</a:t>
            </a: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</a:rPr>
              <a:t>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30/01/2013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1115617" y="116632"/>
            <a:ext cx="6912768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Beam energy error</a:t>
            </a:r>
          </a:p>
          <a:p>
            <a:pPr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</a:rPr>
              <a:t>R</a:t>
            </a: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</a:rPr>
              <a:t>56</a:t>
            </a: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</a:rPr>
              <a:t> = 0.45, dataset 2</a:t>
            </a:r>
            <a:endParaRPr lang="en-GB" sz="3600" kern="0" dirty="0" smtClean="0">
              <a:solidFill>
                <a:srgbClr val="000000"/>
              </a:solidFill>
              <a:latin typeface="Calibri" pitchFamily="34" charset="0"/>
            </a:endParaRP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endParaRPr lang="en-GB" sz="3600" kern="0" dirty="0" smtClean="0">
              <a:solidFill>
                <a:srgbClr val="000000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Measurements and Analysis of CTF3 Phase with Different Bunch Compressor Factors (Part II)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11" name="Diagramm 10"/>
          <p:cNvGraphicFramePr/>
          <p:nvPr/>
        </p:nvGraphicFramePr>
        <p:xfrm>
          <a:off x="504000" y="1916832"/>
          <a:ext cx="864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feld 1"/>
          <p:cNvSpPr txBox="1"/>
          <p:nvPr/>
        </p:nvSpPr>
        <p:spPr>
          <a:xfrm rot="5400000">
            <a:off x="-1153306" y="3608351"/>
            <a:ext cx="2820140" cy="5655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>
                <a:solidFill>
                  <a:srgbClr val="000000"/>
                </a:solidFill>
                <a:latin typeface="Calibri" pitchFamily="34" charset="0"/>
              </a:rPr>
              <a:t>Phase error change in the chicane</a:t>
            </a:r>
            <a:br>
              <a:rPr lang="en-GB" sz="1400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GB" sz="1400" dirty="0" smtClean="0">
                <a:solidFill>
                  <a:srgbClr val="000000"/>
                </a:solidFill>
                <a:latin typeface="Calibri" pitchFamily="34" charset="0"/>
              </a:rPr>
              <a:t>(deg @ 12 GHz)</a:t>
            </a:r>
          </a:p>
        </p:txBody>
      </p:sp>
      <p:sp>
        <p:nvSpPr>
          <p:cNvPr id="13" name="Textfeld 1"/>
          <p:cNvSpPr txBox="1"/>
          <p:nvPr/>
        </p:nvSpPr>
        <p:spPr>
          <a:xfrm>
            <a:off x="611560" y="4849415"/>
            <a:ext cx="15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</a:rPr>
              <a:t>Energy error (</a:t>
            </a:r>
            <a:r>
              <a:rPr lang="en-GB" sz="1400" dirty="0" err="1" smtClean="0">
                <a:solidFill>
                  <a:schemeClr val="tx1"/>
                </a:solidFill>
                <a:latin typeface="Calibri" pitchFamily="34" charset="0"/>
              </a:rPr>
              <a:t>a.u</a:t>
            </a:r>
            <a:r>
              <a:rPr lang="en-GB" sz="1400" dirty="0" smtClean="0">
                <a:solidFill>
                  <a:schemeClr val="tx1"/>
                </a:solidFill>
                <a:latin typeface="Calibri" pitchFamily="34" charset="0"/>
              </a:rPr>
              <a:t>.)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297732" y="1340768"/>
            <a:ext cx="6584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</a:rPr>
              <a:t>Dispersive energy measurement in the transfer line (BPI0608)</a:t>
            </a:r>
            <a:br>
              <a:rPr lang="en-GB" sz="2000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</a:rPr>
              <a:t>Correlation constant = </a:t>
            </a:r>
            <a:r>
              <a:rPr lang="en-GB" sz="2000" b="1" dirty="0" smtClean="0">
                <a:solidFill>
                  <a:schemeClr val="tx1"/>
                </a:solidFill>
                <a:latin typeface="Calibri" pitchFamily="34" charset="0"/>
              </a:rPr>
              <a:t>-0.79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9900" y="71438"/>
            <a:ext cx="9112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71438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umsplatzhalt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18D963-82B1-428F-BB5E-D125BB6C938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30/01/2013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5" name="Foliennummernplatzhalt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536F82-783B-4E51-90CF-27E1E62C37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450031" y="44624"/>
            <a:ext cx="8226425" cy="1139825"/>
          </a:xfrm>
          <a:prstGeom prst="rect">
            <a:avLst/>
          </a:prstGeom>
          <a:ln w="12700"/>
          <a:effectLst>
            <a:outerShdw blurRad="38100" dist="25400" dir="3000000" algn="tl" rotWithShape="0">
              <a:schemeClr val="accent6">
                <a:lumMod val="75000"/>
                <a:alpha val="40000"/>
              </a:schemeClr>
            </a:outerShdw>
          </a:effectLst>
        </p:spPr>
        <p:txBody>
          <a:bodyPr/>
          <a:lstStyle/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Beam phase errors in the accelerator</a:t>
            </a:r>
          </a:p>
          <a:p>
            <a:pPr lvl="0" algn="ctr" defTabSz="457200">
              <a:lnSpc>
                <a:spcPts val="4425"/>
              </a:lnSpc>
              <a:buClr>
                <a:srgbClr val="000000"/>
              </a:buClr>
              <a:buSzPct val="100000"/>
              <a:defRPr/>
            </a:pP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R</a:t>
            </a:r>
            <a:r>
              <a:rPr lang="en-US" sz="20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56</a:t>
            </a:r>
            <a:r>
              <a:rPr lang="en-US" sz="3600" kern="0" dirty="0" smtClean="0">
                <a:solidFill>
                  <a:srgbClr val="000000"/>
                </a:solidFill>
                <a:latin typeface="Calibri" pitchFamily="34" charset="0"/>
                <a:ea typeface="+mj-ea"/>
                <a:cs typeface="+mj-cs"/>
              </a:rPr>
              <a:t> = 0.45, dataset 1</a:t>
            </a:r>
            <a:endParaRPr lang="en-GB" sz="3600" kern="0" dirty="0" smtClean="0">
              <a:solidFill>
                <a:srgbClr val="000000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0" name="Fußzeilenplatzhalter 5"/>
          <p:cNvSpPr txBox="1">
            <a:spLocks/>
          </p:cNvSpPr>
          <p:nvPr/>
        </p:nvSpPr>
        <p:spPr>
          <a:xfrm>
            <a:off x="1530350" y="6308725"/>
            <a:ext cx="6143625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t>Measurements and Analysis of CTF3 Phase with Different Bunch Compressor Factors (Part II)</a:t>
            </a:r>
            <a:endParaRPr lang="en-GB" sz="120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9" name="Diagramm 8"/>
          <p:cNvGraphicFramePr/>
          <p:nvPr/>
        </p:nvGraphicFramePr>
        <p:xfrm>
          <a:off x="504000" y="1916832"/>
          <a:ext cx="864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2979085" y="1628800"/>
            <a:ext cx="30105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</a:rPr>
              <a:t>Correlation constant = </a:t>
            </a:r>
            <a:r>
              <a:rPr lang="en-GB" sz="2000" b="1" dirty="0" smtClean="0">
                <a:solidFill>
                  <a:schemeClr val="tx1"/>
                </a:solidFill>
                <a:latin typeface="Calibri" pitchFamily="34" charset="0"/>
              </a:rPr>
              <a:t>0.46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-Design">
      <a:majorFont>
        <a:latin typeface="Arial"/>
        <a:ea typeface="HG Mincho Light J;MS Gothic;HG "/>
        <a:cs typeface="HG Mincho Light J;MS Gothic;HG "/>
      </a:majorFont>
      <a:minorFont>
        <a:latin typeface="Arial"/>
        <a:ea typeface="HG Mincho Light J;MS Gothic;HG "/>
        <a:cs typeface="HG Mincho Light J;MS Gothic;HG 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  <a:latin typeface="+mj-lt"/>
          </a:defRPr>
        </a:defPPr>
      </a:lstStyle>
    </a:tx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811</Words>
  <Application>Microsoft Office PowerPoint</Application>
  <PresentationFormat>Bildschirmpräsentation (4:3)</PresentationFormat>
  <Paragraphs>150</Paragraphs>
  <Slides>15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15</vt:i4>
      </vt:variant>
    </vt:vector>
  </HeadingPairs>
  <TitlesOfParts>
    <vt:vector size="18" baseType="lpstr">
      <vt:lpstr>Larissa-Design</vt:lpstr>
      <vt:lpstr>Benutzerdefiniertes Design</vt:lpstr>
      <vt:lpstr>1_Benutzerdefiniertes Design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AlexG</dc:creator>
  <cp:lastModifiedBy>AlexG</cp:lastModifiedBy>
  <cp:revision>364</cp:revision>
  <dcterms:modified xsi:type="dcterms:W3CDTF">2013-01-30T10:18:32Z</dcterms:modified>
</cp:coreProperties>
</file>