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9" r:id="rId3"/>
    <p:sldId id="260" r:id="rId4"/>
    <p:sldId id="312" r:id="rId5"/>
    <p:sldId id="315" r:id="rId6"/>
    <p:sldId id="345" r:id="rId7"/>
    <p:sldId id="273" r:id="rId8"/>
    <p:sldId id="275" r:id="rId9"/>
    <p:sldId id="322" r:id="rId10"/>
    <p:sldId id="320" r:id="rId11"/>
    <p:sldId id="281" r:id="rId12"/>
    <p:sldId id="282" r:id="rId13"/>
    <p:sldId id="336" r:id="rId14"/>
    <p:sldId id="338" r:id="rId15"/>
    <p:sldId id="309" r:id="rId16"/>
    <p:sldId id="330" r:id="rId17"/>
    <p:sldId id="339" r:id="rId18"/>
    <p:sldId id="340" r:id="rId19"/>
    <p:sldId id="341" r:id="rId20"/>
    <p:sldId id="342" r:id="rId21"/>
    <p:sldId id="329" r:id="rId22"/>
    <p:sldId id="343" r:id="rId23"/>
    <p:sldId id="310" r:id="rId24"/>
    <p:sldId id="311" r:id="rId25"/>
    <p:sldId id="344" r:id="rId26"/>
    <p:sldId id="349" r:id="rId27"/>
    <p:sldId id="301" r:id="rId28"/>
    <p:sldId id="346" r:id="rId29"/>
    <p:sldId id="347" r:id="rId30"/>
    <p:sldId id="348" r:id="rId31"/>
  </p:sldIdLst>
  <p:sldSz cx="9144000" cy="6858000" type="screen4x3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271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6F050-AFEC-41C0-95EC-7BC19AEDB371}" type="datetimeFigureOut">
              <a:rPr lang="zh-CN" altLang="en-US" smtClean="0"/>
              <a:pPr/>
              <a:t>2013/1/31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09AC42-E966-4D76-BECB-A07E358D8F3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016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405180-B25D-4692-B001-EC435645D47F}" type="datetimeFigureOut">
              <a:rPr lang="zh-CN" altLang="en-US" smtClean="0"/>
              <a:pPr/>
              <a:t>2013/1/31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CEC21-D08A-440F-8965-FC1C0D7DEF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942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CEC21-D08A-440F-8965-FC1C0D7DEFA1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 txBox="1">
            <a:spLocks noGrp="1" noChangeArrowheads="1"/>
          </p:cNvSpPr>
          <p:nvPr/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606" tIns="43803" rIns="87606" bIns="43803" anchor="b"/>
          <a:lstStyle/>
          <a:p>
            <a:pPr algn="r" defTabSz="874713" fontAlgn="base">
              <a:spcBef>
                <a:spcPct val="0"/>
              </a:spcBef>
              <a:spcAft>
                <a:spcPct val="0"/>
              </a:spcAft>
            </a:pPr>
            <a:fld id="{7B5FCC75-F98F-4B86-BBF3-904059C236BD}" type="slidenum">
              <a:rPr lang="en-US" altLang="zh-CN" sz="1100">
                <a:solidFill>
                  <a:prstClr val="black"/>
                </a:solidFill>
                <a:latin typeface="Arial" pitchFamily="34" charset="0"/>
              </a:rPr>
              <a:pPr algn="r" defTabSz="874713"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n-US" altLang="zh-CN" sz="110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zh-CN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CEC21-D08A-440F-8965-FC1C0D7DEFA1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CEC21-D08A-440F-8965-FC1C0D7DEFA1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567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AAA672A2-E2D8-482B-9ED7-0B6D53494B69}" type="slidenum">
              <a:rPr lang="en-US" altLang="zh-CN">
                <a:solidFill>
                  <a:srgbClr val="000000"/>
                </a:solidFill>
              </a:rPr>
              <a:pPr eaLnBrk="1" hangingPunct="1"/>
              <a:t>9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 txBox="1">
            <a:spLocks noGrp="1" noChangeArrowheads="1"/>
          </p:cNvSpPr>
          <p:nvPr/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606" tIns="43803" rIns="87606" bIns="43803" anchor="b"/>
          <a:lstStyle/>
          <a:p>
            <a:pPr algn="r" defTabSz="874713" fontAlgn="base">
              <a:spcBef>
                <a:spcPct val="0"/>
              </a:spcBef>
              <a:spcAft>
                <a:spcPct val="0"/>
              </a:spcAft>
            </a:pPr>
            <a:fld id="{7B5FCC75-F98F-4B86-BBF3-904059C236BD}" type="slidenum">
              <a:rPr lang="en-US" altLang="zh-CN" sz="1100">
                <a:solidFill>
                  <a:prstClr val="black"/>
                </a:solidFill>
                <a:latin typeface="Arial" pitchFamily="34" charset="0"/>
              </a:rPr>
              <a:pPr algn="r" defTabSz="874713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zh-CN" sz="110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zh-CN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 txBox="1">
            <a:spLocks noGrp="1" noChangeArrowheads="1"/>
          </p:cNvSpPr>
          <p:nvPr/>
        </p:nvSpPr>
        <p:spPr bwMode="auto">
          <a:xfrm>
            <a:off x="3883390" y="8685939"/>
            <a:ext cx="2973049" cy="45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606" tIns="43803" rIns="87606" bIns="43803" anchor="b"/>
          <a:lstStyle/>
          <a:p>
            <a:pPr algn="r" defTabSz="875944"/>
            <a:fld id="{5A537F2C-E04C-4459-A077-C9733842DD77}" type="slidenum">
              <a:rPr lang="en-US" altLang="zh-CN" sz="1100"/>
              <a:pPr algn="r" defTabSz="875944"/>
              <a:t>12</a:t>
            </a:fld>
            <a:endParaRPr lang="en-US" altLang="zh-CN" sz="1100" dirty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zh-CN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AF26B-5359-4383-BF8E-AA162401804B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79762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6130CE-2A2C-4AEC-89B4-45058F3BAF1F}" type="slidenum">
              <a:rPr lang="en-US" altLang="zh-CN" smtClean="0">
                <a:latin typeface="Arial" pitchFamily="34" charset="0"/>
              </a:rPr>
              <a:pPr/>
              <a:t>27</a:t>
            </a:fld>
            <a:endParaRPr lang="en-US" altLang="zh-CN" smtClean="0">
              <a:latin typeface="Arial" pitchFamily="34" charset="0"/>
            </a:endParaRPr>
          </a:p>
        </p:txBody>
      </p:sp>
      <p:sp>
        <p:nvSpPr>
          <p:cNvPr id="665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/>
        </p:spPr>
      </p:sp>
      <p:sp>
        <p:nvSpPr>
          <p:cNvPr id="6656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pPr eaLnBrk="1" hangingPunct="1"/>
            <a:endParaRPr lang="zh-CN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2440CA-B04D-43D7-B81E-F119B8986BC5}" type="slidenum">
              <a:rPr lang="en-US" altLang="zh-CN"/>
              <a:pPr/>
              <a:t>28</a:t>
            </a:fld>
            <a:endParaRPr lang="en-US" altLang="zh-CN"/>
          </a:p>
        </p:txBody>
      </p:sp>
      <p:sp>
        <p:nvSpPr>
          <p:cNvPr id="15872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1" descr="SSRF02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5"/>
          <p:cNvGrpSpPr>
            <a:grpSpLocks noChangeAspect="1"/>
          </p:cNvGrpSpPr>
          <p:nvPr/>
        </p:nvGrpSpPr>
        <p:grpSpPr bwMode="auto">
          <a:xfrm>
            <a:off x="5653088" y="6183313"/>
            <a:ext cx="3311525" cy="414337"/>
            <a:chOff x="3379" y="3612"/>
            <a:chExt cx="2086" cy="261"/>
          </a:xfrm>
        </p:grpSpPr>
        <p:sp>
          <p:nvSpPr>
            <p:cNvPr id="6" name="AutoShape 14"/>
            <p:cNvSpPr>
              <a:spLocks noChangeAspect="1" noChangeArrowheads="1" noTextEdit="1"/>
            </p:cNvSpPr>
            <p:nvPr userDrawn="1"/>
          </p:nvSpPr>
          <p:spPr bwMode="auto">
            <a:xfrm>
              <a:off x="3379" y="3612"/>
              <a:ext cx="2086" cy="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" name="Freeform 16"/>
            <p:cNvSpPr>
              <a:spLocks/>
            </p:cNvSpPr>
            <p:nvPr userDrawn="1"/>
          </p:nvSpPr>
          <p:spPr bwMode="auto">
            <a:xfrm>
              <a:off x="3446" y="3671"/>
              <a:ext cx="180" cy="137"/>
            </a:xfrm>
            <a:custGeom>
              <a:avLst/>
              <a:gdLst/>
              <a:ahLst/>
              <a:cxnLst>
                <a:cxn ang="0">
                  <a:pos x="444" y="1068"/>
                </a:cxn>
                <a:cxn ang="0">
                  <a:pos x="486" y="1010"/>
                </a:cxn>
                <a:cxn ang="0">
                  <a:pos x="529" y="953"/>
                </a:cxn>
                <a:cxn ang="0">
                  <a:pos x="572" y="896"/>
                </a:cxn>
                <a:cxn ang="0">
                  <a:pos x="633" y="814"/>
                </a:cxn>
                <a:cxn ang="0">
                  <a:pos x="711" y="714"/>
                </a:cxn>
                <a:cxn ang="0">
                  <a:pos x="788" y="622"/>
                </a:cxn>
                <a:cxn ang="0">
                  <a:pos x="865" y="535"/>
                </a:cxn>
                <a:cxn ang="0">
                  <a:pos x="941" y="453"/>
                </a:cxn>
                <a:cxn ang="0">
                  <a:pos x="1019" y="375"/>
                </a:cxn>
                <a:cxn ang="0">
                  <a:pos x="1098" y="300"/>
                </a:cxn>
                <a:cxn ang="0">
                  <a:pos x="1181" y="225"/>
                </a:cxn>
                <a:cxn ang="0">
                  <a:pos x="1249" y="164"/>
                </a:cxn>
                <a:cxn ang="0">
                  <a:pos x="1303" y="116"/>
                </a:cxn>
                <a:cxn ang="0">
                  <a:pos x="1357" y="70"/>
                </a:cxn>
                <a:cxn ang="0">
                  <a:pos x="1411" y="23"/>
                </a:cxn>
                <a:cxn ang="0">
                  <a:pos x="1439" y="0"/>
                </a:cxn>
                <a:cxn ang="0">
                  <a:pos x="1388" y="27"/>
                </a:cxn>
                <a:cxn ang="0">
                  <a:pos x="1288" y="82"/>
                </a:cxn>
                <a:cxn ang="0">
                  <a:pos x="1190" y="140"/>
                </a:cxn>
                <a:cxn ang="0">
                  <a:pos x="1092" y="199"/>
                </a:cxn>
                <a:cxn ang="0">
                  <a:pos x="996" y="260"/>
                </a:cxn>
                <a:cxn ang="0">
                  <a:pos x="902" y="324"/>
                </a:cxn>
                <a:cxn ang="0">
                  <a:pos x="808" y="390"/>
                </a:cxn>
                <a:cxn ang="0">
                  <a:pos x="718" y="456"/>
                </a:cxn>
                <a:cxn ang="0">
                  <a:pos x="627" y="525"/>
                </a:cxn>
                <a:cxn ang="0">
                  <a:pos x="538" y="596"/>
                </a:cxn>
                <a:cxn ang="0">
                  <a:pos x="451" y="668"/>
                </a:cxn>
                <a:cxn ang="0">
                  <a:pos x="365" y="742"/>
                </a:cxn>
                <a:cxn ang="0">
                  <a:pos x="282" y="818"/>
                </a:cxn>
                <a:cxn ang="0">
                  <a:pos x="199" y="896"/>
                </a:cxn>
                <a:cxn ang="0">
                  <a:pos x="118" y="975"/>
                </a:cxn>
                <a:cxn ang="0">
                  <a:pos x="39" y="1056"/>
                </a:cxn>
                <a:cxn ang="0">
                  <a:pos x="424" y="1097"/>
                </a:cxn>
              </a:cxnLst>
              <a:rect l="0" t="0" r="r" b="b"/>
              <a:pathLst>
                <a:path w="1439" h="1097">
                  <a:moveTo>
                    <a:pt x="424" y="1097"/>
                  </a:moveTo>
                  <a:lnTo>
                    <a:pt x="444" y="1068"/>
                  </a:lnTo>
                  <a:lnTo>
                    <a:pt x="465" y="1039"/>
                  </a:lnTo>
                  <a:lnTo>
                    <a:pt x="486" y="1010"/>
                  </a:lnTo>
                  <a:lnTo>
                    <a:pt x="507" y="981"/>
                  </a:lnTo>
                  <a:lnTo>
                    <a:pt x="529" y="953"/>
                  </a:lnTo>
                  <a:lnTo>
                    <a:pt x="550" y="924"/>
                  </a:lnTo>
                  <a:lnTo>
                    <a:pt x="572" y="896"/>
                  </a:lnTo>
                  <a:lnTo>
                    <a:pt x="593" y="868"/>
                  </a:lnTo>
                  <a:lnTo>
                    <a:pt x="633" y="814"/>
                  </a:lnTo>
                  <a:lnTo>
                    <a:pt x="673" y="764"/>
                  </a:lnTo>
                  <a:lnTo>
                    <a:pt x="711" y="714"/>
                  </a:lnTo>
                  <a:lnTo>
                    <a:pt x="750" y="666"/>
                  </a:lnTo>
                  <a:lnTo>
                    <a:pt x="788" y="622"/>
                  </a:lnTo>
                  <a:lnTo>
                    <a:pt x="826" y="577"/>
                  </a:lnTo>
                  <a:lnTo>
                    <a:pt x="865" y="535"/>
                  </a:lnTo>
                  <a:lnTo>
                    <a:pt x="903" y="493"/>
                  </a:lnTo>
                  <a:lnTo>
                    <a:pt x="941" y="453"/>
                  </a:lnTo>
                  <a:lnTo>
                    <a:pt x="979" y="413"/>
                  </a:lnTo>
                  <a:lnTo>
                    <a:pt x="1019" y="375"/>
                  </a:lnTo>
                  <a:lnTo>
                    <a:pt x="1058" y="337"/>
                  </a:lnTo>
                  <a:lnTo>
                    <a:pt x="1098" y="300"/>
                  </a:lnTo>
                  <a:lnTo>
                    <a:pt x="1139" y="262"/>
                  </a:lnTo>
                  <a:lnTo>
                    <a:pt x="1181" y="225"/>
                  </a:lnTo>
                  <a:lnTo>
                    <a:pt x="1222" y="188"/>
                  </a:lnTo>
                  <a:lnTo>
                    <a:pt x="1249" y="164"/>
                  </a:lnTo>
                  <a:lnTo>
                    <a:pt x="1276" y="140"/>
                  </a:lnTo>
                  <a:lnTo>
                    <a:pt x="1303" y="116"/>
                  </a:lnTo>
                  <a:lnTo>
                    <a:pt x="1330" y="92"/>
                  </a:lnTo>
                  <a:lnTo>
                    <a:pt x="1357" y="70"/>
                  </a:lnTo>
                  <a:lnTo>
                    <a:pt x="1384" y="46"/>
                  </a:lnTo>
                  <a:lnTo>
                    <a:pt x="1411" y="23"/>
                  </a:lnTo>
                  <a:lnTo>
                    <a:pt x="1439" y="0"/>
                  </a:lnTo>
                  <a:lnTo>
                    <a:pt x="1439" y="0"/>
                  </a:lnTo>
                  <a:lnTo>
                    <a:pt x="1438" y="0"/>
                  </a:lnTo>
                  <a:lnTo>
                    <a:pt x="1388" y="27"/>
                  </a:lnTo>
                  <a:lnTo>
                    <a:pt x="1338" y="54"/>
                  </a:lnTo>
                  <a:lnTo>
                    <a:pt x="1288" y="82"/>
                  </a:lnTo>
                  <a:lnTo>
                    <a:pt x="1239" y="111"/>
                  </a:lnTo>
                  <a:lnTo>
                    <a:pt x="1190" y="140"/>
                  </a:lnTo>
                  <a:lnTo>
                    <a:pt x="1141" y="169"/>
                  </a:lnTo>
                  <a:lnTo>
                    <a:pt x="1092" y="199"/>
                  </a:lnTo>
                  <a:lnTo>
                    <a:pt x="1044" y="230"/>
                  </a:lnTo>
                  <a:lnTo>
                    <a:pt x="996" y="260"/>
                  </a:lnTo>
                  <a:lnTo>
                    <a:pt x="949" y="292"/>
                  </a:lnTo>
                  <a:lnTo>
                    <a:pt x="902" y="324"/>
                  </a:lnTo>
                  <a:lnTo>
                    <a:pt x="855" y="356"/>
                  </a:lnTo>
                  <a:lnTo>
                    <a:pt x="808" y="390"/>
                  </a:lnTo>
                  <a:lnTo>
                    <a:pt x="762" y="423"/>
                  </a:lnTo>
                  <a:lnTo>
                    <a:pt x="718" y="456"/>
                  </a:lnTo>
                  <a:lnTo>
                    <a:pt x="672" y="490"/>
                  </a:lnTo>
                  <a:lnTo>
                    <a:pt x="627" y="525"/>
                  </a:lnTo>
                  <a:lnTo>
                    <a:pt x="582" y="561"/>
                  </a:lnTo>
                  <a:lnTo>
                    <a:pt x="538" y="596"/>
                  </a:lnTo>
                  <a:lnTo>
                    <a:pt x="494" y="632"/>
                  </a:lnTo>
                  <a:lnTo>
                    <a:pt x="451" y="668"/>
                  </a:lnTo>
                  <a:lnTo>
                    <a:pt x="408" y="704"/>
                  </a:lnTo>
                  <a:lnTo>
                    <a:pt x="365" y="742"/>
                  </a:lnTo>
                  <a:lnTo>
                    <a:pt x="323" y="780"/>
                  </a:lnTo>
                  <a:lnTo>
                    <a:pt x="282" y="818"/>
                  </a:lnTo>
                  <a:lnTo>
                    <a:pt x="240" y="857"/>
                  </a:lnTo>
                  <a:lnTo>
                    <a:pt x="199" y="896"/>
                  </a:lnTo>
                  <a:lnTo>
                    <a:pt x="159" y="935"/>
                  </a:lnTo>
                  <a:lnTo>
                    <a:pt x="118" y="975"/>
                  </a:lnTo>
                  <a:lnTo>
                    <a:pt x="78" y="1015"/>
                  </a:lnTo>
                  <a:lnTo>
                    <a:pt x="39" y="1056"/>
                  </a:lnTo>
                  <a:lnTo>
                    <a:pt x="0" y="1097"/>
                  </a:lnTo>
                  <a:lnTo>
                    <a:pt x="424" y="1097"/>
                  </a:lnTo>
                  <a:close/>
                </a:path>
              </a:pathLst>
            </a:custGeom>
            <a:solidFill>
              <a:srgbClr val="749E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" name="Freeform 17"/>
            <p:cNvSpPr>
              <a:spLocks/>
            </p:cNvSpPr>
            <p:nvPr userDrawn="1"/>
          </p:nvSpPr>
          <p:spPr bwMode="auto">
            <a:xfrm>
              <a:off x="3412" y="3612"/>
              <a:ext cx="346" cy="165"/>
            </a:xfrm>
            <a:custGeom>
              <a:avLst/>
              <a:gdLst/>
              <a:ahLst/>
              <a:cxnLst>
                <a:cxn ang="0">
                  <a:pos x="1258" y="78"/>
                </a:cxn>
                <a:cxn ang="0">
                  <a:pos x="1487" y="36"/>
                </a:cxn>
                <a:cxn ang="0">
                  <a:pos x="1706" y="11"/>
                </a:cxn>
                <a:cxn ang="0">
                  <a:pos x="1914" y="0"/>
                </a:cxn>
                <a:cxn ang="0">
                  <a:pos x="2105" y="4"/>
                </a:cxn>
                <a:cxn ang="0">
                  <a:pos x="2278" y="22"/>
                </a:cxn>
                <a:cxn ang="0">
                  <a:pos x="2430" y="54"/>
                </a:cxn>
                <a:cxn ang="0">
                  <a:pos x="2557" y="98"/>
                </a:cxn>
                <a:cxn ang="0">
                  <a:pos x="2658" y="156"/>
                </a:cxn>
                <a:cxn ang="0">
                  <a:pos x="2729" y="228"/>
                </a:cxn>
                <a:cxn ang="0">
                  <a:pos x="2768" y="311"/>
                </a:cxn>
                <a:cxn ang="0">
                  <a:pos x="2770" y="404"/>
                </a:cxn>
                <a:cxn ang="0">
                  <a:pos x="2739" y="500"/>
                </a:cxn>
                <a:cxn ang="0">
                  <a:pos x="2674" y="599"/>
                </a:cxn>
                <a:cxn ang="0">
                  <a:pos x="2580" y="699"/>
                </a:cxn>
                <a:cxn ang="0">
                  <a:pos x="2459" y="799"/>
                </a:cxn>
                <a:cxn ang="0">
                  <a:pos x="2312" y="896"/>
                </a:cxn>
                <a:cxn ang="0">
                  <a:pos x="2143" y="988"/>
                </a:cxn>
                <a:cxn ang="0">
                  <a:pos x="1954" y="1076"/>
                </a:cxn>
                <a:cxn ang="0">
                  <a:pos x="1747" y="1156"/>
                </a:cxn>
                <a:cxn ang="0">
                  <a:pos x="1525" y="1227"/>
                </a:cxn>
                <a:cxn ang="0">
                  <a:pos x="1337" y="1277"/>
                </a:cxn>
                <a:cxn ang="0">
                  <a:pos x="1240" y="1299"/>
                </a:cxn>
                <a:cxn ang="0">
                  <a:pos x="1145" y="1318"/>
                </a:cxn>
                <a:cxn ang="0">
                  <a:pos x="1392" y="959"/>
                </a:cxn>
                <a:cxn ang="0">
                  <a:pos x="1593" y="908"/>
                </a:cxn>
                <a:cxn ang="0">
                  <a:pos x="1780" y="853"/>
                </a:cxn>
                <a:cxn ang="0">
                  <a:pos x="1952" y="794"/>
                </a:cxn>
                <a:cxn ang="0">
                  <a:pos x="2107" y="733"/>
                </a:cxn>
                <a:cxn ang="0">
                  <a:pos x="2242" y="669"/>
                </a:cxn>
                <a:cxn ang="0">
                  <a:pos x="2355" y="604"/>
                </a:cxn>
                <a:cxn ang="0">
                  <a:pos x="2446" y="538"/>
                </a:cxn>
                <a:cxn ang="0">
                  <a:pos x="2510" y="470"/>
                </a:cxn>
                <a:cxn ang="0">
                  <a:pos x="2548" y="404"/>
                </a:cxn>
                <a:cxn ang="0">
                  <a:pos x="2556" y="338"/>
                </a:cxn>
                <a:cxn ang="0">
                  <a:pos x="2532" y="273"/>
                </a:cxn>
                <a:cxn ang="0">
                  <a:pos x="2476" y="219"/>
                </a:cxn>
                <a:cxn ang="0">
                  <a:pos x="2391" y="173"/>
                </a:cxn>
                <a:cxn ang="0">
                  <a:pos x="2280" y="137"/>
                </a:cxn>
                <a:cxn ang="0">
                  <a:pos x="2144" y="112"/>
                </a:cxn>
                <a:cxn ang="0">
                  <a:pos x="1989" y="96"/>
                </a:cxn>
                <a:cxn ang="0">
                  <a:pos x="1816" y="92"/>
                </a:cxn>
                <a:cxn ang="0">
                  <a:pos x="1627" y="98"/>
                </a:cxn>
                <a:cxn ang="0">
                  <a:pos x="1427" y="116"/>
                </a:cxn>
                <a:cxn ang="0">
                  <a:pos x="1218" y="144"/>
                </a:cxn>
                <a:cxn ang="0">
                  <a:pos x="1002" y="184"/>
                </a:cxn>
                <a:cxn ang="0">
                  <a:pos x="887" y="211"/>
                </a:cxn>
                <a:cxn ang="0">
                  <a:pos x="705" y="265"/>
                </a:cxn>
                <a:cxn ang="0">
                  <a:pos x="498" y="341"/>
                </a:cxn>
                <a:cxn ang="0">
                  <a:pos x="311" y="425"/>
                </a:cxn>
                <a:cxn ang="0">
                  <a:pos x="144" y="510"/>
                </a:cxn>
                <a:cxn ang="0">
                  <a:pos x="0" y="592"/>
                </a:cxn>
                <a:cxn ang="0">
                  <a:pos x="74" y="540"/>
                </a:cxn>
                <a:cxn ang="0">
                  <a:pos x="215" y="454"/>
                </a:cxn>
                <a:cxn ang="0">
                  <a:pos x="405" y="355"/>
                </a:cxn>
                <a:cxn ang="0">
                  <a:pos x="618" y="264"/>
                </a:cxn>
                <a:cxn ang="0">
                  <a:pos x="852" y="183"/>
                </a:cxn>
                <a:cxn ang="0">
                  <a:pos x="1100" y="113"/>
                </a:cxn>
              </a:cxnLst>
              <a:rect l="0" t="0" r="r" b="b"/>
              <a:pathLst>
                <a:path w="2773" h="1324">
                  <a:moveTo>
                    <a:pt x="1100" y="113"/>
                  </a:moveTo>
                  <a:lnTo>
                    <a:pt x="1179" y="94"/>
                  </a:lnTo>
                  <a:lnTo>
                    <a:pt x="1258" y="78"/>
                  </a:lnTo>
                  <a:lnTo>
                    <a:pt x="1335" y="62"/>
                  </a:lnTo>
                  <a:lnTo>
                    <a:pt x="1411" y="49"/>
                  </a:lnTo>
                  <a:lnTo>
                    <a:pt x="1487" y="36"/>
                  </a:lnTo>
                  <a:lnTo>
                    <a:pt x="1561" y="27"/>
                  </a:lnTo>
                  <a:lnTo>
                    <a:pt x="1634" y="18"/>
                  </a:lnTo>
                  <a:lnTo>
                    <a:pt x="1706" y="11"/>
                  </a:lnTo>
                  <a:lnTo>
                    <a:pt x="1777" y="6"/>
                  </a:lnTo>
                  <a:lnTo>
                    <a:pt x="1846" y="2"/>
                  </a:lnTo>
                  <a:lnTo>
                    <a:pt x="1914" y="0"/>
                  </a:lnTo>
                  <a:lnTo>
                    <a:pt x="1979" y="0"/>
                  </a:lnTo>
                  <a:lnTo>
                    <a:pt x="2043" y="1"/>
                  </a:lnTo>
                  <a:lnTo>
                    <a:pt x="2105" y="4"/>
                  </a:lnTo>
                  <a:lnTo>
                    <a:pt x="2165" y="8"/>
                  </a:lnTo>
                  <a:lnTo>
                    <a:pt x="2222" y="15"/>
                  </a:lnTo>
                  <a:lnTo>
                    <a:pt x="2278" y="22"/>
                  </a:lnTo>
                  <a:lnTo>
                    <a:pt x="2331" y="31"/>
                  </a:lnTo>
                  <a:lnTo>
                    <a:pt x="2382" y="41"/>
                  </a:lnTo>
                  <a:lnTo>
                    <a:pt x="2430" y="54"/>
                  </a:lnTo>
                  <a:lnTo>
                    <a:pt x="2475" y="67"/>
                  </a:lnTo>
                  <a:lnTo>
                    <a:pt x="2518" y="82"/>
                  </a:lnTo>
                  <a:lnTo>
                    <a:pt x="2557" y="98"/>
                  </a:lnTo>
                  <a:lnTo>
                    <a:pt x="2595" y="117"/>
                  </a:lnTo>
                  <a:lnTo>
                    <a:pt x="2628" y="136"/>
                  </a:lnTo>
                  <a:lnTo>
                    <a:pt x="2658" y="156"/>
                  </a:lnTo>
                  <a:lnTo>
                    <a:pt x="2685" y="179"/>
                  </a:lnTo>
                  <a:lnTo>
                    <a:pt x="2709" y="203"/>
                  </a:lnTo>
                  <a:lnTo>
                    <a:pt x="2729" y="228"/>
                  </a:lnTo>
                  <a:lnTo>
                    <a:pt x="2746" y="255"/>
                  </a:lnTo>
                  <a:lnTo>
                    <a:pt x="2758" y="282"/>
                  </a:lnTo>
                  <a:lnTo>
                    <a:pt x="2768" y="311"/>
                  </a:lnTo>
                  <a:lnTo>
                    <a:pt x="2772" y="342"/>
                  </a:lnTo>
                  <a:lnTo>
                    <a:pt x="2773" y="372"/>
                  </a:lnTo>
                  <a:lnTo>
                    <a:pt x="2770" y="404"/>
                  </a:lnTo>
                  <a:lnTo>
                    <a:pt x="2764" y="435"/>
                  </a:lnTo>
                  <a:lnTo>
                    <a:pt x="2752" y="467"/>
                  </a:lnTo>
                  <a:lnTo>
                    <a:pt x="2739" y="500"/>
                  </a:lnTo>
                  <a:lnTo>
                    <a:pt x="2720" y="532"/>
                  </a:lnTo>
                  <a:lnTo>
                    <a:pt x="2699" y="566"/>
                  </a:lnTo>
                  <a:lnTo>
                    <a:pt x="2674" y="599"/>
                  </a:lnTo>
                  <a:lnTo>
                    <a:pt x="2646" y="633"/>
                  </a:lnTo>
                  <a:lnTo>
                    <a:pt x="2615" y="666"/>
                  </a:lnTo>
                  <a:lnTo>
                    <a:pt x="2580" y="699"/>
                  </a:lnTo>
                  <a:lnTo>
                    <a:pt x="2543" y="732"/>
                  </a:lnTo>
                  <a:lnTo>
                    <a:pt x="2502" y="765"/>
                  </a:lnTo>
                  <a:lnTo>
                    <a:pt x="2459" y="799"/>
                  </a:lnTo>
                  <a:lnTo>
                    <a:pt x="2413" y="831"/>
                  </a:lnTo>
                  <a:lnTo>
                    <a:pt x="2364" y="864"/>
                  </a:lnTo>
                  <a:lnTo>
                    <a:pt x="2312" y="896"/>
                  </a:lnTo>
                  <a:lnTo>
                    <a:pt x="2259" y="927"/>
                  </a:lnTo>
                  <a:lnTo>
                    <a:pt x="2203" y="958"/>
                  </a:lnTo>
                  <a:lnTo>
                    <a:pt x="2143" y="988"/>
                  </a:lnTo>
                  <a:lnTo>
                    <a:pt x="2083" y="1018"/>
                  </a:lnTo>
                  <a:lnTo>
                    <a:pt x="2019" y="1047"/>
                  </a:lnTo>
                  <a:lnTo>
                    <a:pt x="1954" y="1076"/>
                  </a:lnTo>
                  <a:lnTo>
                    <a:pt x="1888" y="1103"/>
                  </a:lnTo>
                  <a:lnTo>
                    <a:pt x="1818" y="1130"/>
                  </a:lnTo>
                  <a:lnTo>
                    <a:pt x="1747" y="1156"/>
                  </a:lnTo>
                  <a:lnTo>
                    <a:pt x="1675" y="1181"/>
                  </a:lnTo>
                  <a:lnTo>
                    <a:pt x="1601" y="1205"/>
                  </a:lnTo>
                  <a:lnTo>
                    <a:pt x="1525" y="1227"/>
                  </a:lnTo>
                  <a:lnTo>
                    <a:pt x="1447" y="1249"/>
                  </a:lnTo>
                  <a:lnTo>
                    <a:pt x="1369" y="1269"/>
                  </a:lnTo>
                  <a:lnTo>
                    <a:pt x="1337" y="1277"/>
                  </a:lnTo>
                  <a:lnTo>
                    <a:pt x="1305" y="1284"/>
                  </a:lnTo>
                  <a:lnTo>
                    <a:pt x="1272" y="1292"/>
                  </a:lnTo>
                  <a:lnTo>
                    <a:pt x="1240" y="1299"/>
                  </a:lnTo>
                  <a:lnTo>
                    <a:pt x="1209" y="1305"/>
                  </a:lnTo>
                  <a:lnTo>
                    <a:pt x="1176" y="1312"/>
                  </a:lnTo>
                  <a:lnTo>
                    <a:pt x="1145" y="1318"/>
                  </a:lnTo>
                  <a:lnTo>
                    <a:pt x="1114" y="1324"/>
                  </a:lnTo>
                  <a:lnTo>
                    <a:pt x="1322" y="975"/>
                  </a:lnTo>
                  <a:lnTo>
                    <a:pt x="1392" y="959"/>
                  </a:lnTo>
                  <a:lnTo>
                    <a:pt x="1461" y="943"/>
                  </a:lnTo>
                  <a:lnTo>
                    <a:pt x="1528" y="926"/>
                  </a:lnTo>
                  <a:lnTo>
                    <a:pt x="1593" y="908"/>
                  </a:lnTo>
                  <a:lnTo>
                    <a:pt x="1657" y="891"/>
                  </a:lnTo>
                  <a:lnTo>
                    <a:pt x="1720" y="872"/>
                  </a:lnTo>
                  <a:lnTo>
                    <a:pt x="1780" y="853"/>
                  </a:lnTo>
                  <a:lnTo>
                    <a:pt x="1840" y="834"/>
                  </a:lnTo>
                  <a:lnTo>
                    <a:pt x="1897" y="814"/>
                  </a:lnTo>
                  <a:lnTo>
                    <a:pt x="1952" y="794"/>
                  </a:lnTo>
                  <a:lnTo>
                    <a:pt x="2005" y="775"/>
                  </a:lnTo>
                  <a:lnTo>
                    <a:pt x="2058" y="754"/>
                  </a:lnTo>
                  <a:lnTo>
                    <a:pt x="2107" y="733"/>
                  </a:lnTo>
                  <a:lnTo>
                    <a:pt x="2154" y="713"/>
                  </a:lnTo>
                  <a:lnTo>
                    <a:pt x="2199" y="691"/>
                  </a:lnTo>
                  <a:lnTo>
                    <a:pt x="2242" y="669"/>
                  </a:lnTo>
                  <a:lnTo>
                    <a:pt x="2282" y="648"/>
                  </a:lnTo>
                  <a:lnTo>
                    <a:pt x="2320" y="626"/>
                  </a:lnTo>
                  <a:lnTo>
                    <a:pt x="2355" y="604"/>
                  </a:lnTo>
                  <a:lnTo>
                    <a:pt x="2388" y="582"/>
                  </a:lnTo>
                  <a:lnTo>
                    <a:pt x="2418" y="560"/>
                  </a:lnTo>
                  <a:lnTo>
                    <a:pt x="2446" y="538"/>
                  </a:lnTo>
                  <a:lnTo>
                    <a:pt x="2470" y="516"/>
                  </a:lnTo>
                  <a:lnTo>
                    <a:pt x="2491" y="493"/>
                  </a:lnTo>
                  <a:lnTo>
                    <a:pt x="2510" y="470"/>
                  </a:lnTo>
                  <a:lnTo>
                    <a:pt x="2526" y="448"/>
                  </a:lnTo>
                  <a:lnTo>
                    <a:pt x="2538" y="426"/>
                  </a:lnTo>
                  <a:lnTo>
                    <a:pt x="2548" y="404"/>
                  </a:lnTo>
                  <a:lnTo>
                    <a:pt x="2554" y="381"/>
                  </a:lnTo>
                  <a:lnTo>
                    <a:pt x="2556" y="359"/>
                  </a:lnTo>
                  <a:lnTo>
                    <a:pt x="2556" y="338"/>
                  </a:lnTo>
                  <a:lnTo>
                    <a:pt x="2552" y="316"/>
                  </a:lnTo>
                  <a:lnTo>
                    <a:pt x="2544" y="294"/>
                  </a:lnTo>
                  <a:lnTo>
                    <a:pt x="2532" y="273"/>
                  </a:lnTo>
                  <a:lnTo>
                    <a:pt x="2517" y="254"/>
                  </a:lnTo>
                  <a:lnTo>
                    <a:pt x="2499" y="236"/>
                  </a:lnTo>
                  <a:lnTo>
                    <a:pt x="2476" y="219"/>
                  </a:lnTo>
                  <a:lnTo>
                    <a:pt x="2451" y="202"/>
                  </a:lnTo>
                  <a:lnTo>
                    <a:pt x="2423" y="186"/>
                  </a:lnTo>
                  <a:lnTo>
                    <a:pt x="2391" y="173"/>
                  </a:lnTo>
                  <a:lnTo>
                    <a:pt x="2357" y="160"/>
                  </a:lnTo>
                  <a:lnTo>
                    <a:pt x="2319" y="148"/>
                  </a:lnTo>
                  <a:lnTo>
                    <a:pt x="2280" y="137"/>
                  </a:lnTo>
                  <a:lnTo>
                    <a:pt x="2237" y="127"/>
                  </a:lnTo>
                  <a:lnTo>
                    <a:pt x="2192" y="119"/>
                  </a:lnTo>
                  <a:lnTo>
                    <a:pt x="2144" y="112"/>
                  </a:lnTo>
                  <a:lnTo>
                    <a:pt x="2095" y="106"/>
                  </a:lnTo>
                  <a:lnTo>
                    <a:pt x="2043" y="100"/>
                  </a:lnTo>
                  <a:lnTo>
                    <a:pt x="1989" y="96"/>
                  </a:lnTo>
                  <a:lnTo>
                    <a:pt x="1932" y="93"/>
                  </a:lnTo>
                  <a:lnTo>
                    <a:pt x="1875" y="92"/>
                  </a:lnTo>
                  <a:lnTo>
                    <a:pt x="1816" y="92"/>
                  </a:lnTo>
                  <a:lnTo>
                    <a:pt x="1754" y="93"/>
                  </a:lnTo>
                  <a:lnTo>
                    <a:pt x="1691" y="95"/>
                  </a:lnTo>
                  <a:lnTo>
                    <a:pt x="1627" y="98"/>
                  </a:lnTo>
                  <a:lnTo>
                    <a:pt x="1561" y="103"/>
                  </a:lnTo>
                  <a:lnTo>
                    <a:pt x="1494" y="109"/>
                  </a:lnTo>
                  <a:lnTo>
                    <a:pt x="1427" y="116"/>
                  </a:lnTo>
                  <a:lnTo>
                    <a:pt x="1358" y="124"/>
                  </a:lnTo>
                  <a:lnTo>
                    <a:pt x="1288" y="134"/>
                  </a:lnTo>
                  <a:lnTo>
                    <a:pt x="1218" y="144"/>
                  </a:lnTo>
                  <a:lnTo>
                    <a:pt x="1146" y="156"/>
                  </a:lnTo>
                  <a:lnTo>
                    <a:pt x="1074" y="170"/>
                  </a:lnTo>
                  <a:lnTo>
                    <a:pt x="1002" y="184"/>
                  </a:lnTo>
                  <a:lnTo>
                    <a:pt x="963" y="194"/>
                  </a:lnTo>
                  <a:lnTo>
                    <a:pt x="926" y="202"/>
                  </a:lnTo>
                  <a:lnTo>
                    <a:pt x="887" y="211"/>
                  </a:lnTo>
                  <a:lnTo>
                    <a:pt x="851" y="222"/>
                  </a:lnTo>
                  <a:lnTo>
                    <a:pt x="777" y="242"/>
                  </a:lnTo>
                  <a:lnTo>
                    <a:pt x="705" y="265"/>
                  </a:lnTo>
                  <a:lnTo>
                    <a:pt x="634" y="290"/>
                  </a:lnTo>
                  <a:lnTo>
                    <a:pt x="565" y="315"/>
                  </a:lnTo>
                  <a:lnTo>
                    <a:pt x="498" y="341"/>
                  </a:lnTo>
                  <a:lnTo>
                    <a:pt x="434" y="368"/>
                  </a:lnTo>
                  <a:lnTo>
                    <a:pt x="371" y="396"/>
                  </a:lnTo>
                  <a:lnTo>
                    <a:pt x="311" y="425"/>
                  </a:lnTo>
                  <a:lnTo>
                    <a:pt x="252" y="453"/>
                  </a:lnTo>
                  <a:lnTo>
                    <a:pt x="197" y="482"/>
                  </a:lnTo>
                  <a:lnTo>
                    <a:pt x="144" y="510"/>
                  </a:lnTo>
                  <a:lnTo>
                    <a:pt x="93" y="538"/>
                  </a:lnTo>
                  <a:lnTo>
                    <a:pt x="45" y="566"/>
                  </a:lnTo>
                  <a:lnTo>
                    <a:pt x="0" y="592"/>
                  </a:lnTo>
                  <a:lnTo>
                    <a:pt x="24" y="575"/>
                  </a:lnTo>
                  <a:lnTo>
                    <a:pt x="49" y="557"/>
                  </a:lnTo>
                  <a:lnTo>
                    <a:pt x="74" y="540"/>
                  </a:lnTo>
                  <a:lnTo>
                    <a:pt x="101" y="522"/>
                  </a:lnTo>
                  <a:lnTo>
                    <a:pt x="156" y="488"/>
                  </a:lnTo>
                  <a:lnTo>
                    <a:pt x="215" y="454"/>
                  </a:lnTo>
                  <a:lnTo>
                    <a:pt x="275" y="421"/>
                  </a:lnTo>
                  <a:lnTo>
                    <a:pt x="339" y="387"/>
                  </a:lnTo>
                  <a:lnTo>
                    <a:pt x="405" y="355"/>
                  </a:lnTo>
                  <a:lnTo>
                    <a:pt x="474" y="324"/>
                  </a:lnTo>
                  <a:lnTo>
                    <a:pt x="545" y="294"/>
                  </a:lnTo>
                  <a:lnTo>
                    <a:pt x="618" y="264"/>
                  </a:lnTo>
                  <a:lnTo>
                    <a:pt x="694" y="236"/>
                  </a:lnTo>
                  <a:lnTo>
                    <a:pt x="772" y="209"/>
                  </a:lnTo>
                  <a:lnTo>
                    <a:pt x="852" y="183"/>
                  </a:lnTo>
                  <a:lnTo>
                    <a:pt x="933" y="158"/>
                  </a:lnTo>
                  <a:lnTo>
                    <a:pt x="1016" y="135"/>
                  </a:lnTo>
                  <a:lnTo>
                    <a:pt x="1100" y="113"/>
                  </a:lnTo>
                  <a:close/>
                </a:path>
              </a:pathLst>
            </a:custGeom>
            <a:solidFill>
              <a:srgbClr val="0050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" name="Freeform 18"/>
            <p:cNvSpPr>
              <a:spLocks/>
            </p:cNvSpPr>
            <p:nvPr userDrawn="1"/>
          </p:nvSpPr>
          <p:spPr bwMode="auto">
            <a:xfrm>
              <a:off x="3510" y="3643"/>
              <a:ext cx="163" cy="165"/>
            </a:xfrm>
            <a:custGeom>
              <a:avLst/>
              <a:gdLst/>
              <a:ahLst/>
              <a:cxnLst>
                <a:cxn ang="0">
                  <a:pos x="0" y="1321"/>
                </a:cxn>
                <a:cxn ang="0">
                  <a:pos x="45" y="1258"/>
                </a:cxn>
                <a:cxn ang="0">
                  <a:pos x="91" y="1196"/>
                </a:cxn>
                <a:cxn ang="0">
                  <a:pos x="137" y="1135"/>
                </a:cxn>
                <a:cxn ang="0">
                  <a:pos x="184" y="1073"/>
                </a:cxn>
                <a:cxn ang="0">
                  <a:pos x="233" y="1013"/>
                </a:cxn>
                <a:cxn ang="0">
                  <a:pos x="281" y="953"/>
                </a:cxn>
                <a:cxn ang="0">
                  <a:pos x="331" y="894"/>
                </a:cxn>
                <a:cxn ang="0">
                  <a:pos x="382" y="836"/>
                </a:cxn>
                <a:cxn ang="0">
                  <a:pos x="433" y="778"/>
                </a:cxn>
                <a:cxn ang="0">
                  <a:pos x="485" y="722"/>
                </a:cxn>
                <a:cxn ang="0">
                  <a:pos x="537" y="666"/>
                </a:cxn>
                <a:cxn ang="0">
                  <a:pos x="592" y="611"/>
                </a:cxn>
                <a:cxn ang="0">
                  <a:pos x="646" y="557"/>
                </a:cxn>
                <a:cxn ang="0">
                  <a:pos x="701" y="503"/>
                </a:cxn>
                <a:cxn ang="0">
                  <a:pos x="757" y="450"/>
                </a:cxn>
                <a:cxn ang="0">
                  <a:pos x="814" y="397"/>
                </a:cxn>
                <a:cxn ang="0">
                  <a:pos x="844" y="371"/>
                </a:cxn>
                <a:cxn ang="0">
                  <a:pos x="873" y="345"/>
                </a:cxn>
                <a:cxn ang="0">
                  <a:pos x="903" y="319"/>
                </a:cxn>
                <a:cxn ang="0">
                  <a:pos x="935" y="294"/>
                </a:cxn>
                <a:cxn ang="0">
                  <a:pos x="965" y="267"/>
                </a:cxn>
                <a:cxn ang="0">
                  <a:pos x="996" y="241"/>
                </a:cxn>
                <a:cxn ang="0">
                  <a:pos x="1029" y="214"/>
                </a:cxn>
                <a:cxn ang="0">
                  <a:pos x="1061" y="187"/>
                </a:cxn>
                <a:cxn ang="0">
                  <a:pos x="1091" y="163"/>
                </a:cxn>
                <a:cxn ang="0">
                  <a:pos x="1121" y="139"/>
                </a:cxn>
                <a:cxn ang="0">
                  <a:pos x="1152" y="115"/>
                </a:cxn>
                <a:cxn ang="0">
                  <a:pos x="1182" y="93"/>
                </a:cxn>
                <a:cxn ang="0">
                  <a:pos x="1213" y="69"/>
                </a:cxn>
                <a:cxn ang="0">
                  <a:pos x="1243" y="46"/>
                </a:cxn>
                <a:cxn ang="0">
                  <a:pos x="1275" y="23"/>
                </a:cxn>
                <a:cxn ang="0">
                  <a:pos x="1306" y="0"/>
                </a:cxn>
                <a:cxn ang="0">
                  <a:pos x="1244" y="70"/>
                </a:cxn>
                <a:cxn ang="0">
                  <a:pos x="1184" y="138"/>
                </a:cxn>
                <a:cxn ang="0">
                  <a:pos x="1123" y="209"/>
                </a:cxn>
                <a:cxn ang="0">
                  <a:pos x="1065" y="279"/>
                </a:cxn>
                <a:cxn ang="0">
                  <a:pos x="1007" y="351"/>
                </a:cxn>
                <a:cxn ang="0">
                  <a:pos x="950" y="424"/>
                </a:cxn>
                <a:cxn ang="0">
                  <a:pos x="922" y="462"/>
                </a:cxn>
                <a:cxn ang="0">
                  <a:pos x="895" y="500"/>
                </a:cxn>
                <a:cxn ang="0">
                  <a:pos x="868" y="539"/>
                </a:cxn>
                <a:cxn ang="0">
                  <a:pos x="841" y="577"/>
                </a:cxn>
                <a:cxn ang="0">
                  <a:pos x="815" y="618"/>
                </a:cxn>
                <a:cxn ang="0">
                  <a:pos x="789" y="658"/>
                </a:cxn>
                <a:cxn ang="0">
                  <a:pos x="764" y="700"/>
                </a:cxn>
                <a:cxn ang="0">
                  <a:pos x="739" y="742"/>
                </a:cxn>
                <a:cxn ang="0">
                  <a:pos x="714" y="785"/>
                </a:cxn>
                <a:cxn ang="0">
                  <a:pos x="689" y="828"/>
                </a:cxn>
                <a:cxn ang="0">
                  <a:pos x="666" y="873"/>
                </a:cxn>
                <a:cxn ang="0">
                  <a:pos x="642" y="918"/>
                </a:cxn>
                <a:cxn ang="0">
                  <a:pos x="619" y="965"/>
                </a:cxn>
                <a:cxn ang="0">
                  <a:pos x="597" y="1012"/>
                </a:cxn>
                <a:cxn ang="0">
                  <a:pos x="575" y="1061"/>
                </a:cxn>
                <a:cxn ang="0">
                  <a:pos x="553" y="1111"/>
                </a:cxn>
                <a:cxn ang="0">
                  <a:pos x="532" y="1162"/>
                </a:cxn>
                <a:cxn ang="0">
                  <a:pos x="512" y="1213"/>
                </a:cxn>
                <a:cxn ang="0">
                  <a:pos x="492" y="1266"/>
                </a:cxn>
                <a:cxn ang="0">
                  <a:pos x="474" y="1321"/>
                </a:cxn>
                <a:cxn ang="0">
                  <a:pos x="0" y="1321"/>
                </a:cxn>
              </a:cxnLst>
              <a:rect l="0" t="0" r="r" b="b"/>
              <a:pathLst>
                <a:path w="1306" h="1321">
                  <a:moveTo>
                    <a:pt x="0" y="1321"/>
                  </a:moveTo>
                  <a:lnTo>
                    <a:pt x="45" y="1258"/>
                  </a:lnTo>
                  <a:lnTo>
                    <a:pt x="91" y="1196"/>
                  </a:lnTo>
                  <a:lnTo>
                    <a:pt x="137" y="1135"/>
                  </a:lnTo>
                  <a:lnTo>
                    <a:pt x="184" y="1073"/>
                  </a:lnTo>
                  <a:lnTo>
                    <a:pt x="233" y="1013"/>
                  </a:lnTo>
                  <a:lnTo>
                    <a:pt x="281" y="953"/>
                  </a:lnTo>
                  <a:lnTo>
                    <a:pt x="331" y="894"/>
                  </a:lnTo>
                  <a:lnTo>
                    <a:pt x="382" y="836"/>
                  </a:lnTo>
                  <a:lnTo>
                    <a:pt x="433" y="778"/>
                  </a:lnTo>
                  <a:lnTo>
                    <a:pt x="485" y="722"/>
                  </a:lnTo>
                  <a:lnTo>
                    <a:pt x="537" y="666"/>
                  </a:lnTo>
                  <a:lnTo>
                    <a:pt x="592" y="611"/>
                  </a:lnTo>
                  <a:lnTo>
                    <a:pt x="646" y="557"/>
                  </a:lnTo>
                  <a:lnTo>
                    <a:pt x="701" y="503"/>
                  </a:lnTo>
                  <a:lnTo>
                    <a:pt x="757" y="450"/>
                  </a:lnTo>
                  <a:lnTo>
                    <a:pt x="814" y="397"/>
                  </a:lnTo>
                  <a:lnTo>
                    <a:pt x="844" y="371"/>
                  </a:lnTo>
                  <a:lnTo>
                    <a:pt x="873" y="345"/>
                  </a:lnTo>
                  <a:lnTo>
                    <a:pt x="903" y="319"/>
                  </a:lnTo>
                  <a:lnTo>
                    <a:pt x="935" y="294"/>
                  </a:lnTo>
                  <a:lnTo>
                    <a:pt x="965" y="267"/>
                  </a:lnTo>
                  <a:lnTo>
                    <a:pt x="996" y="241"/>
                  </a:lnTo>
                  <a:lnTo>
                    <a:pt x="1029" y="214"/>
                  </a:lnTo>
                  <a:lnTo>
                    <a:pt x="1061" y="187"/>
                  </a:lnTo>
                  <a:lnTo>
                    <a:pt x="1091" y="163"/>
                  </a:lnTo>
                  <a:lnTo>
                    <a:pt x="1121" y="139"/>
                  </a:lnTo>
                  <a:lnTo>
                    <a:pt x="1152" y="115"/>
                  </a:lnTo>
                  <a:lnTo>
                    <a:pt x="1182" y="93"/>
                  </a:lnTo>
                  <a:lnTo>
                    <a:pt x="1213" y="69"/>
                  </a:lnTo>
                  <a:lnTo>
                    <a:pt x="1243" y="46"/>
                  </a:lnTo>
                  <a:lnTo>
                    <a:pt x="1275" y="23"/>
                  </a:lnTo>
                  <a:lnTo>
                    <a:pt x="1306" y="0"/>
                  </a:lnTo>
                  <a:lnTo>
                    <a:pt x="1244" y="70"/>
                  </a:lnTo>
                  <a:lnTo>
                    <a:pt x="1184" y="138"/>
                  </a:lnTo>
                  <a:lnTo>
                    <a:pt x="1123" y="209"/>
                  </a:lnTo>
                  <a:lnTo>
                    <a:pt x="1065" y="279"/>
                  </a:lnTo>
                  <a:lnTo>
                    <a:pt x="1007" y="351"/>
                  </a:lnTo>
                  <a:lnTo>
                    <a:pt x="950" y="424"/>
                  </a:lnTo>
                  <a:lnTo>
                    <a:pt x="922" y="462"/>
                  </a:lnTo>
                  <a:lnTo>
                    <a:pt x="895" y="500"/>
                  </a:lnTo>
                  <a:lnTo>
                    <a:pt x="868" y="539"/>
                  </a:lnTo>
                  <a:lnTo>
                    <a:pt x="841" y="577"/>
                  </a:lnTo>
                  <a:lnTo>
                    <a:pt x="815" y="618"/>
                  </a:lnTo>
                  <a:lnTo>
                    <a:pt x="789" y="658"/>
                  </a:lnTo>
                  <a:lnTo>
                    <a:pt x="764" y="700"/>
                  </a:lnTo>
                  <a:lnTo>
                    <a:pt x="739" y="742"/>
                  </a:lnTo>
                  <a:lnTo>
                    <a:pt x="714" y="785"/>
                  </a:lnTo>
                  <a:lnTo>
                    <a:pt x="689" y="828"/>
                  </a:lnTo>
                  <a:lnTo>
                    <a:pt x="666" y="873"/>
                  </a:lnTo>
                  <a:lnTo>
                    <a:pt x="642" y="918"/>
                  </a:lnTo>
                  <a:lnTo>
                    <a:pt x="619" y="965"/>
                  </a:lnTo>
                  <a:lnTo>
                    <a:pt x="597" y="1012"/>
                  </a:lnTo>
                  <a:lnTo>
                    <a:pt x="575" y="1061"/>
                  </a:lnTo>
                  <a:lnTo>
                    <a:pt x="553" y="1111"/>
                  </a:lnTo>
                  <a:lnTo>
                    <a:pt x="532" y="1162"/>
                  </a:lnTo>
                  <a:lnTo>
                    <a:pt x="512" y="1213"/>
                  </a:lnTo>
                  <a:lnTo>
                    <a:pt x="492" y="1266"/>
                  </a:lnTo>
                  <a:lnTo>
                    <a:pt x="474" y="1321"/>
                  </a:lnTo>
                  <a:lnTo>
                    <a:pt x="0" y="1321"/>
                  </a:lnTo>
                  <a:close/>
                </a:path>
              </a:pathLst>
            </a:custGeom>
            <a:solidFill>
              <a:srgbClr val="0050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" name="Freeform 19"/>
            <p:cNvSpPr>
              <a:spLocks/>
            </p:cNvSpPr>
            <p:nvPr userDrawn="1"/>
          </p:nvSpPr>
          <p:spPr bwMode="auto">
            <a:xfrm>
              <a:off x="3379" y="3700"/>
              <a:ext cx="182" cy="108"/>
            </a:xfrm>
            <a:custGeom>
              <a:avLst/>
              <a:gdLst/>
              <a:ahLst/>
              <a:cxnLst>
                <a:cxn ang="0">
                  <a:pos x="428" y="859"/>
                </a:cxn>
                <a:cxn ang="0">
                  <a:pos x="485" y="799"/>
                </a:cxn>
                <a:cxn ang="0">
                  <a:pos x="543" y="739"/>
                </a:cxn>
                <a:cxn ang="0">
                  <a:pos x="604" y="680"/>
                </a:cxn>
                <a:cxn ang="0">
                  <a:pos x="664" y="622"/>
                </a:cxn>
                <a:cxn ang="0">
                  <a:pos x="726" y="565"/>
                </a:cxn>
                <a:cxn ang="0">
                  <a:pos x="789" y="508"/>
                </a:cxn>
                <a:cxn ang="0">
                  <a:pos x="852" y="453"/>
                </a:cxn>
                <a:cxn ang="0">
                  <a:pos x="917" y="398"/>
                </a:cxn>
                <a:cxn ang="0">
                  <a:pos x="981" y="345"/>
                </a:cxn>
                <a:cxn ang="0">
                  <a:pos x="1048" y="292"/>
                </a:cxn>
                <a:cxn ang="0">
                  <a:pos x="1115" y="242"/>
                </a:cxn>
                <a:cxn ang="0">
                  <a:pos x="1183" y="191"/>
                </a:cxn>
                <a:cxn ang="0">
                  <a:pos x="1251" y="142"/>
                </a:cxn>
                <a:cxn ang="0">
                  <a:pos x="1319" y="94"/>
                </a:cxn>
                <a:cxn ang="0">
                  <a:pos x="1389" y="47"/>
                </a:cxn>
                <a:cxn ang="0">
                  <a:pos x="1459" y="0"/>
                </a:cxn>
                <a:cxn ang="0">
                  <a:pos x="1345" y="56"/>
                </a:cxn>
                <a:cxn ang="0">
                  <a:pos x="1236" y="112"/>
                </a:cxn>
                <a:cxn ang="0">
                  <a:pos x="1130" y="167"/>
                </a:cxn>
                <a:cxn ang="0">
                  <a:pos x="1027" y="222"/>
                </a:cxn>
                <a:cxn ang="0">
                  <a:pos x="928" y="277"/>
                </a:cxn>
                <a:cxn ang="0">
                  <a:pos x="832" y="331"/>
                </a:cxn>
                <a:cxn ang="0">
                  <a:pos x="739" y="385"/>
                </a:cxn>
                <a:cxn ang="0">
                  <a:pos x="649" y="437"/>
                </a:cxn>
                <a:cxn ang="0">
                  <a:pos x="561" y="491"/>
                </a:cxn>
                <a:cxn ang="0">
                  <a:pos x="476" y="544"/>
                </a:cxn>
                <a:cxn ang="0">
                  <a:pos x="392" y="597"/>
                </a:cxn>
                <a:cxn ang="0">
                  <a:pos x="311" y="650"/>
                </a:cxn>
                <a:cxn ang="0">
                  <a:pos x="231" y="703"/>
                </a:cxn>
                <a:cxn ang="0">
                  <a:pos x="152" y="754"/>
                </a:cxn>
                <a:cxn ang="0">
                  <a:pos x="76" y="807"/>
                </a:cxn>
                <a:cxn ang="0">
                  <a:pos x="0" y="859"/>
                </a:cxn>
                <a:cxn ang="0">
                  <a:pos x="428" y="859"/>
                </a:cxn>
              </a:cxnLst>
              <a:rect l="0" t="0" r="r" b="b"/>
              <a:pathLst>
                <a:path w="1459" h="859">
                  <a:moveTo>
                    <a:pt x="428" y="859"/>
                  </a:moveTo>
                  <a:lnTo>
                    <a:pt x="485" y="799"/>
                  </a:lnTo>
                  <a:lnTo>
                    <a:pt x="543" y="739"/>
                  </a:lnTo>
                  <a:lnTo>
                    <a:pt x="604" y="680"/>
                  </a:lnTo>
                  <a:lnTo>
                    <a:pt x="664" y="622"/>
                  </a:lnTo>
                  <a:lnTo>
                    <a:pt x="726" y="565"/>
                  </a:lnTo>
                  <a:lnTo>
                    <a:pt x="789" y="508"/>
                  </a:lnTo>
                  <a:lnTo>
                    <a:pt x="852" y="453"/>
                  </a:lnTo>
                  <a:lnTo>
                    <a:pt x="917" y="398"/>
                  </a:lnTo>
                  <a:lnTo>
                    <a:pt x="981" y="345"/>
                  </a:lnTo>
                  <a:lnTo>
                    <a:pt x="1048" y="292"/>
                  </a:lnTo>
                  <a:lnTo>
                    <a:pt x="1115" y="242"/>
                  </a:lnTo>
                  <a:lnTo>
                    <a:pt x="1183" y="191"/>
                  </a:lnTo>
                  <a:lnTo>
                    <a:pt x="1251" y="142"/>
                  </a:lnTo>
                  <a:lnTo>
                    <a:pt x="1319" y="94"/>
                  </a:lnTo>
                  <a:lnTo>
                    <a:pt x="1389" y="47"/>
                  </a:lnTo>
                  <a:lnTo>
                    <a:pt x="1459" y="0"/>
                  </a:lnTo>
                  <a:lnTo>
                    <a:pt x="1345" y="56"/>
                  </a:lnTo>
                  <a:lnTo>
                    <a:pt x="1236" y="112"/>
                  </a:lnTo>
                  <a:lnTo>
                    <a:pt x="1130" y="167"/>
                  </a:lnTo>
                  <a:lnTo>
                    <a:pt x="1027" y="222"/>
                  </a:lnTo>
                  <a:lnTo>
                    <a:pt x="928" y="277"/>
                  </a:lnTo>
                  <a:lnTo>
                    <a:pt x="832" y="331"/>
                  </a:lnTo>
                  <a:lnTo>
                    <a:pt x="739" y="385"/>
                  </a:lnTo>
                  <a:lnTo>
                    <a:pt x="649" y="437"/>
                  </a:lnTo>
                  <a:lnTo>
                    <a:pt x="561" y="491"/>
                  </a:lnTo>
                  <a:lnTo>
                    <a:pt x="476" y="544"/>
                  </a:lnTo>
                  <a:lnTo>
                    <a:pt x="392" y="597"/>
                  </a:lnTo>
                  <a:lnTo>
                    <a:pt x="311" y="650"/>
                  </a:lnTo>
                  <a:lnTo>
                    <a:pt x="231" y="703"/>
                  </a:lnTo>
                  <a:lnTo>
                    <a:pt x="152" y="754"/>
                  </a:lnTo>
                  <a:lnTo>
                    <a:pt x="76" y="807"/>
                  </a:lnTo>
                  <a:lnTo>
                    <a:pt x="0" y="859"/>
                  </a:lnTo>
                  <a:lnTo>
                    <a:pt x="428" y="859"/>
                  </a:lnTo>
                  <a:close/>
                </a:path>
              </a:pathLst>
            </a:custGeom>
            <a:solidFill>
              <a:srgbClr val="B0251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" name="Freeform 20"/>
            <p:cNvSpPr>
              <a:spLocks noEditPoints="1"/>
            </p:cNvSpPr>
            <p:nvPr userDrawn="1"/>
          </p:nvSpPr>
          <p:spPr bwMode="auto">
            <a:xfrm>
              <a:off x="3649" y="3834"/>
              <a:ext cx="46" cy="39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276" y="0"/>
                </a:cxn>
                <a:cxn ang="0">
                  <a:pos x="295" y="4"/>
                </a:cxn>
                <a:cxn ang="0">
                  <a:pos x="313" y="12"/>
                </a:cxn>
                <a:cxn ang="0">
                  <a:pos x="329" y="22"/>
                </a:cxn>
                <a:cxn ang="0">
                  <a:pos x="341" y="35"/>
                </a:cxn>
                <a:cxn ang="0">
                  <a:pos x="352" y="50"/>
                </a:cxn>
                <a:cxn ang="0">
                  <a:pos x="359" y="68"/>
                </a:cxn>
                <a:cxn ang="0">
                  <a:pos x="363" y="86"/>
                </a:cxn>
                <a:cxn ang="0">
                  <a:pos x="364" y="144"/>
                </a:cxn>
                <a:cxn ang="0">
                  <a:pos x="362" y="164"/>
                </a:cxn>
                <a:cxn ang="0">
                  <a:pos x="356" y="181"/>
                </a:cxn>
                <a:cxn ang="0">
                  <a:pos x="347" y="198"/>
                </a:cxn>
                <a:cxn ang="0">
                  <a:pos x="335" y="213"/>
                </a:cxn>
                <a:cxn ang="0">
                  <a:pos x="320" y="224"/>
                </a:cxn>
                <a:cxn ang="0">
                  <a:pos x="305" y="233"/>
                </a:cxn>
                <a:cxn ang="0">
                  <a:pos x="286" y="238"/>
                </a:cxn>
                <a:cxn ang="0">
                  <a:pos x="267" y="241"/>
                </a:cxn>
                <a:cxn ang="0">
                  <a:pos x="97" y="313"/>
                </a:cxn>
                <a:cxn ang="0">
                  <a:pos x="0" y="241"/>
                </a:cxn>
                <a:cxn ang="0">
                  <a:pos x="0" y="72"/>
                </a:cxn>
                <a:cxn ang="0">
                  <a:pos x="97" y="72"/>
                </a:cxn>
                <a:cxn ang="0">
                  <a:pos x="145" y="168"/>
                </a:cxn>
                <a:cxn ang="0">
                  <a:pos x="260" y="168"/>
                </a:cxn>
                <a:cxn ang="0">
                  <a:pos x="268" y="164"/>
                </a:cxn>
                <a:cxn ang="0">
                  <a:pos x="274" y="158"/>
                </a:cxn>
                <a:cxn ang="0">
                  <a:pos x="279" y="149"/>
                </a:cxn>
                <a:cxn ang="0">
                  <a:pos x="279" y="97"/>
                </a:cxn>
                <a:cxn ang="0">
                  <a:pos x="276" y="87"/>
                </a:cxn>
                <a:cxn ang="0">
                  <a:pos x="271" y="79"/>
                </a:cxn>
                <a:cxn ang="0">
                  <a:pos x="264" y="74"/>
                </a:cxn>
                <a:cxn ang="0">
                  <a:pos x="255" y="72"/>
                </a:cxn>
                <a:cxn ang="0">
                  <a:pos x="97" y="72"/>
                </a:cxn>
              </a:cxnLst>
              <a:rect l="0" t="0" r="r" b="b"/>
              <a:pathLst>
                <a:path w="364" h="313">
                  <a:moveTo>
                    <a:pt x="0" y="0"/>
                  </a:moveTo>
                  <a:lnTo>
                    <a:pt x="97" y="0"/>
                  </a:lnTo>
                  <a:lnTo>
                    <a:pt x="267" y="0"/>
                  </a:lnTo>
                  <a:lnTo>
                    <a:pt x="276" y="0"/>
                  </a:lnTo>
                  <a:lnTo>
                    <a:pt x="286" y="1"/>
                  </a:lnTo>
                  <a:lnTo>
                    <a:pt x="295" y="4"/>
                  </a:lnTo>
                  <a:lnTo>
                    <a:pt x="305" y="7"/>
                  </a:lnTo>
                  <a:lnTo>
                    <a:pt x="313" y="12"/>
                  </a:lnTo>
                  <a:lnTo>
                    <a:pt x="320" y="17"/>
                  </a:lnTo>
                  <a:lnTo>
                    <a:pt x="329" y="22"/>
                  </a:lnTo>
                  <a:lnTo>
                    <a:pt x="335" y="28"/>
                  </a:lnTo>
                  <a:lnTo>
                    <a:pt x="341" y="35"/>
                  </a:lnTo>
                  <a:lnTo>
                    <a:pt x="347" y="43"/>
                  </a:lnTo>
                  <a:lnTo>
                    <a:pt x="352" y="50"/>
                  </a:lnTo>
                  <a:lnTo>
                    <a:pt x="356" y="58"/>
                  </a:lnTo>
                  <a:lnTo>
                    <a:pt x="359" y="68"/>
                  </a:lnTo>
                  <a:lnTo>
                    <a:pt x="362" y="77"/>
                  </a:lnTo>
                  <a:lnTo>
                    <a:pt x="363" y="86"/>
                  </a:lnTo>
                  <a:lnTo>
                    <a:pt x="364" y="97"/>
                  </a:lnTo>
                  <a:lnTo>
                    <a:pt x="364" y="144"/>
                  </a:lnTo>
                  <a:lnTo>
                    <a:pt x="363" y="155"/>
                  </a:lnTo>
                  <a:lnTo>
                    <a:pt x="362" y="164"/>
                  </a:lnTo>
                  <a:lnTo>
                    <a:pt x="359" y="173"/>
                  </a:lnTo>
                  <a:lnTo>
                    <a:pt x="356" y="181"/>
                  </a:lnTo>
                  <a:lnTo>
                    <a:pt x="352" y="191"/>
                  </a:lnTo>
                  <a:lnTo>
                    <a:pt x="347" y="198"/>
                  </a:lnTo>
                  <a:lnTo>
                    <a:pt x="341" y="205"/>
                  </a:lnTo>
                  <a:lnTo>
                    <a:pt x="335" y="213"/>
                  </a:lnTo>
                  <a:lnTo>
                    <a:pt x="329" y="219"/>
                  </a:lnTo>
                  <a:lnTo>
                    <a:pt x="320" y="224"/>
                  </a:lnTo>
                  <a:lnTo>
                    <a:pt x="313" y="229"/>
                  </a:lnTo>
                  <a:lnTo>
                    <a:pt x="305" y="233"/>
                  </a:lnTo>
                  <a:lnTo>
                    <a:pt x="295" y="236"/>
                  </a:lnTo>
                  <a:lnTo>
                    <a:pt x="286" y="238"/>
                  </a:lnTo>
                  <a:lnTo>
                    <a:pt x="276" y="241"/>
                  </a:lnTo>
                  <a:lnTo>
                    <a:pt x="267" y="241"/>
                  </a:lnTo>
                  <a:lnTo>
                    <a:pt x="97" y="241"/>
                  </a:lnTo>
                  <a:lnTo>
                    <a:pt x="97" y="313"/>
                  </a:lnTo>
                  <a:lnTo>
                    <a:pt x="0" y="313"/>
                  </a:lnTo>
                  <a:lnTo>
                    <a:pt x="0" y="241"/>
                  </a:lnTo>
                  <a:lnTo>
                    <a:pt x="0" y="168"/>
                  </a:lnTo>
                  <a:lnTo>
                    <a:pt x="0" y="72"/>
                  </a:lnTo>
                  <a:lnTo>
                    <a:pt x="0" y="0"/>
                  </a:lnTo>
                  <a:close/>
                  <a:moveTo>
                    <a:pt x="97" y="72"/>
                  </a:moveTo>
                  <a:lnTo>
                    <a:pt x="97" y="168"/>
                  </a:lnTo>
                  <a:lnTo>
                    <a:pt x="145" y="168"/>
                  </a:lnTo>
                  <a:lnTo>
                    <a:pt x="255" y="168"/>
                  </a:lnTo>
                  <a:lnTo>
                    <a:pt x="260" y="168"/>
                  </a:lnTo>
                  <a:lnTo>
                    <a:pt x="264" y="167"/>
                  </a:lnTo>
                  <a:lnTo>
                    <a:pt x="268" y="164"/>
                  </a:lnTo>
                  <a:lnTo>
                    <a:pt x="271" y="162"/>
                  </a:lnTo>
                  <a:lnTo>
                    <a:pt x="274" y="158"/>
                  </a:lnTo>
                  <a:lnTo>
                    <a:pt x="276" y="154"/>
                  </a:lnTo>
                  <a:lnTo>
                    <a:pt x="279" y="149"/>
                  </a:lnTo>
                  <a:lnTo>
                    <a:pt x="279" y="144"/>
                  </a:lnTo>
                  <a:lnTo>
                    <a:pt x="279" y="97"/>
                  </a:lnTo>
                  <a:lnTo>
                    <a:pt x="279" y="91"/>
                  </a:lnTo>
                  <a:lnTo>
                    <a:pt x="276" y="87"/>
                  </a:lnTo>
                  <a:lnTo>
                    <a:pt x="274" y="83"/>
                  </a:lnTo>
                  <a:lnTo>
                    <a:pt x="271" y="79"/>
                  </a:lnTo>
                  <a:lnTo>
                    <a:pt x="268" y="76"/>
                  </a:lnTo>
                  <a:lnTo>
                    <a:pt x="264" y="74"/>
                  </a:lnTo>
                  <a:lnTo>
                    <a:pt x="260" y="73"/>
                  </a:lnTo>
                  <a:lnTo>
                    <a:pt x="255" y="72"/>
                  </a:lnTo>
                  <a:lnTo>
                    <a:pt x="145" y="72"/>
                  </a:lnTo>
                  <a:lnTo>
                    <a:pt x="97" y="7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" name="Freeform 21"/>
            <p:cNvSpPr>
              <a:spLocks/>
            </p:cNvSpPr>
            <p:nvPr userDrawn="1"/>
          </p:nvSpPr>
          <p:spPr bwMode="auto">
            <a:xfrm>
              <a:off x="3443" y="3834"/>
              <a:ext cx="45" cy="39"/>
            </a:xfrm>
            <a:custGeom>
              <a:avLst/>
              <a:gdLst/>
              <a:ahLst/>
              <a:cxnLst>
                <a:cxn ang="0">
                  <a:pos x="172" y="241"/>
                </a:cxn>
                <a:cxn ang="0">
                  <a:pos x="247" y="241"/>
                </a:cxn>
                <a:cxn ang="0">
                  <a:pos x="256" y="236"/>
                </a:cxn>
                <a:cxn ang="0">
                  <a:pos x="262" y="230"/>
                </a:cxn>
                <a:cxn ang="0">
                  <a:pos x="266" y="222"/>
                </a:cxn>
                <a:cxn ang="0">
                  <a:pos x="266" y="212"/>
                </a:cxn>
                <a:cxn ang="0">
                  <a:pos x="262" y="203"/>
                </a:cxn>
                <a:cxn ang="0">
                  <a:pos x="256" y="197"/>
                </a:cxn>
                <a:cxn ang="0">
                  <a:pos x="247" y="193"/>
                </a:cxn>
                <a:cxn ang="0">
                  <a:pos x="172" y="193"/>
                </a:cxn>
                <a:cxn ang="0">
                  <a:pos x="87" y="192"/>
                </a:cxn>
                <a:cxn ang="0">
                  <a:pos x="68" y="189"/>
                </a:cxn>
                <a:cxn ang="0">
                  <a:pos x="50" y="181"/>
                </a:cxn>
                <a:cxn ang="0">
                  <a:pos x="34" y="170"/>
                </a:cxn>
                <a:cxn ang="0">
                  <a:pos x="22" y="158"/>
                </a:cxn>
                <a:cxn ang="0">
                  <a:pos x="12" y="142"/>
                </a:cxn>
                <a:cxn ang="0">
                  <a:pos x="4" y="125"/>
                </a:cxn>
                <a:cxn ang="0">
                  <a:pos x="0" y="106"/>
                </a:cxn>
                <a:cxn ang="0">
                  <a:pos x="0" y="86"/>
                </a:cxn>
                <a:cxn ang="0">
                  <a:pos x="4" y="68"/>
                </a:cxn>
                <a:cxn ang="0">
                  <a:pos x="12" y="50"/>
                </a:cxn>
                <a:cxn ang="0">
                  <a:pos x="22" y="35"/>
                </a:cxn>
                <a:cxn ang="0">
                  <a:pos x="34" y="22"/>
                </a:cxn>
                <a:cxn ang="0">
                  <a:pos x="50" y="12"/>
                </a:cxn>
                <a:cxn ang="0">
                  <a:pos x="68" y="4"/>
                </a:cxn>
                <a:cxn ang="0">
                  <a:pos x="87" y="0"/>
                </a:cxn>
                <a:cxn ang="0">
                  <a:pos x="339" y="0"/>
                </a:cxn>
                <a:cxn ang="0">
                  <a:pos x="191" y="72"/>
                </a:cxn>
                <a:cxn ang="0">
                  <a:pos x="116" y="73"/>
                </a:cxn>
                <a:cxn ang="0">
                  <a:pos x="107" y="76"/>
                </a:cxn>
                <a:cxn ang="0">
                  <a:pos x="100" y="83"/>
                </a:cxn>
                <a:cxn ang="0">
                  <a:pos x="97" y="91"/>
                </a:cxn>
                <a:cxn ang="0">
                  <a:pos x="97" y="101"/>
                </a:cxn>
                <a:cxn ang="0">
                  <a:pos x="100" y="110"/>
                </a:cxn>
                <a:cxn ang="0">
                  <a:pos x="107" y="116"/>
                </a:cxn>
                <a:cxn ang="0">
                  <a:pos x="116" y="119"/>
                </a:cxn>
                <a:cxn ang="0">
                  <a:pos x="191" y="120"/>
                </a:cxn>
                <a:cxn ang="0">
                  <a:pos x="276" y="120"/>
                </a:cxn>
                <a:cxn ang="0">
                  <a:pos x="295" y="125"/>
                </a:cxn>
                <a:cxn ang="0">
                  <a:pos x="312" y="132"/>
                </a:cxn>
                <a:cxn ang="0">
                  <a:pos x="328" y="142"/>
                </a:cxn>
                <a:cxn ang="0">
                  <a:pos x="341" y="156"/>
                </a:cxn>
                <a:cxn ang="0">
                  <a:pos x="352" y="171"/>
                </a:cxn>
                <a:cxn ang="0">
                  <a:pos x="359" y="188"/>
                </a:cxn>
                <a:cxn ang="0">
                  <a:pos x="363" y="206"/>
                </a:cxn>
                <a:cxn ang="0">
                  <a:pos x="363" y="227"/>
                </a:cxn>
                <a:cxn ang="0">
                  <a:pos x="359" y="246"/>
                </a:cxn>
                <a:cxn ang="0">
                  <a:pos x="352" y="262"/>
                </a:cxn>
                <a:cxn ang="0">
                  <a:pos x="341" y="278"/>
                </a:cxn>
                <a:cxn ang="0">
                  <a:pos x="328" y="291"/>
                </a:cxn>
                <a:cxn ang="0">
                  <a:pos x="312" y="302"/>
                </a:cxn>
                <a:cxn ang="0">
                  <a:pos x="295" y="309"/>
                </a:cxn>
                <a:cxn ang="0">
                  <a:pos x="276" y="313"/>
                </a:cxn>
                <a:cxn ang="0">
                  <a:pos x="24" y="313"/>
                </a:cxn>
              </a:cxnLst>
              <a:rect l="0" t="0" r="r" b="b"/>
              <a:pathLst>
                <a:path w="363" h="313">
                  <a:moveTo>
                    <a:pt x="24" y="241"/>
                  </a:moveTo>
                  <a:lnTo>
                    <a:pt x="172" y="241"/>
                  </a:lnTo>
                  <a:lnTo>
                    <a:pt x="242" y="241"/>
                  </a:lnTo>
                  <a:lnTo>
                    <a:pt x="247" y="241"/>
                  </a:lnTo>
                  <a:lnTo>
                    <a:pt x="251" y="238"/>
                  </a:lnTo>
                  <a:lnTo>
                    <a:pt x="256" y="236"/>
                  </a:lnTo>
                  <a:lnTo>
                    <a:pt x="260" y="233"/>
                  </a:lnTo>
                  <a:lnTo>
                    <a:pt x="262" y="230"/>
                  </a:lnTo>
                  <a:lnTo>
                    <a:pt x="265" y="226"/>
                  </a:lnTo>
                  <a:lnTo>
                    <a:pt x="266" y="222"/>
                  </a:lnTo>
                  <a:lnTo>
                    <a:pt x="266" y="217"/>
                  </a:lnTo>
                  <a:lnTo>
                    <a:pt x="266" y="212"/>
                  </a:lnTo>
                  <a:lnTo>
                    <a:pt x="265" y="207"/>
                  </a:lnTo>
                  <a:lnTo>
                    <a:pt x="262" y="203"/>
                  </a:lnTo>
                  <a:lnTo>
                    <a:pt x="260" y="199"/>
                  </a:lnTo>
                  <a:lnTo>
                    <a:pt x="256" y="197"/>
                  </a:lnTo>
                  <a:lnTo>
                    <a:pt x="251" y="194"/>
                  </a:lnTo>
                  <a:lnTo>
                    <a:pt x="247" y="193"/>
                  </a:lnTo>
                  <a:lnTo>
                    <a:pt x="242" y="193"/>
                  </a:lnTo>
                  <a:lnTo>
                    <a:pt x="172" y="193"/>
                  </a:lnTo>
                  <a:lnTo>
                    <a:pt x="97" y="193"/>
                  </a:lnTo>
                  <a:lnTo>
                    <a:pt x="87" y="192"/>
                  </a:lnTo>
                  <a:lnTo>
                    <a:pt x="77" y="191"/>
                  </a:lnTo>
                  <a:lnTo>
                    <a:pt x="68" y="189"/>
                  </a:lnTo>
                  <a:lnTo>
                    <a:pt x="58" y="185"/>
                  </a:lnTo>
                  <a:lnTo>
                    <a:pt x="50" y="181"/>
                  </a:lnTo>
                  <a:lnTo>
                    <a:pt x="43" y="176"/>
                  </a:lnTo>
                  <a:lnTo>
                    <a:pt x="34" y="170"/>
                  </a:lnTo>
                  <a:lnTo>
                    <a:pt x="28" y="164"/>
                  </a:lnTo>
                  <a:lnTo>
                    <a:pt x="22" y="158"/>
                  </a:lnTo>
                  <a:lnTo>
                    <a:pt x="16" y="150"/>
                  </a:lnTo>
                  <a:lnTo>
                    <a:pt x="12" y="142"/>
                  </a:lnTo>
                  <a:lnTo>
                    <a:pt x="7" y="134"/>
                  </a:lnTo>
                  <a:lnTo>
                    <a:pt x="4" y="125"/>
                  </a:lnTo>
                  <a:lnTo>
                    <a:pt x="1" y="115"/>
                  </a:lnTo>
                  <a:lnTo>
                    <a:pt x="0" y="106"/>
                  </a:lnTo>
                  <a:lnTo>
                    <a:pt x="0" y="97"/>
                  </a:lnTo>
                  <a:lnTo>
                    <a:pt x="0" y="86"/>
                  </a:lnTo>
                  <a:lnTo>
                    <a:pt x="1" y="77"/>
                  </a:lnTo>
                  <a:lnTo>
                    <a:pt x="4" y="68"/>
                  </a:lnTo>
                  <a:lnTo>
                    <a:pt x="7" y="58"/>
                  </a:lnTo>
                  <a:lnTo>
                    <a:pt x="12" y="50"/>
                  </a:lnTo>
                  <a:lnTo>
                    <a:pt x="16" y="43"/>
                  </a:lnTo>
                  <a:lnTo>
                    <a:pt x="22" y="35"/>
                  </a:lnTo>
                  <a:lnTo>
                    <a:pt x="28" y="28"/>
                  </a:lnTo>
                  <a:lnTo>
                    <a:pt x="34" y="22"/>
                  </a:lnTo>
                  <a:lnTo>
                    <a:pt x="43" y="17"/>
                  </a:lnTo>
                  <a:lnTo>
                    <a:pt x="50" y="12"/>
                  </a:lnTo>
                  <a:lnTo>
                    <a:pt x="58" y="7"/>
                  </a:lnTo>
                  <a:lnTo>
                    <a:pt x="68" y="4"/>
                  </a:lnTo>
                  <a:lnTo>
                    <a:pt x="77" y="1"/>
                  </a:lnTo>
                  <a:lnTo>
                    <a:pt x="87" y="0"/>
                  </a:lnTo>
                  <a:lnTo>
                    <a:pt x="97" y="0"/>
                  </a:lnTo>
                  <a:lnTo>
                    <a:pt x="339" y="0"/>
                  </a:lnTo>
                  <a:lnTo>
                    <a:pt x="339" y="72"/>
                  </a:lnTo>
                  <a:lnTo>
                    <a:pt x="191" y="72"/>
                  </a:lnTo>
                  <a:lnTo>
                    <a:pt x="121" y="72"/>
                  </a:lnTo>
                  <a:lnTo>
                    <a:pt x="116" y="73"/>
                  </a:lnTo>
                  <a:lnTo>
                    <a:pt x="112" y="74"/>
                  </a:lnTo>
                  <a:lnTo>
                    <a:pt x="107" y="76"/>
                  </a:lnTo>
                  <a:lnTo>
                    <a:pt x="103" y="79"/>
                  </a:lnTo>
                  <a:lnTo>
                    <a:pt x="100" y="83"/>
                  </a:lnTo>
                  <a:lnTo>
                    <a:pt x="98" y="87"/>
                  </a:lnTo>
                  <a:lnTo>
                    <a:pt x="97" y="91"/>
                  </a:lnTo>
                  <a:lnTo>
                    <a:pt x="97" y="97"/>
                  </a:lnTo>
                  <a:lnTo>
                    <a:pt x="97" y="101"/>
                  </a:lnTo>
                  <a:lnTo>
                    <a:pt x="98" y="106"/>
                  </a:lnTo>
                  <a:lnTo>
                    <a:pt x="100" y="110"/>
                  </a:lnTo>
                  <a:lnTo>
                    <a:pt x="103" y="113"/>
                  </a:lnTo>
                  <a:lnTo>
                    <a:pt x="107" y="116"/>
                  </a:lnTo>
                  <a:lnTo>
                    <a:pt x="112" y="118"/>
                  </a:lnTo>
                  <a:lnTo>
                    <a:pt x="116" y="119"/>
                  </a:lnTo>
                  <a:lnTo>
                    <a:pt x="121" y="120"/>
                  </a:lnTo>
                  <a:lnTo>
                    <a:pt x="191" y="120"/>
                  </a:lnTo>
                  <a:lnTo>
                    <a:pt x="266" y="120"/>
                  </a:lnTo>
                  <a:lnTo>
                    <a:pt x="276" y="120"/>
                  </a:lnTo>
                  <a:lnTo>
                    <a:pt x="286" y="122"/>
                  </a:lnTo>
                  <a:lnTo>
                    <a:pt x="295" y="125"/>
                  </a:lnTo>
                  <a:lnTo>
                    <a:pt x="304" y="128"/>
                  </a:lnTo>
                  <a:lnTo>
                    <a:pt x="312" y="132"/>
                  </a:lnTo>
                  <a:lnTo>
                    <a:pt x="320" y="137"/>
                  </a:lnTo>
                  <a:lnTo>
                    <a:pt x="328" y="142"/>
                  </a:lnTo>
                  <a:lnTo>
                    <a:pt x="335" y="148"/>
                  </a:lnTo>
                  <a:lnTo>
                    <a:pt x="341" y="156"/>
                  </a:lnTo>
                  <a:lnTo>
                    <a:pt x="346" y="163"/>
                  </a:lnTo>
                  <a:lnTo>
                    <a:pt x="352" y="171"/>
                  </a:lnTo>
                  <a:lnTo>
                    <a:pt x="356" y="179"/>
                  </a:lnTo>
                  <a:lnTo>
                    <a:pt x="359" y="188"/>
                  </a:lnTo>
                  <a:lnTo>
                    <a:pt x="361" y="197"/>
                  </a:lnTo>
                  <a:lnTo>
                    <a:pt x="363" y="206"/>
                  </a:lnTo>
                  <a:lnTo>
                    <a:pt x="363" y="217"/>
                  </a:lnTo>
                  <a:lnTo>
                    <a:pt x="363" y="227"/>
                  </a:lnTo>
                  <a:lnTo>
                    <a:pt x="361" y="236"/>
                  </a:lnTo>
                  <a:lnTo>
                    <a:pt x="359" y="246"/>
                  </a:lnTo>
                  <a:lnTo>
                    <a:pt x="356" y="254"/>
                  </a:lnTo>
                  <a:lnTo>
                    <a:pt x="352" y="262"/>
                  </a:lnTo>
                  <a:lnTo>
                    <a:pt x="346" y="271"/>
                  </a:lnTo>
                  <a:lnTo>
                    <a:pt x="341" y="278"/>
                  </a:lnTo>
                  <a:lnTo>
                    <a:pt x="335" y="285"/>
                  </a:lnTo>
                  <a:lnTo>
                    <a:pt x="328" y="291"/>
                  </a:lnTo>
                  <a:lnTo>
                    <a:pt x="320" y="296"/>
                  </a:lnTo>
                  <a:lnTo>
                    <a:pt x="312" y="302"/>
                  </a:lnTo>
                  <a:lnTo>
                    <a:pt x="304" y="306"/>
                  </a:lnTo>
                  <a:lnTo>
                    <a:pt x="295" y="309"/>
                  </a:lnTo>
                  <a:lnTo>
                    <a:pt x="286" y="311"/>
                  </a:lnTo>
                  <a:lnTo>
                    <a:pt x="276" y="313"/>
                  </a:lnTo>
                  <a:lnTo>
                    <a:pt x="266" y="313"/>
                  </a:lnTo>
                  <a:lnTo>
                    <a:pt x="24" y="313"/>
                  </a:lnTo>
                  <a:lnTo>
                    <a:pt x="24" y="241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" name="Rectangle 22"/>
            <p:cNvSpPr>
              <a:spLocks noChangeArrowheads="1"/>
            </p:cNvSpPr>
            <p:nvPr userDrawn="1"/>
          </p:nvSpPr>
          <p:spPr bwMode="auto">
            <a:xfrm>
              <a:off x="3497" y="3834"/>
              <a:ext cx="13" cy="39"/>
            </a:xfrm>
            <a:prstGeom prst="rect">
              <a:avLst/>
            </a:prstGeom>
            <a:solidFill>
              <a:srgbClr val="1F1A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" name="Freeform 23"/>
            <p:cNvSpPr>
              <a:spLocks/>
            </p:cNvSpPr>
            <p:nvPr userDrawn="1"/>
          </p:nvSpPr>
          <p:spPr bwMode="auto">
            <a:xfrm>
              <a:off x="3519" y="3834"/>
              <a:ext cx="54" cy="39"/>
            </a:xfrm>
            <a:custGeom>
              <a:avLst/>
              <a:gdLst/>
              <a:ahLst/>
              <a:cxnLst>
                <a:cxn ang="0">
                  <a:pos x="339" y="313"/>
                </a:cxn>
                <a:cxn ang="0">
                  <a:pos x="436" y="313"/>
                </a:cxn>
                <a:cxn ang="0">
                  <a:pos x="436" y="0"/>
                </a:cxn>
                <a:cxn ang="0">
                  <a:pos x="339" y="0"/>
                </a:cxn>
                <a:cxn ang="0">
                  <a:pos x="339" y="229"/>
                </a:cxn>
                <a:cxn ang="0">
                  <a:pos x="328" y="229"/>
                </a:cxn>
                <a:cxn ang="0">
                  <a:pos x="170" y="0"/>
                </a:cxn>
                <a:cxn ang="0">
                  <a:pos x="97" y="0"/>
                </a:cxn>
                <a:cxn ang="0">
                  <a:pos x="0" y="0"/>
                </a:cxn>
                <a:cxn ang="0">
                  <a:pos x="0" y="313"/>
                </a:cxn>
                <a:cxn ang="0">
                  <a:pos x="97" y="313"/>
                </a:cxn>
                <a:cxn ang="0">
                  <a:pos x="97" y="84"/>
                </a:cxn>
                <a:cxn ang="0">
                  <a:pos x="110" y="84"/>
                </a:cxn>
                <a:cxn ang="0">
                  <a:pos x="267" y="313"/>
                </a:cxn>
                <a:cxn ang="0">
                  <a:pos x="339" y="313"/>
                </a:cxn>
              </a:cxnLst>
              <a:rect l="0" t="0" r="r" b="b"/>
              <a:pathLst>
                <a:path w="436" h="313">
                  <a:moveTo>
                    <a:pt x="339" y="313"/>
                  </a:moveTo>
                  <a:lnTo>
                    <a:pt x="436" y="313"/>
                  </a:lnTo>
                  <a:lnTo>
                    <a:pt x="436" y="0"/>
                  </a:lnTo>
                  <a:lnTo>
                    <a:pt x="339" y="0"/>
                  </a:lnTo>
                  <a:lnTo>
                    <a:pt x="339" y="229"/>
                  </a:lnTo>
                  <a:lnTo>
                    <a:pt x="328" y="229"/>
                  </a:lnTo>
                  <a:lnTo>
                    <a:pt x="170" y="0"/>
                  </a:lnTo>
                  <a:lnTo>
                    <a:pt x="97" y="0"/>
                  </a:lnTo>
                  <a:lnTo>
                    <a:pt x="0" y="0"/>
                  </a:lnTo>
                  <a:lnTo>
                    <a:pt x="0" y="313"/>
                  </a:lnTo>
                  <a:lnTo>
                    <a:pt x="97" y="313"/>
                  </a:lnTo>
                  <a:lnTo>
                    <a:pt x="97" y="84"/>
                  </a:lnTo>
                  <a:lnTo>
                    <a:pt x="110" y="84"/>
                  </a:lnTo>
                  <a:lnTo>
                    <a:pt x="267" y="313"/>
                  </a:lnTo>
                  <a:lnTo>
                    <a:pt x="339" y="313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" name="Freeform 24"/>
            <p:cNvSpPr>
              <a:spLocks noEditPoints="1"/>
            </p:cNvSpPr>
            <p:nvPr userDrawn="1"/>
          </p:nvSpPr>
          <p:spPr bwMode="auto">
            <a:xfrm>
              <a:off x="3582" y="3834"/>
              <a:ext cx="58" cy="39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267" y="0"/>
                </a:cxn>
                <a:cxn ang="0">
                  <a:pos x="194" y="0"/>
                </a:cxn>
                <a:cxn ang="0">
                  <a:pos x="170" y="0"/>
                </a:cxn>
                <a:cxn ang="0">
                  <a:pos x="0" y="313"/>
                </a:cxn>
                <a:cxn ang="0">
                  <a:pos x="97" y="313"/>
                </a:cxn>
                <a:cxn ang="0">
                  <a:pos x="137" y="241"/>
                </a:cxn>
                <a:cxn ang="0">
                  <a:pos x="325" y="241"/>
                </a:cxn>
                <a:cxn ang="0">
                  <a:pos x="364" y="313"/>
                </a:cxn>
                <a:cxn ang="0">
                  <a:pos x="461" y="313"/>
                </a:cxn>
                <a:cxn ang="0">
                  <a:pos x="291" y="0"/>
                </a:cxn>
                <a:cxn ang="0">
                  <a:pos x="175" y="168"/>
                </a:cxn>
                <a:cxn ang="0">
                  <a:pos x="231" y="67"/>
                </a:cxn>
                <a:cxn ang="0">
                  <a:pos x="286" y="168"/>
                </a:cxn>
                <a:cxn ang="0">
                  <a:pos x="175" y="168"/>
                </a:cxn>
              </a:cxnLst>
              <a:rect l="0" t="0" r="r" b="b"/>
              <a:pathLst>
                <a:path w="461" h="313">
                  <a:moveTo>
                    <a:pt x="291" y="0"/>
                  </a:moveTo>
                  <a:lnTo>
                    <a:pt x="267" y="0"/>
                  </a:lnTo>
                  <a:lnTo>
                    <a:pt x="194" y="0"/>
                  </a:lnTo>
                  <a:lnTo>
                    <a:pt x="170" y="0"/>
                  </a:lnTo>
                  <a:lnTo>
                    <a:pt x="0" y="313"/>
                  </a:lnTo>
                  <a:lnTo>
                    <a:pt x="97" y="313"/>
                  </a:lnTo>
                  <a:lnTo>
                    <a:pt x="137" y="241"/>
                  </a:lnTo>
                  <a:lnTo>
                    <a:pt x="325" y="241"/>
                  </a:lnTo>
                  <a:lnTo>
                    <a:pt x="364" y="313"/>
                  </a:lnTo>
                  <a:lnTo>
                    <a:pt x="461" y="313"/>
                  </a:lnTo>
                  <a:lnTo>
                    <a:pt x="291" y="0"/>
                  </a:lnTo>
                  <a:close/>
                  <a:moveTo>
                    <a:pt x="175" y="168"/>
                  </a:moveTo>
                  <a:lnTo>
                    <a:pt x="231" y="67"/>
                  </a:lnTo>
                  <a:lnTo>
                    <a:pt x="286" y="168"/>
                  </a:lnTo>
                  <a:lnTo>
                    <a:pt x="175" y="16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" name="Freeform 25"/>
            <p:cNvSpPr>
              <a:spLocks noEditPoints="1"/>
            </p:cNvSpPr>
            <p:nvPr userDrawn="1"/>
          </p:nvSpPr>
          <p:spPr bwMode="auto">
            <a:xfrm>
              <a:off x="3821" y="3623"/>
              <a:ext cx="89" cy="160"/>
            </a:xfrm>
            <a:custGeom>
              <a:avLst/>
              <a:gdLst/>
              <a:ahLst/>
              <a:cxnLst>
                <a:cxn ang="0">
                  <a:pos x="345" y="1268"/>
                </a:cxn>
                <a:cxn ang="0">
                  <a:pos x="332" y="1165"/>
                </a:cxn>
                <a:cxn ang="0">
                  <a:pos x="323" y="1082"/>
                </a:cxn>
                <a:cxn ang="0">
                  <a:pos x="339" y="977"/>
                </a:cxn>
                <a:cxn ang="0">
                  <a:pos x="364" y="854"/>
                </a:cxn>
                <a:cxn ang="0">
                  <a:pos x="355" y="811"/>
                </a:cxn>
                <a:cxn ang="0">
                  <a:pos x="248" y="796"/>
                </a:cxn>
                <a:cxn ang="0">
                  <a:pos x="223" y="751"/>
                </a:cxn>
                <a:cxn ang="0">
                  <a:pos x="271" y="669"/>
                </a:cxn>
                <a:cxn ang="0">
                  <a:pos x="333" y="571"/>
                </a:cxn>
                <a:cxn ang="0">
                  <a:pos x="342" y="486"/>
                </a:cxn>
                <a:cxn ang="0">
                  <a:pos x="271" y="460"/>
                </a:cxn>
                <a:cxn ang="0">
                  <a:pos x="254" y="430"/>
                </a:cxn>
                <a:cxn ang="0">
                  <a:pos x="304" y="365"/>
                </a:cxn>
                <a:cxn ang="0">
                  <a:pos x="372" y="284"/>
                </a:cxn>
                <a:cxn ang="0">
                  <a:pos x="352" y="150"/>
                </a:cxn>
                <a:cxn ang="0">
                  <a:pos x="355" y="61"/>
                </a:cxn>
                <a:cxn ang="0">
                  <a:pos x="381" y="16"/>
                </a:cxn>
                <a:cxn ang="0">
                  <a:pos x="415" y="56"/>
                </a:cxn>
                <a:cxn ang="0">
                  <a:pos x="439" y="125"/>
                </a:cxn>
                <a:cxn ang="0">
                  <a:pos x="414" y="262"/>
                </a:cxn>
                <a:cxn ang="0">
                  <a:pos x="423" y="303"/>
                </a:cxn>
                <a:cxn ang="0">
                  <a:pos x="470" y="316"/>
                </a:cxn>
                <a:cxn ang="0">
                  <a:pos x="588" y="277"/>
                </a:cxn>
                <a:cxn ang="0">
                  <a:pos x="663" y="262"/>
                </a:cxn>
                <a:cxn ang="0">
                  <a:pos x="692" y="285"/>
                </a:cxn>
                <a:cxn ang="0">
                  <a:pos x="702" y="339"/>
                </a:cxn>
                <a:cxn ang="0">
                  <a:pos x="549" y="506"/>
                </a:cxn>
                <a:cxn ang="0">
                  <a:pos x="505" y="569"/>
                </a:cxn>
                <a:cxn ang="0">
                  <a:pos x="526" y="582"/>
                </a:cxn>
                <a:cxn ang="0">
                  <a:pos x="573" y="552"/>
                </a:cxn>
                <a:cxn ang="0">
                  <a:pos x="613" y="555"/>
                </a:cxn>
                <a:cxn ang="0">
                  <a:pos x="636" y="585"/>
                </a:cxn>
                <a:cxn ang="0">
                  <a:pos x="626" y="633"/>
                </a:cxn>
                <a:cxn ang="0">
                  <a:pos x="568" y="686"/>
                </a:cxn>
                <a:cxn ang="0">
                  <a:pos x="472" y="731"/>
                </a:cxn>
                <a:cxn ang="0">
                  <a:pos x="431" y="820"/>
                </a:cxn>
                <a:cxn ang="0">
                  <a:pos x="435" y="1020"/>
                </a:cxn>
                <a:cxn ang="0">
                  <a:pos x="432" y="1174"/>
                </a:cxn>
                <a:cxn ang="0">
                  <a:pos x="384" y="1267"/>
                </a:cxn>
                <a:cxn ang="0">
                  <a:pos x="0" y="732"/>
                </a:cxn>
                <a:cxn ang="0">
                  <a:pos x="28" y="651"/>
                </a:cxn>
                <a:cxn ang="0">
                  <a:pos x="93" y="470"/>
                </a:cxn>
                <a:cxn ang="0">
                  <a:pos x="143" y="396"/>
                </a:cxn>
                <a:cxn ang="0">
                  <a:pos x="166" y="409"/>
                </a:cxn>
                <a:cxn ang="0">
                  <a:pos x="169" y="519"/>
                </a:cxn>
                <a:cxn ang="0">
                  <a:pos x="169" y="585"/>
                </a:cxn>
                <a:cxn ang="0">
                  <a:pos x="158" y="652"/>
                </a:cxn>
                <a:cxn ang="0">
                  <a:pos x="100" y="770"/>
                </a:cxn>
                <a:cxn ang="0">
                  <a:pos x="54" y="805"/>
                </a:cxn>
                <a:cxn ang="0">
                  <a:pos x="11" y="783"/>
                </a:cxn>
                <a:cxn ang="0">
                  <a:pos x="447" y="423"/>
                </a:cxn>
                <a:cxn ang="0">
                  <a:pos x="461" y="396"/>
                </a:cxn>
                <a:cxn ang="0">
                  <a:pos x="519" y="379"/>
                </a:cxn>
                <a:cxn ang="0">
                  <a:pos x="518" y="393"/>
                </a:cxn>
              </a:cxnLst>
              <a:rect l="0" t="0" r="r" b="b"/>
              <a:pathLst>
                <a:path w="708" h="1276">
                  <a:moveTo>
                    <a:pt x="365" y="1276"/>
                  </a:moveTo>
                  <a:lnTo>
                    <a:pt x="362" y="1272"/>
                  </a:lnTo>
                  <a:lnTo>
                    <a:pt x="360" y="1270"/>
                  </a:lnTo>
                  <a:lnTo>
                    <a:pt x="357" y="1268"/>
                  </a:lnTo>
                  <a:lnTo>
                    <a:pt x="352" y="1267"/>
                  </a:lnTo>
                  <a:lnTo>
                    <a:pt x="345" y="1268"/>
                  </a:lnTo>
                  <a:lnTo>
                    <a:pt x="339" y="1270"/>
                  </a:lnTo>
                  <a:lnTo>
                    <a:pt x="335" y="1251"/>
                  </a:lnTo>
                  <a:lnTo>
                    <a:pt x="333" y="1234"/>
                  </a:lnTo>
                  <a:lnTo>
                    <a:pt x="332" y="1217"/>
                  </a:lnTo>
                  <a:lnTo>
                    <a:pt x="332" y="1199"/>
                  </a:lnTo>
                  <a:lnTo>
                    <a:pt x="332" y="1165"/>
                  </a:lnTo>
                  <a:lnTo>
                    <a:pt x="334" y="1130"/>
                  </a:lnTo>
                  <a:lnTo>
                    <a:pt x="331" y="1122"/>
                  </a:lnTo>
                  <a:lnTo>
                    <a:pt x="327" y="1112"/>
                  </a:lnTo>
                  <a:lnTo>
                    <a:pt x="325" y="1103"/>
                  </a:lnTo>
                  <a:lnTo>
                    <a:pt x="324" y="1093"/>
                  </a:lnTo>
                  <a:lnTo>
                    <a:pt x="323" y="1082"/>
                  </a:lnTo>
                  <a:lnTo>
                    <a:pt x="324" y="1072"/>
                  </a:lnTo>
                  <a:lnTo>
                    <a:pt x="324" y="1061"/>
                  </a:lnTo>
                  <a:lnTo>
                    <a:pt x="325" y="1049"/>
                  </a:lnTo>
                  <a:lnTo>
                    <a:pt x="328" y="1025"/>
                  </a:lnTo>
                  <a:lnTo>
                    <a:pt x="334" y="1001"/>
                  </a:lnTo>
                  <a:lnTo>
                    <a:pt x="339" y="977"/>
                  </a:lnTo>
                  <a:lnTo>
                    <a:pt x="345" y="952"/>
                  </a:lnTo>
                  <a:lnTo>
                    <a:pt x="350" y="928"/>
                  </a:lnTo>
                  <a:lnTo>
                    <a:pt x="357" y="905"/>
                  </a:lnTo>
                  <a:lnTo>
                    <a:pt x="361" y="884"/>
                  </a:lnTo>
                  <a:lnTo>
                    <a:pt x="363" y="863"/>
                  </a:lnTo>
                  <a:lnTo>
                    <a:pt x="364" y="854"/>
                  </a:lnTo>
                  <a:lnTo>
                    <a:pt x="364" y="845"/>
                  </a:lnTo>
                  <a:lnTo>
                    <a:pt x="363" y="837"/>
                  </a:lnTo>
                  <a:lnTo>
                    <a:pt x="362" y="830"/>
                  </a:lnTo>
                  <a:lnTo>
                    <a:pt x="361" y="822"/>
                  </a:lnTo>
                  <a:lnTo>
                    <a:pt x="358" y="816"/>
                  </a:lnTo>
                  <a:lnTo>
                    <a:pt x="355" y="811"/>
                  </a:lnTo>
                  <a:lnTo>
                    <a:pt x="350" y="807"/>
                  </a:lnTo>
                  <a:lnTo>
                    <a:pt x="322" y="807"/>
                  </a:lnTo>
                  <a:lnTo>
                    <a:pt x="298" y="806"/>
                  </a:lnTo>
                  <a:lnTo>
                    <a:pt x="278" y="804"/>
                  </a:lnTo>
                  <a:lnTo>
                    <a:pt x="262" y="800"/>
                  </a:lnTo>
                  <a:lnTo>
                    <a:pt x="248" y="796"/>
                  </a:lnTo>
                  <a:lnTo>
                    <a:pt x="238" y="790"/>
                  </a:lnTo>
                  <a:lnTo>
                    <a:pt x="229" y="784"/>
                  </a:lnTo>
                  <a:lnTo>
                    <a:pt x="225" y="777"/>
                  </a:lnTo>
                  <a:lnTo>
                    <a:pt x="222" y="770"/>
                  </a:lnTo>
                  <a:lnTo>
                    <a:pt x="222" y="760"/>
                  </a:lnTo>
                  <a:lnTo>
                    <a:pt x="223" y="751"/>
                  </a:lnTo>
                  <a:lnTo>
                    <a:pt x="226" y="742"/>
                  </a:lnTo>
                  <a:lnTo>
                    <a:pt x="230" y="730"/>
                  </a:lnTo>
                  <a:lnTo>
                    <a:pt x="237" y="719"/>
                  </a:lnTo>
                  <a:lnTo>
                    <a:pt x="244" y="708"/>
                  </a:lnTo>
                  <a:lnTo>
                    <a:pt x="252" y="695"/>
                  </a:lnTo>
                  <a:lnTo>
                    <a:pt x="271" y="669"/>
                  </a:lnTo>
                  <a:lnTo>
                    <a:pt x="290" y="642"/>
                  </a:lnTo>
                  <a:lnTo>
                    <a:pt x="299" y="629"/>
                  </a:lnTo>
                  <a:lnTo>
                    <a:pt x="309" y="614"/>
                  </a:lnTo>
                  <a:lnTo>
                    <a:pt x="318" y="600"/>
                  </a:lnTo>
                  <a:lnTo>
                    <a:pt x="325" y="585"/>
                  </a:lnTo>
                  <a:lnTo>
                    <a:pt x="333" y="571"/>
                  </a:lnTo>
                  <a:lnTo>
                    <a:pt x="339" y="556"/>
                  </a:lnTo>
                  <a:lnTo>
                    <a:pt x="343" y="542"/>
                  </a:lnTo>
                  <a:lnTo>
                    <a:pt x="346" y="527"/>
                  </a:lnTo>
                  <a:lnTo>
                    <a:pt x="346" y="514"/>
                  </a:lnTo>
                  <a:lnTo>
                    <a:pt x="345" y="499"/>
                  </a:lnTo>
                  <a:lnTo>
                    <a:pt x="342" y="486"/>
                  </a:lnTo>
                  <a:lnTo>
                    <a:pt x="337" y="471"/>
                  </a:lnTo>
                  <a:lnTo>
                    <a:pt x="319" y="471"/>
                  </a:lnTo>
                  <a:lnTo>
                    <a:pt x="303" y="469"/>
                  </a:lnTo>
                  <a:lnTo>
                    <a:pt x="291" y="467"/>
                  </a:lnTo>
                  <a:lnTo>
                    <a:pt x="279" y="464"/>
                  </a:lnTo>
                  <a:lnTo>
                    <a:pt x="271" y="460"/>
                  </a:lnTo>
                  <a:lnTo>
                    <a:pt x="264" y="457"/>
                  </a:lnTo>
                  <a:lnTo>
                    <a:pt x="259" y="452"/>
                  </a:lnTo>
                  <a:lnTo>
                    <a:pt x="255" y="447"/>
                  </a:lnTo>
                  <a:lnTo>
                    <a:pt x="253" y="442"/>
                  </a:lnTo>
                  <a:lnTo>
                    <a:pt x="253" y="436"/>
                  </a:lnTo>
                  <a:lnTo>
                    <a:pt x="254" y="430"/>
                  </a:lnTo>
                  <a:lnTo>
                    <a:pt x="257" y="424"/>
                  </a:lnTo>
                  <a:lnTo>
                    <a:pt x="260" y="418"/>
                  </a:lnTo>
                  <a:lnTo>
                    <a:pt x="264" y="410"/>
                  </a:lnTo>
                  <a:lnTo>
                    <a:pt x="269" y="403"/>
                  </a:lnTo>
                  <a:lnTo>
                    <a:pt x="275" y="396"/>
                  </a:lnTo>
                  <a:lnTo>
                    <a:pt x="304" y="365"/>
                  </a:lnTo>
                  <a:lnTo>
                    <a:pt x="335" y="334"/>
                  </a:lnTo>
                  <a:lnTo>
                    <a:pt x="349" y="319"/>
                  </a:lnTo>
                  <a:lnTo>
                    <a:pt x="361" y="305"/>
                  </a:lnTo>
                  <a:lnTo>
                    <a:pt x="366" y="297"/>
                  </a:lnTo>
                  <a:lnTo>
                    <a:pt x="369" y="290"/>
                  </a:lnTo>
                  <a:lnTo>
                    <a:pt x="372" y="284"/>
                  </a:lnTo>
                  <a:lnTo>
                    <a:pt x="374" y="278"/>
                  </a:lnTo>
                  <a:lnTo>
                    <a:pt x="370" y="248"/>
                  </a:lnTo>
                  <a:lnTo>
                    <a:pt x="363" y="211"/>
                  </a:lnTo>
                  <a:lnTo>
                    <a:pt x="359" y="192"/>
                  </a:lnTo>
                  <a:lnTo>
                    <a:pt x="356" y="171"/>
                  </a:lnTo>
                  <a:lnTo>
                    <a:pt x="352" y="150"/>
                  </a:lnTo>
                  <a:lnTo>
                    <a:pt x="350" y="130"/>
                  </a:lnTo>
                  <a:lnTo>
                    <a:pt x="349" y="109"/>
                  </a:lnTo>
                  <a:lnTo>
                    <a:pt x="350" y="89"/>
                  </a:lnTo>
                  <a:lnTo>
                    <a:pt x="351" y="80"/>
                  </a:lnTo>
                  <a:lnTo>
                    <a:pt x="352" y="71"/>
                  </a:lnTo>
                  <a:lnTo>
                    <a:pt x="355" y="61"/>
                  </a:lnTo>
                  <a:lnTo>
                    <a:pt x="358" y="53"/>
                  </a:lnTo>
                  <a:lnTo>
                    <a:pt x="361" y="45"/>
                  </a:lnTo>
                  <a:lnTo>
                    <a:pt x="365" y="36"/>
                  </a:lnTo>
                  <a:lnTo>
                    <a:pt x="369" y="29"/>
                  </a:lnTo>
                  <a:lnTo>
                    <a:pt x="374" y="22"/>
                  </a:lnTo>
                  <a:lnTo>
                    <a:pt x="381" y="16"/>
                  </a:lnTo>
                  <a:lnTo>
                    <a:pt x="387" y="10"/>
                  </a:lnTo>
                  <a:lnTo>
                    <a:pt x="395" y="5"/>
                  </a:lnTo>
                  <a:lnTo>
                    <a:pt x="404" y="0"/>
                  </a:lnTo>
                  <a:lnTo>
                    <a:pt x="410" y="25"/>
                  </a:lnTo>
                  <a:lnTo>
                    <a:pt x="413" y="46"/>
                  </a:lnTo>
                  <a:lnTo>
                    <a:pt x="415" y="56"/>
                  </a:lnTo>
                  <a:lnTo>
                    <a:pt x="419" y="68"/>
                  </a:lnTo>
                  <a:lnTo>
                    <a:pt x="427" y="82"/>
                  </a:lnTo>
                  <a:lnTo>
                    <a:pt x="437" y="97"/>
                  </a:lnTo>
                  <a:lnTo>
                    <a:pt x="438" y="107"/>
                  </a:lnTo>
                  <a:lnTo>
                    <a:pt x="439" y="116"/>
                  </a:lnTo>
                  <a:lnTo>
                    <a:pt x="439" y="125"/>
                  </a:lnTo>
                  <a:lnTo>
                    <a:pt x="439" y="135"/>
                  </a:lnTo>
                  <a:lnTo>
                    <a:pt x="436" y="154"/>
                  </a:lnTo>
                  <a:lnTo>
                    <a:pt x="432" y="175"/>
                  </a:lnTo>
                  <a:lnTo>
                    <a:pt x="422" y="216"/>
                  </a:lnTo>
                  <a:lnTo>
                    <a:pt x="415" y="253"/>
                  </a:lnTo>
                  <a:lnTo>
                    <a:pt x="414" y="262"/>
                  </a:lnTo>
                  <a:lnTo>
                    <a:pt x="414" y="270"/>
                  </a:lnTo>
                  <a:lnTo>
                    <a:pt x="414" y="278"/>
                  </a:lnTo>
                  <a:lnTo>
                    <a:pt x="415" y="285"/>
                  </a:lnTo>
                  <a:lnTo>
                    <a:pt x="417" y="291"/>
                  </a:lnTo>
                  <a:lnTo>
                    <a:pt x="419" y="297"/>
                  </a:lnTo>
                  <a:lnTo>
                    <a:pt x="423" y="303"/>
                  </a:lnTo>
                  <a:lnTo>
                    <a:pt x="429" y="307"/>
                  </a:lnTo>
                  <a:lnTo>
                    <a:pt x="434" y="311"/>
                  </a:lnTo>
                  <a:lnTo>
                    <a:pt x="441" y="314"/>
                  </a:lnTo>
                  <a:lnTo>
                    <a:pt x="449" y="315"/>
                  </a:lnTo>
                  <a:lnTo>
                    <a:pt x="459" y="316"/>
                  </a:lnTo>
                  <a:lnTo>
                    <a:pt x="470" y="316"/>
                  </a:lnTo>
                  <a:lnTo>
                    <a:pt x="483" y="315"/>
                  </a:lnTo>
                  <a:lnTo>
                    <a:pt x="497" y="313"/>
                  </a:lnTo>
                  <a:lnTo>
                    <a:pt x="514" y="309"/>
                  </a:lnTo>
                  <a:lnTo>
                    <a:pt x="543" y="297"/>
                  </a:lnTo>
                  <a:lnTo>
                    <a:pt x="573" y="283"/>
                  </a:lnTo>
                  <a:lnTo>
                    <a:pt x="588" y="277"/>
                  </a:lnTo>
                  <a:lnTo>
                    <a:pt x="603" y="270"/>
                  </a:lnTo>
                  <a:lnTo>
                    <a:pt x="617" y="266"/>
                  </a:lnTo>
                  <a:lnTo>
                    <a:pt x="631" y="262"/>
                  </a:lnTo>
                  <a:lnTo>
                    <a:pt x="645" y="261"/>
                  </a:lnTo>
                  <a:lnTo>
                    <a:pt x="657" y="261"/>
                  </a:lnTo>
                  <a:lnTo>
                    <a:pt x="663" y="262"/>
                  </a:lnTo>
                  <a:lnTo>
                    <a:pt x="669" y="264"/>
                  </a:lnTo>
                  <a:lnTo>
                    <a:pt x="674" y="267"/>
                  </a:lnTo>
                  <a:lnTo>
                    <a:pt x="679" y="270"/>
                  </a:lnTo>
                  <a:lnTo>
                    <a:pt x="684" y="275"/>
                  </a:lnTo>
                  <a:lnTo>
                    <a:pt x="688" y="280"/>
                  </a:lnTo>
                  <a:lnTo>
                    <a:pt x="692" y="285"/>
                  </a:lnTo>
                  <a:lnTo>
                    <a:pt x="697" y="292"/>
                  </a:lnTo>
                  <a:lnTo>
                    <a:pt x="700" y="299"/>
                  </a:lnTo>
                  <a:lnTo>
                    <a:pt x="703" y="309"/>
                  </a:lnTo>
                  <a:lnTo>
                    <a:pt x="706" y="318"/>
                  </a:lnTo>
                  <a:lnTo>
                    <a:pt x="708" y="329"/>
                  </a:lnTo>
                  <a:lnTo>
                    <a:pt x="702" y="339"/>
                  </a:lnTo>
                  <a:lnTo>
                    <a:pt x="690" y="352"/>
                  </a:lnTo>
                  <a:lnTo>
                    <a:pt x="674" y="369"/>
                  </a:lnTo>
                  <a:lnTo>
                    <a:pt x="656" y="390"/>
                  </a:lnTo>
                  <a:lnTo>
                    <a:pt x="612" y="435"/>
                  </a:lnTo>
                  <a:lnTo>
                    <a:pt x="568" y="483"/>
                  </a:lnTo>
                  <a:lnTo>
                    <a:pt x="549" y="506"/>
                  </a:lnTo>
                  <a:lnTo>
                    <a:pt x="531" y="527"/>
                  </a:lnTo>
                  <a:lnTo>
                    <a:pt x="524" y="537"/>
                  </a:lnTo>
                  <a:lnTo>
                    <a:pt x="517" y="546"/>
                  </a:lnTo>
                  <a:lnTo>
                    <a:pt x="512" y="554"/>
                  </a:lnTo>
                  <a:lnTo>
                    <a:pt x="508" y="561"/>
                  </a:lnTo>
                  <a:lnTo>
                    <a:pt x="505" y="569"/>
                  </a:lnTo>
                  <a:lnTo>
                    <a:pt x="504" y="574"/>
                  </a:lnTo>
                  <a:lnTo>
                    <a:pt x="505" y="578"/>
                  </a:lnTo>
                  <a:lnTo>
                    <a:pt x="507" y="581"/>
                  </a:lnTo>
                  <a:lnTo>
                    <a:pt x="511" y="583"/>
                  </a:lnTo>
                  <a:lnTo>
                    <a:pt x="517" y="584"/>
                  </a:lnTo>
                  <a:lnTo>
                    <a:pt x="526" y="582"/>
                  </a:lnTo>
                  <a:lnTo>
                    <a:pt x="536" y="580"/>
                  </a:lnTo>
                  <a:lnTo>
                    <a:pt x="543" y="572"/>
                  </a:lnTo>
                  <a:lnTo>
                    <a:pt x="551" y="566"/>
                  </a:lnTo>
                  <a:lnTo>
                    <a:pt x="558" y="560"/>
                  </a:lnTo>
                  <a:lnTo>
                    <a:pt x="565" y="555"/>
                  </a:lnTo>
                  <a:lnTo>
                    <a:pt x="573" y="552"/>
                  </a:lnTo>
                  <a:lnTo>
                    <a:pt x="580" y="551"/>
                  </a:lnTo>
                  <a:lnTo>
                    <a:pt x="587" y="550"/>
                  </a:lnTo>
                  <a:lnTo>
                    <a:pt x="594" y="549"/>
                  </a:lnTo>
                  <a:lnTo>
                    <a:pt x="601" y="550"/>
                  </a:lnTo>
                  <a:lnTo>
                    <a:pt x="607" y="552"/>
                  </a:lnTo>
                  <a:lnTo>
                    <a:pt x="613" y="555"/>
                  </a:lnTo>
                  <a:lnTo>
                    <a:pt x="618" y="558"/>
                  </a:lnTo>
                  <a:lnTo>
                    <a:pt x="624" y="563"/>
                  </a:lnTo>
                  <a:lnTo>
                    <a:pt x="628" y="568"/>
                  </a:lnTo>
                  <a:lnTo>
                    <a:pt x="631" y="573"/>
                  </a:lnTo>
                  <a:lnTo>
                    <a:pt x="634" y="579"/>
                  </a:lnTo>
                  <a:lnTo>
                    <a:pt x="636" y="585"/>
                  </a:lnTo>
                  <a:lnTo>
                    <a:pt x="637" y="593"/>
                  </a:lnTo>
                  <a:lnTo>
                    <a:pt x="637" y="600"/>
                  </a:lnTo>
                  <a:lnTo>
                    <a:pt x="636" y="608"/>
                  </a:lnTo>
                  <a:lnTo>
                    <a:pt x="634" y="615"/>
                  </a:lnTo>
                  <a:lnTo>
                    <a:pt x="631" y="625"/>
                  </a:lnTo>
                  <a:lnTo>
                    <a:pt x="626" y="633"/>
                  </a:lnTo>
                  <a:lnTo>
                    <a:pt x="621" y="641"/>
                  </a:lnTo>
                  <a:lnTo>
                    <a:pt x="613" y="651"/>
                  </a:lnTo>
                  <a:lnTo>
                    <a:pt x="604" y="659"/>
                  </a:lnTo>
                  <a:lnTo>
                    <a:pt x="593" y="668"/>
                  </a:lnTo>
                  <a:lnTo>
                    <a:pt x="582" y="677"/>
                  </a:lnTo>
                  <a:lnTo>
                    <a:pt x="568" y="686"/>
                  </a:lnTo>
                  <a:lnTo>
                    <a:pt x="554" y="694"/>
                  </a:lnTo>
                  <a:lnTo>
                    <a:pt x="536" y="703"/>
                  </a:lnTo>
                  <a:lnTo>
                    <a:pt x="517" y="711"/>
                  </a:lnTo>
                  <a:lnTo>
                    <a:pt x="500" y="716"/>
                  </a:lnTo>
                  <a:lnTo>
                    <a:pt x="485" y="722"/>
                  </a:lnTo>
                  <a:lnTo>
                    <a:pt x="472" y="731"/>
                  </a:lnTo>
                  <a:lnTo>
                    <a:pt x="461" y="742"/>
                  </a:lnTo>
                  <a:lnTo>
                    <a:pt x="452" y="755"/>
                  </a:lnTo>
                  <a:lnTo>
                    <a:pt x="444" y="769"/>
                  </a:lnTo>
                  <a:lnTo>
                    <a:pt x="439" y="785"/>
                  </a:lnTo>
                  <a:lnTo>
                    <a:pt x="435" y="802"/>
                  </a:lnTo>
                  <a:lnTo>
                    <a:pt x="431" y="820"/>
                  </a:lnTo>
                  <a:lnTo>
                    <a:pt x="429" y="840"/>
                  </a:lnTo>
                  <a:lnTo>
                    <a:pt x="428" y="861"/>
                  </a:lnTo>
                  <a:lnTo>
                    <a:pt x="428" y="882"/>
                  </a:lnTo>
                  <a:lnTo>
                    <a:pt x="429" y="926"/>
                  </a:lnTo>
                  <a:lnTo>
                    <a:pt x="432" y="973"/>
                  </a:lnTo>
                  <a:lnTo>
                    <a:pt x="435" y="1020"/>
                  </a:lnTo>
                  <a:lnTo>
                    <a:pt x="437" y="1066"/>
                  </a:lnTo>
                  <a:lnTo>
                    <a:pt x="438" y="1090"/>
                  </a:lnTo>
                  <a:lnTo>
                    <a:pt x="437" y="1111"/>
                  </a:lnTo>
                  <a:lnTo>
                    <a:pt x="437" y="1133"/>
                  </a:lnTo>
                  <a:lnTo>
                    <a:pt x="435" y="1154"/>
                  </a:lnTo>
                  <a:lnTo>
                    <a:pt x="432" y="1174"/>
                  </a:lnTo>
                  <a:lnTo>
                    <a:pt x="428" y="1192"/>
                  </a:lnTo>
                  <a:lnTo>
                    <a:pt x="422" y="1210"/>
                  </a:lnTo>
                  <a:lnTo>
                    <a:pt x="415" y="1226"/>
                  </a:lnTo>
                  <a:lnTo>
                    <a:pt x="407" y="1242"/>
                  </a:lnTo>
                  <a:lnTo>
                    <a:pt x="396" y="1254"/>
                  </a:lnTo>
                  <a:lnTo>
                    <a:pt x="384" y="1267"/>
                  </a:lnTo>
                  <a:lnTo>
                    <a:pt x="369" y="1276"/>
                  </a:lnTo>
                  <a:lnTo>
                    <a:pt x="367" y="1276"/>
                  </a:lnTo>
                  <a:lnTo>
                    <a:pt x="365" y="1276"/>
                  </a:lnTo>
                  <a:close/>
                  <a:moveTo>
                    <a:pt x="0" y="758"/>
                  </a:moveTo>
                  <a:lnTo>
                    <a:pt x="0" y="746"/>
                  </a:lnTo>
                  <a:lnTo>
                    <a:pt x="0" y="732"/>
                  </a:lnTo>
                  <a:lnTo>
                    <a:pt x="6" y="722"/>
                  </a:lnTo>
                  <a:lnTo>
                    <a:pt x="11" y="713"/>
                  </a:lnTo>
                  <a:lnTo>
                    <a:pt x="15" y="702"/>
                  </a:lnTo>
                  <a:lnTo>
                    <a:pt x="19" y="693"/>
                  </a:lnTo>
                  <a:lnTo>
                    <a:pt x="24" y="672"/>
                  </a:lnTo>
                  <a:lnTo>
                    <a:pt x="28" y="651"/>
                  </a:lnTo>
                  <a:lnTo>
                    <a:pt x="39" y="621"/>
                  </a:lnTo>
                  <a:lnTo>
                    <a:pt x="50" y="589"/>
                  </a:lnTo>
                  <a:lnTo>
                    <a:pt x="60" y="559"/>
                  </a:lnTo>
                  <a:lnTo>
                    <a:pt x="71" y="529"/>
                  </a:lnTo>
                  <a:lnTo>
                    <a:pt x="82" y="500"/>
                  </a:lnTo>
                  <a:lnTo>
                    <a:pt x="93" y="470"/>
                  </a:lnTo>
                  <a:lnTo>
                    <a:pt x="103" y="440"/>
                  </a:lnTo>
                  <a:lnTo>
                    <a:pt x="115" y="410"/>
                  </a:lnTo>
                  <a:lnTo>
                    <a:pt x="123" y="405"/>
                  </a:lnTo>
                  <a:lnTo>
                    <a:pt x="130" y="401"/>
                  </a:lnTo>
                  <a:lnTo>
                    <a:pt x="137" y="398"/>
                  </a:lnTo>
                  <a:lnTo>
                    <a:pt x="143" y="396"/>
                  </a:lnTo>
                  <a:lnTo>
                    <a:pt x="148" y="396"/>
                  </a:lnTo>
                  <a:lnTo>
                    <a:pt x="152" y="397"/>
                  </a:lnTo>
                  <a:lnTo>
                    <a:pt x="156" y="399"/>
                  </a:lnTo>
                  <a:lnTo>
                    <a:pt x="161" y="401"/>
                  </a:lnTo>
                  <a:lnTo>
                    <a:pt x="163" y="405"/>
                  </a:lnTo>
                  <a:lnTo>
                    <a:pt x="166" y="409"/>
                  </a:lnTo>
                  <a:lnTo>
                    <a:pt x="168" y="414"/>
                  </a:lnTo>
                  <a:lnTo>
                    <a:pt x="169" y="421"/>
                  </a:lnTo>
                  <a:lnTo>
                    <a:pt x="171" y="435"/>
                  </a:lnTo>
                  <a:lnTo>
                    <a:pt x="172" y="451"/>
                  </a:lnTo>
                  <a:lnTo>
                    <a:pt x="171" y="485"/>
                  </a:lnTo>
                  <a:lnTo>
                    <a:pt x="169" y="519"/>
                  </a:lnTo>
                  <a:lnTo>
                    <a:pt x="167" y="536"/>
                  </a:lnTo>
                  <a:lnTo>
                    <a:pt x="166" y="549"/>
                  </a:lnTo>
                  <a:lnTo>
                    <a:pt x="166" y="561"/>
                  </a:lnTo>
                  <a:lnTo>
                    <a:pt x="167" y="570"/>
                  </a:lnTo>
                  <a:lnTo>
                    <a:pt x="168" y="577"/>
                  </a:lnTo>
                  <a:lnTo>
                    <a:pt x="169" y="585"/>
                  </a:lnTo>
                  <a:lnTo>
                    <a:pt x="169" y="595"/>
                  </a:lnTo>
                  <a:lnTo>
                    <a:pt x="169" y="605"/>
                  </a:lnTo>
                  <a:lnTo>
                    <a:pt x="167" y="615"/>
                  </a:lnTo>
                  <a:lnTo>
                    <a:pt x="165" y="627"/>
                  </a:lnTo>
                  <a:lnTo>
                    <a:pt x="163" y="639"/>
                  </a:lnTo>
                  <a:lnTo>
                    <a:pt x="158" y="652"/>
                  </a:lnTo>
                  <a:lnTo>
                    <a:pt x="150" y="676"/>
                  </a:lnTo>
                  <a:lnTo>
                    <a:pt x="140" y="702"/>
                  </a:lnTo>
                  <a:lnTo>
                    <a:pt x="128" y="726"/>
                  </a:lnTo>
                  <a:lnTo>
                    <a:pt x="115" y="749"/>
                  </a:lnTo>
                  <a:lnTo>
                    <a:pt x="107" y="759"/>
                  </a:lnTo>
                  <a:lnTo>
                    <a:pt x="100" y="770"/>
                  </a:lnTo>
                  <a:lnTo>
                    <a:pt x="93" y="778"/>
                  </a:lnTo>
                  <a:lnTo>
                    <a:pt x="84" y="786"/>
                  </a:lnTo>
                  <a:lnTo>
                    <a:pt x="77" y="792"/>
                  </a:lnTo>
                  <a:lnTo>
                    <a:pt x="70" y="798"/>
                  </a:lnTo>
                  <a:lnTo>
                    <a:pt x="61" y="802"/>
                  </a:lnTo>
                  <a:lnTo>
                    <a:pt x="54" y="805"/>
                  </a:lnTo>
                  <a:lnTo>
                    <a:pt x="47" y="806"/>
                  </a:lnTo>
                  <a:lnTo>
                    <a:pt x="40" y="805"/>
                  </a:lnTo>
                  <a:lnTo>
                    <a:pt x="32" y="803"/>
                  </a:lnTo>
                  <a:lnTo>
                    <a:pt x="25" y="798"/>
                  </a:lnTo>
                  <a:lnTo>
                    <a:pt x="18" y="791"/>
                  </a:lnTo>
                  <a:lnTo>
                    <a:pt x="11" y="783"/>
                  </a:lnTo>
                  <a:lnTo>
                    <a:pt x="5" y="772"/>
                  </a:lnTo>
                  <a:lnTo>
                    <a:pt x="0" y="758"/>
                  </a:lnTo>
                  <a:close/>
                  <a:moveTo>
                    <a:pt x="460" y="434"/>
                  </a:moveTo>
                  <a:lnTo>
                    <a:pt x="455" y="430"/>
                  </a:lnTo>
                  <a:lnTo>
                    <a:pt x="449" y="426"/>
                  </a:lnTo>
                  <a:lnTo>
                    <a:pt x="447" y="423"/>
                  </a:lnTo>
                  <a:lnTo>
                    <a:pt x="445" y="419"/>
                  </a:lnTo>
                  <a:lnTo>
                    <a:pt x="445" y="414"/>
                  </a:lnTo>
                  <a:lnTo>
                    <a:pt x="446" y="410"/>
                  </a:lnTo>
                  <a:lnTo>
                    <a:pt x="449" y="406"/>
                  </a:lnTo>
                  <a:lnTo>
                    <a:pt x="453" y="403"/>
                  </a:lnTo>
                  <a:lnTo>
                    <a:pt x="461" y="396"/>
                  </a:lnTo>
                  <a:lnTo>
                    <a:pt x="471" y="390"/>
                  </a:lnTo>
                  <a:lnTo>
                    <a:pt x="483" y="385"/>
                  </a:lnTo>
                  <a:lnTo>
                    <a:pt x="495" y="381"/>
                  </a:lnTo>
                  <a:lnTo>
                    <a:pt x="506" y="379"/>
                  </a:lnTo>
                  <a:lnTo>
                    <a:pt x="515" y="378"/>
                  </a:lnTo>
                  <a:lnTo>
                    <a:pt x="519" y="379"/>
                  </a:lnTo>
                  <a:lnTo>
                    <a:pt x="521" y="380"/>
                  </a:lnTo>
                  <a:lnTo>
                    <a:pt x="524" y="381"/>
                  </a:lnTo>
                  <a:lnTo>
                    <a:pt x="525" y="383"/>
                  </a:lnTo>
                  <a:lnTo>
                    <a:pt x="524" y="385"/>
                  </a:lnTo>
                  <a:lnTo>
                    <a:pt x="521" y="389"/>
                  </a:lnTo>
                  <a:lnTo>
                    <a:pt x="518" y="393"/>
                  </a:lnTo>
                  <a:lnTo>
                    <a:pt x="513" y="397"/>
                  </a:lnTo>
                  <a:lnTo>
                    <a:pt x="498" y="407"/>
                  </a:lnTo>
                  <a:lnTo>
                    <a:pt x="475" y="421"/>
                  </a:lnTo>
                  <a:lnTo>
                    <a:pt x="468" y="428"/>
                  </a:lnTo>
                  <a:lnTo>
                    <a:pt x="460" y="434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" name="Freeform 26"/>
            <p:cNvSpPr>
              <a:spLocks noEditPoints="1"/>
            </p:cNvSpPr>
            <p:nvPr userDrawn="1"/>
          </p:nvSpPr>
          <p:spPr bwMode="auto">
            <a:xfrm>
              <a:off x="4855" y="3635"/>
              <a:ext cx="115" cy="128"/>
            </a:xfrm>
            <a:custGeom>
              <a:avLst/>
              <a:gdLst/>
              <a:ahLst/>
              <a:cxnLst>
                <a:cxn ang="0">
                  <a:pos x="98" y="943"/>
                </a:cxn>
                <a:cxn ang="0">
                  <a:pos x="7" y="890"/>
                </a:cxn>
                <a:cxn ang="0">
                  <a:pos x="22" y="862"/>
                </a:cxn>
                <a:cxn ang="0">
                  <a:pos x="218" y="719"/>
                </a:cxn>
                <a:cxn ang="0">
                  <a:pos x="294" y="605"/>
                </a:cxn>
                <a:cxn ang="0">
                  <a:pos x="253" y="587"/>
                </a:cxn>
                <a:cxn ang="0">
                  <a:pos x="107" y="703"/>
                </a:cxn>
                <a:cxn ang="0">
                  <a:pos x="19" y="717"/>
                </a:cxn>
                <a:cxn ang="0">
                  <a:pos x="4" y="656"/>
                </a:cxn>
                <a:cxn ang="0">
                  <a:pos x="72" y="469"/>
                </a:cxn>
                <a:cxn ang="0">
                  <a:pos x="87" y="348"/>
                </a:cxn>
                <a:cxn ang="0">
                  <a:pos x="160" y="246"/>
                </a:cxn>
                <a:cxn ang="0">
                  <a:pos x="230" y="237"/>
                </a:cxn>
                <a:cxn ang="0">
                  <a:pos x="204" y="410"/>
                </a:cxn>
                <a:cxn ang="0">
                  <a:pos x="173" y="526"/>
                </a:cxn>
                <a:cxn ang="0">
                  <a:pos x="251" y="449"/>
                </a:cxn>
                <a:cxn ang="0">
                  <a:pos x="266" y="223"/>
                </a:cxn>
                <a:cxn ang="0">
                  <a:pos x="267" y="26"/>
                </a:cxn>
                <a:cxn ang="0">
                  <a:pos x="344" y="34"/>
                </a:cxn>
                <a:cxn ang="0">
                  <a:pos x="374" y="147"/>
                </a:cxn>
                <a:cxn ang="0">
                  <a:pos x="392" y="323"/>
                </a:cxn>
                <a:cxn ang="0">
                  <a:pos x="426" y="387"/>
                </a:cxn>
                <a:cxn ang="0">
                  <a:pos x="379" y="553"/>
                </a:cxn>
                <a:cxn ang="0">
                  <a:pos x="438" y="561"/>
                </a:cxn>
                <a:cxn ang="0">
                  <a:pos x="527" y="404"/>
                </a:cxn>
                <a:cxn ang="0">
                  <a:pos x="568" y="391"/>
                </a:cxn>
                <a:cxn ang="0">
                  <a:pos x="623" y="501"/>
                </a:cxn>
                <a:cxn ang="0">
                  <a:pos x="663" y="534"/>
                </a:cxn>
                <a:cxn ang="0">
                  <a:pos x="693" y="524"/>
                </a:cxn>
                <a:cxn ang="0">
                  <a:pos x="723" y="496"/>
                </a:cxn>
                <a:cxn ang="0">
                  <a:pos x="790" y="516"/>
                </a:cxn>
                <a:cxn ang="0">
                  <a:pos x="809" y="474"/>
                </a:cxn>
                <a:cxn ang="0">
                  <a:pos x="864" y="483"/>
                </a:cxn>
                <a:cxn ang="0">
                  <a:pos x="922" y="565"/>
                </a:cxn>
                <a:cxn ang="0">
                  <a:pos x="886" y="666"/>
                </a:cxn>
                <a:cxn ang="0">
                  <a:pos x="727" y="849"/>
                </a:cxn>
                <a:cxn ang="0">
                  <a:pos x="664" y="866"/>
                </a:cxn>
                <a:cxn ang="0">
                  <a:pos x="584" y="883"/>
                </a:cxn>
                <a:cxn ang="0">
                  <a:pos x="499" y="911"/>
                </a:cxn>
                <a:cxn ang="0">
                  <a:pos x="461" y="877"/>
                </a:cxn>
                <a:cxn ang="0">
                  <a:pos x="469" y="823"/>
                </a:cxn>
                <a:cxn ang="0">
                  <a:pos x="427" y="747"/>
                </a:cxn>
                <a:cxn ang="0">
                  <a:pos x="424" y="651"/>
                </a:cxn>
                <a:cxn ang="0">
                  <a:pos x="373" y="731"/>
                </a:cxn>
                <a:cxn ang="0">
                  <a:pos x="374" y="812"/>
                </a:cxn>
                <a:cxn ang="0">
                  <a:pos x="354" y="981"/>
                </a:cxn>
                <a:cxn ang="0">
                  <a:pos x="297" y="1024"/>
                </a:cxn>
                <a:cxn ang="0">
                  <a:pos x="143" y="908"/>
                </a:cxn>
                <a:cxn ang="0">
                  <a:pos x="136" y="873"/>
                </a:cxn>
                <a:cxn ang="0">
                  <a:pos x="216" y="823"/>
                </a:cxn>
                <a:cxn ang="0">
                  <a:pos x="263" y="779"/>
                </a:cxn>
                <a:cxn ang="0">
                  <a:pos x="292" y="737"/>
                </a:cxn>
                <a:cxn ang="0">
                  <a:pos x="291" y="925"/>
                </a:cxn>
                <a:cxn ang="0">
                  <a:pos x="638" y="800"/>
                </a:cxn>
                <a:cxn ang="0">
                  <a:pos x="673" y="688"/>
                </a:cxn>
                <a:cxn ang="0">
                  <a:pos x="621" y="672"/>
                </a:cxn>
                <a:cxn ang="0">
                  <a:pos x="534" y="681"/>
                </a:cxn>
                <a:cxn ang="0">
                  <a:pos x="659" y="599"/>
                </a:cxn>
                <a:cxn ang="0">
                  <a:pos x="813" y="577"/>
                </a:cxn>
                <a:cxn ang="0">
                  <a:pos x="780" y="683"/>
                </a:cxn>
                <a:cxn ang="0">
                  <a:pos x="642" y="845"/>
                </a:cxn>
                <a:cxn ang="0">
                  <a:pos x="500" y="811"/>
                </a:cxn>
                <a:cxn ang="0">
                  <a:pos x="536" y="799"/>
                </a:cxn>
              </a:cxnLst>
              <a:rect l="0" t="0" r="r" b="b"/>
              <a:pathLst>
                <a:path w="922" h="1024">
                  <a:moveTo>
                    <a:pt x="297" y="1024"/>
                  </a:moveTo>
                  <a:lnTo>
                    <a:pt x="265" y="1009"/>
                  </a:lnTo>
                  <a:lnTo>
                    <a:pt x="231" y="996"/>
                  </a:lnTo>
                  <a:lnTo>
                    <a:pt x="198" y="983"/>
                  </a:lnTo>
                  <a:lnTo>
                    <a:pt x="164" y="971"/>
                  </a:lnTo>
                  <a:lnTo>
                    <a:pt x="147" y="965"/>
                  </a:lnTo>
                  <a:lnTo>
                    <a:pt x="130" y="959"/>
                  </a:lnTo>
                  <a:lnTo>
                    <a:pt x="115" y="951"/>
                  </a:lnTo>
                  <a:lnTo>
                    <a:pt x="98" y="943"/>
                  </a:lnTo>
                  <a:lnTo>
                    <a:pt x="82" y="935"/>
                  </a:lnTo>
                  <a:lnTo>
                    <a:pt x="67" y="925"/>
                  </a:lnTo>
                  <a:lnTo>
                    <a:pt x="52" y="915"/>
                  </a:lnTo>
                  <a:lnTo>
                    <a:pt x="37" y="904"/>
                  </a:lnTo>
                  <a:lnTo>
                    <a:pt x="30" y="902"/>
                  </a:lnTo>
                  <a:lnTo>
                    <a:pt x="23" y="898"/>
                  </a:lnTo>
                  <a:lnTo>
                    <a:pt x="15" y="896"/>
                  </a:lnTo>
                  <a:lnTo>
                    <a:pt x="9" y="892"/>
                  </a:lnTo>
                  <a:lnTo>
                    <a:pt x="7" y="890"/>
                  </a:lnTo>
                  <a:lnTo>
                    <a:pt x="5" y="888"/>
                  </a:lnTo>
                  <a:lnTo>
                    <a:pt x="4" y="885"/>
                  </a:lnTo>
                  <a:lnTo>
                    <a:pt x="3" y="882"/>
                  </a:lnTo>
                  <a:lnTo>
                    <a:pt x="3" y="879"/>
                  </a:lnTo>
                  <a:lnTo>
                    <a:pt x="4" y="875"/>
                  </a:lnTo>
                  <a:lnTo>
                    <a:pt x="6" y="870"/>
                  </a:lnTo>
                  <a:lnTo>
                    <a:pt x="9" y="866"/>
                  </a:lnTo>
                  <a:lnTo>
                    <a:pt x="14" y="865"/>
                  </a:lnTo>
                  <a:lnTo>
                    <a:pt x="22" y="862"/>
                  </a:lnTo>
                  <a:lnTo>
                    <a:pt x="30" y="859"/>
                  </a:lnTo>
                  <a:lnTo>
                    <a:pt x="38" y="855"/>
                  </a:lnTo>
                  <a:lnTo>
                    <a:pt x="59" y="843"/>
                  </a:lnTo>
                  <a:lnTo>
                    <a:pt x="84" y="828"/>
                  </a:lnTo>
                  <a:lnTo>
                    <a:pt x="110" y="809"/>
                  </a:lnTo>
                  <a:lnTo>
                    <a:pt x="138" y="789"/>
                  </a:lnTo>
                  <a:lnTo>
                    <a:pt x="165" y="767"/>
                  </a:lnTo>
                  <a:lnTo>
                    <a:pt x="193" y="744"/>
                  </a:lnTo>
                  <a:lnTo>
                    <a:pt x="218" y="719"/>
                  </a:lnTo>
                  <a:lnTo>
                    <a:pt x="242" y="695"/>
                  </a:lnTo>
                  <a:lnTo>
                    <a:pt x="252" y="683"/>
                  </a:lnTo>
                  <a:lnTo>
                    <a:pt x="262" y="672"/>
                  </a:lnTo>
                  <a:lnTo>
                    <a:pt x="270" y="659"/>
                  </a:lnTo>
                  <a:lnTo>
                    <a:pt x="277" y="648"/>
                  </a:lnTo>
                  <a:lnTo>
                    <a:pt x="284" y="636"/>
                  </a:lnTo>
                  <a:lnTo>
                    <a:pt x="289" y="626"/>
                  </a:lnTo>
                  <a:lnTo>
                    <a:pt x="292" y="616"/>
                  </a:lnTo>
                  <a:lnTo>
                    <a:pt x="294" y="605"/>
                  </a:lnTo>
                  <a:lnTo>
                    <a:pt x="294" y="596"/>
                  </a:lnTo>
                  <a:lnTo>
                    <a:pt x="292" y="588"/>
                  </a:lnTo>
                  <a:lnTo>
                    <a:pt x="289" y="580"/>
                  </a:lnTo>
                  <a:lnTo>
                    <a:pt x="284" y="573"/>
                  </a:lnTo>
                  <a:lnTo>
                    <a:pt x="278" y="573"/>
                  </a:lnTo>
                  <a:lnTo>
                    <a:pt x="274" y="575"/>
                  </a:lnTo>
                  <a:lnTo>
                    <a:pt x="269" y="577"/>
                  </a:lnTo>
                  <a:lnTo>
                    <a:pt x="264" y="579"/>
                  </a:lnTo>
                  <a:lnTo>
                    <a:pt x="253" y="587"/>
                  </a:lnTo>
                  <a:lnTo>
                    <a:pt x="243" y="595"/>
                  </a:lnTo>
                  <a:lnTo>
                    <a:pt x="220" y="617"/>
                  </a:lnTo>
                  <a:lnTo>
                    <a:pt x="195" y="642"/>
                  </a:lnTo>
                  <a:lnTo>
                    <a:pt x="181" y="654"/>
                  </a:lnTo>
                  <a:lnTo>
                    <a:pt x="168" y="666"/>
                  </a:lnTo>
                  <a:lnTo>
                    <a:pt x="153" y="678"/>
                  </a:lnTo>
                  <a:lnTo>
                    <a:pt x="139" y="687"/>
                  </a:lnTo>
                  <a:lnTo>
                    <a:pt x="123" y="696"/>
                  </a:lnTo>
                  <a:lnTo>
                    <a:pt x="107" y="703"/>
                  </a:lnTo>
                  <a:lnTo>
                    <a:pt x="99" y="705"/>
                  </a:lnTo>
                  <a:lnTo>
                    <a:pt x="92" y="707"/>
                  </a:lnTo>
                  <a:lnTo>
                    <a:pt x="83" y="708"/>
                  </a:lnTo>
                  <a:lnTo>
                    <a:pt x="74" y="708"/>
                  </a:lnTo>
                  <a:lnTo>
                    <a:pt x="59" y="713"/>
                  </a:lnTo>
                  <a:lnTo>
                    <a:pt x="47" y="716"/>
                  </a:lnTo>
                  <a:lnTo>
                    <a:pt x="36" y="718"/>
                  </a:lnTo>
                  <a:lnTo>
                    <a:pt x="27" y="718"/>
                  </a:lnTo>
                  <a:lnTo>
                    <a:pt x="19" y="717"/>
                  </a:lnTo>
                  <a:lnTo>
                    <a:pt x="12" y="714"/>
                  </a:lnTo>
                  <a:lnTo>
                    <a:pt x="7" y="711"/>
                  </a:lnTo>
                  <a:lnTo>
                    <a:pt x="4" y="706"/>
                  </a:lnTo>
                  <a:lnTo>
                    <a:pt x="2" y="700"/>
                  </a:lnTo>
                  <a:lnTo>
                    <a:pt x="0" y="692"/>
                  </a:lnTo>
                  <a:lnTo>
                    <a:pt x="0" y="684"/>
                  </a:lnTo>
                  <a:lnTo>
                    <a:pt x="1" y="676"/>
                  </a:lnTo>
                  <a:lnTo>
                    <a:pt x="2" y="666"/>
                  </a:lnTo>
                  <a:lnTo>
                    <a:pt x="4" y="656"/>
                  </a:lnTo>
                  <a:lnTo>
                    <a:pt x="7" y="645"/>
                  </a:lnTo>
                  <a:lnTo>
                    <a:pt x="10" y="634"/>
                  </a:lnTo>
                  <a:lnTo>
                    <a:pt x="28" y="586"/>
                  </a:lnTo>
                  <a:lnTo>
                    <a:pt x="49" y="538"/>
                  </a:lnTo>
                  <a:lnTo>
                    <a:pt x="57" y="515"/>
                  </a:lnTo>
                  <a:lnTo>
                    <a:pt x="66" y="495"/>
                  </a:lnTo>
                  <a:lnTo>
                    <a:pt x="68" y="485"/>
                  </a:lnTo>
                  <a:lnTo>
                    <a:pt x="71" y="476"/>
                  </a:lnTo>
                  <a:lnTo>
                    <a:pt x="72" y="469"/>
                  </a:lnTo>
                  <a:lnTo>
                    <a:pt x="73" y="461"/>
                  </a:lnTo>
                  <a:lnTo>
                    <a:pt x="70" y="448"/>
                  </a:lnTo>
                  <a:lnTo>
                    <a:pt x="70" y="434"/>
                  </a:lnTo>
                  <a:lnTo>
                    <a:pt x="70" y="420"/>
                  </a:lnTo>
                  <a:lnTo>
                    <a:pt x="72" y="405"/>
                  </a:lnTo>
                  <a:lnTo>
                    <a:pt x="74" y="392"/>
                  </a:lnTo>
                  <a:lnTo>
                    <a:pt x="78" y="377"/>
                  </a:lnTo>
                  <a:lnTo>
                    <a:pt x="82" y="363"/>
                  </a:lnTo>
                  <a:lnTo>
                    <a:pt x="87" y="348"/>
                  </a:lnTo>
                  <a:lnTo>
                    <a:pt x="94" y="335"/>
                  </a:lnTo>
                  <a:lnTo>
                    <a:pt x="101" y="322"/>
                  </a:lnTo>
                  <a:lnTo>
                    <a:pt x="108" y="309"/>
                  </a:lnTo>
                  <a:lnTo>
                    <a:pt x="117" y="297"/>
                  </a:lnTo>
                  <a:lnTo>
                    <a:pt x="125" y="284"/>
                  </a:lnTo>
                  <a:lnTo>
                    <a:pt x="133" y="274"/>
                  </a:lnTo>
                  <a:lnTo>
                    <a:pt x="143" y="264"/>
                  </a:lnTo>
                  <a:lnTo>
                    <a:pt x="152" y="254"/>
                  </a:lnTo>
                  <a:lnTo>
                    <a:pt x="160" y="246"/>
                  </a:lnTo>
                  <a:lnTo>
                    <a:pt x="170" y="240"/>
                  </a:lnTo>
                  <a:lnTo>
                    <a:pt x="179" y="234"/>
                  </a:lnTo>
                  <a:lnTo>
                    <a:pt x="188" y="229"/>
                  </a:lnTo>
                  <a:lnTo>
                    <a:pt x="196" y="226"/>
                  </a:lnTo>
                  <a:lnTo>
                    <a:pt x="204" y="225"/>
                  </a:lnTo>
                  <a:lnTo>
                    <a:pt x="212" y="225"/>
                  </a:lnTo>
                  <a:lnTo>
                    <a:pt x="219" y="227"/>
                  </a:lnTo>
                  <a:lnTo>
                    <a:pt x="225" y="231"/>
                  </a:lnTo>
                  <a:lnTo>
                    <a:pt x="230" y="237"/>
                  </a:lnTo>
                  <a:lnTo>
                    <a:pt x="236" y="244"/>
                  </a:lnTo>
                  <a:lnTo>
                    <a:pt x="240" y="254"/>
                  </a:lnTo>
                  <a:lnTo>
                    <a:pt x="242" y="266"/>
                  </a:lnTo>
                  <a:lnTo>
                    <a:pt x="244" y="280"/>
                  </a:lnTo>
                  <a:lnTo>
                    <a:pt x="245" y="297"/>
                  </a:lnTo>
                  <a:lnTo>
                    <a:pt x="244" y="315"/>
                  </a:lnTo>
                  <a:lnTo>
                    <a:pt x="238" y="334"/>
                  </a:lnTo>
                  <a:lnTo>
                    <a:pt x="223" y="367"/>
                  </a:lnTo>
                  <a:lnTo>
                    <a:pt x="204" y="410"/>
                  </a:lnTo>
                  <a:lnTo>
                    <a:pt x="186" y="454"/>
                  </a:lnTo>
                  <a:lnTo>
                    <a:pt x="178" y="474"/>
                  </a:lnTo>
                  <a:lnTo>
                    <a:pt x="172" y="492"/>
                  </a:lnTo>
                  <a:lnTo>
                    <a:pt x="168" y="508"/>
                  </a:lnTo>
                  <a:lnTo>
                    <a:pt x="167" y="518"/>
                  </a:lnTo>
                  <a:lnTo>
                    <a:pt x="167" y="522"/>
                  </a:lnTo>
                  <a:lnTo>
                    <a:pt x="168" y="525"/>
                  </a:lnTo>
                  <a:lnTo>
                    <a:pt x="170" y="527"/>
                  </a:lnTo>
                  <a:lnTo>
                    <a:pt x="173" y="526"/>
                  </a:lnTo>
                  <a:lnTo>
                    <a:pt x="177" y="524"/>
                  </a:lnTo>
                  <a:lnTo>
                    <a:pt x="182" y="519"/>
                  </a:lnTo>
                  <a:lnTo>
                    <a:pt x="189" y="514"/>
                  </a:lnTo>
                  <a:lnTo>
                    <a:pt x="196" y="506"/>
                  </a:lnTo>
                  <a:lnTo>
                    <a:pt x="211" y="499"/>
                  </a:lnTo>
                  <a:lnTo>
                    <a:pt x="223" y="488"/>
                  </a:lnTo>
                  <a:lnTo>
                    <a:pt x="235" y="477"/>
                  </a:lnTo>
                  <a:lnTo>
                    <a:pt x="244" y="463"/>
                  </a:lnTo>
                  <a:lnTo>
                    <a:pt x="251" y="449"/>
                  </a:lnTo>
                  <a:lnTo>
                    <a:pt x="257" y="432"/>
                  </a:lnTo>
                  <a:lnTo>
                    <a:pt x="263" y="415"/>
                  </a:lnTo>
                  <a:lnTo>
                    <a:pt x="266" y="396"/>
                  </a:lnTo>
                  <a:lnTo>
                    <a:pt x="269" y="376"/>
                  </a:lnTo>
                  <a:lnTo>
                    <a:pt x="270" y="356"/>
                  </a:lnTo>
                  <a:lnTo>
                    <a:pt x="271" y="335"/>
                  </a:lnTo>
                  <a:lnTo>
                    <a:pt x="271" y="313"/>
                  </a:lnTo>
                  <a:lnTo>
                    <a:pt x="269" y="269"/>
                  </a:lnTo>
                  <a:lnTo>
                    <a:pt x="266" y="223"/>
                  </a:lnTo>
                  <a:lnTo>
                    <a:pt x="263" y="180"/>
                  </a:lnTo>
                  <a:lnTo>
                    <a:pt x="260" y="138"/>
                  </a:lnTo>
                  <a:lnTo>
                    <a:pt x="259" y="119"/>
                  </a:lnTo>
                  <a:lnTo>
                    <a:pt x="257" y="100"/>
                  </a:lnTo>
                  <a:lnTo>
                    <a:pt x="257" y="82"/>
                  </a:lnTo>
                  <a:lnTo>
                    <a:pt x="259" y="66"/>
                  </a:lnTo>
                  <a:lnTo>
                    <a:pt x="261" y="51"/>
                  </a:lnTo>
                  <a:lnTo>
                    <a:pt x="264" y="38"/>
                  </a:lnTo>
                  <a:lnTo>
                    <a:pt x="267" y="26"/>
                  </a:lnTo>
                  <a:lnTo>
                    <a:pt x="272" y="17"/>
                  </a:lnTo>
                  <a:lnTo>
                    <a:pt x="279" y="9"/>
                  </a:lnTo>
                  <a:lnTo>
                    <a:pt x="288" y="4"/>
                  </a:lnTo>
                  <a:lnTo>
                    <a:pt x="297" y="0"/>
                  </a:lnTo>
                  <a:lnTo>
                    <a:pt x="309" y="0"/>
                  </a:lnTo>
                  <a:lnTo>
                    <a:pt x="319" y="8"/>
                  </a:lnTo>
                  <a:lnTo>
                    <a:pt x="328" y="16"/>
                  </a:lnTo>
                  <a:lnTo>
                    <a:pt x="337" y="24"/>
                  </a:lnTo>
                  <a:lnTo>
                    <a:pt x="344" y="34"/>
                  </a:lnTo>
                  <a:lnTo>
                    <a:pt x="350" y="43"/>
                  </a:lnTo>
                  <a:lnTo>
                    <a:pt x="356" y="53"/>
                  </a:lnTo>
                  <a:lnTo>
                    <a:pt x="360" y="64"/>
                  </a:lnTo>
                  <a:lnTo>
                    <a:pt x="364" y="74"/>
                  </a:lnTo>
                  <a:lnTo>
                    <a:pt x="366" y="85"/>
                  </a:lnTo>
                  <a:lnTo>
                    <a:pt x="369" y="97"/>
                  </a:lnTo>
                  <a:lnTo>
                    <a:pt x="371" y="109"/>
                  </a:lnTo>
                  <a:lnTo>
                    <a:pt x="372" y="122"/>
                  </a:lnTo>
                  <a:lnTo>
                    <a:pt x="374" y="147"/>
                  </a:lnTo>
                  <a:lnTo>
                    <a:pt x="375" y="171"/>
                  </a:lnTo>
                  <a:lnTo>
                    <a:pt x="375" y="198"/>
                  </a:lnTo>
                  <a:lnTo>
                    <a:pt x="376" y="224"/>
                  </a:lnTo>
                  <a:lnTo>
                    <a:pt x="377" y="250"/>
                  </a:lnTo>
                  <a:lnTo>
                    <a:pt x="381" y="275"/>
                  </a:lnTo>
                  <a:lnTo>
                    <a:pt x="383" y="287"/>
                  </a:lnTo>
                  <a:lnTo>
                    <a:pt x="385" y="300"/>
                  </a:lnTo>
                  <a:lnTo>
                    <a:pt x="389" y="311"/>
                  </a:lnTo>
                  <a:lnTo>
                    <a:pt x="392" y="323"/>
                  </a:lnTo>
                  <a:lnTo>
                    <a:pt x="397" y="334"/>
                  </a:lnTo>
                  <a:lnTo>
                    <a:pt x="403" y="345"/>
                  </a:lnTo>
                  <a:lnTo>
                    <a:pt x="410" y="356"/>
                  </a:lnTo>
                  <a:lnTo>
                    <a:pt x="417" y="365"/>
                  </a:lnTo>
                  <a:lnTo>
                    <a:pt x="421" y="367"/>
                  </a:lnTo>
                  <a:lnTo>
                    <a:pt x="424" y="370"/>
                  </a:lnTo>
                  <a:lnTo>
                    <a:pt x="425" y="374"/>
                  </a:lnTo>
                  <a:lnTo>
                    <a:pt x="426" y="380"/>
                  </a:lnTo>
                  <a:lnTo>
                    <a:pt x="426" y="387"/>
                  </a:lnTo>
                  <a:lnTo>
                    <a:pt x="424" y="394"/>
                  </a:lnTo>
                  <a:lnTo>
                    <a:pt x="423" y="402"/>
                  </a:lnTo>
                  <a:lnTo>
                    <a:pt x="420" y="412"/>
                  </a:lnTo>
                  <a:lnTo>
                    <a:pt x="406" y="453"/>
                  </a:lnTo>
                  <a:lnTo>
                    <a:pt x="390" y="498"/>
                  </a:lnTo>
                  <a:lnTo>
                    <a:pt x="384" y="518"/>
                  </a:lnTo>
                  <a:lnTo>
                    <a:pt x="381" y="537"/>
                  </a:lnTo>
                  <a:lnTo>
                    <a:pt x="379" y="545"/>
                  </a:lnTo>
                  <a:lnTo>
                    <a:pt x="379" y="553"/>
                  </a:lnTo>
                  <a:lnTo>
                    <a:pt x="381" y="559"/>
                  </a:lnTo>
                  <a:lnTo>
                    <a:pt x="383" y="564"/>
                  </a:lnTo>
                  <a:lnTo>
                    <a:pt x="386" y="568"/>
                  </a:lnTo>
                  <a:lnTo>
                    <a:pt x="391" y="571"/>
                  </a:lnTo>
                  <a:lnTo>
                    <a:pt x="396" y="572"/>
                  </a:lnTo>
                  <a:lnTo>
                    <a:pt x="405" y="572"/>
                  </a:lnTo>
                  <a:lnTo>
                    <a:pt x="414" y="570"/>
                  </a:lnTo>
                  <a:lnTo>
                    <a:pt x="424" y="566"/>
                  </a:lnTo>
                  <a:lnTo>
                    <a:pt x="438" y="561"/>
                  </a:lnTo>
                  <a:lnTo>
                    <a:pt x="453" y="553"/>
                  </a:lnTo>
                  <a:lnTo>
                    <a:pt x="459" y="546"/>
                  </a:lnTo>
                  <a:lnTo>
                    <a:pt x="466" y="539"/>
                  </a:lnTo>
                  <a:lnTo>
                    <a:pt x="471" y="531"/>
                  </a:lnTo>
                  <a:lnTo>
                    <a:pt x="478" y="521"/>
                  </a:lnTo>
                  <a:lnTo>
                    <a:pt x="488" y="503"/>
                  </a:lnTo>
                  <a:lnTo>
                    <a:pt x="496" y="481"/>
                  </a:lnTo>
                  <a:lnTo>
                    <a:pt x="512" y="440"/>
                  </a:lnTo>
                  <a:lnTo>
                    <a:pt x="527" y="404"/>
                  </a:lnTo>
                  <a:lnTo>
                    <a:pt x="531" y="397"/>
                  </a:lnTo>
                  <a:lnTo>
                    <a:pt x="535" y="391"/>
                  </a:lnTo>
                  <a:lnTo>
                    <a:pt x="538" y="387"/>
                  </a:lnTo>
                  <a:lnTo>
                    <a:pt x="542" y="384"/>
                  </a:lnTo>
                  <a:lnTo>
                    <a:pt x="547" y="382"/>
                  </a:lnTo>
                  <a:lnTo>
                    <a:pt x="552" y="382"/>
                  </a:lnTo>
                  <a:lnTo>
                    <a:pt x="557" y="383"/>
                  </a:lnTo>
                  <a:lnTo>
                    <a:pt x="562" y="386"/>
                  </a:lnTo>
                  <a:lnTo>
                    <a:pt x="568" y="391"/>
                  </a:lnTo>
                  <a:lnTo>
                    <a:pt x="573" y="397"/>
                  </a:lnTo>
                  <a:lnTo>
                    <a:pt x="581" y="406"/>
                  </a:lnTo>
                  <a:lnTo>
                    <a:pt x="588" y="418"/>
                  </a:lnTo>
                  <a:lnTo>
                    <a:pt x="595" y="432"/>
                  </a:lnTo>
                  <a:lnTo>
                    <a:pt x="604" y="449"/>
                  </a:lnTo>
                  <a:lnTo>
                    <a:pt x="612" y="468"/>
                  </a:lnTo>
                  <a:lnTo>
                    <a:pt x="621" y="490"/>
                  </a:lnTo>
                  <a:lnTo>
                    <a:pt x="621" y="496"/>
                  </a:lnTo>
                  <a:lnTo>
                    <a:pt x="623" y="501"/>
                  </a:lnTo>
                  <a:lnTo>
                    <a:pt x="624" y="506"/>
                  </a:lnTo>
                  <a:lnTo>
                    <a:pt x="626" y="510"/>
                  </a:lnTo>
                  <a:lnTo>
                    <a:pt x="628" y="514"/>
                  </a:lnTo>
                  <a:lnTo>
                    <a:pt x="631" y="517"/>
                  </a:lnTo>
                  <a:lnTo>
                    <a:pt x="634" y="521"/>
                  </a:lnTo>
                  <a:lnTo>
                    <a:pt x="638" y="524"/>
                  </a:lnTo>
                  <a:lnTo>
                    <a:pt x="645" y="529"/>
                  </a:lnTo>
                  <a:lnTo>
                    <a:pt x="654" y="532"/>
                  </a:lnTo>
                  <a:lnTo>
                    <a:pt x="663" y="534"/>
                  </a:lnTo>
                  <a:lnTo>
                    <a:pt x="672" y="534"/>
                  </a:lnTo>
                  <a:lnTo>
                    <a:pt x="680" y="534"/>
                  </a:lnTo>
                  <a:lnTo>
                    <a:pt x="687" y="534"/>
                  </a:lnTo>
                  <a:lnTo>
                    <a:pt x="692" y="532"/>
                  </a:lnTo>
                  <a:lnTo>
                    <a:pt x="696" y="530"/>
                  </a:lnTo>
                  <a:lnTo>
                    <a:pt x="697" y="528"/>
                  </a:lnTo>
                  <a:lnTo>
                    <a:pt x="697" y="527"/>
                  </a:lnTo>
                  <a:lnTo>
                    <a:pt x="696" y="526"/>
                  </a:lnTo>
                  <a:lnTo>
                    <a:pt x="693" y="524"/>
                  </a:lnTo>
                  <a:lnTo>
                    <a:pt x="686" y="520"/>
                  </a:lnTo>
                  <a:lnTo>
                    <a:pt x="676" y="517"/>
                  </a:lnTo>
                  <a:lnTo>
                    <a:pt x="682" y="509"/>
                  </a:lnTo>
                  <a:lnTo>
                    <a:pt x="688" y="504"/>
                  </a:lnTo>
                  <a:lnTo>
                    <a:pt x="696" y="499"/>
                  </a:lnTo>
                  <a:lnTo>
                    <a:pt x="702" y="497"/>
                  </a:lnTo>
                  <a:lnTo>
                    <a:pt x="708" y="495"/>
                  </a:lnTo>
                  <a:lnTo>
                    <a:pt x="715" y="495"/>
                  </a:lnTo>
                  <a:lnTo>
                    <a:pt x="723" y="496"/>
                  </a:lnTo>
                  <a:lnTo>
                    <a:pt x="729" y="498"/>
                  </a:lnTo>
                  <a:lnTo>
                    <a:pt x="742" y="503"/>
                  </a:lnTo>
                  <a:lnTo>
                    <a:pt x="756" y="509"/>
                  </a:lnTo>
                  <a:lnTo>
                    <a:pt x="762" y="512"/>
                  </a:lnTo>
                  <a:lnTo>
                    <a:pt x="769" y="514"/>
                  </a:lnTo>
                  <a:lnTo>
                    <a:pt x="774" y="516"/>
                  </a:lnTo>
                  <a:lnTo>
                    <a:pt x="780" y="517"/>
                  </a:lnTo>
                  <a:lnTo>
                    <a:pt x="785" y="517"/>
                  </a:lnTo>
                  <a:lnTo>
                    <a:pt x="790" y="516"/>
                  </a:lnTo>
                  <a:lnTo>
                    <a:pt x="796" y="513"/>
                  </a:lnTo>
                  <a:lnTo>
                    <a:pt x="801" y="509"/>
                  </a:lnTo>
                  <a:lnTo>
                    <a:pt x="800" y="502"/>
                  </a:lnTo>
                  <a:lnTo>
                    <a:pt x="801" y="496"/>
                  </a:lnTo>
                  <a:lnTo>
                    <a:pt x="802" y="489"/>
                  </a:lnTo>
                  <a:lnTo>
                    <a:pt x="803" y="484"/>
                  </a:lnTo>
                  <a:lnTo>
                    <a:pt x="805" y="480"/>
                  </a:lnTo>
                  <a:lnTo>
                    <a:pt x="807" y="477"/>
                  </a:lnTo>
                  <a:lnTo>
                    <a:pt x="809" y="474"/>
                  </a:lnTo>
                  <a:lnTo>
                    <a:pt x="812" y="471"/>
                  </a:lnTo>
                  <a:lnTo>
                    <a:pt x="815" y="470"/>
                  </a:lnTo>
                  <a:lnTo>
                    <a:pt x="820" y="469"/>
                  </a:lnTo>
                  <a:lnTo>
                    <a:pt x="823" y="468"/>
                  </a:lnTo>
                  <a:lnTo>
                    <a:pt x="827" y="468"/>
                  </a:lnTo>
                  <a:lnTo>
                    <a:pt x="836" y="469"/>
                  </a:lnTo>
                  <a:lnTo>
                    <a:pt x="846" y="472"/>
                  </a:lnTo>
                  <a:lnTo>
                    <a:pt x="855" y="477"/>
                  </a:lnTo>
                  <a:lnTo>
                    <a:pt x="864" y="483"/>
                  </a:lnTo>
                  <a:lnTo>
                    <a:pt x="875" y="490"/>
                  </a:lnTo>
                  <a:lnTo>
                    <a:pt x="884" y="499"/>
                  </a:lnTo>
                  <a:lnTo>
                    <a:pt x="893" y="509"/>
                  </a:lnTo>
                  <a:lnTo>
                    <a:pt x="901" y="519"/>
                  </a:lnTo>
                  <a:lnTo>
                    <a:pt x="907" y="531"/>
                  </a:lnTo>
                  <a:lnTo>
                    <a:pt x="914" y="542"/>
                  </a:lnTo>
                  <a:lnTo>
                    <a:pt x="918" y="548"/>
                  </a:lnTo>
                  <a:lnTo>
                    <a:pt x="921" y="556"/>
                  </a:lnTo>
                  <a:lnTo>
                    <a:pt x="922" y="565"/>
                  </a:lnTo>
                  <a:lnTo>
                    <a:pt x="922" y="573"/>
                  </a:lnTo>
                  <a:lnTo>
                    <a:pt x="921" y="584"/>
                  </a:lnTo>
                  <a:lnTo>
                    <a:pt x="919" y="594"/>
                  </a:lnTo>
                  <a:lnTo>
                    <a:pt x="916" y="605"/>
                  </a:lnTo>
                  <a:lnTo>
                    <a:pt x="911" y="617"/>
                  </a:lnTo>
                  <a:lnTo>
                    <a:pt x="906" y="628"/>
                  </a:lnTo>
                  <a:lnTo>
                    <a:pt x="900" y="641"/>
                  </a:lnTo>
                  <a:lnTo>
                    <a:pt x="894" y="654"/>
                  </a:lnTo>
                  <a:lnTo>
                    <a:pt x="886" y="666"/>
                  </a:lnTo>
                  <a:lnTo>
                    <a:pt x="870" y="692"/>
                  </a:lnTo>
                  <a:lnTo>
                    <a:pt x="851" y="718"/>
                  </a:lnTo>
                  <a:lnTo>
                    <a:pt x="831" y="744"/>
                  </a:lnTo>
                  <a:lnTo>
                    <a:pt x="810" y="769"/>
                  </a:lnTo>
                  <a:lnTo>
                    <a:pt x="789" y="792"/>
                  </a:lnTo>
                  <a:lnTo>
                    <a:pt x="770" y="811"/>
                  </a:lnTo>
                  <a:lnTo>
                    <a:pt x="751" y="829"/>
                  </a:lnTo>
                  <a:lnTo>
                    <a:pt x="734" y="843"/>
                  </a:lnTo>
                  <a:lnTo>
                    <a:pt x="727" y="849"/>
                  </a:lnTo>
                  <a:lnTo>
                    <a:pt x="721" y="853"/>
                  </a:lnTo>
                  <a:lnTo>
                    <a:pt x="714" y="856"/>
                  </a:lnTo>
                  <a:lnTo>
                    <a:pt x="709" y="858"/>
                  </a:lnTo>
                  <a:lnTo>
                    <a:pt x="702" y="862"/>
                  </a:lnTo>
                  <a:lnTo>
                    <a:pt x="694" y="866"/>
                  </a:lnTo>
                  <a:lnTo>
                    <a:pt x="687" y="868"/>
                  </a:lnTo>
                  <a:lnTo>
                    <a:pt x="679" y="869"/>
                  </a:lnTo>
                  <a:lnTo>
                    <a:pt x="672" y="868"/>
                  </a:lnTo>
                  <a:lnTo>
                    <a:pt x="664" y="866"/>
                  </a:lnTo>
                  <a:lnTo>
                    <a:pt x="657" y="863"/>
                  </a:lnTo>
                  <a:lnTo>
                    <a:pt x="650" y="857"/>
                  </a:lnTo>
                  <a:lnTo>
                    <a:pt x="644" y="857"/>
                  </a:lnTo>
                  <a:lnTo>
                    <a:pt x="639" y="857"/>
                  </a:lnTo>
                  <a:lnTo>
                    <a:pt x="633" y="858"/>
                  </a:lnTo>
                  <a:lnTo>
                    <a:pt x="628" y="860"/>
                  </a:lnTo>
                  <a:lnTo>
                    <a:pt x="616" y="864"/>
                  </a:lnTo>
                  <a:lnTo>
                    <a:pt x="606" y="869"/>
                  </a:lnTo>
                  <a:lnTo>
                    <a:pt x="584" y="883"/>
                  </a:lnTo>
                  <a:lnTo>
                    <a:pt x="562" y="896"/>
                  </a:lnTo>
                  <a:lnTo>
                    <a:pt x="550" y="903"/>
                  </a:lnTo>
                  <a:lnTo>
                    <a:pt x="538" y="907"/>
                  </a:lnTo>
                  <a:lnTo>
                    <a:pt x="532" y="909"/>
                  </a:lnTo>
                  <a:lnTo>
                    <a:pt x="526" y="911"/>
                  </a:lnTo>
                  <a:lnTo>
                    <a:pt x="519" y="912"/>
                  </a:lnTo>
                  <a:lnTo>
                    <a:pt x="513" y="912"/>
                  </a:lnTo>
                  <a:lnTo>
                    <a:pt x="506" y="912"/>
                  </a:lnTo>
                  <a:lnTo>
                    <a:pt x="499" y="911"/>
                  </a:lnTo>
                  <a:lnTo>
                    <a:pt x="492" y="910"/>
                  </a:lnTo>
                  <a:lnTo>
                    <a:pt x="486" y="908"/>
                  </a:lnTo>
                  <a:lnTo>
                    <a:pt x="479" y="905"/>
                  </a:lnTo>
                  <a:lnTo>
                    <a:pt x="471" y="901"/>
                  </a:lnTo>
                  <a:lnTo>
                    <a:pt x="463" y="895"/>
                  </a:lnTo>
                  <a:lnTo>
                    <a:pt x="456" y="890"/>
                  </a:lnTo>
                  <a:lnTo>
                    <a:pt x="456" y="885"/>
                  </a:lnTo>
                  <a:lnTo>
                    <a:pt x="458" y="881"/>
                  </a:lnTo>
                  <a:lnTo>
                    <a:pt x="461" y="877"/>
                  </a:lnTo>
                  <a:lnTo>
                    <a:pt x="465" y="872"/>
                  </a:lnTo>
                  <a:lnTo>
                    <a:pt x="474" y="863"/>
                  </a:lnTo>
                  <a:lnTo>
                    <a:pt x="483" y="854"/>
                  </a:lnTo>
                  <a:lnTo>
                    <a:pt x="485" y="849"/>
                  </a:lnTo>
                  <a:lnTo>
                    <a:pt x="486" y="845"/>
                  </a:lnTo>
                  <a:lnTo>
                    <a:pt x="486" y="839"/>
                  </a:lnTo>
                  <a:lnTo>
                    <a:pt x="483" y="834"/>
                  </a:lnTo>
                  <a:lnTo>
                    <a:pt x="478" y="828"/>
                  </a:lnTo>
                  <a:lnTo>
                    <a:pt x="469" y="823"/>
                  </a:lnTo>
                  <a:lnTo>
                    <a:pt x="458" y="817"/>
                  </a:lnTo>
                  <a:lnTo>
                    <a:pt x="443" y="809"/>
                  </a:lnTo>
                  <a:lnTo>
                    <a:pt x="440" y="802"/>
                  </a:lnTo>
                  <a:lnTo>
                    <a:pt x="438" y="796"/>
                  </a:lnTo>
                  <a:lnTo>
                    <a:pt x="435" y="791"/>
                  </a:lnTo>
                  <a:lnTo>
                    <a:pt x="432" y="787"/>
                  </a:lnTo>
                  <a:lnTo>
                    <a:pt x="426" y="779"/>
                  </a:lnTo>
                  <a:lnTo>
                    <a:pt x="423" y="771"/>
                  </a:lnTo>
                  <a:lnTo>
                    <a:pt x="427" y="747"/>
                  </a:lnTo>
                  <a:lnTo>
                    <a:pt x="431" y="725"/>
                  </a:lnTo>
                  <a:lnTo>
                    <a:pt x="433" y="708"/>
                  </a:lnTo>
                  <a:lnTo>
                    <a:pt x="434" y="691"/>
                  </a:lnTo>
                  <a:lnTo>
                    <a:pt x="434" y="679"/>
                  </a:lnTo>
                  <a:lnTo>
                    <a:pt x="434" y="669"/>
                  </a:lnTo>
                  <a:lnTo>
                    <a:pt x="432" y="661"/>
                  </a:lnTo>
                  <a:lnTo>
                    <a:pt x="430" y="655"/>
                  </a:lnTo>
                  <a:lnTo>
                    <a:pt x="427" y="652"/>
                  </a:lnTo>
                  <a:lnTo>
                    <a:pt x="424" y="651"/>
                  </a:lnTo>
                  <a:lnTo>
                    <a:pt x="420" y="651"/>
                  </a:lnTo>
                  <a:lnTo>
                    <a:pt x="417" y="653"/>
                  </a:lnTo>
                  <a:lnTo>
                    <a:pt x="412" y="656"/>
                  </a:lnTo>
                  <a:lnTo>
                    <a:pt x="408" y="661"/>
                  </a:lnTo>
                  <a:lnTo>
                    <a:pt x="403" y="666"/>
                  </a:lnTo>
                  <a:lnTo>
                    <a:pt x="398" y="674"/>
                  </a:lnTo>
                  <a:lnTo>
                    <a:pt x="389" y="691"/>
                  </a:lnTo>
                  <a:lnTo>
                    <a:pt x="381" y="710"/>
                  </a:lnTo>
                  <a:lnTo>
                    <a:pt x="373" y="731"/>
                  </a:lnTo>
                  <a:lnTo>
                    <a:pt x="367" y="751"/>
                  </a:lnTo>
                  <a:lnTo>
                    <a:pt x="365" y="762"/>
                  </a:lnTo>
                  <a:lnTo>
                    <a:pt x="364" y="771"/>
                  </a:lnTo>
                  <a:lnTo>
                    <a:pt x="363" y="780"/>
                  </a:lnTo>
                  <a:lnTo>
                    <a:pt x="364" y="789"/>
                  </a:lnTo>
                  <a:lnTo>
                    <a:pt x="365" y="796"/>
                  </a:lnTo>
                  <a:lnTo>
                    <a:pt x="367" y="803"/>
                  </a:lnTo>
                  <a:lnTo>
                    <a:pt x="370" y="808"/>
                  </a:lnTo>
                  <a:lnTo>
                    <a:pt x="374" y="812"/>
                  </a:lnTo>
                  <a:lnTo>
                    <a:pt x="376" y="840"/>
                  </a:lnTo>
                  <a:lnTo>
                    <a:pt x="376" y="873"/>
                  </a:lnTo>
                  <a:lnTo>
                    <a:pt x="376" y="888"/>
                  </a:lnTo>
                  <a:lnTo>
                    <a:pt x="375" y="905"/>
                  </a:lnTo>
                  <a:lnTo>
                    <a:pt x="373" y="921"/>
                  </a:lnTo>
                  <a:lnTo>
                    <a:pt x="370" y="938"/>
                  </a:lnTo>
                  <a:lnTo>
                    <a:pt x="366" y="953"/>
                  </a:lnTo>
                  <a:lnTo>
                    <a:pt x="361" y="968"/>
                  </a:lnTo>
                  <a:lnTo>
                    <a:pt x="354" y="981"/>
                  </a:lnTo>
                  <a:lnTo>
                    <a:pt x="346" y="994"/>
                  </a:lnTo>
                  <a:lnTo>
                    <a:pt x="342" y="999"/>
                  </a:lnTo>
                  <a:lnTo>
                    <a:pt x="337" y="1004"/>
                  </a:lnTo>
                  <a:lnTo>
                    <a:pt x="332" y="1008"/>
                  </a:lnTo>
                  <a:lnTo>
                    <a:pt x="325" y="1012"/>
                  </a:lnTo>
                  <a:lnTo>
                    <a:pt x="319" y="1017"/>
                  </a:lnTo>
                  <a:lnTo>
                    <a:pt x="313" y="1020"/>
                  </a:lnTo>
                  <a:lnTo>
                    <a:pt x="305" y="1022"/>
                  </a:lnTo>
                  <a:lnTo>
                    <a:pt x="297" y="1024"/>
                  </a:lnTo>
                  <a:close/>
                  <a:moveTo>
                    <a:pt x="289" y="937"/>
                  </a:moveTo>
                  <a:lnTo>
                    <a:pt x="268" y="933"/>
                  </a:lnTo>
                  <a:lnTo>
                    <a:pt x="240" y="930"/>
                  </a:lnTo>
                  <a:lnTo>
                    <a:pt x="208" y="925"/>
                  </a:lnTo>
                  <a:lnTo>
                    <a:pt x="178" y="920"/>
                  </a:lnTo>
                  <a:lnTo>
                    <a:pt x="165" y="916"/>
                  </a:lnTo>
                  <a:lnTo>
                    <a:pt x="152" y="912"/>
                  </a:lnTo>
                  <a:lnTo>
                    <a:pt x="147" y="910"/>
                  </a:lnTo>
                  <a:lnTo>
                    <a:pt x="143" y="908"/>
                  </a:lnTo>
                  <a:lnTo>
                    <a:pt x="139" y="905"/>
                  </a:lnTo>
                  <a:lnTo>
                    <a:pt x="134" y="902"/>
                  </a:lnTo>
                  <a:lnTo>
                    <a:pt x="132" y="898"/>
                  </a:lnTo>
                  <a:lnTo>
                    <a:pt x="130" y="895"/>
                  </a:lnTo>
                  <a:lnTo>
                    <a:pt x="129" y="891"/>
                  </a:lnTo>
                  <a:lnTo>
                    <a:pt x="130" y="887"/>
                  </a:lnTo>
                  <a:lnTo>
                    <a:pt x="131" y="883"/>
                  </a:lnTo>
                  <a:lnTo>
                    <a:pt x="133" y="878"/>
                  </a:lnTo>
                  <a:lnTo>
                    <a:pt x="136" y="873"/>
                  </a:lnTo>
                  <a:lnTo>
                    <a:pt x="142" y="867"/>
                  </a:lnTo>
                  <a:lnTo>
                    <a:pt x="145" y="861"/>
                  </a:lnTo>
                  <a:lnTo>
                    <a:pt x="149" y="857"/>
                  </a:lnTo>
                  <a:lnTo>
                    <a:pt x="153" y="852"/>
                  </a:lnTo>
                  <a:lnTo>
                    <a:pt x="157" y="849"/>
                  </a:lnTo>
                  <a:lnTo>
                    <a:pt x="167" y="841"/>
                  </a:lnTo>
                  <a:lnTo>
                    <a:pt x="176" y="837"/>
                  </a:lnTo>
                  <a:lnTo>
                    <a:pt x="196" y="830"/>
                  </a:lnTo>
                  <a:lnTo>
                    <a:pt x="216" y="823"/>
                  </a:lnTo>
                  <a:lnTo>
                    <a:pt x="226" y="819"/>
                  </a:lnTo>
                  <a:lnTo>
                    <a:pt x="236" y="814"/>
                  </a:lnTo>
                  <a:lnTo>
                    <a:pt x="240" y="810"/>
                  </a:lnTo>
                  <a:lnTo>
                    <a:pt x="244" y="807"/>
                  </a:lnTo>
                  <a:lnTo>
                    <a:pt x="248" y="803"/>
                  </a:lnTo>
                  <a:lnTo>
                    <a:pt x="252" y="798"/>
                  </a:lnTo>
                  <a:lnTo>
                    <a:pt x="256" y="793"/>
                  </a:lnTo>
                  <a:lnTo>
                    <a:pt x="260" y="787"/>
                  </a:lnTo>
                  <a:lnTo>
                    <a:pt x="263" y="779"/>
                  </a:lnTo>
                  <a:lnTo>
                    <a:pt x="266" y="772"/>
                  </a:lnTo>
                  <a:lnTo>
                    <a:pt x="271" y="754"/>
                  </a:lnTo>
                  <a:lnTo>
                    <a:pt x="275" y="733"/>
                  </a:lnTo>
                  <a:lnTo>
                    <a:pt x="279" y="731"/>
                  </a:lnTo>
                  <a:lnTo>
                    <a:pt x="282" y="729"/>
                  </a:lnTo>
                  <a:lnTo>
                    <a:pt x="286" y="729"/>
                  </a:lnTo>
                  <a:lnTo>
                    <a:pt x="288" y="731"/>
                  </a:lnTo>
                  <a:lnTo>
                    <a:pt x="290" y="733"/>
                  </a:lnTo>
                  <a:lnTo>
                    <a:pt x="292" y="737"/>
                  </a:lnTo>
                  <a:lnTo>
                    <a:pt x="294" y="742"/>
                  </a:lnTo>
                  <a:lnTo>
                    <a:pt x="295" y="747"/>
                  </a:lnTo>
                  <a:lnTo>
                    <a:pt x="297" y="762"/>
                  </a:lnTo>
                  <a:lnTo>
                    <a:pt x="299" y="778"/>
                  </a:lnTo>
                  <a:lnTo>
                    <a:pt x="299" y="798"/>
                  </a:lnTo>
                  <a:lnTo>
                    <a:pt x="299" y="819"/>
                  </a:lnTo>
                  <a:lnTo>
                    <a:pt x="297" y="860"/>
                  </a:lnTo>
                  <a:lnTo>
                    <a:pt x="295" y="897"/>
                  </a:lnTo>
                  <a:lnTo>
                    <a:pt x="291" y="925"/>
                  </a:lnTo>
                  <a:lnTo>
                    <a:pt x="289" y="937"/>
                  </a:lnTo>
                  <a:close/>
                  <a:moveTo>
                    <a:pt x="613" y="866"/>
                  </a:moveTo>
                  <a:lnTo>
                    <a:pt x="612" y="863"/>
                  </a:lnTo>
                  <a:lnTo>
                    <a:pt x="611" y="860"/>
                  </a:lnTo>
                  <a:lnTo>
                    <a:pt x="611" y="856"/>
                  </a:lnTo>
                  <a:lnTo>
                    <a:pt x="612" y="852"/>
                  </a:lnTo>
                  <a:lnTo>
                    <a:pt x="616" y="840"/>
                  </a:lnTo>
                  <a:lnTo>
                    <a:pt x="623" y="828"/>
                  </a:lnTo>
                  <a:lnTo>
                    <a:pt x="638" y="800"/>
                  </a:lnTo>
                  <a:lnTo>
                    <a:pt x="655" y="769"/>
                  </a:lnTo>
                  <a:lnTo>
                    <a:pt x="663" y="753"/>
                  </a:lnTo>
                  <a:lnTo>
                    <a:pt x="669" y="738"/>
                  </a:lnTo>
                  <a:lnTo>
                    <a:pt x="675" y="723"/>
                  </a:lnTo>
                  <a:lnTo>
                    <a:pt x="677" y="710"/>
                  </a:lnTo>
                  <a:lnTo>
                    <a:pt x="677" y="704"/>
                  </a:lnTo>
                  <a:lnTo>
                    <a:pt x="677" y="699"/>
                  </a:lnTo>
                  <a:lnTo>
                    <a:pt x="675" y="693"/>
                  </a:lnTo>
                  <a:lnTo>
                    <a:pt x="673" y="688"/>
                  </a:lnTo>
                  <a:lnTo>
                    <a:pt x="669" y="684"/>
                  </a:lnTo>
                  <a:lnTo>
                    <a:pt x="664" y="680"/>
                  </a:lnTo>
                  <a:lnTo>
                    <a:pt x="659" y="677"/>
                  </a:lnTo>
                  <a:lnTo>
                    <a:pt x="653" y="675"/>
                  </a:lnTo>
                  <a:lnTo>
                    <a:pt x="649" y="673"/>
                  </a:lnTo>
                  <a:lnTo>
                    <a:pt x="643" y="672"/>
                  </a:lnTo>
                  <a:lnTo>
                    <a:pt x="638" y="671"/>
                  </a:lnTo>
                  <a:lnTo>
                    <a:pt x="633" y="671"/>
                  </a:lnTo>
                  <a:lnTo>
                    <a:pt x="621" y="672"/>
                  </a:lnTo>
                  <a:lnTo>
                    <a:pt x="608" y="674"/>
                  </a:lnTo>
                  <a:lnTo>
                    <a:pt x="582" y="681"/>
                  </a:lnTo>
                  <a:lnTo>
                    <a:pt x="558" y="686"/>
                  </a:lnTo>
                  <a:lnTo>
                    <a:pt x="547" y="688"/>
                  </a:lnTo>
                  <a:lnTo>
                    <a:pt x="540" y="688"/>
                  </a:lnTo>
                  <a:lnTo>
                    <a:pt x="537" y="687"/>
                  </a:lnTo>
                  <a:lnTo>
                    <a:pt x="535" y="686"/>
                  </a:lnTo>
                  <a:lnTo>
                    <a:pt x="534" y="684"/>
                  </a:lnTo>
                  <a:lnTo>
                    <a:pt x="534" y="681"/>
                  </a:lnTo>
                  <a:lnTo>
                    <a:pt x="535" y="678"/>
                  </a:lnTo>
                  <a:lnTo>
                    <a:pt x="536" y="674"/>
                  </a:lnTo>
                  <a:lnTo>
                    <a:pt x="539" y="669"/>
                  </a:lnTo>
                  <a:lnTo>
                    <a:pt x="543" y="661"/>
                  </a:lnTo>
                  <a:lnTo>
                    <a:pt x="555" y="646"/>
                  </a:lnTo>
                  <a:lnTo>
                    <a:pt x="572" y="626"/>
                  </a:lnTo>
                  <a:lnTo>
                    <a:pt x="588" y="622"/>
                  </a:lnTo>
                  <a:lnTo>
                    <a:pt x="618" y="612"/>
                  </a:lnTo>
                  <a:lnTo>
                    <a:pt x="659" y="599"/>
                  </a:lnTo>
                  <a:lnTo>
                    <a:pt x="704" y="587"/>
                  </a:lnTo>
                  <a:lnTo>
                    <a:pt x="726" y="582"/>
                  </a:lnTo>
                  <a:lnTo>
                    <a:pt x="748" y="577"/>
                  </a:lnTo>
                  <a:lnTo>
                    <a:pt x="767" y="574"/>
                  </a:lnTo>
                  <a:lnTo>
                    <a:pt x="786" y="573"/>
                  </a:lnTo>
                  <a:lnTo>
                    <a:pt x="794" y="573"/>
                  </a:lnTo>
                  <a:lnTo>
                    <a:pt x="801" y="574"/>
                  </a:lnTo>
                  <a:lnTo>
                    <a:pt x="807" y="575"/>
                  </a:lnTo>
                  <a:lnTo>
                    <a:pt x="813" y="577"/>
                  </a:lnTo>
                  <a:lnTo>
                    <a:pt x="818" y="580"/>
                  </a:lnTo>
                  <a:lnTo>
                    <a:pt x="821" y="584"/>
                  </a:lnTo>
                  <a:lnTo>
                    <a:pt x="823" y="588"/>
                  </a:lnTo>
                  <a:lnTo>
                    <a:pt x="824" y="593"/>
                  </a:lnTo>
                  <a:lnTo>
                    <a:pt x="819" y="609"/>
                  </a:lnTo>
                  <a:lnTo>
                    <a:pt x="811" y="626"/>
                  </a:lnTo>
                  <a:lnTo>
                    <a:pt x="802" y="645"/>
                  </a:lnTo>
                  <a:lnTo>
                    <a:pt x="791" y="663"/>
                  </a:lnTo>
                  <a:lnTo>
                    <a:pt x="780" y="683"/>
                  </a:lnTo>
                  <a:lnTo>
                    <a:pt x="766" y="703"/>
                  </a:lnTo>
                  <a:lnTo>
                    <a:pt x="753" y="722"/>
                  </a:lnTo>
                  <a:lnTo>
                    <a:pt x="738" y="742"/>
                  </a:lnTo>
                  <a:lnTo>
                    <a:pt x="723" y="762"/>
                  </a:lnTo>
                  <a:lnTo>
                    <a:pt x="706" y="780"/>
                  </a:lnTo>
                  <a:lnTo>
                    <a:pt x="690" y="798"/>
                  </a:lnTo>
                  <a:lnTo>
                    <a:pt x="674" y="815"/>
                  </a:lnTo>
                  <a:lnTo>
                    <a:pt x="658" y="830"/>
                  </a:lnTo>
                  <a:lnTo>
                    <a:pt x="642" y="845"/>
                  </a:lnTo>
                  <a:lnTo>
                    <a:pt x="628" y="856"/>
                  </a:lnTo>
                  <a:lnTo>
                    <a:pt x="613" y="866"/>
                  </a:lnTo>
                  <a:close/>
                  <a:moveTo>
                    <a:pt x="509" y="844"/>
                  </a:moveTo>
                  <a:lnTo>
                    <a:pt x="506" y="839"/>
                  </a:lnTo>
                  <a:lnTo>
                    <a:pt x="504" y="834"/>
                  </a:lnTo>
                  <a:lnTo>
                    <a:pt x="502" y="830"/>
                  </a:lnTo>
                  <a:lnTo>
                    <a:pt x="500" y="826"/>
                  </a:lnTo>
                  <a:lnTo>
                    <a:pt x="499" y="819"/>
                  </a:lnTo>
                  <a:lnTo>
                    <a:pt x="500" y="811"/>
                  </a:lnTo>
                  <a:lnTo>
                    <a:pt x="504" y="805"/>
                  </a:lnTo>
                  <a:lnTo>
                    <a:pt x="508" y="799"/>
                  </a:lnTo>
                  <a:lnTo>
                    <a:pt x="512" y="795"/>
                  </a:lnTo>
                  <a:lnTo>
                    <a:pt x="517" y="792"/>
                  </a:lnTo>
                  <a:lnTo>
                    <a:pt x="522" y="790"/>
                  </a:lnTo>
                  <a:lnTo>
                    <a:pt x="528" y="790"/>
                  </a:lnTo>
                  <a:lnTo>
                    <a:pt x="531" y="791"/>
                  </a:lnTo>
                  <a:lnTo>
                    <a:pt x="534" y="794"/>
                  </a:lnTo>
                  <a:lnTo>
                    <a:pt x="536" y="799"/>
                  </a:lnTo>
                  <a:lnTo>
                    <a:pt x="535" y="806"/>
                  </a:lnTo>
                  <a:lnTo>
                    <a:pt x="533" y="816"/>
                  </a:lnTo>
                  <a:lnTo>
                    <a:pt x="528" y="828"/>
                  </a:lnTo>
                  <a:lnTo>
                    <a:pt x="517" y="838"/>
                  </a:lnTo>
                  <a:lnTo>
                    <a:pt x="509" y="844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" name="Freeform 27"/>
            <p:cNvSpPr>
              <a:spLocks noEditPoints="1"/>
            </p:cNvSpPr>
            <p:nvPr userDrawn="1"/>
          </p:nvSpPr>
          <p:spPr bwMode="auto">
            <a:xfrm>
              <a:off x="5264" y="3636"/>
              <a:ext cx="88" cy="125"/>
            </a:xfrm>
            <a:custGeom>
              <a:avLst/>
              <a:gdLst/>
              <a:ahLst/>
              <a:cxnLst>
                <a:cxn ang="0">
                  <a:pos x="231" y="985"/>
                </a:cxn>
                <a:cxn ang="0">
                  <a:pos x="125" y="920"/>
                </a:cxn>
                <a:cxn ang="0">
                  <a:pos x="103" y="870"/>
                </a:cxn>
                <a:cxn ang="0">
                  <a:pos x="212" y="781"/>
                </a:cxn>
                <a:cxn ang="0">
                  <a:pos x="240" y="770"/>
                </a:cxn>
                <a:cxn ang="0">
                  <a:pos x="249" y="688"/>
                </a:cxn>
                <a:cxn ang="0">
                  <a:pos x="181" y="680"/>
                </a:cxn>
                <a:cxn ang="0">
                  <a:pos x="180" y="620"/>
                </a:cxn>
                <a:cxn ang="0">
                  <a:pos x="287" y="510"/>
                </a:cxn>
                <a:cxn ang="0">
                  <a:pos x="308" y="368"/>
                </a:cxn>
                <a:cxn ang="0">
                  <a:pos x="156" y="405"/>
                </a:cxn>
                <a:cxn ang="0">
                  <a:pos x="143" y="539"/>
                </a:cxn>
                <a:cxn ang="0">
                  <a:pos x="48" y="664"/>
                </a:cxn>
                <a:cxn ang="0">
                  <a:pos x="1" y="649"/>
                </a:cxn>
                <a:cxn ang="0">
                  <a:pos x="56" y="523"/>
                </a:cxn>
                <a:cxn ang="0">
                  <a:pos x="169" y="302"/>
                </a:cxn>
                <a:cxn ang="0">
                  <a:pos x="262" y="290"/>
                </a:cxn>
                <a:cxn ang="0">
                  <a:pos x="453" y="234"/>
                </a:cxn>
                <a:cxn ang="0">
                  <a:pos x="692" y="204"/>
                </a:cxn>
                <a:cxn ang="0">
                  <a:pos x="691" y="295"/>
                </a:cxn>
                <a:cxn ang="0">
                  <a:pos x="516" y="410"/>
                </a:cxn>
                <a:cxn ang="0">
                  <a:pos x="491" y="484"/>
                </a:cxn>
                <a:cxn ang="0">
                  <a:pos x="339" y="645"/>
                </a:cxn>
                <a:cxn ang="0">
                  <a:pos x="427" y="635"/>
                </a:cxn>
                <a:cxn ang="0">
                  <a:pos x="489" y="627"/>
                </a:cxn>
                <a:cxn ang="0">
                  <a:pos x="488" y="852"/>
                </a:cxn>
                <a:cxn ang="0">
                  <a:pos x="488" y="925"/>
                </a:cxn>
                <a:cxn ang="0">
                  <a:pos x="596" y="853"/>
                </a:cxn>
                <a:cxn ang="0">
                  <a:pos x="631" y="671"/>
                </a:cxn>
                <a:cxn ang="0">
                  <a:pos x="680" y="557"/>
                </a:cxn>
                <a:cxn ang="0">
                  <a:pos x="702" y="723"/>
                </a:cxn>
                <a:cxn ang="0">
                  <a:pos x="654" y="909"/>
                </a:cxn>
                <a:cxn ang="0">
                  <a:pos x="540" y="970"/>
                </a:cxn>
                <a:cxn ang="0">
                  <a:pos x="431" y="929"/>
                </a:cxn>
                <a:cxn ang="0">
                  <a:pos x="437" y="768"/>
                </a:cxn>
                <a:cxn ang="0">
                  <a:pos x="426" y="738"/>
                </a:cxn>
                <a:cxn ang="0">
                  <a:pos x="396" y="709"/>
                </a:cxn>
                <a:cxn ang="0">
                  <a:pos x="311" y="839"/>
                </a:cxn>
                <a:cxn ang="0">
                  <a:pos x="278" y="997"/>
                </a:cxn>
                <a:cxn ang="0">
                  <a:pos x="163" y="967"/>
                </a:cxn>
                <a:cxn ang="0">
                  <a:pos x="189" y="975"/>
                </a:cxn>
                <a:cxn ang="0">
                  <a:pos x="225" y="989"/>
                </a:cxn>
                <a:cxn ang="0">
                  <a:pos x="195" y="943"/>
                </a:cxn>
                <a:cxn ang="0">
                  <a:pos x="154" y="926"/>
                </a:cxn>
                <a:cxn ang="0">
                  <a:pos x="245" y="845"/>
                </a:cxn>
                <a:cxn ang="0">
                  <a:pos x="247" y="902"/>
                </a:cxn>
                <a:cxn ang="0">
                  <a:pos x="250" y="949"/>
                </a:cxn>
                <a:cxn ang="0">
                  <a:pos x="224" y="786"/>
                </a:cxn>
                <a:cxn ang="0">
                  <a:pos x="379" y="444"/>
                </a:cxn>
                <a:cxn ang="0">
                  <a:pos x="430" y="384"/>
                </a:cxn>
                <a:cxn ang="0">
                  <a:pos x="409" y="453"/>
                </a:cxn>
                <a:cxn ang="0">
                  <a:pos x="436" y="318"/>
                </a:cxn>
                <a:cxn ang="0">
                  <a:pos x="490" y="296"/>
                </a:cxn>
                <a:cxn ang="0">
                  <a:pos x="517" y="330"/>
                </a:cxn>
                <a:cxn ang="0">
                  <a:pos x="450" y="367"/>
                </a:cxn>
                <a:cxn ang="0">
                  <a:pos x="255" y="59"/>
                </a:cxn>
                <a:cxn ang="0">
                  <a:pos x="309" y="6"/>
                </a:cxn>
                <a:cxn ang="0">
                  <a:pos x="405" y="98"/>
                </a:cxn>
                <a:cxn ang="0">
                  <a:pos x="320" y="193"/>
                </a:cxn>
              </a:cxnLst>
              <a:rect l="0" t="0" r="r" b="b"/>
              <a:pathLst>
                <a:path w="710" h="1002">
                  <a:moveTo>
                    <a:pt x="189" y="976"/>
                  </a:moveTo>
                  <a:lnTo>
                    <a:pt x="197" y="981"/>
                  </a:lnTo>
                  <a:lnTo>
                    <a:pt x="204" y="986"/>
                  </a:lnTo>
                  <a:lnTo>
                    <a:pt x="210" y="988"/>
                  </a:lnTo>
                  <a:lnTo>
                    <a:pt x="217" y="989"/>
                  </a:lnTo>
                  <a:lnTo>
                    <a:pt x="221" y="990"/>
                  </a:lnTo>
                  <a:lnTo>
                    <a:pt x="225" y="989"/>
                  </a:lnTo>
                  <a:lnTo>
                    <a:pt x="228" y="988"/>
                  </a:lnTo>
                  <a:lnTo>
                    <a:pt x="230" y="987"/>
                  </a:lnTo>
                  <a:lnTo>
                    <a:pt x="231" y="985"/>
                  </a:lnTo>
                  <a:lnTo>
                    <a:pt x="230" y="983"/>
                  </a:lnTo>
                  <a:lnTo>
                    <a:pt x="228" y="980"/>
                  </a:lnTo>
                  <a:lnTo>
                    <a:pt x="224" y="978"/>
                  </a:lnTo>
                  <a:lnTo>
                    <a:pt x="219" y="977"/>
                  </a:lnTo>
                  <a:lnTo>
                    <a:pt x="210" y="975"/>
                  </a:lnTo>
                  <a:lnTo>
                    <a:pt x="201" y="975"/>
                  </a:lnTo>
                  <a:lnTo>
                    <a:pt x="189" y="975"/>
                  </a:lnTo>
                  <a:lnTo>
                    <a:pt x="161" y="950"/>
                  </a:lnTo>
                  <a:lnTo>
                    <a:pt x="135" y="930"/>
                  </a:lnTo>
                  <a:lnTo>
                    <a:pt x="125" y="920"/>
                  </a:lnTo>
                  <a:lnTo>
                    <a:pt x="115" y="911"/>
                  </a:lnTo>
                  <a:lnTo>
                    <a:pt x="111" y="907"/>
                  </a:lnTo>
                  <a:lnTo>
                    <a:pt x="108" y="903"/>
                  </a:lnTo>
                  <a:lnTo>
                    <a:pt x="105" y="898"/>
                  </a:lnTo>
                  <a:lnTo>
                    <a:pt x="103" y="893"/>
                  </a:lnTo>
                  <a:lnTo>
                    <a:pt x="101" y="889"/>
                  </a:lnTo>
                  <a:lnTo>
                    <a:pt x="101" y="884"/>
                  </a:lnTo>
                  <a:lnTo>
                    <a:pt x="101" y="880"/>
                  </a:lnTo>
                  <a:lnTo>
                    <a:pt x="102" y="875"/>
                  </a:lnTo>
                  <a:lnTo>
                    <a:pt x="103" y="870"/>
                  </a:lnTo>
                  <a:lnTo>
                    <a:pt x="106" y="864"/>
                  </a:lnTo>
                  <a:lnTo>
                    <a:pt x="110" y="859"/>
                  </a:lnTo>
                  <a:lnTo>
                    <a:pt x="114" y="854"/>
                  </a:lnTo>
                  <a:lnTo>
                    <a:pt x="127" y="843"/>
                  </a:lnTo>
                  <a:lnTo>
                    <a:pt x="145" y="830"/>
                  </a:lnTo>
                  <a:lnTo>
                    <a:pt x="166" y="816"/>
                  </a:lnTo>
                  <a:lnTo>
                    <a:pt x="195" y="800"/>
                  </a:lnTo>
                  <a:lnTo>
                    <a:pt x="202" y="792"/>
                  </a:lnTo>
                  <a:lnTo>
                    <a:pt x="208" y="785"/>
                  </a:lnTo>
                  <a:lnTo>
                    <a:pt x="212" y="781"/>
                  </a:lnTo>
                  <a:lnTo>
                    <a:pt x="217" y="778"/>
                  </a:lnTo>
                  <a:lnTo>
                    <a:pt x="221" y="776"/>
                  </a:lnTo>
                  <a:lnTo>
                    <a:pt x="226" y="775"/>
                  </a:lnTo>
                  <a:lnTo>
                    <a:pt x="220" y="785"/>
                  </a:lnTo>
                  <a:lnTo>
                    <a:pt x="218" y="789"/>
                  </a:lnTo>
                  <a:lnTo>
                    <a:pt x="220" y="789"/>
                  </a:lnTo>
                  <a:lnTo>
                    <a:pt x="224" y="786"/>
                  </a:lnTo>
                  <a:lnTo>
                    <a:pt x="230" y="781"/>
                  </a:lnTo>
                  <a:lnTo>
                    <a:pt x="236" y="775"/>
                  </a:lnTo>
                  <a:lnTo>
                    <a:pt x="240" y="770"/>
                  </a:lnTo>
                  <a:lnTo>
                    <a:pt x="242" y="766"/>
                  </a:lnTo>
                  <a:lnTo>
                    <a:pt x="250" y="740"/>
                  </a:lnTo>
                  <a:lnTo>
                    <a:pt x="255" y="720"/>
                  </a:lnTo>
                  <a:lnTo>
                    <a:pt x="257" y="707"/>
                  </a:lnTo>
                  <a:lnTo>
                    <a:pt x="258" y="698"/>
                  </a:lnTo>
                  <a:lnTo>
                    <a:pt x="258" y="694"/>
                  </a:lnTo>
                  <a:lnTo>
                    <a:pt x="257" y="691"/>
                  </a:lnTo>
                  <a:lnTo>
                    <a:pt x="255" y="689"/>
                  </a:lnTo>
                  <a:lnTo>
                    <a:pt x="254" y="688"/>
                  </a:lnTo>
                  <a:lnTo>
                    <a:pt x="249" y="688"/>
                  </a:lnTo>
                  <a:lnTo>
                    <a:pt x="243" y="689"/>
                  </a:lnTo>
                  <a:lnTo>
                    <a:pt x="235" y="690"/>
                  </a:lnTo>
                  <a:lnTo>
                    <a:pt x="227" y="693"/>
                  </a:lnTo>
                  <a:lnTo>
                    <a:pt x="218" y="694"/>
                  </a:lnTo>
                  <a:lnTo>
                    <a:pt x="207" y="693"/>
                  </a:lnTo>
                  <a:lnTo>
                    <a:pt x="202" y="693"/>
                  </a:lnTo>
                  <a:lnTo>
                    <a:pt x="197" y="690"/>
                  </a:lnTo>
                  <a:lnTo>
                    <a:pt x="191" y="687"/>
                  </a:lnTo>
                  <a:lnTo>
                    <a:pt x="186" y="684"/>
                  </a:lnTo>
                  <a:lnTo>
                    <a:pt x="181" y="680"/>
                  </a:lnTo>
                  <a:lnTo>
                    <a:pt x="176" y="675"/>
                  </a:lnTo>
                  <a:lnTo>
                    <a:pt x="171" y="669"/>
                  </a:lnTo>
                  <a:lnTo>
                    <a:pt x="165" y="660"/>
                  </a:lnTo>
                  <a:lnTo>
                    <a:pt x="164" y="656"/>
                  </a:lnTo>
                  <a:lnTo>
                    <a:pt x="164" y="651"/>
                  </a:lnTo>
                  <a:lnTo>
                    <a:pt x="164" y="647"/>
                  </a:lnTo>
                  <a:lnTo>
                    <a:pt x="165" y="643"/>
                  </a:lnTo>
                  <a:lnTo>
                    <a:pt x="169" y="635"/>
                  </a:lnTo>
                  <a:lnTo>
                    <a:pt x="174" y="627"/>
                  </a:lnTo>
                  <a:lnTo>
                    <a:pt x="180" y="620"/>
                  </a:lnTo>
                  <a:lnTo>
                    <a:pt x="188" y="614"/>
                  </a:lnTo>
                  <a:lnTo>
                    <a:pt x="198" y="608"/>
                  </a:lnTo>
                  <a:lnTo>
                    <a:pt x="207" y="601"/>
                  </a:lnTo>
                  <a:lnTo>
                    <a:pt x="228" y="590"/>
                  </a:lnTo>
                  <a:lnTo>
                    <a:pt x="249" y="579"/>
                  </a:lnTo>
                  <a:lnTo>
                    <a:pt x="258" y="572"/>
                  </a:lnTo>
                  <a:lnTo>
                    <a:pt x="268" y="566"/>
                  </a:lnTo>
                  <a:lnTo>
                    <a:pt x="275" y="559"/>
                  </a:lnTo>
                  <a:lnTo>
                    <a:pt x="281" y="552"/>
                  </a:lnTo>
                  <a:lnTo>
                    <a:pt x="287" y="510"/>
                  </a:lnTo>
                  <a:lnTo>
                    <a:pt x="294" y="476"/>
                  </a:lnTo>
                  <a:lnTo>
                    <a:pt x="300" y="447"/>
                  </a:lnTo>
                  <a:lnTo>
                    <a:pt x="305" y="423"/>
                  </a:lnTo>
                  <a:lnTo>
                    <a:pt x="308" y="405"/>
                  </a:lnTo>
                  <a:lnTo>
                    <a:pt x="311" y="390"/>
                  </a:lnTo>
                  <a:lnTo>
                    <a:pt x="311" y="384"/>
                  </a:lnTo>
                  <a:lnTo>
                    <a:pt x="311" y="379"/>
                  </a:lnTo>
                  <a:lnTo>
                    <a:pt x="311" y="375"/>
                  </a:lnTo>
                  <a:lnTo>
                    <a:pt x="310" y="371"/>
                  </a:lnTo>
                  <a:lnTo>
                    <a:pt x="308" y="368"/>
                  </a:lnTo>
                  <a:lnTo>
                    <a:pt x="305" y="367"/>
                  </a:lnTo>
                  <a:lnTo>
                    <a:pt x="302" y="365"/>
                  </a:lnTo>
                  <a:lnTo>
                    <a:pt x="298" y="364"/>
                  </a:lnTo>
                  <a:lnTo>
                    <a:pt x="286" y="364"/>
                  </a:lnTo>
                  <a:lnTo>
                    <a:pt x="272" y="365"/>
                  </a:lnTo>
                  <a:lnTo>
                    <a:pt x="228" y="370"/>
                  </a:lnTo>
                  <a:lnTo>
                    <a:pt x="164" y="375"/>
                  </a:lnTo>
                  <a:lnTo>
                    <a:pt x="160" y="385"/>
                  </a:lnTo>
                  <a:lnTo>
                    <a:pt x="158" y="394"/>
                  </a:lnTo>
                  <a:lnTo>
                    <a:pt x="156" y="405"/>
                  </a:lnTo>
                  <a:lnTo>
                    <a:pt x="155" y="414"/>
                  </a:lnTo>
                  <a:lnTo>
                    <a:pt x="156" y="435"/>
                  </a:lnTo>
                  <a:lnTo>
                    <a:pt x="157" y="456"/>
                  </a:lnTo>
                  <a:lnTo>
                    <a:pt x="157" y="468"/>
                  </a:lnTo>
                  <a:lnTo>
                    <a:pt x="157" y="479"/>
                  </a:lnTo>
                  <a:lnTo>
                    <a:pt x="156" y="491"/>
                  </a:lnTo>
                  <a:lnTo>
                    <a:pt x="155" y="503"/>
                  </a:lnTo>
                  <a:lnTo>
                    <a:pt x="152" y="514"/>
                  </a:lnTo>
                  <a:lnTo>
                    <a:pt x="149" y="527"/>
                  </a:lnTo>
                  <a:lnTo>
                    <a:pt x="143" y="539"/>
                  </a:lnTo>
                  <a:lnTo>
                    <a:pt x="136" y="552"/>
                  </a:lnTo>
                  <a:lnTo>
                    <a:pt x="128" y="566"/>
                  </a:lnTo>
                  <a:lnTo>
                    <a:pt x="115" y="588"/>
                  </a:lnTo>
                  <a:lnTo>
                    <a:pt x="107" y="599"/>
                  </a:lnTo>
                  <a:lnTo>
                    <a:pt x="99" y="612"/>
                  </a:lnTo>
                  <a:lnTo>
                    <a:pt x="89" y="624"/>
                  </a:lnTo>
                  <a:lnTo>
                    <a:pt x="79" y="636"/>
                  </a:lnTo>
                  <a:lnTo>
                    <a:pt x="68" y="647"/>
                  </a:lnTo>
                  <a:lnTo>
                    <a:pt x="58" y="655"/>
                  </a:lnTo>
                  <a:lnTo>
                    <a:pt x="48" y="664"/>
                  </a:lnTo>
                  <a:lnTo>
                    <a:pt x="37" y="669"/>
                  </a:lnTo>
                  <a:lnTo>
                    <a:pt x="32" y="671"/>
                  </a:lnTo>
                  <a:lnTo>
                    <a:pt x="27" y="672"/>
                  </a:lnTo>
                  <a:lnTo>
                    <a:pt x="21" y="672"/>
                  </a:lnTo>
                  <a:lnTo>
                    <a:pt x="16" y="671"/>
                  </a:lnTo>
                  <a:lnTo>
                    <a:pt x="12" y="670"/>
                  </a:lnTo>
                  <a:lnTo>
                    <a:pt x="8" y="667"/>
                  </a:lnTo>
                  <a:lnTo>
                    <a:pt x="3" y="664"/>
                  </a:lnTo>
                  <a:lnTo>
                    <a:pt x="0" y="659"/>
                  </a:lnTo>
                  <a:lnTo>
                    <a:pt x="1" y="649"/>
                  </a:lnTo>
                  <a:lnTo>
                    <a:pt x="5" y="632"/>
                  </a:lnTo>
                  <a:lnTo>
                    <a:pt x="11" y="614"/>
                  </a:lnTo>
                  <a:lnTo>
                    <a:pt x="18" y="593"/>
                  </a:lnTo>
                  <a:lnTo>
                    <a:pt x="27" y="573"/>
                  </a:lnTo>
                  <a:lnTo>
                    <a:pt x="35" y="556"/>
                  </a:lnTo>
                  <a:lnTo>
                    <a:pt x="39" y="549"/>
                  </a:lnTo>
                  <a:lnTo>
                    <a:pt x="42" y="543"/>
                  </a:lnTo>
                  <a:lnTo>
                    <a:pt x="47" y="539"/>
                  </a:lnTo>
                  <a:lnTo>
                    <a:pt x="50" y="537"/>
                  </a:lnTo>
                  <a:lnTo>
                    <a:pt x="56" y="523"/>
                  </a:lnTo>
                  <a:lnTo>
                    <a:pt x="70" y="491"/>
                  </a:lnTo>
                  <a:lnTo>
                    <a:pt x="90" y="446"/>
                  </a:lnTo>
                  <a:lnTo>
                    <a:pt x="113" y="397"/>
                  </a:lnTo>
                  <a:lnTo>
                    <a:pt x="125" y="375"/>
                  </a:lnTo>
                  <a:lnTo>
                    <a:pt x="136" y="353"/>
                  </a:lnTo>
                  <a:lnTo>
                    <a:pt x="147" y="333"/>
                  </a:lnTo>
                  <a:lnTo>
                    <a:pt x="157" y="318"/>
                  </a:lnTo>
                  <a:lnTo>
                    <a:pt x="161" y="311"/>
                  </a:lnTo>
                  <a:lnTo>
                    <a:pt x="164" y="306"/>
                  </a:lnTo>
                  <a:lnTo>
                    <a:pt x="169" y="302"/>
                  </a:lnTo>
                  <a:lnTo>
                    <a:pt x="172" y="300"/>
                  </a:lnTo>
                  <a:lnTo>
                    <a:pt x="174" y="299"/>
                  </a:lnTo>
                  <a:lnTo>
                    <a:pt x="176" y="300"/>
                  </a:lnTo>
                  <a:lnTo>
                    <a:pt x="177" y="302"/>
                  </a:lnTo>
                  <a:lnTo>
                    <a:pt x="178" y="307"/>
                  </a:lnTo>
                  <a:lnTo>
                    <a:pt x="193" y="306"/>
                  </a:lnTo>
                  <a:lnTo>
                    <a:pt x="206" y="304"/>
                  </a:lnTo>
                  <a:lnTo>
                    <a:pt x="221" y="302"/>
                  </a:lnTo>
                  <a:lnTo>
                    <a:pt x="234" y="298"/>
                  </a:lnTo>
                  <a:lnTo>
                    <a:pt x="262" y="290"/>
                  </a:lnTo>
                  <a:lnTo>
                    <a:pt x="291" y="279"/>
                  </a:lnTo>
                  <a:lnTo>
                    <a:pt x="318" y="268"/>
                  </a:lnTo>
                  <a:lnTo>
                    <a:pt x="345" y="258"/>
                  </a:lnTo>
                  <a:lnTo>
                    <a:pt x="358" y="253"/>
                  </a:lnTo>
                  <a:lnTo>
                    <a:pt x="372" y="249"/>
                  </a:lnTo>
                  <a:lnTo>
                    <a:pt x="385" y="246"/>
                  </a:lnTo>
                  <a:lnTo>
                    <a:pt x="399" y="244"/>
                  </a:lnTo>
                  <a:lnTo>
                    <a:pt x="423" y="240"/>
                  </a:lnTo>
                  <a:lnTo>
                    <a:pt x="439" y="237"/>
                  </a:lnTo>
                  <a:lnTo>
                    <a:pt x="453" y="234"/>
                  </a:lnTo>
                  <a:lnTo>
                    <a:pt x="472" y="231"/>
                  </a:lnTo>
                  <a:lnTo>
                    <a:pt x="498" y="226"/>
                  </a:lnTo>
                  <a:lnTo>
                    <a:pt x="529" y="220"/>
                  </a:lnTo>
                  <a:lnTo>
                    <a:pt x="563" y="214"/>
                  </a:lnTo>
                  <a:lnTo>
                    <a:pt x="597" y="209"/>
                  </a:lnTo>
                  <a:lnTo>
                    <a:pt x="630" y="205"/>
                  </a:lnTo>
                  <a:lnTo>
                    <a:pt x="659" y="202"/>
                  </a:lnTo>
                  <a:lnTo>
                    <a:pt x="671" y="202"/>
                  </a:lnTo>
                  <a:lnTo>
                    <a:pt x="683" y="202"/>
                  </a:lnTo>
                  <a:lnTo>
                    <a:pt x="692" y="204"/>
                  </a:lnTo>
                  <a:lnTo>
                    <a:pt x="698" y="206"/>
                  </a:lnTo>
                  <a:lnTo>
                    <a:pt x="704" y="217"/>
                  </a:lnTo>
                  <a:lnTo>
                    <a:pt x="708" y="229"/>
                  </a:lnTo>
                  <a:lnTo>
                    <a:pt x="709" y="239"/>
                  </a:lnTo>
                  <a:lnTo>
                    <a:pt x="710" y="249"/>
                  </a:lnTo>
                  <a:lnTo>
                    <a:pt x="709" y="260"/>
                  </a:lnTo>
                  <a:lnTo>
                    <a:pt x="706" y="269"/>
                  </a:lnTo>
                  <a:lnTo>
                    <a:pt x="703" y="277"/>
                  </a:lnTo>
                  <a:lnTo>
                    <a:pt x="697" y="287"/>
                  </a:lnTo>
                  <a:lnTo>
                    <a:pt x="691" y="295"/>
                  </a:lnTo>
                  <a:lnTo>
                    <a:pt x="685" y="302"/>
                  </a:lnTo>
                  <a:lnTo>
                    <a:pt x="676" y="310"/>
                  </a:lnTo>
                  <a:lnTo>
                    <a:pt x="668" y="318"/>
                  </a:lnTo>
                  <a:lnTo>
                    <a:pt x="649" y="331"/>
                  </a:lnTo>
                  <a:lnTo>
                    <a:pt x="630" y="343"/>
                  </a:lnTo>
                  <a:lnTo>
                    <a:pt x="587" y="366"/>
                  </a:lnTo>
                  <a:lnTo>
                    <a:pt x="548" y="386"/>
                  </a:lnTo>
                  <a:lnTo>
                    <a:pt x="533" y="396"/>
                  </a:lnTo>
                  <a:lnTo>
                    <a:pt x="520" y="405"/>
                  </a:lnTo>
                  <a:lnTo>
                    <a:pt x="516" y="410"/>
                  </a:lnTo>
                  <a:lnTo>
                    <a:pt x="513" y="414"/>
                  </a:lnTo>
                  <a:lnTo>
                    <a:pt x="511" y="418"/>
                  </a:lnTo>
                  <a:lnTo>
                    <a:pt x="510" y="423"/>
                  </a:lnTo>
                  <a:lnTo>
                    <a:pt x="511" y="432"/>
                  </a:lnTo>
                  <a:lnTo>
                    <a:pt x="511" y="440"/>
                  </a:lnTo>
                  <a:lnTo>
                    <a:pt x="509" y="448"/>
                  </a:lnTo>
                  <a:lnTo>
                    <a:pt x="506" y="456"/>
                  </a:lnTo>
                  <a:lnTo>
                    <a:pt x="502" y="466"/>
                  </a:lnTo>
                  <a:lnTo>
                    <a:pt x="497" y="475"/>
                  </a:lnTo>
                  <a:lnTo>
                    <a:pt x="491" y="484"/>
                  </a:lnTo>
                  <a:lnTo>
                    <a:pt x="484" y="493"/>
                  </a:lnTo>
                  <a:lnTo>
                    <a:pt x="467" y="511"/>
                  </a:lnTo>
                  <a:lnTo>
                    <a:pt x="449" y="530"/>
                  </a:lnTo>
                  <a:lnTo>
                    <a:pt x="429" y="550"/>
                  </a:lnTo>
                  <a:lnTo>
                    <a:pt x="409" y="567"/>
                  </a:lnTo>
                  <a:lnTo>
                    <a:pt x="390" y="586"/>
                  </a:lnTo>
                  <a:lnTo>
                    <a:pt x="372" y="603"/>
                  </a:lnTo>
                  <a:lnTo>
                    <a:pt x="355" y="621"/>
                  </a:lnTo>
                  <a:lnTo>
                    <a:pt x="344" y="637"/>
                  </a:lnTo>
                  <a:lnTo>
                    <a:pt x="339" y="645"/>
                  </a:lnTo>
                  <a:lnTo>
                    <a:pt x="335" y="652"/>
                  </a:lnTo>
                  <a:lnTo>
                    <a:pt x="333" y="659"/>
                  </a:lnTo>
                  <a:lnTo>
                    <a:pt x="332" y="667"/>
                  </a:lnTo>
                  <a:lnTo>
                    <a:pt x="332" y="673"/>
                  </a:lnTo>
                  <a:lnTo>
                    <a:pt x="335" y="679"/>
                  </a:lnTo>
                  <a:lnTo>
                    <a:pt x="339" y="685"/>
                  </a:lnTo>
                  <a:lnTo>
                    <a:pt x="345" y="690"/>
                  </a:lnTo>
                  <a:lnTo>
                    <a:pt x="377" y="668"/>
                  </a:lnTo>
                  <a:lnTo>
                    <a:pt x="404" y="648"/>
                  </a:lnTo>
                  <a:lnTo>
                    <a:pt x="427" y="635"/>
                  </a:lnTo>
                  <a:lnTo>
                    <a:pt x="446" y="623"/>
                  </a:lnTo>
                  <a:lnTo>
                    <a:pt x="453" y="620"/>
                  </a:lnTo>
                  <a:lnTo>
                    <a:pt x="461" y="618"/>
                  </a:lnTo>
                  <a:lnTo>
                    <a:pt x="467" y="616"/>
                  </a:lnTo>
                  <a:lnTo>
                    <a:pt x="472" y="615"/>
                  </a:lnTo>
                  <a:lnTo>
                    <a:pt x="476" y="616"/>
                  </a:lnTo>
                  <a:lnTo>
                    <a:pt x="480" y="617"/>
                  </a:lnTo>
                  <a:lnTo>
                    <a:pt x="484" y="619"/>
                  </a:lnTo>
                  <a:lnTo>
                    <a:pt x="487" y="622"/>
                  </a:lnTo>
                  <a:lnTo>
                    <a:pt x="489" y="627"/>
                  </a:lnTo>
                  <a:lnTo>
                    <a:pt x="491" y="631"/>
                  </a:lnTo>
                  <a:lnTo>
                    <a:pt x="492" y="638"/>
                  </a:lnTo>
                  <a:lnTo>
                    <a:pt x="493" y="645"/>
                  </a:lnTo>
                  <a:lnTo>
                    <a:pt x="494" y="661"/>
                  </a:lnTo>
                  <a:lnTo>
                    <a:pt x="494" y="681"/>
                  </a:lnTo>
                  <a:lnTo>
                    <a:pt x="495" y="731"/>
                  </a:lnTo>
                  <a:lnTo>
                    <a:pt x="497" y="793"/>
                  </a:lnTo>
                  <a:lnTo>
                    <a:pt x="495" y="814"/>
                  </a:lnTo>
                  <a:lnTo>
                    <a:pt x="491" y="833"/>
                  </a:lnTo>
                  <a:lnTo>
                    <a:pt x="488" y="852"/>
                  </a:lnTo>
                  <a:lnTo>
                    <a:pt x="485" y="869"/>
                  </a:lnTo>
                  <a:lnTo>
                    <a:pt x="481" y="883"/>
                  </a:lnTo>
                  <a:lnTo>
                    <a:pt x="478" y="897"/>
                  </a:lnTo>
                  <a:lnTo>
                    <a:pt x="477" y="907"/>
                  </a:lnTo>
                  <a:lnTo>
                    <a:pt x="478" y="915"/>
                  </a:lnTo>
                  <a:lnTo>
                    <a:pt x="478" y="918"/>
                  </a:lnTo>
                  <a:lnTo>
                    <a:pt x="480" y="921"/>
                  </a:lnTo>
                  <a:lnTo>
                    <a:pt x="481" y="922"/>
                  </a:lnTo>
                  <a:lnTo>
                    <a:pt x="485" y="925"/>
                  </a:lnTo>
                  <a:lnTo>
                    <a:pt x="488" y="925"/>
                  </a:lnTo>
                  <a:lnTo>
                    <a:pt x="491" y="925"/>
                  </a:lnTo>
                  <a:lnTo>
                    <a:pt x="496" y="923"/>
                  </a:lnTo>
                  <a:lnTo>
                    <a:pt x="501" y="922"/>
                  </a:lnTo>
                  <a:lnTo>
                    <a:pt x="514" y="916"/>
                  </a:lnTo>
                  <a:lnTo>
                    <a:pt x="530" y="908"/>
                  </a:lnTo>
                  <a:lnTo>
                    <a:pt x="551" y="896"/>
                  </a:lnTo>
                  <a:lnTo>
                    <a:pt x="577" y="880"/>
                  </a:lnTo>
                  <a:lnTo>
                    <a:pt x="584" y="872"/>
                  </a:lnTo>
                  <a:lnTo>
                    <a:pt x="590" y="862"/>
                  </a:lnTo>
                  <a:lnTo>
                    <a:pt x="596" y="853"/>
                  </a:lnTo>
                  <a:lnTo>
                    <a:pt x="600" y="844"/>
                  </a:lnTo>
                  <a:lnTo>
                    <a:pt x="606" y="834"/>
                  </a:lnTo>
                  <a:lnTo>
                    <a:pt x="610" y="824"/>
                  </a:lnTo>
                  <a:lnTo>
                    <a:pt x="613" y="814"/>
                  </a:lnTo>
                  <a:lnTo>
                    <a:pt x="616" y="803"/>
                  </a:lnTo>
                  <a:lnTo>
                    <a:pt x="620" y="783"/>
                  </a:lnTo>
                  <a:lnTo>
                    <a:pt x="624" y="761"/>
                  </a:lnTo>
                  <a:lnTo>
                    <a:pt x="626" y="738"/>
                  </a:lnTo>
                  <a:lnTo>
                    <a:pt x="628" y="716"/>
                  </a:lnTo>
                  <a:lnTo>
                    <a:pt x="631" y="671"/>
                  </a:lnTo>
                  <a:lnTo>
                    <a:pt x="635" y="627"/>
                  </a:lnTo>
                  <a:lnTo>
                    <a:pt x="638" y="607"/>
                  </a:lnTo>
                  <a:lnTo>
                    <a:pt x="642" y="587"/>
                  </a:lnTo>
                  <a:lnTo>
                    <a:pt x="645" y="577"/>
                  </a:lnTo>
                  <a:lnTo>
                    <a:pt x="648" y="567"/>
                  </a:lnTo>
                  <a:lnTo>
                    <a:pt x="651" y="558"/>
                  </a:lnTo>
                  <a:lnTo>
                    <a:pt x="656" y="550"/>
                  </a:lnTo>
                  <a:lnTo>
                    <a:pt x="665" y="550"/>
                  </a:lnTo>
                  <a:lnTo>
                    <a:pt x="672" y="553"/>
                  </a:lnTo>
                  <a:lnTo>
                    <a:pt x="680" y="557"/>
                  </a:lnTo>
                  <a:lnTo>
                    <a:pt x="685" y="562"/>
                  </a:lnTo>
                  <a:lnTo>
                    <a:pt x="690" y="569"/>
                  </a:lnTo>
                  <a:lnTo>
                    <a:pt x="694" y="578"/>
                  </a:lnTo>
                  <a:lnTo>
                    <a:pt x="698" y="587"/>
                  </a:lnTo>
                  <a:lnTo>
                    <a:pt x="700" y="596"/>
                  </a:lnTo>
                  <a:lnTo>
                    <a:pt x="705" y="616"/>
                  </a:lnTo>
                  <a:lnTo>
                    <a:pt x="708" y="636"/>
                  </a:lnTo>
                  <a:lnTo>
                    <a:pt x="709" y="653"/>
                  </a:lnTo>
                  <a:lnTo>
                    <a:pt x="709" y="668"/>
                  </a:lnTo>
                  <a:lnTo>
                    <a:pt x="702" y="723"/>
                  </a:lnTo>
                  <a:lnTo>
                    <a:pt x="696" y="774"/>
                  </a:lnTo>
                  <a:lnTo>
                    <a:pt x="693" y="798"/>
                  </a:lnTo>
                  <a:lnTo>
                    <a:pt x="690" y="822"/>
                  </a:lnTo>
                  <a:lnTo>
                    <a:pt x="685" y="844"/>
                  </a:lnTo>
                  <a:lnTo>
                    <a:pt x="679" y="863"/>
                  </a:lnTo>
                  <a:lnTo>
                    <a:pt x="674" y="874"/>
                  </a:lnTo>
                  <a:lnTo>
                    <a:pt x="670" y="883"/>
                  </a:lnTo>
                  <a:lnTo>
                    <a:pt x="665" y="892"/>
                  </a:lnTo>
                  <a:lnTo>
                    <a:pt x="660" y="901"/>
                  </a:lnTo>
                  <a:lnTo>
                    <a:pt x="654" y="909"/>
                  </a:lnTo>
                  <a:lnTo>
                    <a:pt x="646" y="917"/>
                  </a:lnTo>
                  <a:lnTo>
                    <a:pt x="639" y="925"/>
                  </a:lnTo>
                  <a:lnTo>
                    <a:pt x="630" y="932"/>
                  </a:lnTo>
                  <a:lnTo>
                    <a:pt x="620" y="938"/>
                  </a:lnTo>
                  <a:lnTo>
                    <a:pt x="610" y="945"/>
                  </a:lnTo>
                  <a:lnTo>
                    <a:pt x="597" y="950"/>
                  </a:lnTo>
                  <a:lnTo>
                    <a:pt x="585" y="956"/>
                  </a:lnTo>
                  <a:lnTo>
                    <a:pt x="571" y="961"/>
                  </a:lnTo>
                  <a:lnTo>
                    <a:pt x="557" y="966"/>
                  </a:lnTo>
                  <a:lnTo>
                    <a:pt x="540" y="970"/>
                  </a:lnTo>
                  <a:lnTo>
                    <a:pt x="522" y="973"/>
                  </a:lnTo>
                  <a:lnTo>
                    <a:pt x="506" y="974"/>
                  </a:lnTo>
                  <a:lnTo>
                    <a:pt x="492" y="973"/>
                  </a:lnTo>
                  <a:lnTo>
                    <a:pt x="479" y="971"/>
                  </a:lnTo>
                  <a:lnTo>
                    <a:pt x="468" y="967"/>
                  </a:lnTo>
                  <a:lnTo>
                    <a:pt x="457" y="961"/>
                  </a:lnTo>
                  <a:lnTo>
                    <a:pt x="449" y="955"/>
                  </a:lnTo>
                  <a:lnTo>
                    <a:pt x="442" y="947"/>
                  </a:lnTo>
                  <a:lnTo>
                    <a:pt x="437" y="938"/>
                  </a:lnTo>
                  <a:lnTo>
                    <a:pt x="431" y="929"/>
                  </a:lnTo>
                  <a:lnTo>
                    <a:pt x="428" y="918"/>
                  </a:lnTo>
                  <a:lnTo>
                    <a:pt x="425" y="907"/>
                  </a:lnTo>
                  <a:lnTo>
                    <a:pt x="423" y="896"/>
                  </a:lnTo>
                  <a:lnTo>
                    <a:pt x="422" y="883"/>
                  </a:lnTo>
                  <a:lnTo>
                    <a:pt x="422" y="871"/>
                  </a:lnTo>
                  <a:lnTo>
                    <a:pt x="422" y="857"/>
                  </a:lnTo>
                  <a:lnTo>
                    <a:pt x="423" y="844"/>
                  </a:lnTo>
                  <a:lnTo>
                    <a:pt x="426" y="818"/>
                  </a:lnTo>
                  <a:lnTo>
                    <a:pt x="431" y="792"/>
                  </a:lnTo>
                  <a:lnTo>
                    <a:pt x="437" y="768"/>
                  </a:lnTo>
                  <a:lnTo>
                    <a:pt x="442" y="746"/>
                  </a:lnTo>
                  <a:lnTo>
                    <a:pt x="446" y="729"/>
                  </a:lnTo>
                  <a:lnTo>
                    <a:pt x="449" y="714"/>
                  </a:lnTo>
                  <a:lnTo>
                    <a:pt x="450" y="709"/>
                  </a:lnTo>
                  <a:lnTo>
                    <a:pt x="450" y="705"/>
                  </a:lnTo>
                  <a:lnTo>
                    <a:pt x="450" y="702"/>
                  </a:lnTo>
                  <a:lnTo>
                    <a:pt x="449" y="701"/>
                  </a:lnTo>
                  <a:lnTo>
                    <a:pt x="437" y="725"/>
                  </a:lnTo>
                  <a:lnTo>
                    <a:pt x="428" y="736"/>
                  </a:lnTo>
                  <a:lnTo>
                    <a:pt x="426" y="738"/>
                  </a:lnTo>
                  <a:lnTo>
                    <a:pt x="424" y="737"/>
                  </a:lnTo>
                  <a:lnTo>
                    <a:pt x="424" y="735"/>
                  </a:lnTo>
                  <a:lnTo>
                    <a:pt x="423" y="732"/>
                  </a:lnTo>
                  <a:lnTo>
                    <a:pt x="423" y="722"/>
                  </a:lnTo>
                  <a:lnTo>
                    <a:pt x="423" y="710"/>
                  </a:lnTo>
                  <a:lnTo>
                    <a:pt x="422" y="706"/>
                  </a:lnTo>
                  <a:lnTo>
                    <a:pt x="421" y="702"/>
                  </a:lnTo>
                  <a:lnTo>
                    <a:pt x="419" y="700"/>
                  </a:lnTo>
                  <a:lnTo>
                    <a:pt x="417" y="699"/>
                  </a:lnTo>
                  <a:lnTo>
                    <a:pt x="396" y="709"/>
                  </a:lnTo>
                  <a:lnTo>
                    <a:pt x="376" y="723"/>
                  </a:lnTo>
                  <a:lnTo>
                    <a:pt x="356" y="735"/>
                  </a:lnTo>
                  <a:lnTo>
                    <a:pt x="336" y="748"/>
                  </a:lnTo>
                  <a:lnTo>
                    <a:pt x="330" y="761"/>
                  </a:lnTo>
                  <a:lnTo>
                    <a:pt x="326" y="773"/>
                  </a:lnTo>
                  <a:lnTo>
                    <a:pt x="322" y="786"/>
                  </a:lnTo>
                  <a:lnTo>
                    <a:pt x="318" y="799"/>
                  </a:lnTo>
                  <a:lnTo>
                    <a:pt x="316" y="813"/>
                  </a:lnTo>
                  <a:lnTo>
                    <a:pt x="314" y="825"/>
                  </a:lnTo>
                  <a:lnTo>
                    <a:pt x="311" y="839"/>
                  </a:lnTo>
                  <a:lnTo>
                    <a:pt x="310" y="852"/>
                  </a:lnTo>
                  <a:lnTo>
                    <a:pt x="307" y="903"/>
                  </a:lnTo>
                  <a:lnTo>
                    <a:pt x="304" y="948"/>
                  </a:lnTo>
                  <a:lnTo>
                    <a:pt x="302" y="958"/>
                  </a:lnTo>
                  <a:lnTo>
                    <a:pt x="300" y="967"/>
                  </a:lnTo>
                  <a:lnTo>
                    <a:pt x="297" y="974"/>
                  </a:lnTo>
                  <a:lnTo>
                    <a:pt x="294" y="981"/>
                  </a:lnTo>
                  <a:lnTo>
                    <a:pt x="288" y="988"/>
                  </a:lnTo>
                  <a:lnTo>
                    <a:pt x="283" y="993"/>
                  </a:lnTo>
                  <a:lnTo>
                    <a:pt x="278" y="997"/>
                  </a:lnTo>
                  <a:lnTo>
                    <a:pt x="271" y="1000"/>
                  </a:lnTo>
                  <a:lnTo>
                    <a:pt x="262" y="1002"/>
                  </a:lnTo>
                  <a:lnTo>
                    <a:pt x="253" y="1002"/>
                  </a:lnTo>
                  <a:lnTo>
                    <a:pt x="242" y="1001"/>
                  </a:lnTo>
                  <a:lnTo>
                    <a:pt x="229" y="999"/>
                  </a:lnTo>
                  <a:lnTo>
                    <a:pt x="215" y="995"/>
                  </a:lnTo>
                  <a:lnTo>
                    <a:pt x="201" y="989"/>
                  </a:lnTo>
                  <a:lnTo>
                    <a:pt x="183" y="981"/>
                  </a:lnTo>
                  <a:lnTo>
                    <a:pt x="164" y="972"/>
                  </a:lnTo>
                  <a:lnTo>
                    <a:pt x="163" y="967"/>
                  </a:lnTo>
                  <a:lnTo>
                    <a:pt x="162" y="964"/>
                  </a:lnTo>
                  <a:lnTo>
                    <a:pt x="162" y="963"/>
                  </a:lnTo>
                  <a:lnTo>
                    <a:pt x="164" y="964"/>
                  </a:lnTo>
                  <a:lnTo>
                    <a:pt x="166" y="966"/>
                  </a:lnTo>
                  <a:lnTo>
                    <a:pt x="172" y="970"/>
                  </a:lnTo>
                  <a:lnTo>
                    <a:pt x="179" y="973"/>
                  </a:lnTo>
                  <a:lnTo>
                    <a:pt x="189" y="976"/>
                  </a:lnTo>
                  <a:close/>
                  <a:moveTo>
                    <a:pt x="189" y="976"/>
                  </a:moveTo>
                  <a:lnTo>
                    <a:pt x="189" y="976"/>
                  </a:lnTo>
                  <a:lnTo>
                    <a:pt x="189" y="975"/>
                  </a:lnTo>
                  <a:lnTo>
                    <a:pt x="201" y="975"/>
                  </a:lnTo>
                  <a:lnTo>
                    <a:pt x="210" y="975"/>
                  </a:lnTo>
                  <a:lnTo>
                    <a:pt x="219" y="977"/>
                  </a:lnTo>
                  <a:lnTo>
                    <a:pt x="224" y="978"/>
                  </a:lnTo>
                  <a:lnTo>
                    <a:pt x="228" y="980"/>
                  </a:lnTo>
                  <a:lnTo>
                    <a:pt x="230" y="983"/>
                  </a:lnTo>
                  <a:lnTo>
                    <a:pt x="231" y="985"/>
                  </a:lnTo>
                  <a:lnTo>
                    <a:pt x="230" y="987"/>
                  </a:lnTo>
                  <a:lnTo>
                    <a:pt x="228" y="988"/>
                  </a:lnTo>
                  <a:lnTo>
                    <a:pt x="225" y="989"/>
                  </a:lnTo>
                  <a:lnTo>
                    <a:pt x="221" y="990"/>
                  </a:lnTo>
                  <a:lnTo>
                    <a:pt x="217" y="989"/>
                  </a:lnTo>
                  <a:lnTo>
                    <a:pt x="210" y="988"/>
                  </a:lnTo>
                  <a:lnTo>
                    <a:pt x="204" y="986"/>
                  </a:lnTo>
                  <a:lnTo>
                    <a:pt x="197" y="981"/>
                  </a:lnTo>
                  <a:lnTo>
                    <a:pt x="189" y="976"/>
                  </a:lnTo>
                  <a:close/>
                  <a:moveTo>
                    <a:pt x="222" y="957"/>
                  </a:moveTo>
                  <a:lnTo>
                    <a:pt x="213" y="950"/>
                  </a:lnTo>
                  <a:lnTo>
                    <a:pt x="204" y="946"/>
                  </a:lnTo>
                  <a:lnTo>
                    <a:pt x="195" y="943"/>
                  </a:lnTo>
                  <a:lnTo>
                    <a:pt x="186" y="941"/>
                  </a:lnTo>
                  <a:lnTo>
                    <a:pt x="170" y="939"/>
                  </a:lnTo>
                  <a:lnTo>
                    <a:pt x="157" y="937"/>
                  </a:lnTo>
                  <a:lnTo>
                    <a:pt x="153" y="936"/>
                  </a:lnTo>
                  <a:lnTo>
                    <a:pt x="150" y="935"/>
                  </a:lnTo>
                  <a:lnTo>
                    <a:pt x="150" y="934"/>
                  </a:lnTo>
                  <a:lnTo>
                    <a:pt x="149" y="933"/>
                  </a:lnTo>
                  <a:lnTo>
                    <a:pt x="150" y="931"/>
                  </a:lnTo>
                  <a:lnTo>
                    <a:pt x="151" y="930"/>
                  </a:lnTo>
                  <a:lnTo>
                    <a:pt x="154" y="926"/>
                  </a:lnTo>
                  <a:lnTo>
                    <a:pt x="160" y="920"/>
                  </a:lnTo>
                  <a:lnTo>
                    <a:pt x="169" y="914"/>
                  </a:lnTo>
                  <a:lnTo>
                    <a:pt x="180" y="906"/>
                  </a:lnTo>
                  <a:lnTo>
                    <a:pt x="201" y="882"/>
                  </a:lnTo>
                  <a:lnTo>
                    <a:pt x="218" y="865"/>
                  </a:lnTo>
                  <a:lnTo>
                    <a:pt x="230" y="854"/>
                  </a:lnTo>
                  <a:lnTo>
                    <a:pt x="238" y="847"/>
                  </a:lnTo>
                  <a:lnTo>
                    <a:pt x="240" y="846"/>
                  </a:lnTo>
                  <a:lnTo>
                    <a:pt x="244" y="845"/>
                  </a:lnTo>
                  <a:lnTo>
                    <a:pt x="245" y="845"/>
                  </a:lnTo>
                  <a:lnTo>
                    <a:pt x="246" y="845"/>
                  </a:lnTo>
                  <a:lnTo>
                    <a:pt x="247" y="849"/>
                  </a:lnTo>
                  <a:lnTo>
                    <a:pt x="246" y="855"/>
                  </a:lnTo>
                  <a:lnTo>
                    <a:pt x="243" y="871"/>
                  </a:lnTo>
                  <a:lnTo>
                    <a:pt x="240" y="887"/>
                  </a:lnTo>
                  <a:lnTo>
                    <a:pt x="240" y="891"/>
                  </a:lnTo>
                  <a:lnTo>
                    <a:pt x="242" y="894"/>
                  </a:lnTo>
                  <a:lnTo>
                    <a:pt x="243" y="898"/>
                  </a:lnTo>
                  <a:lnTo>
                    <a:pt x="244" y="900"/>
                  </a:lnTo>
                  <a:lnTo>
                    <a:pt x="247" y="902"/>
                  </a:lnTo>
                  <a:lnTo>
                    <a:pt x="250" y="903"/>
                  </a:lnTo>
                  <a:lnTo>
                    <a:pt x="254" y="904"/>
                  </a:lnTo>
                  <a:lnTo>
                    <a:pt x="258" y="904"/>
                  </a:lnTo>
                  <a:lnTo>
                    <a:pt x="264" y="922"/>
                  </a:lnTo>
                  <a:lnTo>
                    <a:pt x="268" y="936"/>
                  </a:lnTo>
                  <a:lnTo>
                    <a:pt x="269" y="940"/>
                  </a:lnTo>
                  <a:lnTo>
                    <a:pt x="268" y="943"/>
                  </a:lnTo>
                  <a:lnTo>
                    <a:pt x="267" y="945"/>
                  </a:lnTo>
                  <a:lnTo>
                    <a:pt x="264" y="947"/>
                  </a:lnTo>
                  <a:lnTo>
                    <a:pt x="250" y="949"/>
                  </a:lnTo>
                  <a:lnTo>
                    <a:pt x="222" y="957"/>
                  </a:lnTo>
                  <a:close/>
                  <a:moveTo>
                    <a:pt x="226" y="775"/>
                  </a:moveTo>
                  <a:lnTo>
                    <a:pt x="230" y="772"/>
                  </a:lnTo>
                  <a:lnTo>
                    <a:pt x="233" y="769"/>
                  </a:lnTo>
                  <a:lnTo>
                    <a:pt x="236" y="767"/>
                  </a:lnTo>
                  <a:lnTo>
                    <a:pt x="242" y="766"/>
                  </a:lnTo>
                  <a:lnTo>
                    <a:pt x="240" y="770"/>
                  </a:lnTo>
                  <a:lnTo>
                    <a:pt x="236" y="775"/>
                  </a:lnTo>
                  <a:lnTo>
                    <a:pt x="230" y="781"/>
                  </a:lnTo>
                  <a:lnTo>
                    <a:pt x="224" y="786"/>
                  </a:lnTo>
                  <a:lnTo>
                    <a:pt x="220" y="789"/>
                  </a:lnTo>
                  <a:lnTo>
                    <a:pt x="218" y="789"/>
                  </a:lnTo>
                  <a:lnTo>
                    <a:pt x="220" y="785"/>
                  </a:lnTo>
                  <a:lnTo>
                    <a:pt x="226" y="775"/>
                  </a:lnTo>
                  <a:close/>
                  <a:moveTo>
                    <a:pt x="377" y="496"/>
                  </a:moveTo>
                  <a:lnTo>
                    <a:pt x="375" y="492"/>
                  </a:lnTo>
                  <a:lnTo>
                    <a:pt x="374" y="484"/>
                  </a:lnTo>
                  <a:lnTo>
                    <a:pt x="374" y="476"/>
                  </a:lnTo>
                  <a:lnTo>
                    <a:pt x="375" y="466"/>
                  </a:lnTo>
                  <a:lnTo>
                    <a:pt x="379" y="444"/>
                  </a:lnTo>
                  <a:lnTo>
                    <a:pt x="385" y="420"/>
                  </a:lnTo>
                  <a:lnTo>
                    <a:pt x="394" y="397"/>
                  </a:lnTo>
                  <a:lnTo>
                    <a:pt x="401" y="378"/>
                  </a:lnTo>
                  <a:lnTo>
                    <a:pt x="405" y="370"/>
                  </a:lnTo>
                  <a:lnTo>
                    <a:pt x="409" y="364"/>
                  </a:lnTo>
                  <a:lnTo>
                    <a:pt x="413" y="360"/>
                  </a:lnTo>
                  <a:lnTo>
                    <a:pt x="416" y="358"/>
                  </a:lnTo>
                  <a:lnTo>
                    <a:pt x="423" y="368"/>
                  </a:lnTo>
                  <a:lnTo>
                    <a:pt x="428" y="379"/>
                  </a:lnTo>
                  <a:lnTo>
                    <a:pt x="430" y="384"/>
                  </a:lnTo>
                  <a:lnTo>
                    <a:pt x="431" y="390"/>
                  </a:lnTo>
                  <a:lnTo>
                    <a:pt x="429" y="395"/>
                  </a:lnTo>
                  <a:lnTo>
                    <a:pt x="427" y="401"/>
                  </a:lnTo>
                  <a:lnTo>
                    <a:pt x="428" y="403"/>
                  </a:lnTo>
                  <a:lnTo>
                    <a:pt x="429" y="405"/>
                  </a:lnTo>
                  <a:lnTo>
                    <a:pt x="428" y="408"/>
                  </a:lnTo>
                  <a:lnTo>
                    <a:pt x="428" y="412"/>
                  </a:lnTo>
                  <a:lnTo>
                    <a:pt x="424" y="423"/>
                  </a:lnTo>
                  <a:lnTo>
                    <a:pt x="418" y="438"/>
                  </a:lnTo>
                  <a:lnTo>
                    <a:pt x="409" y="453"/>
                  </a:lnTo>
                  <a:lnTo>
                    <a:pt x="399" y="469"/>
                  </a:lnTo>
                  <a:lnTo>
                    <a:pt x="389" y="483"/>
                  </a:lnTo>
                  <a:lnTo>
                    <a:pt x="377" y="496"/>
                  </a:lnTo>
                  <a:close/>
                  <a:moveTo>
                    <a:pt x="450" y="367"/>
                  </a:moveTo>
                  <a:lnTo>
                    <a:pt x="443" y="357"/>
                  </a:lnTo>
                  <a:lnTo>
                    <a:pt x="439" y="348"/>
                  </a:lnTo>
                  <a:lnTo>
                    <a:pt x="436" y="338"/>
                  </a:lnTo>
                  <a:lnTo>
                    <a:pt x="433" y="331"/>
                  </a:lnTo>
                  <a:lnTo>
                    <a:pt x="433" y="324"/>
                  </a:lnTo>
                  <a:lnTo>
                    <a:pt x="436" y="318"/>
                  </a:lnTo>
                  <a:lnTo>
                    <a:pt x="438" y="312"/>
                  </a:lnTo>
                  <a:lnTo>
                    <a:pt x="441" y="308"/>
                  </a:lnTo>
                  <a:lnTo>
                    <a:pt x="445" y="304"/>
                  </a:lnTo>
                  <a:lnTo>
                    <a:pt x="450" y="301"/>
                  </a:lnTo>
                  <a:lnTo>
                    <a:pt x="456" y="299"/>
                  </a:lnTo>
                  <a:lnTo>
                    <a:pt x="463" y="297"/>
                  </a:lnTo>
                  <a:lnTo>
                    <a:pt x="469" y="296"/>
                  </a:lnTo>
                  <a:lnTo>
                    <a:pt x="476" y="295"/>
                  </a:lnTo>
                  <a:lnTo>
                    <a:pt x="482" y="295"/>
                  </a:lnTo>
                  <a:lnTo>
                    <a:pt x="490" y="296"/>
                  </a:lnTo>
                  <a:lnTo>
                    <a:pt x="502" y="298"/>
                  </a:lnTo>
                  <a:lnTo>
                    <a:pt x="514" y="302"/>
                  </a:lnTo>
                  <a:lnTo>
                    <a:pt x="518" y="304"/>
                  </a:lnTo>
                  <a:lnTo>
                    <a:pt x="521" y="307"/>
                  </a:lnTo>
                  <a:lnTo>
                    <a:pt x="524" y="310"/>
                  </a:lnTo>
                  <a:lnTo>
                    <a:pt x="525" y="314"/>
                  </a:lnTo>
                  <a:lnTo>
                    <a:pt x="525" y="318"/>
                  </a:lnTo>
                  <a:lnTo>
                    <a:pt x="524" y="322"/>
                  </a:lnTo>
                  <a:lnTo>
                    <a:pt x="521" y="326"/>
                  </a:lnTo>
                  <a:lnTo>
                    <a:pt x="517" y="330"/>
                  </a:lnTo>
                  <a:lnTo>
                    <a:pt x="511" y="335"/>
                  </a:lnTo>
                  <a:lnTo>
                    <a:pt x="502" y="339"/>
                  </a:lnTo>
                  <a:lnTo>
                    <a:pt x="492" y="343"/>
                  </a:lnTo>
                  <a:lnTo>
                    <a:pt x="479" y="349"/>
                  </a:lnTo>
                  <a:lnTo>
                    <a:pt x="476" y="353"/>
                  </a:lnTo>
                  <a:lnTo>
                    <a:pt x="473" y="356"/>
                  </a:lnTo>
                  <a:lnTo>
                    <a:pt x="470" y="359"/>
                  </a:lnTo>
                  <a:lnTo>
                    <a:pt x="466" y="361"/>
                  </a:lnTo>
                  <a:lnTo>
                    <a:pt x="458" y="365"/>
                  </a:lnTo>
                  <a:lnTo>
                    <a:pt x="450" y="367"/>
                  </a:lnTo>
                  <a:close/>
                  <a:moveTo>
                    <a:pt x="278" y="203"/>
                  </a:moveTo>
                  <a:lnTo>
                    <a:pt x="277" y="187"/>
                  </a:lnTo>
                  <a:lnTo>
                    <a:pt x="276" y="153"/>
                  </a:lnTo>
                  <a:lnTo>
                    <a:pt x="274" y="132"/>
                  </a:lnTo>
                  <a:lnTo>
                    <a:pt x="271" y="111"/>
                  </a:lnTo>
                  <a:lnTo>
                    <a:pt x="269" y="101"/>
                  </a:lnTo>
                  <a:lnTo>
                    <a:pt x="267" y="93"/>
                  </a:lnTo>
                  <a:lnTo>
                    <a:pt x="263" y="85"/>
                  </a:lnTo>
                  <a:lnTo>
                    <a:pt x="260" y="77"/>
                  </a:lnTo>
                  <a:lnTo>
                    <a:pt x="255" y="59"/>
                  </a:lnTo>
                  <a:lnTo>
                    <a:pt x="252" y="42"/>
                  </a:lnTo>
                  <a:lnTo>
                    <a:pt x="252" y="30"/>
                  </a:lnTo>
                  <a:lnTo>
                    <a:pt x="254" y="18"/>
                  </a:lnTo>
                  <a:lnTo>
                    <a:pt x="258" y="11"/>
                  </a:lnTo>
                  <a:lnTo>
                    <a:pt x="263" y="5"/>
                  </a:lnTo>
                  <a:lnTo>
                    <a:pt x="271" y="1"/>
                  </a:lnTo>
                  <a:lnTo>
                    <a:pt x="279" y="0"/>
                  </a:lnTo>
                  <a:lnTo>
                    <a:pt x="288" y="0"/>
                  </a:lnTo>
                  <a:lnTo>
                    <a:pt x="299" y="2"/>
                  </a:lnTo>
                  <a:lnTo>
                    <a:pt x="309" y="6"/>
                  </a:lnTo>
                  <a:lnTo>
                    <a:pt x="321" y="11"/>
                  </a:lnTo>
                  <a:lnTo>
                    <a:pt x="332" y="17"/>
                  </a:lnTo>
                  <a:lnTo>
                    <a:pt x="344" y="24"/>
                  </a:lnTo>
                  <a:lnTo>
                    <a:pt x="355" y="33"/>
                  </a:lnTo>
                  <a:lnTo>
                    <a:pt x="367" y="42"/>
                  </a:lnTo>
                  <a:lnTo>
                    <a:pt x="376" y="52"/>
                  </a:lnTo>
                  <a:lnTo>
                    <a:pt x="385" y="64"/>
                  </a:lnTo>
                  <a:lnTo>
                    <a:pt x="393" y="75"/>
                  </a:lnTo>
                  <a:lnTo>
                    <a:pt x="400" y="87"/>
                  </a:lnTo>
                  <a:lnTo>
                    <a:pt x="405" y="98"/>
                  </a:lnTo>
                  <a:lnTo>
                    <a:pt x="408" y="110"/>
                  </a:lnTo>
                  <a:lnTo>
                    <a:pt x="409" y="122"/>
                  </a:lnTo>
                  <a:lnTo>
                    <a:pt x="408" y="133"/>
                  </a:lnTo>
                  <a:lnTo>
                    <a:pt x="405" y="145"/>
                  </a:lnTo>
                  <a:lnTo>
                    <a:pt x="399" y="155"/>
                  </a:lnTo>
                  <a:lnTo>
                    <a:pt x="390" y="164"/>
                  </a:lnTo>
                  <a:lnTo>
                    <a:pt x="377" y="174"/>
                  </a:lnTo>
                  <a:lnTo>
                    <a:pt x="361" y="181"/>
                  </a:lnTo>
                  <a:lnTo>
                    <a:pt x="343" y="188"/>
                  </a:lnTo>
                  <a:lnTo>
                    <a:pt x="320" y="193"/>
                  </a:lnTo>
                  <a:lnTo>
                    <a:pt x="294" y="197"/>
                  </a:lnTo>
                  <a:lnTo>
                    <a:pt x="290" y="200"/>
                  </a:lnTo>
                  <a:lnTo>
                    <a:pt x="287" y="202"/>
                  </a:lnTo>
                  <a:lnTo>
                    <a:pt x="283" y="202"/>
                  </a:lnTo>
                  <a:lnTo>
                    <a:pt x="278" y="203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" name="Freeform 28"/>
            <p:cNvSpPr>
              <a:spLocks noEditPoints="1"/>
            </p:cNvSpPr>
            <p:nvPr userDrawn="1"/>
          </p:nvSpPr>
          <p:spPr bwMode="auto">
            <a:xfrm>
              <a:off x="4999" y="3642"/>
              <a:ext cx="98" cy="117"/>
            </a:xfrm>
            <a:custGeom>
              <a:avLst/>
              <a:gdLst/>
              <a:ahLst/>
              <a:cxnLst>
                <a:cxn ang="0">
                  <a:pos x="398" y="798"/>
                </a:cxn>
                <a:cxn ang="0">
                  <a:pos x="473" y="736"/>
                </a:cxn>
                <a:cxn ang="0">
                  <a:pos x="460" y="679"/>
                </a:cxn>
                <a:cxn ang="0">
                  <a:pos x="365" y="703"/>
                </a:cxn>
                <a:cxn ang="0">
                  <a:pos x="331" y="701"/>
                </a:cxn>
                <a:cxn ang="0">
                  <a:pos x="255" y="773"/>
                </a:cxn>
                <a:cxn ang="0">
                  <a:pos x="117" y="906"/>
                </a:cxn>
                <a:cxn ang="0">
                  <a:pos x="29" y="895"/>
                </a:cxn>
                <a:cxn ang="0">
                  <a:pos x="52" y="744"/>
                </a:cxn>
                <a:cxn ang="0">
                  <a:pos x="3" y="510"/>
                </a:cxn>
                <a:cxn ang="0">
                  <a:pos x="19" y="428"/>
                </a:cxn>
                <a:cxn ang="0">
                  <a:pos x="175" y="273"/>
                </a:cxn>
                <a:cxn ang="0">
                  <a:pos x="173" y="228"/>
                </a:cxn>
                <a:cxn ang="0">
                  <a:pos x="234" y="370"/>
                </a:cxn>
                <a:cxn ang="0">
                  <a:pos x="215" y="599"/>
                </a:cxn>
                <a:cxn ang="0">
                  <a:pos x="224" y="696"/>
                </a:cxn>
                <a:cxn ang="0">
                  <a:pos x="294" y="537"/>
                </a:cxn>
                <a:cxn ang="0">
                  <a:pos x="280" y="272"/>
                </a:cxn>
                <a:cxn ang="0">
                  <a:pos x="326" y="217"/>
                </a:cxn>
                <a:cxn ang="0">
                  <a:pos x="394" y="279"/>
                </a:cxn>
                <a:cxn ang="0">
                  <a:pos x="453" y="219"/>
                </a:cxn>
                <a:cxn ang="0">
                  <a:pos x="357" y="173"/>
                </a:cxn>
                <a:cxn ang="0">
                  <a:pos x="369" y="113"/>
                </a:cxn>
                <a:cxn ang="0">
                  <a:pos x="464" y="32"/>
                </a:cxn>
                <a:cxn ang="0">
                  <a:pos x="555" y="73"/>
                </a:cxn>
                <a:cxn ang="0">
                  <a:pos x="740" y="106"/>
                </a:cxn>
                <a:cxn ang="0">
                  <a:pos x="728" y="256"/>
                </a:cxn>
                <a:cxn ang="0">
                  <a:pos x="586" y="532"/>
                </a:cxn>
                <a:cxn ang="0">
                  <a:pos x="541" y="613"/>
                </a:cxn>
                <a:cxn ang="0">
                  <a:pos x="675" y="591"/>
                </a:cxn>
                <a:cxn ang="0">
                  <a:pos x="673" y="677"/>
                </a:cxn>
                <a:cxn ang="0">
                  <a:pos x="574" y="768"/>
                </a:cxn>
                <a:cxn ang="0">
                  <a:pos x="536" y="856"/>
                </a:cxn>
                <a:cxn ang="0">
                  <a:pos x="786" y="777"/>
                </a:cxn>
                <a:cxn ang="0">
                  <a:pos x="727" y="880"/>
                </a:cxn>
                <a:cxn ang="0">
                  <a:pos x="589" y="914"/>
                </a:cxn>
                <a:cxn ang="0">
                  <a:pos x="515" y="884"/>
                </a:cxn>
                <a:cxn ang="0">
                  <a:pos x="417" y="919"/>
                </a:cxn>
                <a:cxn ang="0">
                  <a:pos x="337" y="930"/>
                </a:cxn>
                <a:cxn ang="0">
                  <a:pos x="282" y="848"/>
                </a:cxn>
                <a:cxn ang="0">
                  <a:pos x="388" y="808"/>
                </a:cxn>
                <a:cxn ang="0">
                  <a:pos x="31" y="498"/>
                </a:cxn>
                <a:cxn ang="0">
                  <a:pos x="120" y="444"/>
                </a:cxn>
                <a:cxn ang="0">
                  <a:pos x="73" y="621"/>
                </a:cxn>
                <a:cxn ang="0">
                  <a:pos x="363" y="527"/>
                </a:cxn>
                <a:cxn ang="0">
                  <a:pos x="481" y="598"/>
                </a:cxn>
                <a:cxn ang="0">
                  <a:pos x="403" y="461"/>
                </a:cxn>
                <a:cxn ang="0">
                  <a:pos x="394" y="357"/>
                </a:cxn>
                <a:cxn ang="0">
                  <a:pos x="444" y="349"/>
                </a:cxn>
                <a:cxn ang="0">
                  <a:pos x="463" y="419"/>
                </a:cxn>
                <a:cxn ang="0">
                  <a:pos x="525" y="395"/>
                </a:cxn>
                <a:cxn ang="0">
                  <a:pos x="564" y="348"/>
                </a:cxn>
                <a:cxn ang="0">
                  <a:pos x="535" y="409"/>
                </a:cxn>
                <a:cxn ang="0">
                  <a:pos x="524" y="227"/>
                </a:cxn>
                <a:cxn ang="0">
                  <a:pos x="520" y="189"/>
                </a:cxn>
                <a:cxn ang="0">
                  <a:pos x="584" y="141"/>
                </a:cxn>
                <a:cxn ang="0">
                  <a:pos x="654" y="218"/>
                </a:cxn>
                <a:cxn ang="0">
                  <a:pos x="168" y="109"/>
                </a:cxn>
                <a:cxn ang="0">
                  <a:pos x="53" y="77"/>
                </a:cxn>
                <a:cxn ang="0">
                  <a:pos x="79" y="0"/>
                </a:cxn>
                <a:cxn ang="0">
                  <a:pos x="175" y="86"/>
                </a:cxn>
              </a:cxnLst>
              <a:rect l="0" t="0" r="r" b="b"/>
              <a:pathLst>
                <a:path w="789" h="938">
                  <a:moveTo>
                    <a:pt x="367" y="734"/>
                  </a:moveTo>
                  <a:lnTo>
                    <a:pt x="370" y="734"/>
                  </a:lnTo>
                  <a:lnTo>
                    <a:pt x="374" y="735"/>
                  </a:lnTo>
                  <a:lnTo>
                    <a:pt x="377" y="737"/>
                  </a:lnTo>
                  <a:lnTo>
                    <a:pt x="379" y="739"/>
                  </a:lnTo>
                  <a:lnTo>
                    <a:pt x="383" y="745"/>
                  </a:lnTo>
                  <a:lnTo>
                    <a:pt x="385" y="752"/>
                  </a:lnTo>
                  <a:lnTo>
                    <a:pt x="389" y="769"/>
                  </a:lnTo>
                  <a:lnTo>
                    <a:pt x="392" y="785"/>
                  </a:lnTo>
                  <a:lnTo>
                    <a:pt x="394" y="793"/>
                  </a:lnTo>
                  <a:lnTo>
                    <a:pt x="398" y="798"/>
                  </a:lnTo>
                  <a:lnTo>
                    <a:pt x="400" y="801"/>
                  </a:lnTo>
                  <a:lnTo>
                    <a:pt x="403" y="802"/>
                  </a:lnTo>
                  <a:lnTo>
                    <a:pt x="406" y="803"/>
                  </a:lnTo>
                  <a:lnTo>
                    <a:pt x="409" y="803"/>
                  </a:lnTo>
                  <a:lnTo>
                    <a:pt x="413" y="802"/>
                  </a:lnTo>
                  <a:lnTo>
                    <a:pt x="417" y="801"/>
                  </a:lnTo>
                  <a:lnTo>
                    <a:pt x="423" y="798"/>
                  </a:lnTo>
                  <a:lnTo>
                    <a:pt x="428" y="795"/>
                  </a:lnTo>
                  <a:lnTo>
                    <a:pt x="441" y="784"/>
                  </a:lnTo>
                  <a:lnTo>
                    <a:pt x="458" y="770"/>
                  </a:lnTo>
                  <a:lnTo>
                    <a:pt x="473" y="736"/>
                  </a:lnTo>
                  <a:lnTo>
                    <a:pt x="483" y="709"/>
                  </a:lnTo>
                  <a:lnTo>
                    <a:pt x="486" y="698"/>
                  </a:lnTo>
                  <a:lnTo>
                    <a:pt x="487" y="690"/>
                  </a:lnTo>
                  <a:lnTo>
                    <a:pt x="486" y="684"/>
                  </a:lnTo>
                  <a:lnTo>
                    <a:pt x="484" y="679"/>
                  </a:lnTo>
                  <a:lnTo>
                    <a:pt x="483" y="678"/>
                  </a:lnTo>
                  <a:lnTo>
                    <a:pt x="481" y="677"/>
                  </a:lnTo>
                  <a:lnTo>
                    <a:pt x="478" y="676"/>
                  </a:lnTo>
                  <a:lnTo>
                    <a:pt x="476" y="676"/>
                  </a:lnTo>
                  <a:lnTo>
                    <a:pt x="468" y="677"/>
                  </a:lnTo>
                  <a:lnTo>
                    <a:pt x="460" y="679"/>
                  </a:lnTo>
                  <a:lnTo>
                    <a:pt x="449" y="683"/>
                  </a:lnTo>
                  <a:lnTo>
                    <a:pt x="436" y="689"/>
                  </a:lnTo>
                  <a:lnTo>
                    <a:pt x="423" y="696"/>
                  </a:lnTo>
                  <a:lnTo>
                    <a:pt x="406" y="705"/>
                  </a:lnTo>
                  <a:lnTo>
                    <a:pt x="396" y="706"/>
                  </a:lnTo>
                  <a:lnTo>
                    <a:pt x="387" y="705"/>
                  </a:lnTo>
                  <a:lnTo>
                    <a:pt x="380" y="702"/>
                  </a:lnTo>
                  <a:lnTo>
                    <a:pt x="372" y="701"/>
                  </a:lnTo>
                  <a:lnTo>
                    <a:pt x="369" y="701"/>
                  </a:lnTo>
                  <a:lnTo>
                    <a:pt x="367" y="701"/>
                  </a:lnTo>
                  <a:lnTo>
                    <a:pt x="365" y="703"/>
                  </a:lnTo>
                  <a:lnTo>
                    <a:pt x="364" y="705"/>
                  </a:lnTo>
                  <a:lnTo>
                    <a:pt x="363" y="708"/>
                  </a:lnTo>
                  <a:lnTo>
                    <a:pt x="362" y="712"/>
                  </a:lnTo>
                  <a:lnTo>
                    <a:pt x="362" y="717"/>
                  </a:lnTo>
                  <a:lnTo>
                    <a:pt x="363" y="723"/>
                  </a:lnTo>
                  <a:lnTo>
                    <a:pt x="358" y="717"/>
                  </a:lnTo>
                  <a:lnTo>
                    <a:pt x="353" y="712"/>
                  </a:lnTo>
                  <a:lnTo>
                    <a:pt x="347" y="708"/>
                  </a:lnTo>
                  <a:lnTo>
                    <a:pt x="342" y="705"/>
                  </a:lnTo>
                  <a:lnTo>
                    <a:pt x="336" y="702"/>
                  </a:lnTo>
                  <a:lnTo>
                    <a:pt x="331" y="701"/>
                  </a:lnTo>
                  <a:lnTo>
                    <a:pt x="326" y="701"/>
                  </a:lnTo>
                  <a:lnTo>
                    <a:pt x="320" y="701"/>
                  </a:lnTo>
                  <a:lnTo>
                    <a:pt x="315" y="703"/>
                  </a:lnTo>
                  <a:lnTo>
                    <a:pt x="310" y="706"/>
                  </a:lnTo>
                  <a:lnTo>
                    <a:pt x="305" y="709"/>
                  </a:lnTo>
                  <a:lnTo>
                    <a:pt x="301" y="713"/>
                  </a:lnTo>
                  <a:lnTo>
                    <a:pt x="290" y="722"/>
                  </a:lnTo>
                  <a:lnTo>
                    <a:pt x="281" y="732"/>
                  </a:lnTo>
                  <a:lnTo>
                    <a:pt x="271" y="745"/>
                  </a:lnTo>
                  <a:lnTo>
                    <a:pt x="263" y="758"/>
                  </a:lnTo>
                  <a:lnTo>
                    <a:pt x="255" y="773"/>
                  </a:lnTo>
                  <a:lnTo>
                    <a:pt x="247" y="786"/>
                  </a:lnTo>
                  <a:lnTo>
                    <a:pt x="234" y="813"/>
                  </a:lnTo>
                  <a:lnTo>
                    <a:pt x="223" y="834"/>
                  </a:lnTo>
                  <a:lnTo>
                    <a:pt x="215" y="842"/>
                  </a:lnTo>
                  <a:lnTo>
                    <a:pt x="206" y="853"/>
                  </a:lnTo>
                  <a:lnTo>
                    <a:pt x="193" y="862"/>
                  </a:lnTo>
                  <a:lnTo>
                    <a:pt x="180" y="872"/>
                  </a:lnTo>
                  <a:lnTo>
                    <a:pt x="165" y="883"/>
                  </a:lnTo>
                  <a:lnTo>
                    <a:pt x="149" y="891"/>
                  </a:lnTo>
                  <a:lnTo>
                    <a:pt x="134" y="899"/>
                  </a:lnTo>
                  <a:lnTo>
                    <a:pt x="117" y="906"/>
                  </a:lnTo>
                  <a:lnTo>
                    <a:pt x="101" y="912"/>
                  </a:lnTo>
                  <a:lnTo>
                    <a:pt x="86" y="915"/>
                  </a:lnTo>
                  <a:lnTo>
                    <a:pt x="78" y="916"/>
                  </a:lnTo>
                  <a:lnTo>
                    <a:pt x="71" y="916"/>
                  </a:lnTo>
                  <a:lnTo>
                    <a:pt x="64" y="916"/>
                  </a:lnTo>
                  <a:lnTo>
                    <a:pt x="56" y="914"/>
                  </a:lnTo>
                  <a:lnTo>
                    <a:pt x="50" y="912"/>
                  </a:lnTo>
                  <a:lnTo>
                    <a:pt x="45" y="910"/>
                  </a:lnTo>
                  <a:lnTo>
                    <a:pt x="39" y="905"/>
                  </a:lnTo>
                  <a:lnTo>
                    <a:pt x="34" y="901"/>
                  </a:lnTo>
                  <a:lnTo>
                    <a:pt x="29" y="895"/>
                  </a:lnTo>
                  <a:lnTo>
                    <a:pt x="25" y="889"/>
                  </a:lnTo>
                  <a:lnTo>
                    <a:pt x="22" y="882"/>
                  </a:lnTo>
                  <a:lnTo>
                    <a:pt x="19" y="873"/>
                  </a:lnTo>
                  <a:lnTo>
                    <a:pt x="21" y="858"/>
                  </a:lnTo>
                  <a:lnTo>
                    <a:pt x="24" y="843"/>
                  </a:lnTo>
                  <a:lnTo>
                    <a:pt x="27" y="830"/>
                  </a:lnTo>
                  <a:lnTo>
                    <a:pt x="31" y="817"/>
                  </a:lnTo>
                  <a:lnTo>
                    <a:pt x="39" y="793"/>
                  </a:lnTo>
                  <a:lnTo>
                    <a:pt x="47" y="769"/>
                  </a:lnTo>
                  <a:lnTo>
                    <a:pt x="49" y="756"/>
                  </a:lnTo>
                  <a:lnTo>
                    <a:pt x="52" y="744"/>
                  </a:lnTo>
                  <a:lnTo>
                    <a:pt x="54" y="730"/>
                  </a:lnTo>
                  <a:lnTo>
                    <a:pt x="55" y="716"/>
                  </a:lnTo>
                  <a:lnTo>
                    <a:pt x="54" y="700"/>
                  </a:lnTo>
                  <a:lnTo>
                    <a:pt x="53" y="684"/>
                  </a:lnTo>
                  <a:lnTo>
                    <a:pt x="51" y="666"/>
                  </a:lnTo>
                  <a:lnTo>
                    <a:pt x="47" y="648"/>
                  </a:lnTo>
                  <a:lnTo>
                    <a:pt x="34" y="608"/>
                  </a:lnTo>
                  <a:lnTo>
                    <a:pt x="22" y="574"/>
                  </a:lnTo>
                  <a:lnTo>
                    <a:pt x="13" y="546"/>
                  </a:lnTo>
                  <a:lnTo>
                    <a:pt x="6" y="521"/>
                  </a:lnTo>
                  <a:lnTo>
                    <a:pt x="3" y="510"/>
                  </a:lnTo>
                  <a:lnTo>
                    <a:pt x="2" y="499"/>
                  </a:lnTo>
                  <a:lnTo>
                    <a:pt x="0" y="490"/>
                  </a:lnTo>
                  <a:lnTo>
                    <a:pt x="0" y="482"/>
                  </a:lnTo>
                  <a:lnTo>
                    <a:pt x="0" y="474"/>
                  </a:lnTo>
                  <a:lnTo>
                    <a:pt x="0" y="466"/>
                  </a:lnTo>
                  <a:lnTo>
                    <a:pt x="2" y="459"/>
                  </a:lnTo>
                  <a:lnTo>
                    <a:pt x="4" y="452"/>
                  </a:lnTo>
                  <a:lnTo>
                    <a:pt x="6" y="446"/>
                  </a:lnTo>
                  <a:lnTo>
                    <a:pt x="10" y="439"/>
                  </a:lnTo>
                  <a:lnTo>
                    <a:pt x="14" y="433"/>
                  </a:lnTo>
                  <a:lnTo>
                    <a:pt x="19" y="428"/>
                  </a:lnTo>
                  <a:lnTo>
                    <a:pt x="30" y="416"/>
                  </a:lnTo>
                  <a:lnTo>
                    <a:pt x="46" y="403"/>
                  </a:lnTo>
                  <a:lnTo>
                    <a:pt x="85" y="374"/>
                  </a:lnTo>
                  <a:lnTo>
                    <a:pt x="138" y="336"/>
                  </a:lnTo>
                  <a:lnTo>
                    <a:pt x="145" y="326"/>
                  </a:lnTo>
                  <a:lnTo>
                    <a:pt x="152" y="316"/>
                  </a:lnTo>
                  <a:lnTo>
                    <a:pt x="159" y="307"/>
                  </a:lnTo>
                  <a:lnTo>
                    <a:pt x="164" y="297"/>
                  </a:lnTo>
                  <a:lnTo>
                    <a:pt x="169" y="289"/>
                  </a:lnTo>
                  <a:lnTo>
                    <a:pt x="172" y="281"/>
                  </a:lnTo>
                  <a:lnTo>
                    <a:pt x="175" y="273"/>
                  </a:lnTo>
                  <a:lnTo>
                    <a:pt x="177" y="264"/>
                  </a:lnTo>
                  <a:lnTo>
                    <a:pt x="181" y="251"/>
                  </a:lnTo>
                  <a:lnTo>
                    <a:pt x="182" y="238"/>
                  </a:lnTo>
                  <a:lnTo>
                    <a:pt x="182" y="229"/>
                  </a:lnTo>
                  <a:lnTo>
                    <a:pt x="181" y="222"/>
                  </a:lnTo>
                  <a:lnTo>
                    <a:pt x="180" y="220"/>
                  </a:lnTo>
                  <a:lnTo>
                    <a:pt x="178" y="218"/>
                  </a:lnTo>
                  <a:lnTo>
                    <a:pt x="177" y="218"/>
                  </a:lnTo>
                  <a:lnTo>
                    <a:pt x="176" y="218"/>
                  </a:lnTo>
                  <a:lnTo>
                    <a:pt x="174" y="221"/>
                  </a:lnTo>
                  <a:lnTo>
                    <a:pt x="173" y="228"/>
                  </a:lnTo>
                  <a:lnTo>
                    <a:pt x="173" y="241"/>
                  </a:lnTo>
                  <a:lnTo>
                    <a:pt x="175" y="256"/>
                  </a:lnTo>
                  <a:lnTo>
                    <a:pt x="180" y="278"/>
                  </a:lnTo>
                  <a:lnTo>
                    <a:pt x="187" y="305"/>
                  </a:lnTo>
                  <a:lnTo>
                    <a:pt x="196" y="314"/>
                  </a:lnTo>
                  <a:lnTo>
                    <a:pt x="205" y="322"/>
                  </a:lnTo>
                  <a:lnTo>
                    <a:pt x="212" y="332"/>
                  </a:lnTo>
                  <a:lnTo>
                    <a:pt x="219" y="341"/>
                  </a:lnTo>
                  <a:lnTo>
                    <a:pt x="224" y="350"/>
                  </a:lnTo>
                  <a:lnTo>
                    <a:pt x="230" y="361"/>
                  </a:lnTo>
                  <a:lnTo>
                    <a:pt x="234" y="370"/>
                  </a:lnTo>
                  <a:lnTo>
                    <a:pt x="237" y="379"/>
                  </a:lnTo>
                  <a:lnTo>
                    <a:pt x="239" y="390"/>
                  </a:lnTo>
                  <a:lnTo>
                    <a:pt x="240" y="400"/>
                  </a:lnTo>
                  <a:lnTo>
                    <a:pt x="241" y="410"/>
                  </a:lnTo>
                  <a:lnTo>
                    <a:pt x="242" y="420"/>
                  </a:lnTo>
                  <a:lnTo>
                    <a:pt x="241" y="441"/>
                  </a:lnTo>
                  <a:lnTo>
                    <a:pt x="239" y="462"/>
                  </a:lnTo>
                  <a:lnTo>
                    <a:pt x="232" y="507"/>
                  </a:lnTo>
                  <a:lnTo>
                    <a:pt x="222" y="552"/>
                  </a:lnTo>
                  <a:lnTo>
                    <a:pt x="218" y="575"/>
                  </a:lnTo>
                  <a:lnTo>
                    <a:pt x="215" y="599"/>
                  </a:lnTo>
                  <a:lnTo>
                    <a:pt x="213" y="623"/>
                  </a:lnTo>
                  <a:lnTo>
                    <a:pt x="213" y="648"/>
                  </a:lnTo>
                  <a:lnTo>
                    <a:pt x="211" y="672"/>
                  </a:lnTo>
                  <a:lnTo>
                    <a:pt x="211" y="689"/>
                  </a:lnTo>
                  <a:lnTo>
                    <a:pt x="211" y="695"/>
                  </a:lnTo>
                  <a:lnTo>
                    <a:pt x="212" y="699"/>
                  </a:lnTo>
                  <a:lnTo>
                    <a:pt x="214" y="701"/>
                  </a:lnTo>
                  <a:lnTo>
                    <a:pt x="216" y="702"/>
                  </a:lnTo>
                  <a:lnTo>
                    <a:pt x="219" y="701"/>
                  </a:lnTo>
                  <a:lnTo>
                    <a:pt x="221" y="699"/>
                  </a:lnTo>
                  <a:lnTo>
                    <a:pt x="224" y="696"/>
                  </a:lnTo>
                  <a:lnTo>
                    <a:pt x="229" y="692"/>
                  </a:lnTo>
                  <a:lnTo>
                    <a:pt x="236" y="682"/>
                  </a:lnTo>
                  <a:lnTo>
                    <a:pt x="244" y="667"/>
                  </a:lnTo>
                  <a:lnTo>
                    <a:pt x="253" y="651"/>
                  </a:lnTo>
                  <a:lnTo>
                    <a:pt x="261" y="632"/>
                  </a:lnTo>
                  <a:lnTo>
                    <a:pt x="269" y="613"/>
                  </a:lnTo>
                  <a:lnTo>
                    <a:pt x="277" y="595"/>
                  </a:lnTo>
                  <a:lnTo>
                    <a:pt x="283" y="576"/>
                  </a:lnTo>
                  <a:lnTo>
                    <a:pt x="289" y="561"/>
                  </a:lnTo>
                  <a:lnTo>
                    <a:pt x="292" y="547"/>
                  </a:lnTo>
                  <a:lnTo>
                    <a:pt x="294" y="537"/>
                  </a:lnTo>
                  <a:lnTo>
                    <a:pt x="297" y="516"/>
                  </a:lnTo>
                  <a:lnTo>
                    <a:pt x="299" y="495"/>
                  </a:lnTo>
                  <a:lnTo>
                    <a:pt x="299" y="475"/>
                  </a:lnTo>
                  <a:lnTo>
                    <a:pt x="298" y="453"/>
                  </a:lnTo>
                  <a:lnTo>
                    <a:pt x="294" y="411"/>
                  </a:lnTo>
                  <a:lnTo>
                    <a:pt x="288" y="371"/>
                  </a:lnTo>
                  <a:lnTo>
                    <a:pt x="285" y="350"/>
                  </a:lnTo>
                  <a:lnTo>
                    <a:pt x="282" y="331"/>
                  </a:lnTo>
                  <a:lnTo>
                    <a:pt x="281" y="310"/>
                  </a:lnTo>
                  <a:lnTo>
                    <a:pt x="280" y="290"/>
                  </a:lnTo>
                  <a:lnTo>
                    <a:pt x="280" y="272"/>
                  </a:lnTo>
                  <a:lnTo>
                    <a:pt x="282" y="252"/>
                  </a:lnTo>
                  <a:lnTo>
                    <a:pt x="284" y="243"/>
                  </a:lnTo>
                  <a:lnTo>
                    <a:pt x="286" y="233"/>
                  </a:lnTo>
                  <a:lnTo>
                    <a:pt x="288" y="224"/>
                  </a:lnTo>
                  <a:lnTo>
                    <a:pt x="292" y="214"/>
                  </a:lnTo>
                  <a:lnTo>
                    <a:pt x="298" y="213"/>
                  </a:lnTo>
                  <a:lnTo>
                    <a:pt x="305" y="212"/>
                  </a:lnTo>
                  <a:lnTo>
                    <a:pt x="311" y="212"/>
                  </a:lnTo>
                  <a:lnTo>
                    <a:pt x="316" y="213"/>
                  </a:lnTo>
                  <a:lnTo>
                    <a:pt x="320" y="215"/>
                  </a:lnTo>
                  <a:lnTo>
                    <a:pt x="326" y="217"/>
                  </a:lnTo>
                  <a:lnTo>
                    <a:pt x="329" y="220"/>
                  </a:lnTo>
                  <a:lnTo>
                    <a:pt x="333" y="223"/>
                  </a:lnTo>
                  <a:lnTo>
                    <a:pt x="345" y="241"/>
                  </a:lnTo>
                  <a:lnTo>
                    <a:pt x="357" y="259"/>
                  </a:lnTo>
                  <a:lnTo>
                    <a:pt x="363" y="267"/>
                  </a:lnTo>
                  <a:lnTo>
                    <a:pt x="369" y="274"/>
                  </a:lnTo>
                  <a:lnTo>
                    <a:pt x="374" y="276"/>
                  </a:lnTo>
                  <a:lnTo>
                    <a:pt x="378" y="278"/>
                  </a:lnTo>
                  <a:lnTo>
                    <a:pt x="383" y="279"/>
                  </a:lnTo>
                  <a:lnTo>
                    <a:pt x="388" y="280"/>
                  </a:lnTo>
                  <a:lnTo>
                    <a:pt x="394" y="279"/>
                  </a:lnTo>
                  <a:lnTo>
                    <a:pt x="401" y="278"/>
                  </a:lnTo>
                  <a:lnTo>
                    <a:pt x="408" y="275"/>
                  </a:lnTo>
                  <a:lnTo>
                    <a:pt x="416" y="272"/>
                  </a:lnTo>
                  <a:lnTo>
                    <a:pt x="425" y="266"/>
                  </a:lnTo>
                  <a:lnTo>
                    <a:pt x="434" y="260"/>
                  </a:lnTo>
                  <a:lnTo>
                    <a:pt x="444" y="253"/>
                  </a:lnTo>
                  <a:lnTo>
                    <a:pt x="456" y="244"/>
                  </a:lnTo>
                  <a:lnTo>
                    <a:pt x="456" y="236"/>
                  </a:lnTo>
                  <a:lnTo>
                    <a:pt x="456" y="230"/>
                  </a:lnTo>
                  <a:lnTo>
                    <a:pt x="455" y="224"/>
                  </a:lnTo>
                  <a:lnTo>
                    <a:pt x="453" y="219"/>
                  </a:lnTo>
                  <a:lnTo>
                    <a:pt x="450" y="214"/>
                  </a:lnTo>
                  <a:lnTo>
                    <a:pt x="447" y="209"/>
                  </a:lnTo>
                  <a:lnTo>
                    <a:pt x="442" y="205"/>
                  </a:lnTo>
                  <a:lnTo>
                    <a:pt x="438" y="202"/>
                  </a:lnTo>
                  <a:lnTo>
                    <a:pt x="428" y="196"/>
                  </a:lnTo>
                  <a:lnTo>
                    <a:pt x="416" y="192"/>
                  </a:lnTo>
                  <a:lnTo>
                    <a:pt x="404" y="188"/>
                  </a:lnTo>
                  <a:lnTo>
                    <a:pt x="391" y="185"/>
                  </a:lnTo>
                  <a:lnTo>
                    <a:pt x="379" y="181"/>
                  </a:lnTo>
                  <a:lnTo>
                    <a:pt x="367" y="177"/>
                  </a:lnTo>
                  <a:lnTo>
                    <a:pt x="357" y="173"/>
                  </a:lnTo>
                  <a:lnTo>
                    <a:pt x="349" y="168"/>
                  </a:lnTo>
                  <a:lnTo>
                    <a:pt x="345" y="165"/>
                  </a:lnTo>
                  <a:lnTo>
                    <a:pt x="343" y="162"/>
                  </a:lnTo>
                  <a:lnTo>
                    <a:pt x="341" y="158"/>
                  </a:lnTo>
                  <a:lnTo>
                    <a:pt x="341" y="154"/>
                  </a:lnTo>
                  <a:lnTo>
                    <a:pt x="341" y="149"/>
                  </a:lnTo>
                  <a:lnTo>
                    <a:pt x="342" y="143"/>
                  </a:lnTo>
                  <a:lnTo>
                    <a:pt x="344" y="138"/>
                  </a:lnTo>
                  <a:lnTo>
                    <a:pt x="347" y="131"/>
                  </a:lnTo>
                  <a:lnTo>
                    <a:pt x="359" y="122"/>
                  </a:lnTo>
                  <a:lnTo>
                    <a:pt x="369" y="113"/>
                  </a:lnTo>
                  <a:lnTo>
                    <a:pt x="379" y="103"/>
                  </a:lnTo>
                  <a:lnTo>
                    <a:pt x="388" y="91"/>
                  </a:lnTo>
                  <a:lnTo>
                    <a:pt x="405" y="71"/>
                  </a:lnTo>
                  <a:lnTo>
                    <a:pt x="422" y="51"/>
                  </a:lnTo>
                  <a:lnTo>
                    <a:pt x="430" y="44"/>
                  </a:lnTo>
                  <a:lnTo>
                    <a:pt x="439" y="38"/>
                  </a:lnTo>
                  <a:lnTo>
                    <a:pt x="443" y="35"/>
                  </a:lnTo>
                  <a:lnTo>
                    <a:pt x="449" y="33"/>
                  </a:lnTo>
                  <a:lnTo>
                    <a:pt x="454" y="32"/>
                  </a:lnTo>
                  <a:lnTo>
                    <a:pt x="459" y="32"/>
                  </a:lnTo>
                  <a:lnTo>
                    <a:pt x="464" y="32"/>
                  </a:lnTo>
                  <a:lnTo>
                    <a:pt x="471" y="33"/>
                  </a:lnTo>
                  <a:lnTo>
                    <a:pt x="477" y="35"/>
                  </a:lnTo>
                  <a:lnTo>
                    <a:pt x="483" y="39"/>
                  </a:lnTo>
                  <a:lnTo>
                    <a:pt x="490" y="42"/>
                  </a:lnTo>
                  <a:lnTo>
                    <a:pt x="498" y="47"/>
                  </a:lnTo>
                  <a:lnTo>
                    <a:pt x="505" y="52"/>
                  </a:lnTo>
                  <a:lnTo>
                    <a:pt x="513" y="58"/>
                  </a:lnTo>
                  <a:lnTo>
                    <a:pt x="524" y="63"/>
                  </a:lnTo>
                  <a:lnTo>
                    <a:pt x="533" y="68"/>
                  </a:lnTo>
                  <a:lnTo>
                    <a:pt x="544" y="71"/>
                  </a:lnTo>
                  <a:lnTo>
                    <a:pt x="555" y="73"/>
                  </a:lnTo>
                  <a:lnTo>
                    <a:pt x="577" y="76"/>
                  </a:lnTo>
                  <a:lnTo>
                    <a:pt x="600" y="78"/>
                  </a:lnTo>
                  <a:lnTo>
                    <a:pt x="646" y="79"/>
                  </a:lnTo>
                  <a:lnTo>
                    <a:pt x="687" y="81"/>
                  </a:lnTo>
                  <a:lnTo>
                    <a:pt x="697" y="83"/>
                  </a:lnTo>
                  <a:lnTo>
                    <a:pt x="705" y="85"/>
                  </a:lnTo>
                  <a:lnTo>
                    <a:pt x="714" y="88"/>
                  </a:lnTo>
                  <a:lnTo>
                    <a:pt x="722" y="91"/>
                  </a:lnTo>
                  <a:lnTo>
                    <a:pt x="728" y="96"/>
                  </a:lnTo>
                  <a:lnTo>
                    <a:pt x="734" y="100"/>
                  </a:lnTo>
                  <a:lnTo>
                    <a:pt x="740" y="106"/>
                  </a:lnTo>
                  <a:lnTo>
                    <a:pt x="744" y="113"/>
                  </a:lnTo>
                  <a:lnTo>
                    <a:pt x="747" y="120"/>
                  </a:lnTo>
                  <a:lnTo>
                    <a:pt x="749" y="130"/>
                  </a:lnTo>
                  <a:lnTo>
                    <a:pt x="750" y="140"/>
                  </a:lnTo>
                  <a:lnTo>
                    <a:pt x="750" y="151"/>
                  </a:lnTo>
                  <a:lnTo>
                    <a:pt x="749" y="165"/>
                  </a:lnTo>
                  <a:lnTo>
                    <a:pt x="747" y="178"/>
                  </a:lnTo>
                  <a:lnTo>
                    <a:pt x="743" y="195"/>
                  </a:lnTo>
                  <a:lnTo>
                    <a:pt x="738" y="213"/>
                  </a:lnTo>
                  <a:lnTo>
                    <a:pt x="734" y="233"/>
                  </a:lnTo>
                  <a:lnTo>
                    <a:pt x="728" y="256"/>
                  </a:lnTo>
                  <a:lnTo>
                    <a:pt x="721" y="280"/>
                  </a:lnTo>
                  <a:lnTo>
                    <a:pt x="711" y="305"/>
                  </a:lnTo>
                  <a:lnTo>
                    <a:pt x="701" y="331"/>
                  </a:lnTo>
                  <a:lnTo>
                    <a:pt x="690" y="357"/>
                  </a:lnTo>
                  <a:lnTo>
                    <a:pt x="677" y="383"/>
                  </a:lnTo>
                  <a:lnTo>
                    <a:pt x="663" y="409"/>
                  </a:lnTo>
                  <a:lnTo>
                    <a:pt x="649" y="436"/>
                  </a:lnTo>
                  <a:lnTo>
                    <a:pt x="633" y="461"/>
                  </a:lnTo>
                  <a:lnTo>
                    <a:pt x="618" y="486"/>
                  </a:lnTo>
                  <a:lnTo>
                    <a:pt x="602" y="510"/>
                  </a:lnTo>
                  <a:lnTo>
                    <a:pt x="586" y="532"/>
                  </a:lnTo>
                  <a:lnTo>
                    <a:pt x="570" y="551"/>
                  </a:lnTo>
                  <a:lnTo>
                    <a:pt x="554" y="569"/>
                  </a:lnTo>
                  <a:lnTo>
                    <a:pt x="538" y="583"/>
                  </a:lnTo>
                  <a:lnTo>
                    <a:pt x="535" y="591"/>
                  </a:lnTo>
                  <a:lnTo>
                    <a:pt x="533" y="597"/>
                  </a:lnTo>
                  <a:lnTo>
                    <a:pt x="532" y="602"/>
                  </a:lnTo>
                  <a:lnTo>
                    <a:pt x="532" y="606"/>
                  </a:lnTo>
                  <a:lnTo>
                    <a:pt x="533" y="609"/>
                  </a:lnTo>
                  <a:lnTo>
                    <a:pt x="535" y="611"/>
                  </a:lnTo>
                  <a:lnTo>
                    <a:pt x="538" y="612"/>
                  </a:lnTo>
                  <a:lnTo>
                    <a:pt x="541" y="613"/>
                  </a:lnTo>
                  <a:lnTo>
                    <a:pt x="551" y="612"/>
                  </a:lnTo>
                  <a:lnTo>
                    <a:pt x="562" y="610"/>
                  </a:lnTo>
                  <a:lnTo>
                    <a:pt x="576" y="606"/>
                  </a:lnTo>
                  <a:lnTo>
                    <a:pt x="590" y="601"/>
                  </a:lnTo>
                  <a:lnTo>
                    <a:pt x="606" y="597"/>
                  </a:lnTo>
                  <a:lnTo>
                    <a:pt x="623" y="593"/>
                  </a:lnTo>
                  <a:lnTo>
                    <a:pt x="638" y="590"/>
                  </a:lnTo>
                  <a:lnTo>
                    <a:pt x="654" y="587"/>
                  </a:lnTo>
                  <a:lnTo>
                    <a:pt x="661" y="587"/>
                  </a:lnTo>
                  <a:lnTo>
                    <a:pt x="669" y="589"/>
                  </a:lnTo>
                  <a:lnTo>
                    <a:pt x="675" y="591"/>
                  </a:lnTo>
                  <a:lnTo>
                    <a:pt x="681" y="593"/>
                  </a:lnTo>
                  <a:lnTo>
                    <a:pt x="687" y="597"/>
                  </a:lnTo>
                  <a:lnTo>
                    <a:pt x="693" y="601"/>
                  </a:lnTo>
                  <a:lnTo>
                    <a:pt x="697" y="606"/>
                  </a:lnTo>
                  <a:lnTo>
                    <a:pt x="701" y="612"/>
                  </a:lnTo>
                  <a:lnTo>
                    <a:pt x="700" y="627"/>
                  </a:lnTo>
                  <a:lnTo>
                    <a:pt x="697" y="640"/>
                  </a:lnTo>
                  <a:lnTo>
                    <a:pt x="693" y="651"/>
                  </a:lnTo>
                  <a:lnTo>
                    <a:pt x="687" y="661"/>
                  </a:lnTo>
                  <a:lnTo>
                    <a:pt x="681" y="669"/>
                  </a:lnTo>
                  <a:lnTo>
                    <a:pt x="673" y="677"/>
                  </a:lnTo>
                  <a:lnTo>
                    <a:pt x="665" y="683"/>
                  </a:lnTo>
                  <a:lnTo>
                    <a:pt x="656" y="689"/>
                  </a:lnTo>
                  <a:lnTo>
                    <a:pt x="636" y="700"/>
                  </a:lnTo>
                  <a:lnTo>
                    <a:pt x="616" y="712"/>
                  </a:lnTo>
                  <a:lnTo>
                    <a:pt x="605" y="718"/>
                  </a:lnTo>
                  <a:lnTo>
                    <a:pt x="596" y="725"/>
                  </a:lnTo>
                  <a:lnTo>
                    <a:pt x="585" y="734"/>
                  </a:lnTo>
                  <a:lnTo>
                    <a:pt x="577" y="743"/>
                  </a:lnTo>
                  <a:lnTo>
                    <a:pt x="576" y="751"/>
                  </a:lnTo>
                  <a:lnTo>
                    <a:pt x="576" y="759"/>
                  </a:lnTo>
                  <a:lnTo>
                    <a:pt x="574" y="768"/>
                  </a:lnTo>
                  <a:lnTo>
                    <a:pt x="572" y="775"/>
                  </a:lnTo>
                  <a:lnTo>
                    <a:pt x="566" y="790"/>
                  </a:lnTo>
                  <a:lnTo>
                    <a:pt x="560" y="804"/>
                  </a:lnTo>
                  <a:lnTo>
                    <a:pt x="547" y="829"/>
                  </a:lnTo>
                  <a:lnTo>
                    <a:pt x="535" y="845"/>
                  </a:lnTo>
                  <a:lnTo>
                    <a:pt x="531" y="852"/>
                  </a:lnTo>
                  <a:lnTo>
                    <a:pt x="530" y="856"/>
                  </a:lnTo>
                  <a:lnTo>
                    <a:pt x="531" y="857"/>
                  </a:lnTo>
                  <a:lnTo>
                    <a:pt x="532" y="857"/>
                  </a:lnTo>
                  <a:lnTo>
                    <a:pt x="534" y="857"/>
                  </a:lnTo>
                  <a:lnTo>
                    <a:pt x="536" y="856"/>
                  </a:lnTo>
                  <a:lnTo>
                    <a:pt x="558" y="845"/>
                  </a:lnTo>
                  <a:lnTo>
                    <a:pt x="601" y="824"/>
                  </a:lnTo>
                  <a:lnTo>
                    <a:pt x="628" y="819"/>
                  </a:lnTo>
                  <a:lnTo>
                    <a:pt x="652" y="815"/>
                  </a:lnTo>
                  <a:lnTo>
                    <a:pt x="674" y="810"/>
                  </a:lnTo>
                  <a:lnTo>
                    <a:pt x="695" y="804"/>
                  </a:lnTo>
                  <a:lnTo>
                    <a:pt x="715" y="797"/>
                  </a:lnTo>
                  <a:lnTo>
                    <a:pt x="735" y="787"/>
                  </a:lnTo>
                  <a:lnTo>
                    <a:pt x="757" y="777"/>
                  </a:lnTo>
                  <a:lnTo>
                    <a:pt x="781" y="765"/>
                  </a:lnTo>
                  <a:lnTo>
                    <a:pt x="786" y="777"/>
                  </a:lnTo>
                  <a:lnTo>
                    <a:pt x="788" y="789"/>
                  </a:lnTo>
                  <a:lnTo>
                    <a:pt x="789" y="801"/>
                  </a:lnTo>
                  <a:lnTo>
                    <a:pt x="788" y="812"/>
                  </a:lnTo>
                  <a:lnTo>
                    <a:pt x="784" y="823"/>
                  </a:lnTo>
                  <a:lnTo>
                    <a:pt x="779" y="832"/>
                  </a:lnTo>
                  <a:lnTo>
                    <a:pt x="774" y="841"/>
                  </a:lnTo>
                  <a:lnTo>
                    <a:pt x="767" y="851"/>
                  </a:lnTo>
                  <a:lnTo>
                    <a:pt x="758" y="859"/>
                  </a:lnTo>
                  <a:lnTo>
                    <a:pt x="749" y="866"/>
                  </a:lnTo>
                  <a:lnTo>
                    <a:pt x="739" y="873"/>
                  </a:lnTo>
                  <a:lnTo>
                    <a:pt x="727" y="880"/>
                  </a:lnTo>
                  <a:lnTo>
                    <a:pt x="716" y="886"/>
                  </a:lnTo>
                  <a:lnTo>
                    <a:pt x="703" y="891"/>
                  </a:lnTo>
                  <a:lnTo>
                    <a:pt x="691" y="896"/>
                  </a:lnTo>
                  <a:lnTo>
                    <a:pt x="678" y="900"/>
                  </a:lnTo>
                  <a:lnTo>
                    <a:pt x="665" y="903"/>
                  </a:lnTo>
                  <a:lnTo>
                    <a:pt x="651" y="906"/>
                  </a:lnTo>
                  <a:lnTo>
                    <a:pt x="638" y="910"/>
                  </a:lnTo>
                  <a:lnTo>
                    <a:pt x="626" y="912"/>
                  </a:lnTo>
                  <a:lnTo>
                    <a:pt x="612" y="913"/>
                  </a:lnTo>
                  <a:lnTo>
                    <a:pt x="601" y="914"/>
                  </a:lnTo>
                  <a:lnTo>
                    <a:pt x="589" y="914"/>
                  </a:lnTo>
                  <a:lnTo>
                    <a:pt x="579" y="914"/>
                  </a:lnTo>
                  <a:lnTo>
                    <a:pt x="569" y="913"/>
                  </a:lnTo>
                  <a:lnTo>
                    <a:pt x="560" y="912"/>
                  </a:lnTo>
                  <a:lnTo>
                    <a:pt x="552" y="910"/>
                  </a:lnTo>
                  <a:lnTo>
                    <a:pt x="546" y="908"/>
                  </a:lnTo>
                  <a:lnTo>
                    <a:pt x="540" y="904"/>
                  </a:lnTo>
                  <a:lnTo>
                    <a:pt x="536" y="900"/>
                  </a:lnTo>
                  <a:lnTo>
                    <a:pt x="534" y="896"/>
                  </a:lnTo>
                  <a:lnTo>
                    <a:pt x="534" y="892"/>
                  </a:lnTo>
                  <a:lnTo>
                    <a:pt x="524" y="888"/>
                  </a:lnTo>
                  <a:lnTo>
                    <a:pt x="515" y="884"/>
                  </a:lnTo>
                  <a:lnTo>
                    <a:pt x="507" y="882"/>
                  </a:lnTo>
                  <a:lnTo>
                    <a:pt x="499" y="881"/>
                  </a:lnTo>
                  <a:lnTo>
                    <a:pt x="491" y="881"/>
                  </a:lnTo>
                  <a:lnTo>
                    <a:pt x="484" y="881"/>
                  </a:lnTo>
                  <a:lnTo>
                    <a:pt x="477" y="882"/>
                  </a:lnTo>
                  <a:lnTo>
                    <a:pt x="471" y="883"/>
                  </a:lnTo>
                  <a:lnTo>
                    <a:pt x="459" y="888"/>
                  </a:lnTo>
                  <a:lnTo>
                    <a:pt x="448" y="895"/>
                  </a:lnTo>
                  <a:lnTo>
                    <a:pt x="437" y="902"/>
                  </a:lnTo>
                  <a:lnTo>
                    <a:pt x="428" y="911"/>
                  </a:lnTo>
                  <a:lnTo>
                    <a:pt x="417" y="919"/>
                  </a:lnTo>
                  <a:lnTo>
                    <a:pt x="407" y="926"/>
                  </a:lnTo>
                  <a:lnTo>
                    <a:pt x="402" y="929"/>
                  </a:lnTo>
                  <a:lnTo>
                    <a:pt x="395" y="932"/>
                  </a:lnTo>
                  <a:lnTo>
                    <a:pt x="389" y="934"/>
                  </a:lnTo>
                  <a:lnTo>
                    <a:pt x="383" y="935"/>
                  </a:lnTo>
                  <a:lnTo>
                    <a:pt x="377" y="938"/>
                  </a:lnTo>
                  <a:lnTo>
                    <a:pt x="369" y="938"/>
                  </a:lnTo>
                  <a:lnTo>
                    <a:pt x="362" y="938"/>
                  </a:lnTo>
                  <a:lnTo>
                    <a:pt x="355" y="935"/>
                  </a:lnTo>
                  <a:lnTo>
                    <a:pt x="345" y="933"/>
                  </a:lnTo>
                  <a:lnTo>
                    <a:pt x="337" y="930"/>
                  </a:lnTo>
                  <a:lnTo>
                    <a:pt x="328" y="926"/>
                  </a:lnTo>
                  <a:lnTo>
                    <a:pt x="317" y="921"/>
                  </a:lnTo>
                  <a:lnTo>
                    <a:pt x="302" y="901"/>
                  </a:lnTo>
                  <a:lnTo>
                    <a:pt x="290" y="886"/>
                  </a:lnTo>
                  <a:lnTo>
                    <a:pt x="287" y="879"/>
                  </a:lnTo>
                  <a:lnTo>
                    <a:pt x="284" y="872"/>
                  </a:lnTo>
                  <a:lnTo>
                    <a:pt x="282" y="866"/>
                  </a:lnTo>
                  <a:lnTo>
                    <a:pt x="281" y="861"/>
                  </a:lnTo>
                  <a:lnTo>
                    <a:pt x="280" y="857"/>
                  </a:lnTo>
                  <a:lnTo>
                    <a:pt x="281" y="853"/>
                  </a:lnTo>
                  <a:lnTo>
                    <a:pt x="282" y="848"/>
                  </a:lnTo>
                  <a:lnTo>
                    <a:pt x="284" y="845"/>
                  </a:lnTo>
                  <a:lnTo>
                    <a:pt x="287" y="842"/>
                  </a:lnTo>
                  <a:lnTo>
                    <a:pt x="290" y="840"/>
                  </a:lnTo>
                  <a:lnTo>
                    <a:pt x="293" y="838"/>
                  </a:lnTo>
                  <a:lnTo>
                    <a:pt x="297" y="836"/>
                  </a:lnTo>
                  <a:lnTo>
                    <a:pt x="318" y="830"/>
                  </a:lnTo>
                  <a:lnTo>
                    <a:pt x="342" y="825"/>
                  </a:lnTo>
                  <a:lnTo>
                    <a:pt x="355" y="823"/>
                  </a:lnTo>
                  <a:lnTo>
                    <a:pt x="366" y="818"/>
                  </a:lnTo>
                  <a:lnTo>
                    <a:pt x="378" y="814"/>
                  </a:lnTo>
                  <a:lnTo>
                    <a:pt x="388" y="808"/>
                  </a:lnTo>
                  <a:lnTo>
                    <a:pt x="385" y="796"/>
                  </a:lnTo>
                  <a:lnTo>
                    <a:pt x="379" y="773"/>
                  </a:lnTo>
                  <a:lnTo>
                    <a:pt x="371" y="749"/>
                  </a:lnTo>
                  <a:lnTo>
                    <a:pt x="367" y="734"/>
                  </a:lnTo>
                  <a:close/>
                  <a:moveTo>
                    <a:pt x="73" y="621"/>
                  </a:moveTo>
                  <a:lnTo>
                    <a:pt x="54" y="577"/>
                  </a:lnTo>
                  <a:lnTo>
                    <a:pt x="40" y="544"/>
                  </a:lnTo>
                  <a:lnTo>
                    <a:pt x="36" y="531"/>
                  </a:lnTo>
                  <a:lnTo>
                    <a:pt x="32" y="518"/>
                  </a:lnTo>
                  <a:lnTo>
                    <a:pt x="30" y="508"/>
                  </a:lnTo>
                  <a:lnTo>
                    <a:pt x="31" y="498"/>
                  </a:lnTo>
                  <a:lnTo>
                    <a:pt x="32" y="494"/>
                  </a:lnTo>
                  <a:lnTo>
                    <a:pt x="34" y="490"/>
                  </a:lnTo>
                  <a:lnTo>
                    <a:pt x="36" y="486"/>
                  </a:lnTo>
                  <a:lnTo>
                    <a:pt x="38" y="483"/>
                  </a:lnTo>
                  <a:lnTo>
                    <a:pt x="45" y="476"/>
                  </a:lnTo>
                  <a:lnTo>
                    <a:pt x="54" y="468"/>
                  </a:lnTo>
                  <a:lnTo>
                    <a:pt x="66" y="462"/>
                  </a:lnTo>
                  <a:lnTo>
                    <a:pt x="80" y="455"/>
                  </a:lnTo>
                  <a:lnTo>
                    <a:pt x="98" y="448"/>
                  </a:lnTo>
                  <a:lnTo>
                    <a:pt x="118" y="439"/>
                  </a:lnTo>
                  <a:lnTo>
                    <a:pt x="120" y="444"/>
                  </a:lnTo>
                  <a:lnTo>
                    <a:pt x="121" y="450"/>
                  </a:lnTo>
                  <a:lnTo>
                    <a:pt x="121" y="459"/>
                  </a:lnTo>
                  <a:lnTo>
                    <a:pt x="119" y="471"/>
                  </a:lnTo>
                  <a:lnTo>
                    <a:pt x="114" y="499"/>
                  </a:lnTo>
                  <a:lnTo>
                    <a:pt x="107" y="532"/>
                  </a:lnTo>
                  <a:lnTo>
                    <a:pt x="98" y="564"/>
                  </a:lnTo>
                  <a:lnTo>
                    <a:pt x="89" y="592"/>
                  </a:lnTo>
                  <a:lnTo>
                    <a:pt x="84" y="603"/>
                  </a:lnTo>
                  <a:lnTo>
                    <a:pt x="79" y="612"/>
                  </a:lnTo>
                  <a:lnTo>
                    <a:pt x="76" y="619"/>
                  </a:lnTo>
                  <a:lnTo>
                    <a:pt x="73" y="621"/>
                  </a:lnTo>
                  <a:close/>
                  <a:moveTo>
                    <a:pt x="363" y="609"/>
                  </a:moveTo>
                  <a:lnTo>
                    <a:pt x="360" y="606"/>
                  </a:lnTo>
                  <a:lnTo>
                    <a:pt x="357" y="596"/>
                  </a:lnTo>
                  <a:lnTo>
                    <a:pt x="352" y="583"/>
                  </a:lnTo>
                  <a:lnTo>
                    <a:pt x="347" y="568"/>
                  </a:lnTo>
                  <a:lnTo>
                    <a:pt x="340" y="539"/>
                  </a:lnTo>
                  <a:lnTo>
                    <a:pt x="338" y="523"/>
                  </a:lnTo>
                  <a:lnTo>
                    <a:pt x="341" y="523"/>
                  </a:lnTo>
                  <a:lnTo>
                    <a:pt x="346" y="523"/>
                  </a:lnTo>
                  <a:lnTo>
                    <a:pt x="354" y="525"/>
                  </a:lnTo>
                  <a:lnTo>
                    <a:pt x="363" y="527"/>
                  </a:lnTo>
                  <a:lnTo>
                    <a:pt x="386" y="534"/>
                  </a:lnTo>
                  <a:lnTo>
                    <a:pt x="412" y="544"/>
                  </a:lnTo>
                  <a:lnTo>
                    <a:pt x="425" y="549"/>
                  </a:lnTo>
                  <a:lnTo>
                    <a:pt x="437" y="556"/>
                  </a:lnTo>
                  <a:lnTo>
                    <a:pt x="449" y="563"/>
                  </a:lnTo>
                  <a:lnTo>
                    <a:pt x="459" y="570"/>
                  </a:lnTo>
                  <a:lnTo>
                    <a:pt x="468" y="578"/>
                  </a:lnTo>
                  <a:lnTo>
                    <a:pt x="475" y="585"/>
                  </a:lnTo>
                  <a:lnTo>
                    <a:pt x="478" y="590"/>
                  </a:lnTo>
                  <a:lnTo>
                    <a:pt x="479" y="594"/>
                  </a:lnTo>
                  <a:lnTo>
                    <a:pt x="481" y="598"/>
                  </a:lnTo>
                  <a:lnTo>
                    <a:pt x="481" y="602"/>
                  </a:lnTo>
                  <a:lnTo>
                    <a:pt x="465" y="605"/>
                  </a:lnTo>
                  <a:lnTo>
                    <a:pt x="451" y="606"/>
                  </a:lnTo>
                  <a:lnTo>
                    <a:pt x="435" y="606"/>
                  </a:lnTo>
                  <a:lnTo>
                    <a:pt x="420" y="606"/>
                  </a:lnTo>
                  <a:lnTo>
                    <a:pt x="406" y="606"/>
                  </a:lnTo>
                  <a:lnTo>
                    <a:pt x="391" y="606"/>
                  </a:lnTo>
                  <a:lnTo>
                    <a:pt x="377" y="607"/>
                  </a:lnTo>
                  <a:lnTo>
                    <a:pt x="363" y="609"/>
                  </a:lnTo>
                  <a:close/>
                  <a:moveTo>
                    <a:pt x="404" y="465"/>
                  </a:moveTo>
                  <a:lnTo>
                    <a:pt x="403" y="461"/>
                  </a:lnTo>
                  <a:lnTo>
                    <a:pt x="402" y="456"/>
                  </a:lnTo>
                  <a:lnTo>
                    <a:pt x="401" y="449"/>
                  </a:lnTo>
                  <a:lnTo>
                    <a:pt x="402" y="441"/>
                  </a:lnTo>
                  <a:lnTo>
                    <a:pt x="402" y="426"/>
                  </a:lnTo>
                  <a:lnTo>
                    <a:pt x="401" y="413"/>
                  </a:lnTo>
                  <a:lnTo>
                    <a:pt x="396" y="401"/>
                  </a:lnTo>
                  <a:lnTo>
                    <a:pt x="394" y="390"/>
                  </a:lnTo>
                  <a:lnTo>
                    <a:pt x="392" y="379"/>
                  </a:lnTo>
                  <a:lnTo>
                    <a:pt x="392" y="371"/>
                  </a:lnTo>
                  <a:lnTo>
                    <a:pt x="393" y="363"/>
                  </a:lnTo>
                  <a:lnTo>
                    <a:pt x="394" y="357"/>
                  </a:lnTo>
                  <a:lnTo>
                    <a:pt x="396" y="351"/>
                  </a:lnTo>
                  <a:lnTo>
                    <a:pt x="401" y="347"/>
                  </a:lnTo>
                  <a:lnTo>
                    <a:pt x="404" y="344"/>
                  </a:lnTo>
                  <a:lnTo>
                    <a:pt x="408" y="341"/>
                  </a:lnTo>
                  <a:lnTo>
                    <a:pt x="412" y="340"/>
                  </a:lnTo>
                  <a:lnTo>
                    <a:pt x="417" y="340"/>
                  </a:lnTo>
                  <a:lnTo>
                    <a:pt x="423" y="340"/>
                  </a:lnTo>
                  <a:lnTo>
                    <a:pt x="428" y="341"/>
                  </a:lnTo>
                  <a:lnTo>
                    <a:pt x="434" y="343"/>
                  </a:lnTo>
                  <a:lnTo>
                    <a:pt x="439" y="345"/>
                  </a:lnTo>
                  <a:lnTo>
                    <a:pt x="444" y="349"/>
                  </a:lnTo>
                  <a:lnTo>
                    <a:pt x="449" y="353"/>
                  </a:lnTo>
                  <a:lnTo>
                    <a:pt x="454" y="358"/>
                  </a:lnTo>
                  <a:lnTo>
                    <a:pt x="458" y="363"/>
                  </a:lnTo>
                  <a:lnTo>
                    <a:pt x="461" y="369"/>
                  </a:lnTo>
                  <a:lnTo>
                    <a:pt x="464" y="375"/>
                  </a:lnTo>
                  <a:lnTo>
                    <a:pt x="466" y="381"/>
                  </a:lnTo>
                  <a:lnTo>
                    <a:pt x="467" y="388"/>
                  </a:lnTo>
                  <a:lnTo>
                    <a:pt x="468" y="396"/>
                  </a:lnTo>
                  <a:lnTo>
                    <a:pt x="467" y="403"/>
                  </a:lnTo>
                  <a:lnTo>
                    <a:pt x="465" y="411"/>
                  </a:lnTo>
                  <a:lnTo>
                    <a:pt x="463" y="419"/>
                  </a:lnTo>
                  <a:lnTo>
                    <a:pt x="458" y="427"/>
                  </a:lnTo>
                  <a:lnTo>
                    <a:pt x="453" y="436"/>
                  </a:lnTo>
                  <a:lnTo>
                    <a:pt x="446" y="445"/>
                  </a:lnTo>
                  <a:lnTo>
                    <a:pt x="437" y="453"/>
                  </a:lnTo>
                  <a:lnTo>
                    <a:pt x="429" y="456"/>
                  </a:lnTo>
                  <a:lnTo>
                    <a:pt x="420" y="459"/>
                  </a:lnTo>
                  <a:lnTo>
                    <a:pt x="412" y="462"/>
                  </a:lnTo>
                  <a:lnTo>
                    <a:pt x="404" y="465"/>
                  </a:lnTo>
                  <a:close/>
                  <a:moveTo>
                    <a:pt x="535" y="409"/>
                  </a:moveTo>
                  <a:lnTo>
                    <a:pt x="529" y="402"/>
                  </a:lnTo>
                  <a:lnTo>
                    <a:pt x="525" y="395"/>
                  </a:lnTo>
                  <a:lnTo>
                    <a:pt x="524" y="392"/>
                  </a:lnTo>
                  <a:lnTo>
                    <a:pt x="523" y="389"/>
                  </a:lnTo>
                  <a:lnTo>
                    <a:pt x="523" y="386"/>
                  </a:lnTo>
                  <a:lnTo>
                    <a:pt x="524" y="382"/>
                  </a:lnTo>
                  <a:lnTo>
                    <a:pt x="526" y="377"/>
                  </a:lnTo>
                  <a:lnTo>
                    <a:pt x="531" y="373"/>
                  </a:lnTo>
                  <a:lnTo>
                    <a:pt x="538" y="370"/>
                  </a:lnTo>
                  <a:lnTo>
                    <a:pt x="548" y="366"/>
                  </a:lnTo>
                  <a:lnTo>
                    <a:pt x="555" y="358"/>
                  </a:lnTo>
                  <a:lnTo>
                    <a:pt x="560" y="351"/>
                  </a:lnTo>
                  <a:lnTo>
                    <a:pt x="564" y="348"/>
                  </a:lnTo>
                  <a:lnTo>
                    <a:pt x="568" y="347"/>
                  </a:lnTo>
                  <a:lnTo>
                    <a:pt x="569" y="348"/>
                  </a:lnTo>
                  <a:lnTo>
                    <a:pt x="570" y="351"/>
                  </a:lnTo>
                  <a:lnTo>
                    <a:pt x="569" y="355"/>
                  </a:lnTo>
                  <a:lnTo>
                    <a:pt x="568" y="361"/>
                  </a:lnTo>
                  <a:lnTo>
                    <a:pt x="562" y="373"/>
                  </a:lnTo>
                  <a:lnTo>
                    <a:pt x="554" y="387"/>
                  </a:lnTo>
                  <a:lnTo>
                    <a:pt x="550" y="394"/>
                  </a:lnTo>
                  <a:lnTo>
                    <a:pt x="545" y="400"/>
                  </a:lnTo>
                  <a:lnTo>
                    <a:pt x="540" y="405"/>
                  </a:lnTo>
                  <a:lnTo>
                    <a:pt x="535" y="409"/>
                  </a:lnTo>
                  <a:close/>
                  <a:moveTo>
                    <a:pt x="643" y="262"/>
                  </a:moveTo>
                  <a:lnTo>
                    <a:pt x="640" y="258"/>
                  </a:lnTo>
                  <a:lnTo>
                    <a:pt x="635" y="255"/>
                  </a:lnTo>
                  <a:lnTo>
                    <a:pt x="631" y="252"/>
                  </a:lnTo>
                  <a:lnTo>
                    <a:pt x="626" y="249"/>
                  </a:lnTo>
                  <a:lnTo>
                    <a:pt x="614" y="245"/>
                  </a:lnTo>
                  <a:lnTo>
                    <a:pt x="602" y="241"/>
                  </a:lnTo>
                  <a:lnTo>
                    <a:pt x="574" y="236"/>
                  </a:lnTo>
                  <a:lnTo>
                    <a:pt x="547" y="232"/>
                  </a:lnTo>
                  <a:lnTo>
                    <a:pt x="534" y="230"/>
                  </a:lnTo>
                  <a:lnTo>
                    <a:pt x="524" y="227"/>
                  </a:lnTo>
                  <a:lnTo>
                    <a:pt x="519" y="226"/>
                  </a:lnTo>
                  <a:lnTo>
                    <a:pt x="515" y="224"/>
                  </a:lnTo>
                  <a:lnTo>
                    <a:pt x="512" y="222"/>
                  </a:lnTo>
                  <a:lnTo>
                    <a:pt x="510" y="219"/>
                  </a:lnTo>
                  <a:lnTo>
                    <a:pt x="508" y="216"/>
                  </a:lnTo>
                  <a:lnTo>
                    <a:pt x="507" y="213"/>
                  </a:lnTo>
                  <a:lnTo>
                    <a:pt x="508" y="208"/>
                  </a:lnTo>
                  <a:lnTo>
                    <a:pt x="509" y="204"/>
                  </a:lnTo>
                  <a:lnTo>
                    <a:pt x="511" y="200"/>
                  </a:lnTo>
                  <a:lnTo>
                    <a:pt x="515" y="195"/>
                  </a:lnTo>
                  <a:lnTo>
                    <a:pt x="520" y="189"/>
                  </a:lnTo>
                  <a:lnTo>
                    <a:pt x="526" y="183"/>
                  </a:lnTo>
                  <a:lnTo>
                    <a:pt x="531" y="173"/>
                  </a:lnTo>
                  <a:lnTo>
                    <a:pt x="535" y="165"/>
                  </a:lnTo>
                  <a:lnTo>
                    <a:pt x="540" y="158"/>
                  </a:lnTo>
                  <a:lnTo>
                    <a:pt x="547" y="151"/>
                  </a:lnTo>
                  <a:lnTo>
                    <a:pt x="552" y="147"/>
                  </a:lnTo>
                  <a:lnTo>
                    <a:pt x="558" y="144"/>
                  </a:lnTo>
                  <a:lnTo>
                    <a:pt x="564" y="142"/>
                  </a:lnTo>
                  <a:lnTo>
                    <a:pt x="571" y="141"/>
                  </a:lnTo>
                  <a:lnTo>
                    <a:pt x="577" y="140"/>
                  </a:lnTo>
                  <a:lnTo>
                    <a:pt x="584" y="141"/>
                  </a:lnTo>
                  <a:lnTo>
                    <a:pt x="590" y="142"/>
                  </a:lnTo>
                  <a:lnTo>
                    <a:pt x="597" y="144"/>
                  </a:lnTo>
                  <a:lnTo>
                    <a:pt x="603" y="147"/>
                  </a:lnTo>
                  <a:lnTo>
                    <a:pt x="609" y="151"/>
                  </a:lnTo>
                  <a:lnTo>
                    <a:pt x="616" y="156"/>
                  </a:lnTo>
                  <a:lnTo>
                    <a:pt x="621" y="160"/>
                  </a:lnTo>
                  <a:lnTo>
                    <a:pt x="631" y="171"/>
                  </a:lnTo>
                  <a:lnTo>
                    <a:pt x="641" y="184"/>
                  </a:lnTo>
                  <a:lnTo>
                    <a:pt x="648" y="197"/>
                  </a:lnTo>
                  <a:lnTo>
                    <a:pt x="653" y="210"/>
                  </a:lnTo>
                  <a:lnTo>
                    <a:pt x="654" y="218"/>
                  </a:lnTo>
                  <a:lnTo>
                    <a:pt x="655" y="225"/>
                  </a:lnTo>
                  <a:lnTo>
                    <a:pt x="655" y="232"/>
                  </a:lnTo>
                  <a:lnTo>
                    <a:pt x="654" y="238"/>
                  </a:lnTo>
                  <a:lnTo>
                    <a:pt x="652" y="245"/>
                  </a:lnTo>
                  <a:lnTo>
                    <a:pt x="650" y="251"/>
                  </a:lnTo>
                  <a:lnTo>
                    <a:pt x="647" y="257"/>
                  </a:lnTo>
                  <a:lnTo>
                    <a:pt x="643" y="262"/>
                  </a:lnTo>
                  <a:close/>
                  <a:moveTo>
                    <a:pt x="174" y="118"/>
                  </a:moveTo>
                  <a:lnTo>
                    <a:pt x="173" y="115"/>
                  </a:lnTo>
                  <a:lnTo>
                    <a:pt x="171" y="112"/>
                  </a:lnTo>
                  <a:lnTo>
                    <a:pt x="168" y="109"/>
                  </a:lnTo>
                  <a:lnTo>
                    <a:pt x="165" y="107"/>
                  </a:lnTo>
                  <a:lnTo>
                    <a:pt x="157" y="105"/>
                  </a:lnTo>
                  <a:lnTo>
                    <a:pt x="147" y="103"/>
                  </a:lnTo>
                  <a:lnTo>
                    <a:pt x="124" y="102"/>
                  </a:lnTo>
                  <a:lnTo>
                    <a:pt x="99" y="99"/>
                  </a:lnTo>
                  <a:lnTo>
                    <a:pt x="87" y="97"/>
                  </a:lnTo>
                  <a:lnTo>
                    <a:pt x="74" y="91"/>
                  </a:lnTo>
                  <a:lnTo>
                    <a:pt x="68" y="89"/>
                  </a:lnTo>
                  <a:lnTo>
                    <a:pt x="63" y="85"/>
                  </a:lnTo>
                  <a:lnTo>
                    <a:pt x="58" y="81"/>
                  </a:lnTo>
                  <a:lnTo>
                    <a:pt x="53" y="77"/>
                  </a:lnTo>
                  <a:lnTo>
                    <a:pt x="49" y="71"/>
                  </a:lnTo>
                  <a:lnTo>
                    <a:pt x="45" y="64"/>
                  </a:lnTo>
                  <a:lnTo>
                    <a:pt x="42" y="57"/>
                  </a:lnTo>
                  <a:lnTo>
                    <a:pt x="39" y="49"/>
                  </a:lnTo>
                  <a:lnTo>
                    <a:pt x="37" y="40"/>
                  </a:lnTo>
                  <a:lnTo>
                    <a:pt x="35" y="29"/>
                  </a:lnTo>
                  <a:lnTo>
                    <a:pt x="34" y="18"/>
                  </a:lnTo>
                  <a:lnTo>
                    <a:pt x="34" y="5"/>
                  </a:lnTo>
                  <a:lnTo>
                    <a:pt x="49" y="2"/>
                  </a:lnTo>
                  <a:lnTo>
                    <a:pt x="65" y="1"/>
                  </a:lnTo>
                  <a:lnTo>
                    <a:pt x="79" y="0"/>
                  </a:lnTo>
                  <a:lnTo>
                    <a:pt x="94" y="1"/>
                  </a:lnTo>
                  <a:lnTo>
                    <a:pt x="107" y="4"/>
                  </a:lnTo>
                  <a:lnTo>
                    <a:pt x="119" y="9"/>
                  </a:lnTo>
                  <a:lnTo>
                    <a:pt x="131" y="14"/>
                  </a:lnTo>
                  <a:lnTo>
                    <a:pt x="141" y="20"/>
                  </a:lnTo>
                  <a:lnTo>
                    <a:pt x="150" y="28"/>
                  </a:lnTo>
                  <a:lnTo>
                    <a:pt x="159" y="38"/>
                  </a:lnTo>
                  <a:lnTo>
                    <a:pt x="165" y="48"/>
                  </a:lnTo>
                  <a:lnTo>
                    <a:pt x="170" y="59"/>
                  </a:lnTo>
                  <a:lnTo>
                    <a:pt x="173" y="73"/>
                  </a:lnTo>
                  <a:lnTo>
                    <a:pt x="175" y="86"/>
                  </a:lnTo>
                  <a:lnTo>
                    <a:pt x="176" y="102"/>
                  </a:lnTo>
                  <a:lnTo>
                    <a:pt x="174" y="118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" name="Freeform 29"/>
            <p:cNvSpPr>
              <a:spLocks noEditPoints="1"/>
            </p:cNvSpPr>
            <p:nvPr userDrawn="1"/>
          </p:nvSpPr>
          <p:spPr bwMode="auto">
            <a:xfrm>
              <a:off x="4294" y="3633"/>
              <a:ext cx="80" cy="124"/>
            </a:xfrm>
            <a:custGeom>
              <a:avLst/>
              <a:gdLst/>
              <a:ahLst/>
              <a:cxnLst>
                <a:cxn ang="0">
                  <a:pos x="227" y="968"/>
                </a:cxn>
                <a:cxn ang="0">
                  <a:pos x="228" y="905"/>
                </a:cxn>
                <a:cxn ang="0">
                  <a:pos x="197" y="856"/>
                </a:cxn>
                <a:cxn ang="0">
                  <a:pos x="276" y="847"/>
                </a:cxn>
                <a:cxn ang="0">
                  <a:pos x="306" y="798"/>
                </a:cxn>
                <a:cxn ang="0">
                  <a:pos x="315" y="748"/>
                </a:cxn>
                <a:cxn ang="0">
                  <a:pos x="202" y="790"/>
                </a:cxn>
                <a:cxn ang="0">
                  <a:pos x="134" y="951"/>
                </a:cxn>
                <a:cxn ang="0">
                  <a:pos x="63" y="959"/>
                </a:cxn>
                <a:cxn ang="0">
                  <a:pos x="6" y="731"/>
                </a:cxn>
                <a:cxn ang="0">
                  <a:pos x="10" y="498"/>
                </a:cxn>
                <a:cxn ang="0">
                  <a:pos x="36" y="471"/>
                </a:cxn>
                <a:cxn ang="0">
                  <a:pos x="97" y="546"/>
                </a:cxn>
                <a:cxn ang="0">
                  <a:pos x="146" y="483"/>
                </a:cxn>
                <a:cxn ang="0">
                  <a:pos x="100" y="430"/>
                </a:cxn>
                <a:cxn ang="0">
                  <a:pos x="99" y="300"/>
                </a:cxn>
                <a:cxn ang="0">
                  <a:pos x="35" y="232"/>
                </a:cxn>
                <a:cxn ang="0">
                  <a:pos x="21" y="159"/>
                </a:cxn>
                <a:cxn ang="0">
                  <a:pos x="78" y="135"/>
                </a:cxn>
                <a:cxn ang="0">
                  <a:pos x="140" y="195"/>
                </a:cxn>
                <a:cxn ang="0">
                  <a:pos x="142" y="377"/>
                </a:cxn>
                <a:cxn ang="0">
                  <a:pos x="178" y="412"/>
                </a:cxn>
                <a:cxn ang="0">
                  <a:pos x="331" y="195"/>
                </a:cxn>
                <a:cxn ang="0">
                  <a:pos x="340" y="102"/>
                </a:cxn>
                <a:cxn ang="0">
                  <a:pos x="299" y="21"/>
                </a:cxn>
                <a:cxn ang="0">
                  <a:pos x="357" y="2"/>
                </a:cxn>
                <a:cxn ang="0">
                  <a:pos x="394" y="60"/>
                </a:cxn>
                <a:cxn ang="0">
                  <a:pos x="339" y="220"/>
                </a:cxn>
                <a:cxn ang="0">
                  <a:pos x="340" y="277"/>
                </a:cxn>
                <a:cxn ang="0">
                  <a:pos x="479" y="211"/>
                </a:cxn>
                <a:cxn ang="0">
                  <a:pos x="544" y="231"/>
                </a:cxn>
                <a:cxn ang="0">
                  <a:pos x="564" y="294"/>
                </a:cxn>
                <a:cxn ang="0">
                  <a:pos x="505" y="355"/>
                </a:cxn>
                <a:cxn ang="0">
                  <a:pos x="435" y="447"/>
                </a:cxn>
                <a:cxn ang="0">
                  <a:pos x="457" y="495"/>
                </a:cxn>
                <a:cxn ang="0">
                  <a:pos x="376" y="576"/>
                </a:cxn>
                <a:cxn ang="0">
                  <a:pos x="294" y="665"/>
                </a:cxn>
                <a:cxn ang="0">
                  <a:pos x="376" y="631"/>
                </a:cxn>
                <a:cxn ang="0">
                  <a:pos x="455" y="577"/>
                </a:cxn>
                <a:cxn ang="0">
                  <a:pos x="459" y="668"/>
                </a:cxn>
                <a:cxn ang="0">
                  <a:pos x="347" y="881"/>
                </a:cxn>
                <a:cxn ang="0">
                  <a:pos x="357" y="953"/>
                </a:cxn>
                <a:cxn ang="0">
                  <a:pos x="426" y="950"/>
                </a:cxn>
                <a:cxn ang="0">
                  <a:pos x="508" y="856"/>
                </a:cxn>
                <a:cxn ang="0">
                  <a:pos x="598" y="699"/>
                </a:cxn>
                <a:cxn ang="0">
                  <a:pos x="641" y="728"/>
                </a:cxn>
                <a:cxn ang="0">
                  <a:pos x="566" y="900"/>
                </a:cxn>
                <a:cxn ang="0">
                  <a:pos x="461" y="970"/>
                </a:cxn>
                <a:cxn ang="0">
                  <a:pos x="73" y="793"/>
                </a:cxn>
                <a:cxn ang="0">
                  <a:pos x="60" y="695"/>
                </a:cxn>
                <a:cxn ang="0">
                  <a:pos x="126" y="649"/>
                </a:cxn>
                <a:cxn ang="0">
                  <a:pos x="215" y="515"/>
                </a:cxn>
                <a:cxn ang="0">
                  <a:pos x="228" y="585"/>
                </a:cxn>
                <a:cxn ang="0">
                  <a:pos x="248" y="638"/>
                </a:cxn>
                <a:cxn ang="0">
                  <a:pos x="173" y="764"/>
                </a:cxn>
                <a:cxn ang="0">
                  <a:pos x="143" y="874"/>
                </a:cxn>
                <a:cxn ang="0">
                  <a:pos x="268" y="419"/>
                </a:cxn>
                <a:cxn ang="0">
                  <a:pos x="316" y="339"/>
                </a:cxn>
                <a:cxn ang="0">
                  <a:pos x="381" y="329"/>
                </a:cxn>
                <a:cxn ang="0">
                  <a:pos x="352" y="382"/>
                </a:cxn>
                <a:cxn ang="0">
                  <a:pos x="269" y="479"/>
                </a:cxn>
              </a:cxnLst>
              <a:rect l="0" t="0" r="r" b="b"/>
              <a:pathLst>
                <a:path w="642" h="989">
                  <a:moveTo>
                    <a:pt x="383" y="989"/>
                  </a:moveTo>
                  <a:lnTo>
                    <a:pt x="351" y="980"/>
                  </a:lnTo>
                  <a:lnTo>
                    <a:pt x="327" y="974"/>
                  </a:lnTo>
                  <a:lnTo>
                    <a:pt x="310" y="971"/>
                  </a:lnTo>
                  <a:lnTo>
                    <a:pt x="296" y="971"/>
                  </a:lnTo>
                  <a:lnTo>
                    <a:pt x="284" y="972"/>
                  </a:lnTo>
                  <a:lnTo>
                    <a:pt x="269" y="974"/>
                  </a:lnTo>
                  <a:lnTo>
                    <a:pt x="252" y="976"/>
                  </a:lnTo>
                  <a:lnTo>
                    <a:pt x="228" y="976"/>
                  </a:lnTo>
                  <a:lnTo>
                    <a:pt x="227" y="968"/>
                  </a:lnTo>
                  <a:lnTo>
                    <a:pt x="226" y="962"/>
                  </a:lnTo>
                  <a:lnTo>
                    <a:pt x="226" y="956"/>
                  </a:lnTo>
                  <a:lnTo>
                    <a:pt x="227" y="950"/>
                  </a:lnTo>
                  <a:lnTo>
                    <a:pt x="229" y="939"/>
                  </a:lnTo>
                  <a:lnTo>
                    <a:pt x="231" y="929"/>
                  </a:lnTo>
                  <a:lnTo>
                    <a:pt x="232" y="925"/>
                  </a:lnTo>
                  <a:lnTo>
                    <a:pt x="232" y="920"/>
                  </a:lnTo>
                  <a:lnTo>
                    <a:pt x="232" y="915"/>
                  </a:lnTo>
                  <a:lnTo>
                    <a:pt x="230" y="910"/>
                  </a:lnTo>
                  <a:lnTo>
                    <a:pt x="228" y="905"/>
                  </a:lnTo>
                  <a:lnTo>
                    <a:pt x="224" y="900"/>
                  </a:lnTo>
                  <a:lnTo>
                    <a:pt x="219" y="895"/>
                  </a:lnTo>
                  <a:lnTo>
                    <a:pt x="212" y="889"/>
                  </a:lnTo>
                  <a:lnTo>
                    <a:pt x="202" y="877"/>
                  </a:lnTo>
                  <a:lnTo>
                    <a:pt x="196" y="868"/>
                  </a:lnTo>
                  <a:lnTo>
                    <a:pt x="194" y="865"/>
                  </a:lnTo>
                  <a:lnTo>
                    <a:pt x="193" y="863"/>
                  </a:lnTo>
                  <a:lnTo>
                    <a:pt x="193" y="861"/>
                  </a:lnTo>
                  <a:lnTo>
                    <a:pt x="194" y="858"/>
                  </a:lnTo>
                  <a:lnTo>
                    <a:pt x="197" y="856"/>
                  </a:lnTo>
                  <a:lnTo>
                    <a:pt x="202" y="856"/>
                  </a:lnTo>
                  <a:lnTo>
                    <a:pt x="209" y="856"/>
                  </a:lnTo>
                  <a:lnTo>
                    <a:pt x="219" y="857"/>
                  </a:lnTo>
                  <a:lnTo>
                    <a:pt x="229" y="858"/>
                  </a:lnTo>
                  <a:lnTo>
                    <a:pt x="240" y="858"/>
                  </a:lnTo>
                  <a:lnTo>
                    <a:pt x="250" y="857"/>
                  </a:lnTo>
                  <a:lnTo>
                    <a:pt x="262" y="854"/>
                  </a:lnTo>
                  <a:lnTo>
                    <a:pt x="267" y="853"/>
                  </a:lnTo>
                  <a:lnTo>
                    <a:pt x="272" y="850"/>
                  </a:lnTo>
                  <a:lnTo>
                    <a:pt x="276" y="847"/>
                  </a:lnTo>
                  <a:lnTo>
                    <a:pt x="281" y="844"/>
                  </a:lnTo>
                  <a:lnTo>
                    <a:pt x="286" y="839"/>
                  </a:lnTo>
                  <a:lnTo>
                    <a:pt x="289" y="834"/>
                  </a:lnTo>
                  <a:lnTo>
                    <a:pt x="292" y="827"/>
                  </a:lnTo>
                  <a:lnTo>
                    <a:pt x="295" y="820"/>
                  </a:lnTo>
                  <a:lnTo>
                    <a:pt x="298" y="818"/>
                  </a:lnTo>
                  <a:lnTo>
                    <a:pt x="300" y="815"/>
                  </a:lnTo>
                  <a:lnTo>
                    <a:pt x="302" y="811"/>
                  </a:lnTo>
                  <a:lnTo>
                    <a:pt x="303" y="807"/>
                  </a:lnTo>
                  <a:lnTo>
                    <a:pt x="306" y="798"/>
                  </a:lnTo>
                  <a:lnTo>
                    <a:pt x="309" y="791"/>
                  </a:lnTo>
                  <a:lnTo>
                    <a:pt x="316" y="777"/>
                  </a:lnTo>
                  <a:lnTo>
                    <a:pt x="320" y="764"/>
                  </a:lnTo>
                  <a:lnTo>
                    <a:pt x="321" y="760"/>
                  </a:lnTo>
                  <a:lnTo>
                    <a:pt x="322" y="756"/>
                  </a:lnTo>
                  <a:lnTo>
                    <a:pt x="322" y="753"/>
                  </a:lnTo>
                  <a:lnTo>
                    <a:pt x="321" y="751"/>
                  </a:lnTo>
                  <a:lnTo>
                    <a:pt x="320" y="750"/>
                  </a:lnTo>
                  <a:lnTo>
                    <a:pt x="318" y="749"/>
                  </a:lnTo>
                  <a:lnTo>
                    <a:pt x="315" y="748"/>
                  </a:lnTo>
                  <a:lnTo>
                    <a:pt x="313" y="748"/>
                  </a:lnTo>
                  <a:lnTo>
                    <a:pt x="305" y="750"/>
                  </a:lnTo>
                  <a:lnTo>
                    <a:pt x="297" y="753"/>
                  </a:lnTo>
                  <a:lnTo>
                    <a:pt x="276" y="761"/>
                  </a:lnTo>
                  <a:lnTo>
                    <a:pt x="253" y="773"/>
                  </a:lnTo>
                  <a:lnTo>
                    <a:pt x="241" y="778"/>
                  </a:lnTo>
                  <a:lnTo>
                    <a:pt x="229" y="782"/>
                  </a:lnTo>
                  <a:lnTo>
                    <a:pt x="218" y="785"/>
                  </a:lnTo>
                  <a:lnTo>
                    <a:pt x="207" y="787"/>
                  </a:lnTo>
                  <a:lnTo>
                    <a:pt x="202" y="790"/>
                  </a:lnTo>
                  <a:lnTo>
                    <a:pt x="197" y="794"/>
                  </a:lnTo>
                  <a:lnTo>
                    <a:pt x="192" y="800"/>
                  </a:lnTo>
                  <a:lnTo>
                    <a:pt x="188" y="807"/>
                  </a:lnTo>
                  <a:lnTo>
                    <a:pt x="180" y="822"/>
                  </a:lnTo>
                  <a:lnTo>
                    <a:pt x="173" y="842"/>
                  </a:lnTo>
                  <a:lnTo>
                    <a:pt x="160" y="883"/>
                  </a:lnTo>
                  <a:lnTo>
                    <a:pt x="147" y="925"/>
                  </a:lnTo>
                  <a:lnTo>
                    <a:pt x="143" y="934"/>
                  </a:lnTo>
                  <a:lnTo>
                    <a:pt x="139" y="943"/>
                  </a:lnTo>
                  <a:lnTo>
                    <a:pt x="134" y="951"/>
                  </a:lnTo>
                  <a:lnTo>
                    <a:pt x="129" y="958"/>
                  </a:lnTo>
                  <a:lnTo>
                    <a:pt x="124" y="964"/>
                  </a:lnTo>
                  <a:lnTo>
                    <a:pt x="119" y="968"/>
                  </a:lnTo>
                  <a:lnTo>
                    <a:pt x="112" y="972"/>
                  </a:lnTo>
                  <a:lnTo>
                    <a:pt x="106" y="974"/>
                  </a:lnTo>
                  <a:lnTo>
                    <a:pt x="99" y="974"/>
                  </a:lnTo>
                  <a:lnTo>
                    <a:pt x="91" y="973"/>
                  </a:lnTo>
                  <a:lnTo>
                    <a:pt x="82" y="970"/>
                  </a:lnTo>
                  <a:lnTo>
                    <a:pt x="74" y="965"/>
                  </a:lnTo>
                  <a:lnTo>
                    <a:pt x="63" y="959"/>
                  </a:lnTo>
                  <a:lnTo>
                    <a:pt x="53" y="950"/>
                  </a:lnTo>
                  <a:lnTo>
                    <a:pt x="42" y="938"/>
                  </a:lnTo>
                  <a:lnTo>
                    <a:pt x="30" y="925"/>
                  </a:lnTo>
                  <a:lnTo>
                    <a:pt x="27" y="912"/>
                  </a:lnTo>
                  <a:lnTo>
                    <a:pt x="24" y="893"/>
                  </a:lnTo>
                  <a:lnTo>
                    <a:pt x="20" y="868"/>
                  </a:lnTo>
                  <a:lnTo>
                    <a:pt x="17" y="838"/>
                  </a:lnTo>
                  <a:lnTo>
                    <a:pt x="12" y="805"/>
                  </a:lnTo>
                  <a:lnTo>
                    <a:pt x="9" y="768"/>
                  </a:lnTo>
                  <a:lnTo>
                    <a:pt x="6" y="731"/>
                  </a:lnTo>
                  <a:lnTo>
                    <a:pt x="3" y="693"/>
                  </a:lnTo>
                  <a:lnTo>
                    <a:pt x="1" y="654"/>
                  </a:lnTo>
                  <a:lnTo>
                    <a:pt x="0" y="618"/>
                  </a:lnTo>
                  <a:lnTo>
                    <a:pt x="0" y="584"/>
                  </a:lnTo>
                  <a:lnTo>
                    <a:pt x="1" y="553"/>
                  </a:lnTo>
                  <a:lnTo>
                    <a:pt x="2" y="539"/>
                  </a:lnTo>
                  <a:lnTo>
                    <a:pt x="4" y="527"/>
                  </a:lnTo>
                  <a:lnTo>
                    <a:pt x="6" y="516"/>
                  </a:lnTo>
                  <a:lnTo>
                    <a:pt x="8" y="506"/>
                  </a:lnTo>
                  <a:lnTo>
                    <a:pt x="10" y="498"/>
                  </a:lnTo>
                  <a:lnTo>
                    <a:pt x="13" y="491"/>
                  </a:lnTo>
                  <a:lnTo>
                    <a:pt x="18" y="487"/>
                  </a:lnTo>
                  <a:lnTo>
                    <a:pt x="22" y="484"/>
                  </a:lnTo>
                  <a:lnTo>
                    <a:pt x="23" y="479"/>
                  </a:lnTo>
                  <a:lnTo>
                    <a:pt x="25" y="476"/>
                  </a:lnTo>
                  <a:lnTo>
                    <a:pt x="27" y="473"/>
                  </a:lnTo>
                  <a:lnTo>
                    <a:pt x="29" y="472"/>
                  </a:lnTo>
                  <a:lnTo>
                    <a:pt x="31" y="471"/>
                  </a:lnTo>
                  <a:lnTo>
                    <a:pt x="33" y="471"/>
                  </a:lnTo>
                  <a:lnTo>
                    <a:pt x="36" y="471"/>
                  </a:lnTo>
                  <a:lnTo>
                    <a:pt x="38" y="472"/>
                  </a:lnTo>
                  <a:lnTo>
                    <a:pt x="44" y="476"/>
                  </a:lnTo>
                  <a:lnTo>
                    <a:pt x="50" y="483"/>
                  </a:lnTo>
                  <a:lnTo>
                    <a:pt x="56" y="490"/>
                  </a:lnTo>
                  <a:lnTo>
                    <a:pt x="61" y="498"/>
                  </a:lnTo>
                  <a:lnTo>
                    <a:pt x="74" y="517"/>
                  </a:lnTo>
                  <a:lnTo>
                    <a:pt x="84" y="532"/>
                  </a:lnTo>
                  <a:lnTo>
                    <a:pt x="90" y="539"/>
                  </a:lnTo>
                  <a:lnTo>
                    <a:pt x="95" y="544"/>
                  </a:lnTo>
                  <a:lnTo>
                    <a:pt x="97" y="546"/>
                  </a:lnTo>
                  <a:lnTo>
                    <a:pt x="99" y="547"/>
                  </a:lnTo>
                  <a:lnTo>
                    <a:pt x="100" y="547"/>
                  </a:lnTo>
                  <a:lnTo>
                    <a:pt x="102" y="547"/>
                  </a:lnTo>
                  <a:lnTo>
                    <a:pt x="119" y="528"/>
                  </a:lnTo>
                  <a:lnTo>
                    <a:pt x="131" y="513"/>
                  </a:lnTo>
                  <a:lnTo>
                    <a:pt x="140" y="501"/>
                  </a:lnTo>
                  <a:lnTo>
                    <a:pt x="145" y="493"/>
                  </a:lnTo>
                  <a:lnTo>
                    <a:pt x="146" y="489"/>
                  </a:lnTo>
                  <a:lnTo>
                    <a:pt x="146" y="486"/>
                  </a:lnTo>
                  <a:lnTo>
                    <a:pt x="146" y="483"/>
                  </a:lnTo>
                  <a:lnTo>
                    <a:pt x="145" y="480"/>
                  </a:lnTo>
                  <a:lnTo>
                    <a:pt x="142" y="476"/>
                  </a:lnTo>
                  <a:lnTo>
                    <a:pt x="137" y="472"/>
                  </a:lnTo>
                  <a:lnTo>
                    <a:pt x="131" y="468"/>
                  </a:lnTo>
                  <a:lnTo>
                    <a:pt x="124" y="463"/>
                  </a:lnTo>
                  <a:lnTo>
                    <a:pt x="117" y="456"/>
                  </a:lnTo>
                  <a:lnTo>
                    <a:pt x="109" y="447"/>
                  </a:lnTo>
                  <a:lnTo>
                    <a:pt x="106" y="442"/>
                  </a:lnTo>
                  <a:lnTo>
                    <a:pt x="103" y="437"/>
                  </a:lnTo>
                  <a:lnTo>
                    <a:pt x="100" y="430"/>
                  </a:lnTo>
                  <a:lnTo>
                    <a:pt x="98" y="422"/>
                  </a:lnTo>
                  <a:lnTo>
                    <a:pt x="96" y="414"/>
                  </a:lnTo>
                  <a:lnTo>
                    <a:pt x="94" y="405"/>
                  </a:lnTo>
                  <a:lnTo>
                    <a:pt x="93" y="394"/>
                  </a:lnTo>
                  <a:lnTo>
                    <a:pt x="93" y="383"/>
                  </a:lnTo>
                  <a:lnTo>
                    <a:pt x="95" y="352"/>
                  </a:lnTo>
                  <a:lnTo>
                    <a:pt x="98" y="327"/>
                  </a:lnTo>
                  <a:lnTo>
                    <a:pt x="98" y="318"/>
                  </a:lnTo>
                  <a:lnTo>
                    <a:pt x="99" y="309"/>
                  </a:lnTo>
                  <a:lnTo>
                    <a:pt x="99" y="300"/>
                  </a:lnTo>
                  <a:lnTo>
                    <a:pt x="98" y="293"/>
                  </a:lnTo>
                  <a:lnTo>
                    <a:pt x="96" y="287"/>
                  </a:lnTo>
                  <a:lnTo>
                    <a:pt x="93" y="281"/>
                  </a:lnTo>
                  <a:lnTo>
                    <a:pt x="88" y="274"/>
                  </a:lnTo>
                  <a:lnTo>
                    <a:pt x="83" y="268"/>
                  </a:lnTo>
                  <a:lnTo>
                    <a:pt x="76" y="262"/>
                  </a:lnTo>
                  <a:lnTo>
                    <a:pt x="67" y="256"/>
                  </a:lnTo>
                  <a:lnTo>
                    <a:pt x="56" y="248"/>
                  </a:lnTo>
                  <a:lnTo>
                    <a:pt x="44" y="241"/>
                  </a:lnTo>
                  <a:lnTo>
                    <a:pt x="35" y="232"/>
                  </a:lnTo>
                  <a:lnTo>
                    <a:pt x="29" y="224"/>
                  </a:lnTo>
                  <a:lnTo>
                    <a:pt x="23" y="215"/>
                  </a:lnTo>
                  <a:lnTo>
                    <a:pt x="20" y="207"/>
                  </a:lnTo>
                  <a:lnTo>
                    <a:pt x="17" y="200"/>
                  </a:lnTo>
                  <a:lnTo>
                    <a:pt x="14" y="191"/>
                  </a:lnTo>
                  <a:lnTo>
                    <a:pt x="14" y="184"/>
                  </a:lnTo>
                  <a:lnTo>
                    <a:pt x="14" y="178"/>
                  </a:lnTo>
                  <a:lnTo>
                    <a:pt x="15" y="171"/>
                  </a:lnTo>
                  <a:lnTo>
                    <a:pt x="19" y="165"/>
                  </a:lnTo>
                  <a:lnTo>
                    <a:pt x="21" y="159"/>
                  </a:lnTo>
                  <a:lnTo>
                    <a:pt x="25" y="154"/>
                  </a:lnTo>
                  <a:lnTo>
                    <a:pt x="29" y="149"/>
                  </a:lnTo>
                  <a:lnTo>
                    <a:pt x="34" y="145"/>
                  </a:lnTo>
                  <a:lnTo>
                    <a:pt x="39" y="142"/>
                  </a:lnTo>
                  <a:lnTo>
                    <a:pt x="45" y="139"/>
                  </a:lnTo>
                  <a:lnTo>
                    <a:pt x="51" y="137"/>
                  </a:lnTo>
                  <a:lnTo>
                    <a:pt x="58" y="135"/>
                  </a:lnTo>
                  <a:lnTo>
                    <a:pt x="64" y="135"/>
                  </a:lnTo>
                  <a:lnTo>
                    <a:pt x="72" y="133"/>
                  </a:lnTo>
                  <a:lnTo>
                    <a:pt x="78" y="135"/>
                  </a:lnTo>
                  <a:lnTo>
                    <a:pt x="85" y="137"/>
                  </a:lnTo>
                  <a:lnTo>
                    <a:pt x="93" y="139"/>
                  </a:lnTo>
                  <a:lnTo>
                    <a:pt x="100" y="142"/>
                  </a:lnTo>
                  <a:lnTo>
                    <a:pt x="106" y="147"/>
                  </a:lnTo>
                  <a:lnTo>
                    <a:pt x="112" y="152"/>
                  </a:lnTo>
                  <a:lnTo>
                    <a:pt x="119" y="158"/>
                  </a:lnTo>
                  <a:lnTo>
                    <a:pt x="125" y="166"/>
                  </a:lnTo>
                  <a:lnTo>
                    <a:pt x="130" y="174"/>
                  </a:lnTo>
                  <a:lnTo>
                    <a:pt x="135" y="183"/>
                  </a:lnTo>
                  <a:lnTo>
                    <a:pt x="140" y="195"/>
                  </a:lnTo>
                  <a:lnTo>
                    <a:pt x="143" y="206"/>
                  </a:lnTo>
                  <a:lnTo>
                    <a:pt x="144" y="220"/>
                  </a:lnTo>
                  <a:lnTo>
                    <a:pt x="144" y="237"/>
                  </a:lnTo>
                  <a:lnTo>
                    <a:pt x="143" y="258"/>
                  </a:lnTo>
                  <a:lnTo>
                    <a:pt x="142" y="280"/>
                  </a:lnTo>
                  <a:lnTo>
                    <a:pt x="141" y="302"/>
                  </a:lnTo>
                  <a:lnTo>
                    <a:pt x="140" y="325"/>
                  </a:lnTo>
                  <a:lnTo>
                    <a:pt x="140" y="347"/>
                  </a:lnTo>
                  <a:lnTo>
                    <a:pt x="141" y="368"/>
                  </a:lnTo>
                  <a:lnTo>
                    <a:pt x="142" y="377"/>
                  </a:lnTo>
                  <a:lnTo>
                    <a:pt x="143" y="385"/>
                  </a:lnTo>
                  <a:lnTo>
                    <a:pt x="144" y="393"/>
                  </a:lnTo>
                  <a:lnTo>
                    <a:pt x="146" y="400"/>
                  </a:lnTo>
                  <a:lnTo>
                    <a:pt x="149" y="406"/>
                  </a:lnTo>
                  <a:lnTo>
                    <a:pt x="152" y="410"/>
                  </a:lnTo>
                  <a:lnTo>
                    <a:pt x="156" y="414"/>
                  </a:lnTo>
                  <a:lnTo>
                    <a:pt x="160" y="415"/>
                  </a:lnTo>
                  <a:lnTo>
                    <a:pt x="166" y="416"/>
                  </a:lnTo>
                  <a:lnTo>
                    <a:pt x="172" y="415"/>
                  </a:lnTo>
                  <a:lnTo>
                    <a:pt x="178" y="412"/>
                  </a:lnTo>
                  <a:lnTo>
                    <a:pt x="185" y="407"/>
                  </a:lnTo>
                  <a:lnTo>
                    <a:pt x="194" y="401"/>
                  </a:lnTo>
                  <a:lnTo>
                    <a:pt x="203" y="391"/>
                  </a:lnTo>
                  <a:lnTo>
                    <a:pt x="214" y="381"/>
                  </a:lnTo>
                  <a:lnTo>
                    <a:pt x="224" y="368"/>
                  </a:lnTo>
                  <a:lnTo>
                    <a:pt x="242" y="339"/>
                  </a:lnTo>
                  <a:lnTo>
                    <a:pt x="266" y="301"/>
                  </a:lnTo>
                  <a:lnTo>
                    <a:pt x="294" y="259"/>
                  </a:lnTo>
                  <a:lnTo>
                    <a:pt x="320" y="215"/>
                  </a:lnTo>
                  <a:lnTo>
                    <a:pt x="331" y="195"/>
                  </a:lnTo>
                  <a:lnTo>
                    <a:pt x="341" y="175"/>
                  </a:lnTo>
                  <a:lnTo>
                    <a:pt x="348" y="156"/>
                  </a:lnTo>
                  <a:lnTo>
                    <a:pt x="352" y="140"/>
                  </a:lnTo>
                  <a:lnTo>
                    <a:pt x="353" y="132"/>
                  </a:lnTo>
                  <a:lnTo>
                    <a:pt x="354" y="125"/>
                  </a:lnTo>
                  <a:lnTo>
                    <a:pt x="353" y="119"/>
                  </a:lnTo>
                  <a:lnTo>
                    <a:pt x="351" y="114"/>
                  </a:lnTo>
                  <a:lnTo>
                    <a:pt x="348" y="110"/>
                  </a:lnTo>
                  <a:lnTo>
                    <a:pt x="345" y="106"/>
                  </a:lnTo>
                  <a:lnTo>
                    <a:pt x="340" y="102"/>
                  </a:lnTo>
                  <a:lnTo>
                    <a:pt x="334" y="101"/>
                  </a:lnTo>
                  <a:lnTo>
                    <a:pt x="322" y="89"/>
                  </a:lnTo>
                  <a:lnTo>
                    <a:pt x="314" y="78"/>
                  </a:lnTo>
                  <a:lnTo>
                    <a:pt x="306" y="67"/>
                  </a:lnTo>
                  <a:lnTo>
                    <a:pt x="302" y="58"/>
                  </a:lnTo>
                  <a:lnTo>
                    <a:pt x="299" y="49"/>
                  </a:lnTo>
                  <a:lnTo>
                    <a:pt x="297" y="41"/>
                  </a:lnTo>
                  <a:lnTo>
                    <a:pt x="296" y="33"/>
                  </a:lnTo>
                  <a:lnTo>
                    <a:pt x="297" y="27"/>
                  </a:lnTo>
                  <a:lnTo>
                    <a:pt x="299" y="21"/>
                  </a:lnTo>
                  <a:lnTo>
                    <a:pt x="302" y="15"/>
                  </a:lnTo>
                  <a:lnTo>
                    <a:pt x="306" y="11"/>
                  </a:lnTo>
                  <a:lnTo>
                    <a:pt x="311" y="7"/>
                  </a:lnTo>
                  <a:lnTo>
                    <a:pt x="317" y="4"/>
                  </a:lnTo>
                  <a:lnTo>
                    <a:pt x="322" y="2"/>
                  </a:lnTo>
                  <a:lnTo>
                    <a:pt x="328" y="1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9" y="1"/>
                  </a:lnTo>
                  <a:lnTo>
                    <a:pt x="357" y="2"/>
                  </a:lnTo>
                  <a:lnTo>
                    <a:pt x="363" y="5"/>
                  </a:lnTo>
                  <a:lnTo>
                    <a:pt x="369" y="8"/>
                  </a:lnTo>
                  <a:lnTo>
                    <a:pt x="375" y="11"/>
                  </a:lnTo>
                  <a:lnTo>
                    <a:pt x="381" y="16"/>
                  </a:lnTo>
                  <a:lnTo>
                    <a:pt x="385" y="22"/>
                  </a:lnTo>
                  <a:lnTo>
                    <a:pt x="389" y="28"/>
                  </a:lnTo>
                  <a:lnTo>
                    <a:pt x="392" y="34"/>
                  </a:lnTo>
                  <a:lnTo>
                    <a:pt x="394" y="42"/>
                  </a:lnTo>
                  <a:lnTo>
                    <a:pt x="395" y="51"/>
                  </a:lnTo>
                  <a:lnTo>
                    <a:pt x="394" y="60"/>
                  </a:lnTo>
                  <a:lnTo>
                    <a:pt x="392" y="69"/>
                  </a:lnTo>
                  <a:lnTo>
                    <a:pt x="389" y="81"/>
                  </a:lnTo>
                  <a:lnTo>
                    <a:pt x="384" y="92"/>
                  </a:lnTo>
                  <a:lnTo>
                    <a:pt x="383" y="103"/>
                  </a:lnTo>
                  <a:lnTo>
                    <a:pt x="382" y="115"/>
                  </a:lnTo>
                  <a:lnTo>
                    <a:pt x="379" y="126"/>
                  </a:lnTo>
                  <a:lnTo>
                    <a:pt x="376" y="138"/>
                  </a:lnTo>
                  <a:lnTo>
                    <a:pt x="368" y="159"/>
                  </a:lnTo>
                  <a:lnTo>
                    <a:pt x="359" y="181"/>
                  </a:lnTo>
                  <a:lnTo>
                    <a:pt x="339" y="220"/>
                  </a:lnTo>
                  <a:lnTo>
                    <a:pt x="323" y="252"/>
                  </a:lnTo>
                  <a:lnTo>
                    <a:pt x="320" y="259"/>
                  </a:lnTo>
                  <a:lnTo>
                    <a:pt x="319" y="264"/>
                  </a:lnTo>
                  <a:lnTo>
                    <a:pt x="318" y="268"/>
                  </a:lnTo>
                  <a:lnTo>
                    <a:pt x="319" y="272"/>
                  </a:lnTo>
                  <a:lnTo>
                    <a:pt x="320" y="275"/>
                  </a:lnTo>
                  <a:lnTo>
                    <a:pt x="323" y="277"/>
                  </a:lnTo>
                  <a:lnTo>
                    <a:pt x="327" y="278"/>
                  </a:lnTo>
                  <a:lnTo>
                    <a:pt x="333" y="278"/>
                  </a:lnTo>
                  <a:lnTo>
                    <a:pt x="340" y="277"/>
                  </a:lnTo>
                  <a:lnTo>
                    <a:pt x="349" y="274"/>
                  </a:lnTo>
                  <a:lnTo>
                    <a:pt x="360" y="271"/>
                  </a:lnTo>
                  <a:lnTo>
                    <a:pt x="372" y="266"/>
                  </a:lnTo>
                  <a:lnTo>
                    <a:pt x="405" y="253"/>
                  </a:lnTo>
                  <a:lnTo>
                    <a:pt x="445" y="234"/>
                  </a:lnTo>
                  <a:lnTo>
                    <a:pt x="451" y="227"/>
                  </a:lnTo>
                  <a:lnTo>
                    <a:pt x="458" y="222"/>
                  </a:lnTo>
                  <a:lnTo>
                    <a:pt x="464" y="217"/>
                  </a:lnTo>
                  <a:lnTo>
                    <a:pt x="471" y="213"/>
                  </a:lnTo>
                  <a:lnTo>
                    <a:pt x="479" y="211"/>
                  </a:lnTo>
                  <a:lnTo>
                    <a:pt x="485" y="210"/>
                  </a:lnTo>
                  <a:lnTo>
                    <a:pt x="492" y="209"/>
                  </a:lnTo>
                  <a:lnTo>
                    <a:pt x="499" y="209"/>
                  </a:lnTo>
                  <a:lnTo>
                    <a:pt x="507" y="211"/>
                  </a:lnTo>
                  <a:lnTo>
                    <a:pt x="514" y="212"/>
                  </a:lnTo>
                  <a:lnTo>
                    <a:pt x="520" y="215"/>
                  </a:lnTo>
                  <a:lnTo>
                    <a:pt x="527" y="218"/>
                  </a:lnTo>
                  <a:lnTo>
                    <a:pt x="533" y="223"/>
                  </a:lnTo>
                  <a:lnTo>
                    <a:pt x="539" y="227"/>
                  </a:lnTo>
                  <a:lnTo>
                    <a:pt x="544" y="231"/>
                  </a:lnTo>
                  <a:lnTo>
                    <a:pt x="549" y="236"/>
                  </a:lnTo>
                  <a:lnTo>
                    <a:pt x="554" y="242"/>
                  </a:lnTo>
                  <a:lnTo>
                    <a:pt x="558" y="248"/>
                  </a:lnTo>
                  <a:lnTo>
                    <a:pt x="561" y="255"/>
                  </a:lnTo>
                  <a:lnTo>
                    <a:pt x="564" y="261"/>
                  </a:lnTo>
                  <a:lnTo>
                    <a:pt x="565" y="267"/>
                  </a:lnTo>
                  <a:lnTo>
                    <a:pt x="566" y="274"/>
                  </a:lnTo>
                  <a:lnTo>
                    <a:pt x="566" y="281"/>
                  </a:lnTo>
                  <a:lnTo>
                    <a:pt x="566" y="288"/>
                  </a:lnTo>
                  <a:lnTo>
                    <a:pt x="564" y="294"/>
                  </a:lnTo>
                  <a:lnTo>
                    <a:pt x="561" y="301"/>
                  </a:lnTo>
                  <a:lnTo>
                    <a:pt x="557" y="307"/>
                  </a:lnTo>
                  <a:lnTo>
                    <a:pt x="552" y="314"/>
                  </a:lnTo>
                  <a:lnTo>
                    <a:pt x="545" y="320"/>
                  </a:lnTo>
                  <a:lnTo>
                    <a:pt x="538" y="325"/>
                  </a:lnTo>
                  <a:lnTo>
                    <a:pt x="529" y="331"/>
                  </a:lnTo>
                  <a:lnTo>
                    <a:pt x="519" y="335"/>
                  </a:lnTo>
                  <a:lnTo>
                    <a:pt x="516" y="342"/>
                  </a:lnTo>
                  <a:lnTo>
                    <a:pt x="511" y="348"/>
                  </a:lnTo>
                  <a:lnTo>
                    <a:pt x="505" y="355"/>
                  </a:lnTo>
                  <a:lnTo>
                    <a:pt x="497" y="363"/>
                  </a:lnTo>
                  <a:lnTo>
                    <a:pt x="480" y="382"/>
                  </a:lnTo>
                  <a:lnTo>
                    <a:pt x="462" y="401"/>
                  </a:lnTo>
                  <a:lnTo>
                    <a:pt x="454" y="410"/>
                  </a:lnTo>
                  <a:lnTo>
                    <a:pt x="446" y="419"/>
                  </a:lnTo>
                  <a:lnTo>
                    <a:pt x="441" y="429"/>
                  </a:lnTo>
                  <a:lnTo>
                    <a:pt x="437" y="437"/>
                  </a:lnTo>
                  <a:lnTo>
                    <a:pt x="435" y="440"/>
                  </a:lnTo>
                  <a:lnTo>
                    <a:pt x="435" y="444"/>
                  </a:lnTo>
                  <a:lnTo>
                    <a:pt x="435" y="447"/>
                  </a:lnTo>
                  <a:lnTo>
                    <a:pt x="435" y="450"/>
                  </a:lnTo>
                  <a:lnTo>
                    <a:pt x="436" y="452"/>
                  </a:lnTo>
                  <a:lnTo>
                    <a:pt x="438" y="456"/>
                  </a:lnTo>
                  <a:lnTo>
                    <a:pt x="441" y="458"/>
                  </a:lnTo>
                  <a:lnTo>
                    <a:pt x="444" y="459"/>
                  </a:lnTo>
                  <a:lnTo>
                    <a:pt x="449" y="467"/>
                  </a:lnTo>
                  <a:lnTo>
                    <a:pt x="454" y="474"/>
                  </a:lnTo>
                  <a:lnTo>
                    <a:pt x="456" y="481"/>
                  </a:lnTo>
                  <a:lnTo>
                    <a:pt x="458" y="489"/>
                  </a:lnTo>
                  <a:lnTo>
                    <a:pt x="457" y="495"/>
                  </a:lnTo>
                  <a:lnTo>
                    <a:pt x="456" y="502"/>
                  </a:lnTo>
                  <a:lnTo>
                    <a:pt x="452" y="508"/>
                  </a:lnTo>
                  <a:lnTo>
                    <a:pt x="449" y="515"/>
                  </a:lnTo>
                  <a:lnTo>
                    <a:pt x="444" y="522"/>
                  </a:lnTo>
                  <a:lnTo>
                    <a:pt x="439" y="528"/>
                  </a:lnTo>
                  <a:lnTo>
                    <a:pt x="433" y="534"/>
                  </a:lnTo>
                  <a:lnTo>
                    <a:pt x="426" y="541"/>
                  </a:lnTo>
                  <a:lnTo>
                    <a:pt x="411" y="552"/>
                  </a:lnTo>
                  <a:lnTo>
                    <a:pt x="394" y="564"/>
                  </a:lnTo>
                  <a:lnTo>
                    <a:pt x="376" y="576"/>
                  </a:lnTo>
                  <a:lnTo>
                    <a:pt x="359" y="588"/>
                  </a:lnTo>
                  <a:lnTo>
                    <a:pt x="342" y="601"/>
                  </a:lnTo>
                  <a:lnTo>
                    <a:pt x="326" y="614"/>
                  </a:lnTo>
                  <a:lnTo>
                    <a:pt x="319" y="620"/>
                  </a:lnTo>
                  <a:lnTo>
                    <a:pt x="313" y="628"/>
                  </a:lnTo>
                  <a:lnTo>
                    <a:pt x="308" y="635"/>
                  </a:lnTo>
                  <a:lnTo>
                    <a:pt x="302" y="642"/>
                  </a:lnTo>
                  <a:lnTo>
                    <a:pt x="299" y="649"/>
                  </a:lnTo>
                  <a:lnTo>
                    <a:pt x="296" y="657"/>
                  </a:lnTo>
                  <a:lnTo>
                    <a:pt x="294" y="665"/>
                  </a:lnTo>
                  <a:lnTo>
                    <a:pt x="294" y="673"/>
                  </a:lnTo>
                  <a:lnTo>
                    <a:pt x="300" y="673"/>
                  </a:lnTo>
                  <a:lnTo>
                    <a:pt x="309" y="672"/>
                  </a:lnTo>
                  <a:lnTo>
                    <a:pt x="317" y="669"/>
                  </a:lnTo>
                  <a:lnTo>
                    <a:pt x="326" y="665"/>
                  </a:lnTo>
                  <a:lnTo>
                    <a:pt x="337" y="660"/>
                  </a:lnTo>
                  <a:lnTo>
                    <a:pt x="346" y="653"/>
                  </a:lnTo>
                  <a:lnTo>
                    <a:pt x="357" y="647"/>
                  </a:lnTo>
                  <a:lnTo>
                    <a:pt x="367" y="639"/>
                  </a:lnTo>
                  <a:lnTo>
                    <a:pt x="376" y="631"/>
                  </a:lnTo>
                  <a:lnTo>
                    <a:pt x="386" y="622"/>
                  </a:lnTo>
                  <a:lnTo>
                    <a:pt x="395" y="614"/>
                  </a:lnTo>
                  <a:lnTo>
                    <a:pt x="403" y="605"/>
                  </a:lnTo>
                  <a:lnTo>
                    <a:pt x="411" y="596"/>
                  </a:lnTo>
                  <a:lnTo>
                    <a:pt x="417" y="588"/>
                  </a:lnTo>
                  <a:lnTo>
                    <a:pt x="422" y="580"/>
                  </a:lnTo>
                  <a:lnTo>
                    <a:pt x="426" y="572"/>
                  </a:lnTo>
                  <a:lnTo>
                    <a:pt x="437" y="573"/>
                  </a:lnTo>
                  <a:lnTo>
                    <a:pt x="446" y="574"/>
                  </a:lnTo>
                  <a:lnTo>
                    <a:pt x="455" y="577"/>
                  </a:lnTo>
                  <a:lnTo>
                    <a:pt x="461" y="581"/>
                  </a:lnTo>
                  <a:lnTo>
                    <a:pt x="466" y="586"/>
                  </a:lnTo>
                  <a:lnTo>
                    <a:pt x="469" y="592"/>
                  </a:lnTo>
                  <a:lnTo>
                    <a:pt x="471" y="600"/>
                  </a:lnTo>
                  <a:lnTo>
                    <a:pt x="472" y="607"/>
                  </a:lnTo>
                  <a:lnTo>
                    <a:pt x="472" y="615"/>
                  </a:lnTo>
                  <a:lnTo>
                    <a:pt x="471" y="624"/>
                  </a:lnTo>
                  <a:lnTo>
                    <a:pt x="469" y="635"/>
                  </a:lnTo>
                  <a:lnTo>
                    <a:pt x="466" y="645"/>
                  </a:lnTo>
                  <a:lnTo>
                    <a:pt x="459" y="668"/>
                  </a:lnTo>
                  <a:lnTo>
                    <a:pt x="448" y="691"/>
                  </a:lnTo>
                  <a:lnTo>
                    <a:pt x="423" y="739"/>
                  </a:lnTo>
                  <a:lnTo>
                    <a:pt x="397" y="785"/>
                  </a:lnTo>
                  <a:lnTo>
                    <a:pt x="386" y="805"/>
                  </a:lnTo>
                  <a:lnTo>
                    <a:pt x="375" y="822"/>
                  </a:lnTo>
                  <a:lnTo>
                    <a:pt x="368" y="837"/>
                  </a:lnTo>
                  <a:lnTo>
                    <a:pt x="364" y="848"/>
                  </a:lnTo>
                  <a:lnTo>
                    <a:pt x="358" y="860"/>
                  </a:lnTo>
                  <a:lnTo>
                    <a:pt x="351" y="871"/>
                  </a:lnTo>
                  <a:lnTo>
                    <a:pt x="347" y="881"/>
                  </a:lnTo>
                  <a:lnTo>
                    <a:pt x="344" y="891"/>
                  </a:lnTo>
                  <a:lnTo>
                    <a:pt x="342" y="901"/>
                  </a:lnTo>
                  <a:lnTo>
                    <a:pt x="341" y="909"/>
                  </a:lnTo>
                  <a:lnTo>
                    <a:pt x="341" y="918"/>
                  </a:lnTo>
                  <a:lnTo>
                    <a:pt x="342" y="925"/>
                  </a:lnTo>
                  <a:lnTo>
                    <a:pt x="343" y="932"/>
                  </a:lnTo>
                  <a:lnTo>
                    <a:pt x="345" y="938"/>
                  </a:lnTo>
                  <a:lnTo>
                    <a:pt x="348" y="943"/>
                  </a:lnTo>
                  <a:lnTo>
                    <a:pt x="352" y="949"/>
                  </a:lnTo>
                  <a:lnTo>
                    <a:pt x="357" y="953"/>
                  </a:lnTo>
                  <a:lnTo>
                    <a:pt x="362" y="956"/>
                  </a:lnTo>
                  <a:lnTo>
                    <a:pt x="368" y="959"/>
                  </a:lnTo>
                  <a:lnTo>
                    <a:pt x="373" y="960"/>
                  </a:lnTo>
                  <a:lnTo>
                    <a:pt x="381" y="961"/>
                  </a:lnTo>
                  <a:lnTo>
                    <a:pt x="387" y="962"/>
                  </a:lnTo>
                  <a:lnTo>
                    <a:pt x="395" y="961"/>
                  </a:lnTo>
                  <a:lnTo>
                    <a:pt x="402" y="959"/>
                  </a:lnTo>
                  <a:lnTo>
                    <a:pt x="411" y="957"/>
                  </a:lnTo>
                  <a:lnTo>
                    <a:pt x="418" y="954"/>
                  </a:lnTo>
                  <a:lnTo>
                    <a:pt x="426" y="950"/>
                  </a:lnTo>
                  <a:lnTo>
                    <a:pt x="436" y="943"/>
                  </a:lnTo>
                  <a:lnTo>
                    <a:pt x="444" y="937"/>
                  </a:lnTo>
                  <a:lnTo>
                    <a:pt x="452" y="930"/>
                  </a:lnTo>
                  <a:lnTo>
                    <a:pt x="461" y="922"/>
                  </a:lnTo>
                  <a:lnTo>
                    <a:pt x="469" y="912"/>
                  </a:lnTo>
                  <a:lnTo>
                    <a:pt x="478" y="902"/>
                  </a:lnTo>
                  <a:lnTo>
                    <a:pt x="486" y="891"/>
                  </a:lnTo>
                  <a:lnTo>
                    <a:pt x="493" y="878"/>
                  </a:lnTo>
                  <a:lnTo>
                    <a:pt x="502" y="865"/>
                  </a:lnTo>
                  <a:lnTo>
                    <a:pt x="508" y="856"/>
                  </a:lnTo>
                  <a:lnTo>
                    <a:pt x="515" y="845"/>
                  </a:lnTo>
                  <a:lnTo>
                    <a:pt x="523" y="833"/>
                  </a:lnTo>
                  <a:lnTo>
                    <a:pt x="531" y="819"/>
                  </a:lnTo>
                  <a:lnTo>
                    <a:pt x="546" y="790"/>
                  </a:lnTo>
                  <a:lnTo>
                    <a:pt x="561" y="761"/>
                  </a:lnTo>
                  <a:lnTo>
                    <a:pt x="576" y="734"/>
                  </a:lnTo>
                  <a:lnTo>
                    <a:pt x="587" y="713"/>
                  </a:lnTo>
                  <a:lnTo>
                    <a:pt x="592" y="705"/>
                  </a:lnTo>
                  <a:lnTo>
                    <a:pt x="596" y="701"/>
                  </a:lnTo>
                  <a:lnTo>
                    <a:pt x="598" y="699"/>
                  </a:lnTo>
                  <a:lnTo>
                    <a:pt x="601" y="698"/>
                  </a:lnTo>
                  <a:lnTo>
                    <a:pt x="603" y="699"/>
                  </a:lnTo>
                  <a:lnTo>
                    <a:pt x="604" y="699"/>
                  </a:lnTo>
                  <a:lnTo>
                    <a:pt x="613" y="699"/>
                  </a:lnTo>
                  <a:lnTo>
                    <a:pt x="621" y="701"/>
                  </a:lnTo>
                  <a:lnTo>
                    <a:pt x="628" y="703"/>
                  </a:lnTo>
                  <a:lnTo>
                    <a:pt x="633" y="707"/>
                  </a:lnTo>
                  <a:lnTo>
                    <a:pt x="637" y="713"/>
                  </a:lnTo>
                  <a:lnTo>
                    <a:pt x="640" y="720"/>
                  </a:lnTo>
                  <a:lnTo>
                    <a:pt x="641" y="728"/>
                  </a:lnTo>
                  <a:lnTo>
                    <a:pt x="642" y="736"/>
                  </a:lnTo>
                  <a:lnTo>
                    <a:pt x="641" y="746"/>
                  </a:lnTo>
                  <a:lnTo>
                    <a:pt x="639" y="756"/>
                  </a:lnTo>
                  <a:lnTo>
                    <a:pt x="637" y="766"/>
                  </a:lnTo>
                  <a:lnTo>
                    <a:pt x="634" y="778"/>
                  </a:lnTo>
                  <a:lnTo>
                    <a:pt x="625" y="803"/>
                  </a:lnTo>
                  <a:lnTo>
                    <a:pt x="612" y="827"/>
                  </a:lnTo>
                  <a:lnTo>
                    <a:pt x="598" y="852"/>
                  </a:lnTo>
                  <a:lnTo>
                    <a:pt x="583" y="877"/>
                  </a:lnTo>
                  <a:lnTo>
                    <a:pt x="566" y="900"/>
                  </a:lnTo>
                  <a:lnTo>
                    <a:pt x="549" y="921"/>
                  </a:lnTo>
                  <a:lnTo>
                    <a:pt x="541" y="929"/>
                  </a:lnTo>
                  <a:lnTo>
                    <a:pt x="533" y="938"/>
                  </a:lnTo>
                  <a:lnTo>
                    <a:pt x="524" y="945"/>
                  </a:lnTo>
                  <a:lnTo>
                    <a:pt x="516" y="952"/>
                  </a:lnTo>
                  <a:lnTo>
                    <a:pt x="508" y="956"/>
                  </a:lnTo>
                  <a:lnTo>
                    <a:pt x="500" y="960"/>
                  </a:lnTo>
                  <a:lnTo>
                    <a:pt x="494" y="962"/>
                  </a:lnTo>
                  <a:lnTo>
                    <a:pt x="488" y="963"/>
                  </a:lnTo>
                  <a:lnTo>
                    <a:pt x="461" y="970"/>
                  </a:lnTo>
                  <a:lnTo>
                    <a:pt x="436" y="978"/>
                  </a:lnTo>
                  <a:lnTo>
                    <a:pt x="411" y="985"/>
                  </a:lnTo>
                  <a:lnTo>
                    <a:pt x="383" y="989"/>
                  </a:lnTo>
                  <a:close/>
                  <a:moveTo>
                    <a:pt x="134" y="881"/>
                  </a:moveTo>
                  <a:lnTo>
                    <a:pt x="124" y="871"/>
                  </a:lnTo>
                  <a:lnTo>
                    <a:pt x="112" y="858"/>
                  </a:lnTo>
                  <a:lnTo>
                    <a:pt x="102" y="844"/>
                  </a:lnTo>
                  <a:lnTo>
                    <a:pt x="92" y="828"/>
                  </a:lnTo>
                  <a:lnTo>
                    <a:pt x="81" y="811"/>
                  </a:lnTo>
                  <a:lnTo>
                    <a:pt x="73" y="793"/>
                  </a:lnTo>
                  <a:lnTo>
                    <a:pt x="66" y="776"/>
                  </a:lnTo>
                  <a:lnTo>
                    <a:pt x="59" y="758"/>
                  </a:lnTo>
                  <a:lnTo>
                    <a:pt x="57" y="749"/>
                  </a:lnTo>
                  <a:lnTo>
                    <a:pt x="56" y="740"/>
                  </a:lnTo>
                  <a:lnTo>
                    <a:pt x="55" y="732"/>
                  </a:lnTo>
                  <a:lnTo>
                    <a:pt x="54" y="724"/>
                  </a:lnTo>
                  <a:lnTo>
                    <a:pt x="55" y="716"/>
                  </a:lnTo>
                  <a:lnTo>
                    <a:pt x="56" y="708"/>
                  </a:lnTo>
                  <a:lnTo>
                    <a:pt x="57" y="701"/>
                  </a:lnTo>
                  <a:lnTo>
                    <a:pt x="60" y="695"/>
                  </a:lnTo>
                  <a:lnTo>
                    <a:pt x="63" y="689"/>
                  </a:lnTo>
                  <a:lnTo>
                    <a:pt x="69" y="682"/>
                  </a:lnTo>
                  <a:lnTo>
                    <a:pt x="74" y="678"/>
                  </a:lnTo>
                  <a:lnTo>
                    <a:pt x="80" y="673"/>
                  </a:lnTo>
                  <a:lnTo>
                    <a:pt x="87" y="670"/>
                  </a:lnTo>
                  <a:lnTo>
                    <a:pt x="96" y="667"/>
                  </a:lnTo>
                  <a:lnTo>
                    <a:pt x="105" y="665"/>
                  </a:lnTo>
                  <a:lnTo>
                    <a:pt x="116" y="664"/>
                  </a:lnTo>
                  <a:lnTo>
                    <a:pt x="120" y="659"/>
                  </a:lnTo>
                  <a:lnTo>
                    <a:pt x="126" y="649"/>
                  </a:lnTo>
                  <a:lnTo>
                    <a:pt x="133" y="637"/>
                  </a:lnTo>
                  <a:lnTo>
                    <a:pt x="142" y="622"/>
                  </a:lnTo>
                  <a:lnTo>
                    <a:pt x="159" y="589"/>
                  </a:lnTo>
                  <a:lnTo>
                    <a:pt x="179" y="555"/>
                  </a:lnTo>
                  <a:lnTo>
                    <a:pt x="188" y="541"/>
                  </a:lnTo>
                  <a:lnTo>
                    <a:pt x="197" y="528"/>
                  </a:lnTo>
                  <a:lnTo>
                    <a:pt x="204" y="519"/>
                  </a:lnTo>
                  <a:lnTo>
                    <a:pt x="209" y="515"/>
                  </a:lnTo>
                  <a:lnTo>
                    <a:pt x="213" y="515"/>
                  </a:lnTo>
                  <a:lnTo>
                    <a:pt x="215" y="515"/>
                  </a:lnTo>
                  <a:lnTo>
                    <a:pt x="216" y="518"/>
                  </a:lnTo>
                  <a:lnTo>
                    <a:pt x="217" y="521"/>
                  </a:lnTo>
                  <a:lnTo>
                    <a:pt x="217" y="534"/>
                  </a:lnTo>
                  <a:lnTo>
                    <a:pt x="215" y="555"/>
                  </a:lnTo>
                  <a:lnTo>
                    <a:pt x="217" y="562"/>
                  </a:lnTo>
                  <a:lnTo>
                    <a:pt x="218" y="568"/>
                  </a:lnTo>
                  <a:lnTo>
                    <a:pt x="220" y="574"/>
                  </a:lnTo>
                  <a:lnTo>
                    <a:pt x="222" y="579"/>
                  </a:lnTo>
                  <a:lnTo>
                    <a:pt x="225" y="582"/>
                  </a:lnTo>
                  <a:lnTo>
                    <a:pt x="228" y="585"/>
                  </a:lnTo>
                  <a:lnTo>
                    <a:pt x="231" y="587"/>
                  </a:lnTo>
                  <a:lnTo>
                    <a:pt x="234" y="589"/>
                  </a:lnTo>
                  <a:lnTo>
                    <a:pt x="243" y="591"/>
                  </a:lnTo>
                  <a:lnTo>
                    <a:pt x="252" y="593"/>
                  </a:lnTo>
                  <a:lnTo>
                    <a:pt x="264" y="594"/>
                  </a:lnTo>
                  <a:lnTo>
                    <a:pt x="277" y="595"/>
                  </a:lnTo>
                  <a:lnTo>
                    <a:pt x="271" y="605"/>
                  </a:lnTo>
                  <a:lnTo>
                    <a:pt x="265" y="615"/>
                  </a:lnTo>
                  <a:lnTo>
                    <a:pt x="256" y="626"/>
                  </a:lnTo>
                  <a:lnTo>
                    <a:pt x="248" y="638"/>
                  </a:lnTo>
                  <a:lnTo>
                    <a:pt x="228" y="662"/>
                  </a:lnTo>
                  <a:lnTo>
                    <a:pt x="209" y="686"/>
                  </a:lnTo>
                  <a:lnTo>
                    <a:pt x="200" y="698"/>
                  </a:lnTo>
                  <a:lnTo>
                    <a:pt x="192" y="709"/>
                  </a:lnTo>
                  <a:lnTo>
                    <a:pt x="184" y="722"/>
                  </a:lnTo>
                  <a:lnTo>
                    <a:pt x="179" y="733"/>
                  </a:lnTo>
                  <a:lnTo>
                    <a:pt x="175" y="745"/>
                  </a:lnTo>
                  <a:lnTo>
                    <a:pt x="173" y="755"/>
                  </a:lnTo>
                  <a:lnTo>
                    <a:pt x="172" y="760"/>
                  </a:lnTo>
                  <a:lnTo>
                    <a:pt x="173" y="764"/>
                  </a:lnTo>
                  <a:lnTo>
                    <a:pt x="174" y="769"/>
                  </a:lnTo>
                  <a:lnTo>
                    <a:pt x="175" y="774"/>
                  </a:lnTo>
                  <a:lnTo>
                    <a:pt x="174" y="786"/>
                  </a:lnTo>
                  <a:lnTo>
                    <a:pt x="171" y="800"/>
                  </a:lnTo>
                  <a:lnTo>
                    <a:pt x="168" y="816"/>
                  </a:lnTo>
                  <a:lnTo>
                    <a:pt x="163" y="833"/>
                  </a:lnTo>
                  <a:lnTo>
                    <a:pt x="157" y="849"/>
                  </a:lnTo>
                  <a:lnTo>
                    <a:pt x="150" y="863"/>
                  </a:lnTo>
                  <a:lnTo>
                    <a:pt x="147" y="869"/>
                  </a:lnTo>
                  <a:lnTo>
                    <a:pt x="143" y="874"/>
                  </a:lnTo>
                  <a:lnTo>
                    <a:pt x="139" y="878"/>
                  </a:lnTo>
                  <a:lnTo>
                    <a:pt x="134" y="881"/>
                  </a:lnTo>
                  <a:close/>
                  <a:moveTo>
                    <a:pt x="241" y="498"/>
                  </a:moveTo>
                  <a:lnTo>
                    <a:pt x="240" y="494"/>
                  </a:lnTo>
                  <a:lnTo>
                    <a:pt x="241" y="489"/>
                  </a:lnTo>
                  <a:lnTo>
                    <a:pt x="242" y="481"/>
                  </a:lnTo>
                  <a:lnTo>
                    <a:pt x="244" y="474"/>
                  </a:lnTo>
                  <a:lnTo>
                    <a:pt x="250" y="457"/>
                  </a:lnTo>
                  <a:lnTo>
                    <a:pt x="258" y="438"/>
                  </a:lnTo>
                  <a:lnTo>
                    <a:pt x="268" y="419"/>
                  </a:lnTo>
                  <a:lnTo>
                    <a:pt x="277" y="402"/>
                  </a:lnTo>
                  <a:lnTo>
                    <a:pt x="286" y="387"/>
                  </a:lnTo>
                  <a:lnTo>
                    <a:pt x="292" y="378"/>
                  </a:lnTo>
                  <a:lnTo>
                    <a:pt x="293" y="371"/>
                  </a:lnTo>
                  <a:lnTo>
                    <a:pt x="296" y="364"/>
                  </a:lnTo>
                  <a:lnTo>
                    <a:pt x="299" y="358"/>
                  </a:lnTo>
                  <a:lnTo>
                    <a:pt x="302" y="353"/>
                  </a:lnTo>
                  <a:lnTo>
                    <a:pt x="306" y="348"/>
                  </a:lnTo>
                  <a:lnTo>
                    <a:pt x="312" y="343"/>
                  </a:lnTo>
                  <a:lnTo>
                    <a:pt x="316" y="339"/>
                  </a:lnTo>
                  <a:lnTo>
                    <a:pt x="321" y="334"/>
                  </a:lnTo>
                  <a:lnTo>
                    <a:pt x="333" y="329"/>
                  </a:lnTo>
                  <a:lnTo>
                    <a:pt x="343" y="324"/>
                  </a:lnTo>
                  <a:lnTo>
                    <a:pt x="354" y="322"/>
                  </a:lnTo>
                  <a:lnTo>
                    <a:pt x="364" y="322"/>
                  </a:lnTo>
                  <a:lnTo>
                    <a:pt x="368" y="322"/>
                  </a:lnTo>
                  <a:lnTo>
                    <a:pt x="372" y="323"/>
                  </a:lnTo>
                  <a:lnTo>
                    <a:pt x="375" y="325"/>
                  </a:lnTo>
                  <a:lnTo>
                    <a:pt x="378" y="327"/>
                  </a:lnTo>
                  <a:lnTo>
                    <a:pt x="381" y="329"/>
                  </a:lnTo>
                  <a:lnTo>
                    <a:pt x="383" y="332"/>
                  </a:lnTo>
                  <a:lnTo>
                    <a:pt x="383" y="335"/>
                  </a:lnTo>
                  <a:lnTo>
                    <a:pt x="383" y="340"/>
                  </a:lnTo>
                  <a:lnTo>
                    <a:pt x="382" y="345"/>
                  </a:lnTo>
                  <a:lnTo>
                    <a:pt x="379" y="349"/>
                  </a:lnTo>
                  <a:lnTo>
                    <a:pt x="376" y="355"/>
                  </a:lnTo>
                  <a:lnTo>
                    <a:pt x="372" y="360"/>
                  </a:lnTo>
                  <a:lnTo>
                    <a:pt x="367" y="368"/>
                  </a:lnTo>
                  <a:lnTo>
                    <a:pt x="361" y="375"/>
                  </a:lnTo>
                  <a:lnTo>
                    <a:pt x="352" y="382"/>
                  </a:lnTo>
                  <a:lnTo>
                    <a:pt x="343" y="390"/>
                  </a:lnTo>
                  <a:lnTo>
                    <a:pt x="337" y="393"/>
                  </a:lnTo>
                  <a:lnTo>
                    <a:pt x="331" y="398"/>
                  </a:lnTo>
                  <a:lnTo>
                    <a:pt x="326" y="403"/>
                  </a:lnTo>
                  <a:lnTo>
                    <a:pt x="322" y="409"/>
                  </a:lnTo>
                  <a:lnTo>
                    <a:pt x="312" y="423"/>
                  </a:lnTo>
                  <a:lnTo>
                    <a:pt x="302" y="439"/>
                  </a:lnTo>
                  <a:lnTo>
                    <a:pt x="291" y="456"/>
                  </a:lnTo>
                  <a:lnTo>
                    <a:pt x="277" y="472"/>
                  </a:lnTo>
                  <a:lnTo>
                    <a:pt x="269" y="479"/>
                  </a:lnTo>
                  <a:lnTo>
                    <a:pt x="261" y="487"/>
                  </a:lnTo>
                  <a:lnTo>
                    <a:pt x="251" y="493"/>
                  </a:lnTo>
                  <a:lnTo>
                    <a:pt x="241" y="498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" name="Freeform 30"/>
            <p:cNvSpPr>
              <a:spLocks noEditPoints="1"/>
            </p:cNvSpPr>
            <p:nvPr userDrawn="1"/>
          </p:nvSpPr>
          <p:spPr bwMode="auto">
            <a:xfrm>
              <a:off x="4746" y="3640"/>
              <a:ext cx="75" cy="117"/>
            </a:xfrm>
            <a:custGeom>
              <a:avLst/>
              <a:gdLst/>
              <a:ahLst/>
              <a:cxnLst>
                <a:cxn ang="0">
                  <a:pos x="40" y="361"/>
                </a:cxn>
                <a:cxn ang="0">
                  <a:pos x="24" y="340"/>
                </a:cxn>
                <a:cxn ang="0">
                  <a:pos x="45" y="325"/>
                </a:cxn>
                <a:cxn ang="0">
                  <a:pos x="72" y="308"/>
                </a:cxn>
                <a:cxn ang="0">
                  <a:pos x="103" y="288"/>
                </a:cxn>
                <a:cxn ang="0">
                  <a:pos x="136" y="371"/>
                </a:cxn>
                <a:cxn ang="0">
                  <a:pos x="212" y="354"/>
                </a:cxn>
                <a:cxn ang="0">
                  <a:pos x="209" y="284"/>
                </a:cxn>
                <a:cxn ang="0">
                  <a:pos x="173" y="205"/>
                </a:cxn>
                <a:cxn ang="0">
                  <a:pos x="217" y="182"/>
                </a:cxn>
                <a:cxn ang="0">
                  <a:pos x="233" y="189"/>
                </a:cxn>
                <a:cxn ang="0">
                  <a:pos x="277" y="221"/>
                </a:cxn>
                <a:cxn ang="0">
                  <a:pos x="293" y="275"/>
                </a:cxn>
                <a:cxn ang="0">
                  <a:pos x="391" y="345"/>
                </a:cxn>
                <a:cxn ang="0">
                  <a:pos x="354" y="460"/>
                </a:cxn>
                <a:cxn ang="0">
                  <a:pos x="369" y="539"/>
                </a:cxn>
                <a:cxn ang="0">
                  <a:pos x="433" y="572"/>
                </a:cxn>
                <a:cxn ang="0">
                  <a:pos x="357" y="691"/>
                </a:cxn>
                <a:cxn ang="0">
                  <a:pos x="408" y="826"/>
                </a:cxn>
                <a:cxn ang="0">
                  <a:pos x="503" y="539"/>
                </a:cxn>
                <a:cxn ang="0">
                  <a:pos x="429" y="220"/>
                </a:cxn>
                <a:cxn ang="0">
                  <a:pos x="307" y="124"/>
                </a:cxn>
                <a:cxn ang="0">
                  <a:pos x="219" y="97"/>
                </a:cxn>
                <a:cxn ang="0">
                  <a:pos x="308" y="3"/>
                </a:cxn>
                <a:cxn ang="0">
                  <a:pos x="412" y="59"/>
                </a:cxn>
                <a:cxn ang="0">
                  <a:pos x="578" y="285"/>
                </a:cxn>
                <a:cxn ang="0">
                  <a:pos x="561" y="324"/>
                </a:cxn>
                <a:cxn ang="0">
                  <a:pos x="599" y="496"/>
                </a:cxn>
                <a:cxn ang="0">
                  <a:pos x="572" y="769"/>
                </a:cxn>
                <a:cxn ang="0">
                  <a:pos x="491" y="868"/>
                </a:cxn>
                <a:cxn ang="0">
                  <a:pos x="367" y="905"/>
                </a:cxn>
                <a:cxn ang="0">
                  <a:pos x="228" y="894"/>
                </a:cxn>
                <a:cxn ang="0">
                  <a:pos x="190" y="825"/>
                </a:cxn>
                <a:cxn ang="0">
                  <a:pos x="221" y="826"/>
                </a:cxn>
                <a:cxn ang="0">
                  <a:pos x="235" y="726"/>
                </a:cxn>
                <a:cxn ang="0">
                  <a:pos x="205" y="698"/>
                </a:cxn>
                <a:cxn ang="0">
                  <a:pos x="136" y="693"/>
                </a:cxn>
                <a:cxn ang="0">
                  <a:pos x="170" y="599"/>
                </a:cxn>
                <a:cxn ang="0">
                  <a:pos x="225" y="458"/>
                </a:cxn>
                <a:cxn ang="0">
                  <a:pos x="143" y="426"/>
                </a:cxn>
                <a:cxn ang="0">
                  <a:pos x="124" y="502"/>
                </a:cxn>
                <a:cxn ang="0">
                  <a:pos x="71" y="605"/>
                </a:cxn>
                <a:cxn ang="0">
                  <a:pos x="101" y="665"/>
                </a:cxn>
                <a:cxn ang="0">
                  <a:pos x="152" y="771"/>
                </a:cxn>
                <a:cxn ang="0">
                  <a:pos x="172" y="821"/>
                </a:cxn>
                <a:cxn ang="0">
                  <a:pos x="155" y="874"/>
                </a:cxn>
                <a:cxn ang="0">
                  <a:pos x="157" y="932"/>
                </a:cxn>
                <a:cxn ang="0">
                  <a:pos x="98" y="881"/>
                </a:cxn>
                <a:cxn ang="0">
                  <a:pos x="25" y="686"/>
                </a:cxn>
                <a:cxn ang="0">
                  <a:pos x="59" y="630"/>
                </a:cxn>
                <a:cxn ang="0">
                  <a:pos x="32" y="564"/>
                </a:cxn>
                <a:cxn ang="0">
                  <a:pos x="10" y="492"/>
                </a:cxn>
                <a:cxn ang="0">
                  <a:pos x="17" y="362"/>
                </a:cxn>
                <a:cxn ang="0">
                  <a:pos x="152" y="768"/>
                </a:cxn>
                <a:cxn ang="0">
                  <a:pos x="195" y="816"/>
                </a:cxn>
                <a:cxn ang="0">
                  <a:pos x="185" y="795"/>
                </a:cxn>
                <a:cxn ang="0">
                  <a:pos x="0" y="392"/>
                </a:cxn>
                <a:cxn ang="0">
                  <a:pos x="22" y="353"/>
                </a:cxn>
                <a:cxn ang="0">
                  <a:pos x="36" y="364"/>
                </a:cxn>
                <a:cxn ang="0">
                  <a:pos x="25" y="334"/>
                </a:cxn>
                <a:cxn ang="0">
                  <a:pos x="26" y="337"/>
                </a:cxn>
                <a:cxn ang="0">
                  <a:pos x="48" y="331"/>
                </a:cxn>
                <a:cxn ang="0">
                  <a:pos x="23" y="329"/>
                </a:cxn>
              </a:cxnLst>
              <a:rect l="0" t="0" r="r" b="b"/>
              <a:pathLst>
                <a:path w="601" h="933">
                  <a:moveTo>
                    <a:pt x="21" y="357"/>
                  </a:moveTo>
                  <a:lnTo>
                    <a:pt x="22" y="361"/>
                  </a:lnTo>
                  <a:lnTo>
                    <a:pt x="24" y="363"/>
                  </a:lnTo>
                  <a:lnTo>
                    <a:pt x="26" y="365"/>
                  </a:lnTo>
                  <a:lnTo>
                    <a:pt x="28" y="366"/>
                  </a:lnTo>
                  <a:lnTo>
                    <a:pt x="31" y="366"/>
                  </a:lnTo>
                  <a:lnTo>
                    <a:pt x="33" y="365"/>
                  </a:lnTo>
                  <a:lnTo>
                    <a:pt x="36" y="364"/>
                  </a:lnTo>
                  <a:lnTo>
                    <a:pt x="39" y="362"/>
                  </a:lnTo>
                  <a:lnTo>
                    <a:pt x="40" y="361"/>
                  </a:lnTo>
                  <a:lnTo>
                    <a:pt x="41" y="359"/>
                  </a:lnTo>
                  <a:lnTo>
                    <a:pt x="41" y="357"/>
                  </a:lnTo>
                  <a:lnTo>
                    <a:pt x="41" y="355"/>
                  </a:lnTo>
                  <a:lnTo>
                    <a:pt x="39" y="353"/>
                  </a:lnTo>
                  <a:lnTo>
                    <a:pt x="35" y="351"/>
                  </a:lnTo>
                  <a:lnTo>
                    <a:pt x="30" y="350"/>
                  </a:lnTo>
                  <a:lnTo>
                    <a:pt x="24" y="350"/>
                  </a:lnTo>
                  <a:lnTo>
                    <a:pt x="22" y="347"/>
                  </a:lnTo>
                  <a:lnTo>
                    <a:pt x="22" y="344"/>
                  </a:lnTo>
                  <a:lnTo>
                    <a:pt x="24" y="340"/>
                  </a:lnTo>
                  <a:lnTo>
                    <a:pt x="26" y="337"/>
                  </a:lnTo>
                  <a:lnTo>
                    <a:pt x="32" y="335"/>
                  </a:lnTo>
                  <a:lnTo>
                    <a:pt x="39" y="331"/>
                  </a:lnTo>
                  <a:lnTo>
                    <a:pt x="44" y="332"/>
                  </a:lnTo>
                  <a:lnTo>
                    <a:pt x="47" y="331"/>
                  </a:lnTo>
                  <a:lnTo>
                    <a:pt x="48" y="331"/>
                  </a:lnTo>
                  <a:lnTo>
                    <a:pt x="49" y="329"/>
                  </a:lnTo>
                  <a:lnTo>
                    <a:pt x="48" y="328"/>
                  </a:lnTo>
                  <a:lnTo>
                    <a:pt x="47" y="326"/>
                  </a:lnTo>
                  <a:lnTo>
                    <a:pt x="45" y="325"/>
                  </a:lnTo>
                  <a:lnTo>
                    <a:pt x="43" y="324"/>
                  </a:lnTo>
                  <a:lnTo>
                    <a:pt x="45" y="319"/>
                  </a:lnTo>
                  <a:lnTo>
                    <a:pt x="47" y="315"/>
                  </a:lnTo>
                  <a:lnTo>
                    <a:pt x="49" y="313"/>
                  </a:lnTo>
                  <a:lnTo>
                    <a:pt x="52" y="311"/>
                  </a:lnTo>
                  <a:lnTo>
                    <a:pt x="56" y="310"/>
                  </a:lnTo>
                  <a:lnTo>
                    <a:pt x="63" y="310"/>
                  </a:lnTo>
                  <a:lnTo>
                    <a:pt x="66" y="310"/>
                  </a:lnTo>
                  <a:lnTo>
                    <a:pt x="69" y="309"/>
                  </a:lnTo>
                  <a:lnTo>
                    <a:pt x="72" y="308"/>
                  </a:lnTo>
                  <a:lnTo>
                    <a:pt x="76" y="306"/>
                  </a:lnTo>
                  <a:lnTo>
                    <a:pt x="79" y="302"/>
                  </a:lnTo>
                  <a:lnTo>
                    <a:pt x="83" y="297"/>
                  </a:lnTo>
                  <a:lnTo>
                    <a:pt x="88" y="290"/>
                  </a:lnTo>
                  <a:lnTo>
                    <a:pt x="92" y="281"/>
                  </a:lnTo>
                  <a:lnTo>
                    <a:pt x="94" y="280"/>
                  </a:lnTo>
                  <a:lnTo>
                    <a:pt x="97" y="280"/>
                  </a:lnTo>
                  <a:lnTo>
                    <a:pt x="98" y="280"/>
                  </a:lnTo>
                  <a:lnTo>
                    <a:pt x="100" y="282"/>
                  </a:lnTo>
                  <a:lnTo>
                    <a:pt x="103" y="288"/>
                  </a:lnTo>
                  <a:lnTo>
                    <a:pt x="104" y="295"/>
                  </a:lnTo>
                  <a:lnTo>
                    <a:pt x="107" y="314"/>
                  </a:lnTo>
                  <a:lnTo>
                    <a:pt x="112" y="334"/>
                  </a:lnTo>
                  <a:lnTo>
                    <a:pt x="115" y="345"/>
                  </a:lnTo>
                  <a:lnTo>
                    <a:pt x="119" y="355"/>
                  </a:lnTo>
                  <a:lnTo>
                    <a:pt x="121" y="359"/>
                  </a:lnTo>
                  <a:lnTo>
                    <a:pt x="124" y="362"/>
                  </a:lnTo>
                  <a:lnTo>
                    <a:pt x="127" y="365"/>
                  </a:lnTo>
                  <a:lnTo>
                    <a:pt x="131" y="368"/>
                  </a:lnTo>
                  <a:lnTo>
                    <a:pt x="136" y="371"/>
                  </a:lnTo>
                  <a:lnTo>
                    <a:pt x="141" y="373"/>
                  </a:lnTo>
                  <a:lnTo>
                    <a:pt x="146" y="373"/>
                  </a:lnTo>
                  <a:lnTo>
                    <a:pt x="152" y="373"/>
                  </a:lnTo>
                  <a:lnTo>
                    <a:pt x="158" y="372"/>
                  </a:lnTo>
                  <a:lnTo>
                    <a:pt x="166" y="371"/>
                  </a:lnTo>
                  <a:lnTo>
                    <a:pt x="174" y="367"/>
                  </a:lnTo>
                  <a:lnTo>
                    <a:pt x="184" y="363"/>
                  </a:lnTo>
                  <a:lnTo>
                    <a:pt x="195" y="361"/>
                  </a:lnTo>
                  <a:lnTo>
                    <a:pt x="204" y="358"/>
                  </a:lnTo>
                  <a:lnTo>
                    <a:pt x="212" y="354"/>
                  </a:lnTo>
                  <a:lnTo>
                    <a:pt x="218" y="350"/>
                  </a:lnTo>
                  <a:lnTo>
                    <a:pt x="222" y="345"/>
                  </a:lnTo>
                  <a:lnTo>
                    <a:pt x="224" y="339"/>
                  </a:lnTo>
                  <a:lnTo>
                    <a:pt x="226" y="333"/>
                  </a:lnTo>
                  <a:lnTo>
                    <a:pt x="226" y="327"/>
                  </a:lnTo>
                  <a:lnTo>
                    <a:pt x="225" y="321"/>
                  </a:lnTo>
                  <a:lnTo>
                    <a:pt x="223" y="314"/>
                  </a:lnTo>
                  <a:lnTo>
                    <a:pt x="220" y="306"/>
                  </a:lnTo>
                  <a:lnTo>
                    <a:pt x="217" y="299"/>
                  </a:lnTo>
                  <a:lnTo>
                    <a:pt x="209" y="284"/>
                  </a:lnTo>
                  <a:lnTo>
                    <a:pt x="199" y="268"/>
                  </a:lnTo>
                  <a:lnTo>
                    <a:pt x="190" y="253"/>
                  </a:lnTo>
                  <a:lnTo>
                    <a:pt x="181" y="240"/>
                  </a:lnTo>
                  <a:lnTo>
                    <a:pt x="177" y="234"/>
                  </a:lnTo>
                  <a:lnTo>
                    <a:pt x="174" y="228"/>
                  </a:lnTo>
                  <a:lnTo>
                    <a:pt x="172" y="221"/>
                  </a:lnTo>
                  <a:lnTo>
                    <a:pt x="171" y="216"/>
                  </a:lnTo>
                  <a:lnTo>
                    <a:pt x="170" y="212"/>
                  </a:lnTo>
                  <a:lnTo>
                    <a:pt x="171" y="208"/>
                  </a:lnTo>
                  <a:lnTo>
                    <a:pt x="173" y="205"/>
                  </a:lnTo>
                  <a:lnTo>
                    <a:pt x="176" y="202"/>
                  </a:lnTo>
                  <a:lnTo>
                    <a:pt x="181" y="200"/>
                  </a:lnTo>
                  <a:lnTo>
                    <a:pt x="188" y="199"/>
                  </a:lnTo>
                  <a:lnTo>
                    <a:pt x="196" y="199"/>
                  </a:lnTo>
                  <a:lnTo>
                    <a:pt x="207" y="199"/>
                  </a:lnTo>
                  <a:lnTo>
                    <a:pt x="207" y="192"/>
                  </a:lnTo>
                  <a:lnTo>
                    <a:pt x="209" y="187"/>
                  </a:lnTo>
                  <a:lnTo>
                    <a:pt x="211" y="184"/>
                  </a:lnTo>
                  <a:lnTo>
                    <a:pt x="214" y="182"/>
                  </a:lnTo>
                  <a:lnTo>
                    <a:pt x="217" y="182"/>
                  </a:lnTo>
                  <a:lnTo>
                    <a:pt x="220" y="183"/>
                  </a:lnTo>
                  <a:lnTo>
                    <a:pt x="223" y="185"/>
                  </a:lnTo>
                  <a:lnTo>
                    <a:pt x="227" y="187"/>
                  </a:lnTo>
                  <a:lnTo>
                    <a:pt x="234" y="192"/>
                  </a:lnTo>
                  <a:lnTo>
                    <a:pt x="239" y="197"/>
                  </a:lnTo>
                  <a:lnTo>
                    <a:pt x="241" y="198"/>
                  </a:lnTo>
                  <a:lnTo>
                    <a:pt x="242" y="198"/>
                  </a:lnTo>
                  <a:lnTo>
                    <a:pt x="242" y="197"/>
                  </a:lnTo>
                  <a:lnTo>
                    <a:pt x="241" y="194"/>
                  </a:lnTo>
                  <a:lnTo>
                    <a:pt x="233" y="189"/>
                  </a:lnTo>
                  <a:lnTo>
                    <a:pt x="227" y="185"/>
                  </a:lnTo>
                  <a:lnTo>
                    <a:pt x="225" y="183"/>
                  </a:lnTo>
                  <a:lnTo>
                    <a:pt x="225" y="182"/>
                  </a:lnTo>
                  <a:lnTo>
                    <a:pt x="230" y="184"/>
                  </a:lnTo>
                  <a:lnTo>
                    <a:pt x="242" y="189"/>
                  </a:lnTo>
                  <a:lnTo>
                    <a:pt x="249" y="194"/>
                  </a:lnTo>
                  <a:lnTo>
                    <a:pt x="257" y="200"/>
                  </a:lnTo>
                  <a:lnTo>
                    <a:pt x="264" y="206"/>
                  </a:lnTo>
                  <a:lnTo>
                    <a:pt x="271" y="213"/>
                  </a:lnTo>
                  <a:lnTo>
                    <a:pt x="277" y="221"/>
                  </a:lnTo>
                  <a:lnTo>
                    <a:pt x="283" y="231"/>
                  </a:lnTo>
                  <a:lnTo>
                    <a:pt x="287" y="241"/>
                  </a:lnTo>
                  <a:lnTo>
                    <a:pt x="290" y="251"/>
                  </a:lnTo>
                  <a:lnTo>
                    <a:pt x="284" y="241"/>
                  </a:lnTo>
                  <a:lnTo>
                    <a:pt x="279" y="235"/>
                  </a:lnTo>
                  <a:lnTo>
                    <a:pt x="277" y="232"/>
                  </a:lnTo>
                  <a:lnTo>
                    <a:pt x="276" y="232"/>
                  </a:lnTo>
                  <a:lnTo>
                    <a:pt x="278" y="241"/>
                  </a:lnTo>
                  <a:lnTo>
                    <a:pt x="285" y="257"/>
                  </a:lnTo>
                  <a:lnTo>
                    <a:pt x="293" y="275"/>
                  </a:lnTo>
                  <a:lnTo>
                    <a:pt x="301" y="295"/>
                  </a:lnTo>
                  <a:lnTo>
                    <a:pt x="309" y="310"/>
                  </a:lnTo>
                  <a:lnTo>
                    <a:pt x="312" y="320"/>
                  </a:lnTo>
                  <a:lnTo>
                    <a:pt x="330" y="322"/>
                  </a:lnTo>
                  <a:lnTo>
                    <a:pt x="345" y="324"/>
                  </a:lnTo>
                  <a:lnTo>
                    <a:pt x="359" y="327"/>
                  </a:lnTo>
                  <a:lnTo>
                    <a:pt x="369" y="330"/>
                  </a:lnTo>
                  <a:lnTo>
                    <a:pt x="379" y="334"/>
                  </a:lnTo>
                  <a:lnTo>
                    <a:pt x="386" y="339"/>
                  </a:lnTo>
                  <a:lnTo>
                    <a:pt x="391" y="345"/>
                  </a:lnTo>
                  <a:lnTo>
                    <a:pt x="394" y="350"/>
                  </a:lnTo>
                  <a:lnTo>
                    <a:pt x="396" y="356"/>
                  </a:lnTo>
                  <a:lnTo>
                    <a:pt x="397" y="362"/>
                  </a:lnTo>
                  <a:lnTo>
                    <a:pt x="397" y="369"/>
                  </a:lnTo>
                  <a:lnTo>
                    <a:pt x="395" y="377"/>
                  </a:lnTo>
                  <a:lnTo>
                    <a:pt x="390" y="392"/>
                  </a:lnTo>
                  <a:lnTo>
                    <a:pt x="382" y="408"/>
                  </a:lnTo>
                  <a:lnTo>
                    <a:pt x="372" y="425"/>
                  </a:lnTo>
                  <a:lnTo>
                    <a:pt x="362" y="443"/>
                  </a:lnTo>
                  <a:lnTo>
                    <a:pt x="354" y="460"/>
                  </a:lnTo>
                  <a:lnTo>
                    <a:pt x="345" y="477"/>
                  </a:lnTo>
                  <a:lnTo>
                    <a:pt x="343" y="485"/>
                  </a:lnTo>
                  <a:lnTo>
                    <a:pt x="341" y="494"/>
                  </a:lnTo>
                  <a:lnTo>
                    <a:pt x="340" y="502"/>
                  </a:lnTo>
                  <a:lnTo>
                    <a:pt x="341" y="510"/>
                  </a:lnTo>
                  <a:lnTo>
                    <a:pt x="342" y="519"/>
                  </a:lnTo>
                  <a:lnTo>
                    <a:pt x="345" y="526"/>
                  </a:lnTo>
                  <a:lnTo>
                    <a:pt x="350" y="533"/>
                  </a:lnTo>
                  <a:lnTo>
                    <a:pt x="357" y="539"/>
                  </a:lnTo>
                  <a:lnTo>
                    <a:pt x="369" y="539"/>
                  </a:lnTo>
                  <a:lnTo>
                    <a:pt x="382" y="540"/>
                  </a:lnTo>
                  <a:lnTo>
                    <a:pt x="392" y="541"/>
                  </a:lnTo>
                  <a:lnTo>
                    <a:pt x="403" y="542"/>
                  </a:lnTo>
                  <a:lnTo>
                    <a:pt x="412" y="546"/>
                  </a:lnTo>
                  <a:lnTo>
                    <a:pt x="420" y="550"/>
                  </a:lnTo>
                  <a:lnTo>
                    <a:pt x="427" y="555"/>
                  </a:lnTo>
                  <a:lnTo>
                    <a:pt x="431" y="561"/>
                  </a:lnTo>
                  <a:lnTo>
                    <a:pt x="432" y="564"/>
                  </a:lnTo>
                  <a:lnTo>
                    <a:pt x="433" y="568"/>
                  </a:lnTo>
                  <a:lnTo>
                    <a:pt x="433" y="572"/>
                  </a:lnTo>
                  <a:lnTo>
                    <a:pt x="433" y="577"/>
                  </a:lnTo>
                  <a:lnTo>
                    <a:pt x="430" y="587"/>
                  </a:lnTo>
                  <a:lnTo>
                    <a:pt x="424" y="598"/>
                  </a:lnTo>
                  <a:lnTo>
                    <a:pt x="416" y="611"/>
                  </a:lnTo>
                  <a:lnTo>
                    <a:pt x="404" y="625"/>
                  </a:lnTo>
                  <a:lnTo>
                    <a:pt x="389" y="642"/>
                  </a:lnTo>
                  <a:lnTo>
                    <a:pt x="369" y="661"/>
                  </a:lnTo>
                  <a:lnTo>
                    <a:pt x="365" y="668"/>
                  </a:lnTo>
                  <a:lnTo>
                    <a:pt x="361" y="678"/>
                  </a:lnTo>
                  <a:lnTo>
                    <a:pt x="357" y="691"/>
                  </a:lnTo>
                  <a:lnTo>
                    <a:pt x="354" y="705"/>
                  </a:lnTo>
                  <a:lnTo>
                    <a:pt x="346" y="739"/>
                  </a:lnTo>
                  <a:lnTo>
                    <a:pt x="340" y="775"/>
                  </a:lnTo>
                  <a:lnTo>
                    <a:pt x="335" y="811"/>
                  </a:lnTo>
                  <a:lnTo>
                    <a:pt x="331" y="840"/>
                  </a:lnTo>
                  <a:lnTo>
                    <a:pt x="328" y="860"/>
                  </a:lnTo>
                  <a:lnTo>
                    <a:pt x="327" y="868"/>
                  </a:lnTo>
                  <a:lnTo>
                    <a:pt x="358" y="857"/>
                  </a:lnTo>
                  <a:lnTo>
                    <a:pt x="384" y="843"/>
                  </a:lnTo>
                  <a:lnTo>
                    <a:pt x="408" y="826"/>
                  </a:lnTo>
                  <a:lnTo>
                    <a:pt x="429" y="807"/>
                  </a:lnTo>
                  <a:lnTo>
                    <a:pt x="446" y="784"/>
                  </a:lnTo>
                  <a:lnTo>
                    <a:pt x="462" y="759"/>
                  </a:lnTo>
                  <a:lnTo>
                    <a:pt x="475" y="732"/>
                  </a:lnTo>
                  <a:lnTo>
                    <a:pt x="484" y="703"/>
                  </a:lnTo>
                  <a:lnTo>
                    <a:pt x="492" y="672"/>
                  </a:lnTo>
                  <a:lnTo>
                    <a:pt x="497" y="641"/>
                  </a:lnTo>
                  <a:lnTo>
                    <a:pt x="502" y="608"/>
                  </a:lnTo>
                  <a:lnTo>
                    <a:pt x="504" y="574"/>
                  </a:lnTo>
                  <a:lnTo>
                    <a:pt x="503" y="539"/>
                  </a:lnTo>
                  <a:lnTo>
                    <a:pt x="502" y="504"/>
                  </a:lnTo>
                  <a:lnTo>
                    <a:pt x="497" y="469"/>
                  </a:lnTo>
                  <a:lnTo>
                    <a:pt x="493" y="435"/>
                  </a:lnTo>
                  <a:lnTo>
                    <a:pt x="487" y="401"/>
                  </a:lnTo>
                  <a:lnTo>
                    <a:pt x="480" y="367"/>
                  </a:lnTo>
                  <a:lnTo>
                    <a:pt x="470" y="334"/>
                  </a:lnTo>
                  <a:lnTo>
                    <a:pt x="462" y="303"/>
                  </a:lnTo>
                  <a:lnTo>
                    <a:pt x="452" y="273"/>
                  </a:lnTo>
                  <a:lnTo>
                    <a:pt x="440" y="245"/>
                  </a:lnTo>
                  <a:lnTo>
                    <a:pt x="429" y="220"/>
                  </a:lnTo>
                  <a:lnTo>
                    <a:pt x="416" y="197"/>
                  </a:lnTo>
                  <a:lnTo>
                    <a:pt x="404" y="175"/>
                  </a:lnTo>
                  <a:lnTo>
                    <a:pt x="391" y="157"/>
                  </a:lnTo>
                  <a:lnTo>
                    <a:pt x="379" y="142"/>
                  </a:lnTo>
                  <a:lnTo>
                    <a:pt x="366" y="130"/>
                  </a:lnTo>
                  <a:lnTo>
                    <a:pt x="354" y="122"/>
                  </a:lnTo>
                  <a:lnTo>
                    <a:pt x="341" y="118"/>
                  </a:lnTo>
                  <a:lnTo>
                    <a:pt x="328" y="117"/>
                  </a:lnTo>
                  <a:lnTo>
                    <a:pt x="317" y="121"/>
                  </a:lnTo>
                  <a:lnTo>
                    <a:pt x="307" y="124"/>
                  </a:lnTo>
                  <a:lnTo>
                    <a:pt x="296" y="125"/>
                  </a:lnTo>
                  <a:lnTo>
                    <a:pt x="286" y="125"/>
                  </a:lnTo>
                  <a:lnTo>
                    <a:pt x="276" y="125"/>
                  </a:lnTo>
                  <a:lnTo>
                    <a:pt x="267" y="123"/>
                  </a:lnTo>
                  <a:lnTo>
                    <a:pt x="258" y="121"/>
                  </a:lnTo>
                  <a:lnTo>
                    <a:pt x="249" y="118"/>
                  </a:lnTo>
                  <a:lnTo>
                    <a:pt x="241" y="114"/>
                  </a:lnTo>
                  <a:lnTo>
                    <a:pt x="234" y="108"/>
                  </a:lnTo>
                  <a:lnTo>
                    <a:pt x="226" y="103"/>
                  </a:lnTo>
                  <a:lnTo>
                    <a:pt x="219" y="97"/>
                  </a:lnTo>
                  <a:lnTo>
                    <a:pt x="213" y="90"/>
                  </a:lnTo>
                  <a:lnTo>
                    <a:pt x="207" y="83"/>
                  </a:lnTo>
                  <a:lnTo>
                    <a:pt x="202" y="74"/>
                  </a:lnTo>
                  <a:lnTo>
                    <a:pt x="197" y="65"/>
                  </a:lnTo>
                  <a:lnTo>
                    <a:pt x="193" y="56"/>
                  </a:lnTo>
                  <a:lnTo>
                    <a:pt x="218" y="44"/>
                  </a:lnTo>
                  <a:lnTo>
                    <a:pt x="259" y="24"/>
                  </a:lnTo>
                  <a:lnTo>
                    <a:pt x="279" y="13"/>
                  </a:lnTo>
                  <a:lnTo>
                    <a:pt x="299" y="5"/>
                  </a:lnTo>
                  <a:lnTo>
                    <a:pt x="308" y="3"/>
                  </a:lnTo>
                  <a:lnTo>
                    <a:pt x="315" y="1"/>
                  </a:lnTo>
                  <a:lnTo>
                    <a:pt x="321" y="0"/>
                  </a:lnTo>
                  <a:lnTo>
                    <a:pt x="325" y="1"/>
                  </a:lnTo>
                  <a:lnTo>
                    <a:pt x="331" y="1"/>
                  </a:lnTo>
                  <a:lnTo>
                    <a:pt x="338" y="3"/>
                  </a:lnTo>
                  <a:lnTo>
                    <a:pt x="345" y="7"/>
                  </a:lnTo>
                  <a:lnTo>
                    <a:pt x="354" y="11"/>
                  </a:lnTo>
                  <a:lnTo>
                    <a:pt x="371" y="24"/>
                  </a:lnTo>
                  <a:lnTo>
                    <a:pt x="391" y="39"/>
                  </a:lnTo>
                  <a:lnTo>
                    <a:pt x="412" y="59"/>
                  </a:lnTo>
                  <a:lnTo>
                    <a:pt x="433" y="81"/>
                  </a:lnTo>
                  <a:lnTo>
                    <a:pt x="455" y="104"/>
                  </a:lnTo>
                  <a:lnTo>
                    <a:pt x="477" y="129"/>
                  </a:lnTo>
                  <a:lnTo>
                    <a:pt x="497" y="155"/>
                  </a:lnTo>
                  <a:lnTo>
                    <a:pt x="517" y="182"/>
                  </a:lnTo>
                  <a:lnTo>
                    <a:pt x="535" y="207"/>
                  </a:lnTo>
                  <a:lnTo>
                    <a:pt x="552" y="232"/>
                  </a:lnTo>
                  <a:lnTo>
                    <a:pt x="564" y="255"/>
                  </a:lnTo>
                  <a:lnTo>
                    <a:pt x="575" y="275"/>
                  </a:lnTo>
                  <a:lnTo>
                    <a:pt x="578" y="285"/>
                  </a:lnTo>
                  <a:lnTo>
                    <a:pt x="580" y="293"/>
                  </a:lnTo>
                  <a:lnTo>
                    <a:pt x="582" y="300"/>
                  </a:lnTo>
                  <a:lnTo>
                    <a:pt x="582" y="306"/>
                  </a:lnTo>
                  <a:lnTo>
                    <a:pt x="577" y="307"/>
                  </a:lnTo>
                  <a:lnTo>
                    <a:pt x="573" y="308"/>
                  </a:lnTo>
                  <a:lnTo>
                    <a:pt x="569" y="310"/>
                  </a:lnTo>
                  <a:lnTo>
                    <a:pt x="566" y="313"/>
                  </a:lnTo>
                  <a:lnTo>
                    <a:pt x="564" y="316"/>
                  </a:lnTo>
                  <a:lnTo>
                    <a:pt x="562" y="319"/>
                  </a:lnTo>
                  <a:lnTo>
                    <a:pt x="561" y="324"/>
                  </a:lnTo>
                  <a:lnTo>
                    <a:pt x="561" y="328"/>
                  </a:lnTo>
                  <a:lnTo>
                    <a:pt x="561" y="338"/>
                  </a:lnTo>
                  <a:lnTo>
                    <a:pt x="562" y="351"/>
                  </a:lnTo>
                  <a:lnTo>
                    <a:pt x="565" y="363"/>
                  </a:lnTo>
                  <a:lnTo>
                    <a:pt x="569" y="377"/>
                  </a:lnTo>
                  <a:lnTo>
                    <a:pt x="579" y="405"/>
                  </a:lnTo>
                  <a:lnTo>
                    <a:pt x="589" y="432"/>
                  </a:lnTo>
                  <a:lnTo>
                    <a:pt x="597" y="454"/>
                  </a:lnTo>
                  <a:lnTo>
                    <a:pt x="601" y="470"/>
                  </a:lnTo>
                  <a:lnTo>
                    <a:pt x="599" y="496"/>
                  </a:lnTo>
                  <a:lnTo>
                    <a:pt x="598" y="524"/>
                  </a:lnTo>
                  <a:lnTo>
                    <a:pt x="597" y="552"/>
                  </a:lnTo>
                  <a:lnTo>
                    <a:pt x="595" y="582"/>
                  </a:lnTo>
                  <a:lnTo>
                    <a:pt x="594" y="611"/>
                  </a:lnTo>
                  <a:lnTo>
                    <a:pt x="593" y="642"/>
                  </a:lnTo>
                  <a:lnTo>
                    <a:pt x="591" y="671"/>
                  </a:lnTo>
                  <a:lnTo>
                    <a:pt x="588" y="701"/>
                  </a:lnTo>
                  <a:lnTo>
                    <a:pt x="583" y="729"/>
                  </a:lnTo>
                  <a:lnTo>
                    <a:pt x="577" y="757"/>
                  </a:lnTo>
                  <a:lnTo>
                    <a:pt x="572" y="769"/>
                  </a:lnTo>
                  <a:lnTo>
                    <a:pt x="567" y="782"/>
                  </a:lnTo>
                  <a:lnTo>
                    <a:pt x="562" y="794"/>
                  </a:lnTo>
                  <a:lnTo>
                    <a:pt x="556" y="806"/>
                  </a:lnTo>
                  <a:lnTo>
                    <a:pt x="549" y="817"/>
                  </a:lnTo>
                  <a:lnTo>
                    <a:pt x="541" y="827"/>
                  </a:lnTo>
                  <a:lnTo>
                    <a:pt x="533" y="837"/>
                  </a:lnTo>
                  <a:lnTo>
                    <a:pt x="524" y="846"/>
                  </a:lnTo>
                  <a:lnTo>
                    <a:pt x="514" y="853"/>
                  </a:lnTo>
                  <a:lnTo>
                    <a:pt x="503" y="860"/>
                  </a:lnTo>
                  <a:lnTo>
                    <a:pt x="491" y="868"/>
                  </a:lnTo>
                  <a:lnTo>
                    <a:pt x="479" y="873"/>
                  </a:lnTo>
                  <a:lnTo>
                    <a:pt x="477" y="876"/>
                  </a:lnTo>
                  <a:lnTo>
                    <a:pt x="473" y="879"/>
                  </a:lnTo>
                  <a:lnTo>
                    <a:pt x="469" y="882"/>
                  </a:lnTo>
                  <a:lnTo>
                    <a:pt x="464" y="885"/>
                  </a:lnTo>
                  <a:lnTo>
                    <a:pt x="451" y="890"/>
                  </a:lnTo>
                  <a:lnTo>
                    <a:pt x="433" y="895"/>
                  </a:lnTo>
                  <a:lnTo>
                    <a:pt x="412" y="899"/>
                  </a:lnTo>
                  <a:lnTo>
                    <a:pt x="390" y="903"/>
                  </a:lnTo>
                  <a:lnTo>
                    <a:pt x="367" y="905"/>
                  </a:lnTo>
                  <a:lnTo>
                    <a:pt x="343" y="907"/>
                  </a:lnTo>
                  <a:lnTo>
                    <a:pt x="319" y="908"/>
                  </a:lnTo>
                  <a:lnTo>
                    <a:pt x="297" y="908"/>
                  </a:lnTo>
                  <a:lnTo>
                    <a:pt x="276" y="907"/>
                  </a:lnTo>
                  <a:lnTo>
                    <a:pt x="258" y="905"/>
                  </a:lnTo>
                  <a:lnTo>
                    <a:pt x="250" y="903"/>
                  </a:lnTo>
                  <a:lnTo>
                    <a:pt x="243" y="901"/>
                  </a:lnTo>
                  <a:lnTo>
                    <a:pt x="237" y="899"/>
                  </a:lnTo>
                  <a:lnTo>
                    <a:pt x="233" y="897"/>
                  </a:lnTo>
                  <a:lnTo>
                    <a:pt x="228" y="894"/>
                  </a:lnTo>
                  <a:lnTo>
                    <a:pt x="226" y="890"/>
                  </a:lnTo>
                  <a:lnTo>
                    <a:pt x="225" y="887"/>
                  </a:lnTo>
                  <a:lnTo>
                    <a:pt x="226" y="883"/>
                  </a:lnTo>
                  <a:lnTo>
                    <a:pt x="223" y="875"/>
                  </a:lnTo>
                  <a:lnTo>
                    <a:pt x="219" y="867"/>
                  </a:lnTo>
                  <a:lnTo>
                    <a:pt x="214" y="859"/>
                  </a:lnTo>
                  <a:lnTo>
                    <a:pt x="207" y="851"/>
                  </a:lnTo>
                  <a:lnTo>
                    <a:pt x="195" y="836"/>
                  </a:lnTo>
                  <a:lnTo>
                    <a:pt x="182" y="821"/>
                  </a:lnTo>
                  <a:lnTo>
                    <a:pt x="190" y="825"/>
                  </a:lnTo>
                  <a:lnTo>
                    <a:pt x="200" y="830"/>
                  </a:lnTo>
                  <a:lnTo>
                    <a:pt x="204" y="832"/>
                  </a:lnTo>
                  <a:lnTo>
                    <a:pt x="206" y="831"/>
                  </a:lnTo>
                  <a:lnTo>
                    <a:pt x="206" y="827"/>
                  </a:lnTo>
                  <a:lnTo>
                    <a:pt x="202" y="820"/>
                  </a:lnTo>
                  <a:lnTo>
                    <a:pt x="205" y="819"/>
                  </a:lnTo>
                  <a:lnTo>
                    <a:pt x="210" y="820"/>
                  </a:lnTo>
                  <a:lnTo>
                    <a:pt x="213" y="821"/>
                  </a:lnTo>
                  <a:lnTo>
                    <a:pt x="216" y="823"/>
                  </a:lnTo>
                  <a:lnTo>
                    <a:pt x="221" y="826"/>
                  </a:lnTo>
                  <a:lnTo>
                    <a:pt x="225" y="828"/>
                  </a:lnTo>
                  <a:lnTo>
                    <a:pt x="226" y="827"/>
                  </a:lnTo>
                  <a:lnTo>
                    <a:pt x="227" y="825"/>
                  </a:lnTo>
                  <a:lnTo>
                    <a:pt x="228" y="820"/>
                  </a:lnTo>
                  <a:lnTo>
                    <a:pt x="229" y="814"/>
                  </a:lnTo>
                  <a:lnTo>
                    <a:pt x="229" y="791"/>
                  </a:lnTo>
                  <a:lnTo>
                    <a:pt x="228" y="756"/>
                  </a:lnTo>
                  <a:lnTo>
                    <a:pt x="230" y="744"/>
                  </a:lnTo>
                  <a:lnTo>
                    <a:pt x="233" y="734"/>
                  </a:lnTo>
                  <a:lnTo>
                    <a:pt x="235" y="726"/>
                  </a:lnTo>
                  <a:lnTo>
                    <a:pt x="235" y="719"/>
                  </a:lnTo>
                  <a:lnTo>
                    <a:pt x="235" y="712"/>
                  </a:lnTo>
                  <a:lnTo>
                    <a:pt x="234" y="707"/>
                  </a:lnTo>
                  <a:lnTo>
                    <a:pt x="231" y="704"/>
                  </a:lnTo>
                  <a:lnTo>
                    <a:pt x="229" y="701"/>
                  </a:lnTo>
                  <a:lnTo>
                    <a:pt x="226" y="699"/>
                  </a:lnTo>
                  <a:lnTo>
                    <a:pt x="223" y="697"/>
                  </a:lnTo>
                  <a:lnTo>
                    <a:pt x="219" y="697"/>
                  </a:lnTo>
                  <a:lnTo>
                    <a:pt x="215" y="697"/>
                  </a:lnTo>
                  <a:lnTo>
                    <a:pt x="205" y="698"/>
                  </a:lnTo>
                  <a:lnTo>
                    <a:pt x="195" y="700"/>
                  </a:lnTo>
                  <a:lnTo>
                    <a:pt x="185" y="702"/>
                  </a:lnTo>
                  <a:lnTo>
                    <a:pt x="174" y="705"/>
                  </a:lnTo>
                  <a:lnTo>
                    <a:pt x="164" y="706"/>
                  </a:lnTo>
                  <a:lnTo>
                    <a:pt x="153" y="706"/>
                  </a:lnTo>
                  <a:lnTo>
                    <a:pt x="149" y="705"/>
                  </a:lnTo>
                  <a:lnTo>
                    <a:pt x="145" y="703"/>
                  </a:lnTo>
                  <a:lnTo>
                    <a:pt x="142" y="701"/>
                  </a:lnTo>
                  <a:lnTo>
                    <a:pt x="139" y="698"/>
                  </a:lnTo>
                  <a:lnTo>
                    <a:pt x="136" y="693"/>
                  </a:lnTo>
                  <a:lnTo>
                    <a:pt x="133" y="687"/>
                  </a:lnTo>
                  <a:lnTo>
                    <a:pt x="132" y="681"/>
                  </a:lnTo>
                  <a:lnTo>
                    <a:pt x="131" y="673"/>
                  </a:lnTo>
                  <a:lnTo>
                    <a:pt x="129" y="672"/>
                  </a:lnTo>
                  <a:lnTo>
                    <a:pt x="128" y="670"/>
                  </a:lnTo>
                  <a:lnTo>
                    <a:pt x="129" y="667"/>
                  </a:lnTo>
                  <a:lnTo>
                    <a:pt x="130" y="663"/>
                  </a:lnTo>
                  <a:lnTo>
                    <a:pt x="137" y="651"/>
                  </a:lnTo>
                  <a:lnTo>
                    <a:pt x="146" y="636"/>
                  </a:lnTo>
                  <a:lnTo>
                    <a:pt x="170" y="599"/>
                  </a:lnTo>
                  <a:lnTo>
                    <a:pt x="196" y="558"/>
                  </a:lnTo>
                  <a:lnTo>
                    <a:pt x="209" y="537"/>
                  </a:lnTo>
                  <a:lnTo>
                    <a:pt x="218" y="517"/>
                  </a:lnTo>
                  <a:lnTo>
                    <a:pt x="222" y="506"/>
                  </a:lnTo>
                  <a:lnTo>
                    <a:pt x="225" y="497"/>
                  </a:lnTo>
                  <a:lnTo>
                    <a:pt x="227" y="488"/>
                  </a:lnTo>
                  <a:lnTo>
                    <a:pt x="229" y="479"/>
                  </a:lnTo>
                  <a:lnTo>
                    <a:pt x="229" y="472"/>
                  </a:lnTo>
                  <a:lnTo>
                    <a:pt x="228" y="465"/>
                  </a:lnTo>
                  <a:lnTo>
                    <a:pt x="225" y="458"/>
                  </a:lnTo>
                  <a:lnTo>
                    <a:pt x="222" y="452"/>
                  </a:lnTo>
                  <a:lnTo>
                    <a:pt x="216" y="447"/>
                  </a:lnTo>
                  <a:lnTo>
                    <a:pt x="210" y="444"/>
                  </a:lnTo>
                  <a:lnTo>
                    <a:pt x="200" y="441"/>
                  </a:lnTo>
                  <a:lnTo>
                    <a:pt x="190" y="440"/>
                  </a:lnTo>
                  <a:lnTo>
                    <a:pt x="172" y="432"/>
                  </a:lnTo>
                  <a:lnTo>
                    <a:pt x="157" y="427"/>
                  </a:lnTo>
                  <a:lnTo>
                    <a:pt x="152" y="426"/>
                  </a:lnTo>
                  <a:lnTo>
                    <a:pt x="147" y="425"/>
                  </a:lnTo>
                  <a:lnTo>
                    <a:pt x="143" y="426"/>
                  </a:lnTo>
                  <a:lnTo>
                    <a:pt x="140" y="426"/>
                  </a:lnTo>
                  <a:lnTo>
                    <a:pt x="137" y="429"/>
                  </a:lnTo>
                  <a:lnTo>
                    <a:pt x="134" y="431"/>
                  </a:lnTo>
                  <a:lnTo>
                    <a:pt x="132" y="433"/>
                  </a:lnTo>
                  <a:lnTo>
                    <a:pt x="131" y="436"/>
                  </a:lnTo>
                  <a:lnTo>
                    <a:pt x="130" y="443"/>
                  </a:lnTo>
                  <a:lnTo>
                    <a:pt x="129" y="451"/>
                  </a:lnTo>
                  <a:lnTo>
                    <a:pt x="129" y="471"/>
                  </a:lnTo>
                  <a:lnTo>
                    <a:pt x="127" y="492"/>
                  </a:lnTo>
                  <a:lnTo>
                    <a:pt x="124" y="502"/>
                  </a:lnTo>
                  <a:lnTo>
                    <a:pt x="119" y="511"/>
                  </a:lnTo>
                  <a:lnTo>
                    <a:pt x="115" y="516"/>
                  </a:lnTo>
                  <a:lnTo>
                    <a:pt x="112" y="520"/>
                  </a:lnTo>
                  <a:lnTo>
                    <a:pt x="106" y="524"/>
                  </a:lnTo>
                  <a:lnTo>
                    <a:pt x="101" y="527"/>
                  </a:lnTo>
                  <a:lnTo>
                    <a:pt x="93" y="543"/>
                  </a:lnTo>
                  <a:lnTo>
                    <a:pt x="84" y="560"/>
                  </a:lnTo>
                  <a:lnTo>
                    <a:pt x="78" y="578"/>
                  </a:lnTo>
                  <a:lnTo>
                    <a:pt x="73" y="595"/>
                  </a:lnTo>
                  <a:lnTo>
                    <a:pt x="71" y="605"/>
                  </a:lnTo>
                  <a:lnTo>
                    <a:pt x="71" y="613"/>
                  </a:lnTo>
                  <a:lnTo>
                    <a:pt x="71" y="621"/>
                  </a:lnTo>
                  <a:lnTo>
                    <a:pt x="73" y="629"/>
                  </a:lnTo>
                  <a:lnTo>
                    <a:pt x="76" y="638"/>
                  </a:lnTo>
                  <a:lnTo>
                    <a:pt x="80" y="645"/>
                  </a:lnTo>
                  <a:lnTo>
                    <a:pt x="85" y="652"/>
                  </a:lnTo>
                  <a:lnTo>
                    <a:pt x="94" y="659"/>
                  </a:lnTo>
                  <a:lnTo>
                    <a:pt x="95" y="658"/>
                  </a:lnTo>
                  <a:lnTo>
                    <a:pt x="98" y="661"/>
                  </a:lnTo>
                  <a:lnTo>
                    <a:pt x="101" y="665"/>
                  </a:lnTo>
                  <a:lnTo>
                    <a:pt x="106" y="671"/>
                  </a:lnTo>
                  <a:lnTo>
                    <a:pt x="117" y="686"/>
                  </a:lnTo>
                  <a:lnTo>
                    <a:pt x="129" y="706"/>
                  </a:lnTo>
                  <a:lnTo>
                    <a:pt x="152" y="745"/>
                  </a:lnTo>
                  <a:lnTo>
                    <a:pt x="164" y="768"/>
                  </a:lnTo>
                  <a:lnTo>
                    <a:pt x="158" y="766"/>
                  </a:lnTo>
                  <a:lnTo>
                    <a:pt x="155" y="765"/>
                  </a:lnTo>
                  <a:lnTo>
                    <a:pt x="153" y="766"/>
                  </a:lnTo>
                  <a:lnTo>
                    <a:pt x="152" y="768"/>
                  </a:lnTo>
                  <a:lnTo>
                    <a:pt x="152" y="771"/>
                  </a:lnTo>
                  <a:lnTo>
                    <a:pt x="154" y="775"/>
                  </a:lnTo>
                  <a:lnTo>
                    <a:pt x="156" y="781"/>
                  </a:lnTo>
                  <a:lnTo>
                    <a:pt x="160" y="785"/>
                  </a:lnTo>
                  <a:lnTo>
                    <a:pt x="172" y="807"/>
                  </a:lnTo>
                  <a:lnTo>
                    <a:pt x="180" y="820"/>
                  </a:lnTo>
                  <a:lnTo>
                    <a:pt x="179" y="822"/>
                  </a:lnTo>
                  <a:lnTo>
                    <a:pt x="177" y="823"/>
                  </a:lnTo>
                  <a:lnTo>
                    <a:pt x="176" y="823"/>
                  </a:lnTo>
                  <a:lnTo>
                    <a:pt x="175" y="823"/>
                  </a:lnTo>
                  <a:lnTo>
                    <a:pt x="172" y="821"/>
                  </a:lnTo>
                  <a:lnTo>
                    <a:pt x="170" y="818"/>
                  </a:lnTo>
                  <a:lnTo>
                    <a:pt x="167" y="810"/>
                  </a:lnTo>
                  <a:lnTo>
                    <a:pt x="164" y="801"/>
                  </a:lnTo>
                  <a:lnTo>
                    <a:pt x="163" y="798"/>
                  </a:lnTo>
                  <a:lnTo>
                    <a:pt x="162" y="798"/>
                  </a:lnTo>
                  <a:lnTo>
                    <a:pt x="161" y="800"/>
                  </a:lnTo>
                  <a:lnTo>
                    <a:pt x="161" y="804"/>
                  </a:lnTo>
                  <a:lnTo>
                    <a:pt x="160" y="825"/>
                  </a:lnTo>
                  <a:lnTo>
                    <a:pt x="160" y="866"/>
                  </a:lnTo>
                  <a:lnTo>
                    <a:pt x="155" y="874"/>
                  </a:lnTo>
                  <a:lnTo>
                    <a:pt x="152" y="881"/>
                  </a:lnTo>
                  <a:lnTo>
                    <a:pt x="149" y="888"/>
                  </a:lnTo>
                  <a:lnTo>
                    <a:pt x="148" y="896"/>
                  </a:lnTo>
                  <a:lnTo>
                    <a:pt x="147" y="902"/>
                  </a:lnTo>
                  <a:lnTo>
                    <a:pt x="147" y="907"/>
                  </a:lnTo>
                  <a:lnTo>
                    <a:pt x="147" y="912"/>
                  </a:lnTo>
                  <a:lnTo>
                    <a:pt x="148" y="916"/>
                  </a:lnTo>
                  <a:lnTo>
                    <a:pt x="151" y="924"/>
                  </a:lnTo>
                  <a:lnTo>
                    <a:pt x="154" y="929"/>
                  </a:lnTo>
                  <a:lnTo>
                    <a:pt x="157" y="932"/>
                  </a:lnTo>
                  <a:lnTo>
                    <a:pt x="161" y="933"/>
                  </a:lnTo>
                  <a:lnTo>
                    <a:pt x="162" y="932"/>
                  </a:lnTo>
                  <a:lnTo>
                    <a:pt x="162" y="931"/>
                  </a:lnTo>
                  <a:lnTo>
                    <a:pt x="162" y="930"/>
                  </a:lnTo>
                  <a:lnTo>
                    <a:pt x="161" y="928"/>
                  </a:lnTo>
                  <a:lnTo>
                    <a:pt x="156" y="923"/>
                  </a:lnTo>
                  <a:lnTo>
                    <a:pt x="149" y="915"/>
                  </a:lnTo>
                  <a:lnTo>
                    <a:pt x="138" y="906"/>
                  </a:lnTo>
                  <a:lnTo>
                    <a:pt x="121" y="895"/>
                  </a:lnTo>
                  <a:lnTo>
                    <a:pt x="98" y="881"/>
                  </a:lnTo>
                  <a:lnTo>
                    <a:pt x="69" y="866"/>
                  </a:lnTo>
                  <a:lnTo>
                    <a:pt x="59" y="843"/>
                  </a:lnTo>
                  <a:lnTo>
                    <a:pt x="49" y="814"/>
                  </a:lnTo>
                  <a:lnTo>
                    <a:pt x="40" y="781"/>
                  </a:lnTo>
                  <a:lnTo>
                    <a:pt x="30" y="746"/>
                  </a:lnTo>
                  <a:lnTo>
                    <a:pt x="27" y="731"/>
                  </a:lnTo>
                  <a:lnTo>
                    <a:pt x="25" y="716"/>
                  </a:lnTo>
                  <a:lnTo>
                    <a:pt x="24" y="703"/>
                  </a:lnTo>
                  <a:lnTo>
                    <a:pt x="25" y="692"/>
                  </a:lnTo>
                  <a:lnTo>
                    <a:pt x="25" y="686"/>
                  </a:lnTo>
                  <a:lnTo>
                    <a:pt x="27" y="682"/>
                  </a:lnTo>
                  <a:lnTo>
                    <a:pt x="28" y="678"/>
                  </a:lnTo>
                  <a:lnTo>
                    <a:pt x="30" y="675"/>
                  </a:lnTo>
                  <a:lnTo>
                    <a:pt x="33" y="674"/>
                  </a:lnTo>
                  <a:lnTo>
                    <a:pt x="36" y="672"/>
                  </a:lnTo>
                  <a:lnTo>
                    <a:pt x="41" y="672"/>
                  </a:lnTo>
                  <a:lnTo>
                    <a:pt x="45" y="672"/>
                  </a:lnTo>
                  <a:lnTo>
                    <a:pt x="52" y="657"/>
                  </a:lnTo>
                  <a:lnTo>
                    <a:pt x="56" y="644"/>
                  </a:lnTo>
                  <a:lnTo>
                    <a:pt x="59" y="630"/>
                  </a:lnTo>
                  <a:lnTo>
                    <a:pt x="60" y="618"/>
                  </a:lnTo>
                  <a:lnTo>
                    <a:pt x="60" y="607"/>
                  </a:lnTo>
                  <a:lnTo>
                    <a:pt x="58" y="597"/>
                  </a:lnTo>
                  <a:lnTo>
                    <a:pt x="56" y="588"/>
                  </a:lnTo>
                  <a:lnTo>
                    <a:pt x="53" y="580"/>
                  </a:lnTo>
                  <a:lnTo>
                    <a:pt x="49" y="574"/>
                  </a:lnTo>
                  <a:lnTo>
                    <a:pt x="45" y="568"/>
                  </a:lnTo>
                  <a:lnTo>
                    <a:pt x="40" y="565"/>
                  </a:lnTo>
                  <a:lnTo>
                    <a:pt x="35" y="564"/>
                  </a:lnTo>
                  <a:lnTo>
                    <a:pt x="32" y="564"/>
                  </a:lnTo>
                  <a:lnTo>
                    <a:pt x="28" y="566"/>
                  </a:lnTo>
                  <a:lnTo>
                    <a:pt x="26" y="571"/>
                  </a:lnTo>
                  <a:lnTo>
                    <a:pt x="25" y="578"/>
                  </a:lnTo>
                  <a:lnTo>
                    <a:pt x="29" y="588"/>
                  </a:lnTo>
                  <a:lnTo>
                    <a:pt x="30" y="592"/>
                  </a:lnTo>
                  <a:lnTo>
                    <a:pt x="30" y="590"/>
                  </a:lnTo>
                  <a:lnTo>
                    <a:pt x="29" y="582"/>
                  </a:lnTo>
                  <a:lnTo>
                    <a:pt x="23" y="554"/>
                  </a:lnTo>
                  <a:lnTo>
                    <a:pt x="15" y="514"/>
                  </a:lnTo>
                  <a:lnTo>
                    <a:pt x="10" y="492"/>
                  </a:lnTo>
                  <a:lnTo>
                    <a:pt x="6" y="468"/>
                  </a:lnTo>
                  <a:lnTo>
                    <a:pt x="4" y="445"/>
                  </a:lnTo>
                  <a:lnTo>
                    <a:pt x="3" y="422"/>
                  </a:lnTo>
                  <a:lnTo>
                    <a:pt x="3" y="412"/>
                  </a:lnTo>
                  <a:lnTo>
                    <a:pt x="4" y="402"/>
                  </a:lnTo>
                  <a:lnTo>
                    <a:pt x="5" y="392"/>
                  </a:lnTo>
                  <a:lnTo>
                    <a:pt x="7" y="384"/>
                  </a:lnTo>
                  <a:lnTo>
                    <a:pt x="9" y="376"/>
                  </a:lnTo>
                  <a:lnTo>
                    <a:pt x="12" y="368"/>
                  </a:lnTo>
                  <a:lnTo>
                    <a:pt x="17" y="362"/>
                  </a:lnTo>
                  <a:lnTo>
                    <a:pt x="21" y="357"/>
                  </a:lnTo>
                  <a:close/>
                  <a:moveTo>
                    <a:pt x="182" y="821"/>
                  </a:moveTo>
                  <a:lnTo>
                    <a:pt x="181" y="821"/>
                  </a:lnTo>
                  <a:lnTo>
                    <a:pt x="180" y="820"/>
                  </a:lnTo>
                  <a:lnTo>
                    <a:pt x="172" y="807"/>
                  </a:lnTo>
                  <a:lnTo>
                    <a:pt x="160" y="785"/>
                  </a:lnTo>
                  <a:lnTo>
                    <a:pt x="156" y="781"/>
                  </a:lnTo>
                  <a:lnTo>
                    <a:pt x="154" y="775"/>
                  </a:lnTo>
                  <a:lnTo>
                    <a:pt x="152" y="771"/>
                  </a:lnTo>
                  <a:lnTo>
                    <a:pt x="152" y="768"/>
                  </a:lnTo>
                  <a:lnTo>
                    <a:pt x="153" y="766"/>
                  </a:lnTo>
                  <a:lnTo>
                    <a:pt x="155" y="765"/>
                  </a:lnTo>
                  <a:lnTo>
                    <a:pt x="158" y="766"/>
                  </a:lnTo>
                  <a:lnTo>
                    <a:pt x="164" y="768"/>
                  </a:lnTo>
                  <a:lnTo>
                    <a:pt x="170" y="777"/>
                  </a:lnTo>
                  <a:lnTo>
                    <a:pt x="177" y="788"/>
                  </a:lnTo>
                  <a:lnTo>
                    <a:pt x="181" y="796"/>
                  </a:lnTo>
                  <a:lnTo>
                    <a:pt x="188" y="807"/>
                  </a:lnTo>
                  <a:lnTo>
                    <a:pt x="191" y="812"/>
                  </a:lnTo>
                  <a:lnTo>
                    <a:pt x="195" y="816"/>
                  </a:lnTo>
                  <a:lnTo>
                    <a:pt x="198" y="818"/>
                  </a:lnTo>
                  <a:lnTo>
                    <a:pt x="202" y="820"/>
                  </a:lnTo>
                  <a:lnTo>
                    <a:pt x="206" y="827"/>
                  </a:lnTo>
                  <a:lnTo>
                    <a:pt x="206" y="831"/>
                  </a:lnTo>
                  <a:lnTo>
                    <a:pt x="204" y="832"/>
                  </a:lnTo>
                  <a:lnTo>
                    <a:pt x="200" y="830"/>
                  </a:lnTo>
                  <a:lnTo>
                    <a:pt x="190" y="825"/>
                  </a:lnTo>
                  <a:lnTo>
                    <a:pt x="182" y="821"/>
                  </a:lnTo>
                  <a:close/>
                  <a:moveTo>
                    <a:pt x="177" y="788"/>
                  </a:moveTo>
                  <a:lnTo>
                    <a:pt x="185" y="795"/>
                  </a:lnTo>
                  <a:lnTo>
                    <a:pt x="191" y="802"/>
                  </a:lnTo>
                  <a:lnTo>
                    <a:pt x="197" y="811"/>
                  </a:lnTo>
                  <a:lnTo>
                    <a:pt x="202" y="820"/>
                  </a:lnTo>
                  <a:lnTo>
                    <a:pt x="198" y="818"/>
                  </a:lnTo>
                  <a:lnTo>
                    <a:pt x="195" y="816"/>
                  </a:lnTo>
                  <a:lnTo>
                    <a:pt x="191" y="812"/>
                  </a:lnTo>
                  <a:lnTo>
                    <a:pt x="188" y="807"/>
                  </a:lnTo>
                  <a:lnTo>
                    <a:pt x="181" y="796"/>
                  </a:lnTo>
                  <a:lnTo>
                    <a:pt x="177" y="788"/>
                  </a:lnTo>
                  <a:close/>
                  <a:moveTo>
                    <a:pt x="0" y="392"/>
                  </a:moveTo>
                  <a:lnTo>
                    <a:pt x="1" y="386"/>
                  </a:lnTo>
                  <a:lnTo>
                    <a:pt x="1" y="380"/>
                  </a:lnTo>
                  <a:lnTo>
                    <a:pt x="2" y="377"/>
                  </a:lnTo>
                  <a:lnTo>
                    <a:pt x="3" y="375"/>
                  </a:lnTo>
                  <a:lnTo>
                    <a:pt x="5" y="373"/>
                  </a:lnTo>
                  <a:lnTo>
                    <a:pt x="7" y="372"/>
                  </a:lnTo>
                  <a:lnTo>
                    <a:pt x="4" y="382"/>
                  </a:lnTo>
                  <a:lnTo>
                    <a:pt x="0" y="392"/>
                  </a:lnTo>
                  <a:close/>
                  <a:moveTo>
                    <a:pt x="21" y="357"/>
                  </a:moveTo>
                  <a:lnTo>
                    <a:pt x="22" y="353"/>
                  </a:lnTo>
                  <a:lnTo>
                    <a:pt x="24" y="350"/>
                  </a:lnTo>
                  <a:lnTo>
                    <a:pt x="30" y="350"/>
                  </a:lnTo>
                  <a:lnTo>
                    <a:pt x="35" y="351"/>
                  </a:lnTo>
                  <a:lnTo>
                    <a:pt x="39" y="353"/>
                  </a:lnTo>
                  <a:lnTo>
                    <a:pt x="41" y="355"/>
                  </a:lnTo>
                  <a:lnTo>
                    <a:pt x="41" y="357"/>
                  </a:lnTo>
                  <a:lnTo>
                    <a:pt x="41" y="359"/>
                  </a:lnTo>
                  <a:lnTo>
                    <a:pt x="40" y="361"/>
                  </a:lnTo>
                  <a:lnTo>
                    <a:pt x="39" y="362"/>
                  </a:lnTo>
                  <a:lnTo>
                    <a:pt x="36" y="364"/>
                  </a:lnTo>
                  <a:lnTo>
                    <a:pt x="33" y="365"/>
                  </a:lnTo>
                  <a:lnTo>
                    <a:pt x="31" y="366"/>
                  </a:lnTo>
                  <a:lnTo>
                    <a:pt x="28" y="366"/>
                  </a:lnTo>
                  <a:lnTo>
                    <a:pt x="26" y="365"/>
                  </a:lnTo>
                  <a:lnTo>
                    <a:pt x="24" y="363"/>
                  </a:lnTo>
                  <a:lnTo>
                    <a:pt x="22" y="361"/>
                  </a:lnTo>
                  <a:lnTo>
                    <a:pt x="21" y="357"/>
                  </a:lnTo>
                  <a:close/>
                  <a:moveTo>
                    <a:pt x="26" y="337"/>
                  </a:moveTo>
                  <a:lnTo>
                    <a:pt x="25" y="336"/>
                  </a:lnTo>
                  <a:lnTo>
                    <a:pt x="25" y="334"/>
                  </a:lnTo>
                  <a:lnTo>
                    <a:pt x="27" y="330"/>
                  </a:lnTo>
                  <a:lnTo>
                    <a:pt x="28" y="328"/>
                  </a:lnTo>
                  <a:lnTo>
                    <a:pt x="31" y="328"/>
                  </a:lnTo>
                  <a:lnTo>
                    <a:pt x="35" y="328"/>
                  </a:lnTo>
                  <a:lnTo>
                    <a:pt x="37" y="329"/>
                  </a:lnTo>
                  <a:lnTo>
                    <a:pt x="39" y="329"/>
                  </a:lnTo>
                  <a:lnTo>
                    <a:pt x="39" y="330"/>
                  </a:lnTo>
                  <a:lnTo>
                    <a:pt x="39" y="331"/>
                  </a:lnTo>
                  <a:lnTo>
                    <a:pt x="32" y="335"/>
                  </a:lnTo>
                  <a:lnTo>
                    <a:pt x="26" y="337"/>
                  </a:lnTo>
                  <a:close/>
                  <a:moveTo>
                    <a:pt x="39" y="331"/>
                  </a:moveTo>
                  <a:lnTo>
                    <a:pt x="39" y="330"/>
                  </a:lnTo>
                  <a:lnTo>
                    <a:pt x="39" y="329"/>
                  </a:lnTo>
                  <a:lnTo>
                    <a:pt x="41" y="327"/>
                  </a:lnTo>
                  <a:lnTo>
                    <a:pt x="43" y="324"/>
                  </a:lnTo>
                  <a:lnTo>
                    <a:pt x="45" y="325"/>
                  </a:lnTo>
                  <a:lnTo>
                    <a:pt x="47" y="326"/>
                  </a:lnTo>
                  <a:lnTo>
                    <a:pt x="48" y="328"/>
                  </a:lnTo>
                  <a:lnTo>
                    <a:pt x="49" y="329"/>
                  </a:lnTo>
                  <a:lnTo>
                    <a:pt x="48" y="331"/>
                  </a:lnTo>
                  <a:lnTo>
                    <a:pt x="47" y="331"/>
                  </a:lnTo>
                  <a:lnTo>
                    <a:pt x="44" y="332"/>
                  </a:lnTo>
                  <a:lnTo>
                    <a:pt x="39" y="331"/>
                  </a:lnTo>
                  <a:close/>
                  <a:moveTo>
                    <a:pt x="35" y="328"/>
                  </a:moveTo>
                  <a:lnTo>
                    <a:pt x="31" y="328"/>
                  </a:lnTo>
                  <a:lnTo>
                    <a:pt x="28" y="328"/>
                  </a:lnTo>
                  <a:lnTo>
                    <a:pt x="27" y="330"/>
                  </a:lnTo>
                  <a:lnTo>
                    <a:pt x="25" y="334"/>
                  </a:lnTo>
                  <a:lnTo>
                    <a:pt x="23" y="332"/>
                  </a:lnTo>
                  <a:lnTo>
                    <a:pt x="23" y="329"/>
                  </a:lnTo>
                  <a:lnTo>
                    <a:pt x="23" y="326"/>
                  </a:lnTo>
                  <a:lnTo>
                    <a:pt x="25" y="324"/>
                  </a:lnTo>
                  <a:lnTo>
                    <a:pt x="27" y="322"/>
                  </a:lnTo>
                  <a:lnTo>
                    <a:pt x="29" y="322"/>
                  </a:lnTo>
                  <a:lnTo>
                    <a:pt x="32" y="324"/>
                  </a:lnTo>
                  <a:lnTo>
                    <a:pt x="35" y="328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" name="Freeform 31"/>
            <p:cNvSpPr>
              <a:spLocks noEditPoints="1"/>
            </p:cNvSpPr>
            <p:nvPr userDrawn="1"/>
          </p:nvSpPr>
          <p:spPr bwMode="auto">
            <a:xfrm>
              <a:off x="5128" y="3644"/>
              <a:ext cx="105" cy="118"/>
            </a:xfrm>
            <a:custGeom>
              <a:avLst/>
              <a:gdLst/>
              <a:ahLst/>
              <a:cxnLst>
                <a:cxn ang="0">
                  <a:pos x="596" y="892"/>
                </a:cxn>
                <a:cxn ang="0">
                  <a:pos x="672" y="733"/>
                </a:cxn>
                <a:cxn ang="0">
                  <a:pos x="679" y="544"/>
                </a:cxn>
                <a:cxn ang="0">
                  <a:pos x="578" y="558"/>
                </a:cxn>
                <a:cxn ang="0">
                  <a:pos x="512" y="634"/>
                </a:cxn>
                <a:cxn ang="0">
                  <a:pos x="551" y="754"/>
                </a:cxn>
                <a:cxn ang="0">
                  <a:pos x="608" y="617"/>
                </a:cxn>
                <a:cxn ang="0">
                  <a:pos x="590" y="717"/>
                </a:cxn>
                <a:cxn ang="0">
                  <a:pos x="528" y="778"/>
                </a:cxn>
                <a:cxn ang="0">
                  <a:pos x="480" y="700"/>
                </a:cxn>
                <a:cxn ang="0">
                  <a:pos x="445" y="604"/>
                </a:cxn>
                <a:cxn ang="0">
                  <a:pos x="416" y="709"/>
                </a:cxn>
                <a:cxn ang="0">
                  <a:pos x="340" y="778"/>
                </a:cxn>
                <a:cxn ang="0">
                  <a:pos x="232" y="787"/>
                </a:cxn>
                <a:cxn ang="0">
                  <a:pos x="27" y="840"/>
                </a:cxn>
                <a:cxn ang="0">
                  <a:pos x="17" y="805"/>
                </a:cxn>
                <a:cxn ang="0">
                  <a:pos x="61" y="710"/>
                </a:cxn>
                <a:cxn ang="0">
                  <a:pos x="47" y="537"/>
                </a:cxn>
                <a:cxn ang="0">
                  <a:pos x="107" y="526"/>
                </a:cxn>
                <a:cxn ang="0">
                  <a:pos x="287" y="138"/>
                </a:cxn>
                <a:cxn ang="0">
                  <a:pos x="208" y="124"/>
                </a:cxn>
                <a:cxn ang="0">
                  <a:pos x="162" y="78"/>
                </a:cxn>
                <a:cxn ang="0">
                  <a:pos x="202" y="32"/>
                </a:cxn>
                <a:cxn ang="0">
                  <a:pos x="319" y="66"/>
                </a:cxn>
                <a:cxn ang="0">
                  <a:pos x="349" y="138"/>
                </a:cxn>
                <a:cxn ang="0">
                  <a:pos x="317" y="324"/>
                </a:cxn>
                <a:cxn ang="0">
                  <a:pos x="309" y="423"/>
                </a:cxn>
                <a:cxn ang="0">
                  <a:pos x="451" y="394"/>
                </a:cxn>
                <a:cxn ang="0">
                  <a:pos x="476" y="312"/>
                </a:cxn>
                <a:cxn ang="0">
                  <a:pos x="518" y="309"/>
                </a:cxn>
                <a:cxn ang="0">
                  <a:pos x="538" y="310"/>
                </a:cxn>
                <a:cxn ang="0">
                  <a:pos x="596" y="208"/>
                </a:cxn>
                <a:cxn ang="0">
                  <a:pos x="582" y="184"/>
                </a:cxn>
                <a:cxn ang="0">
                  <a:pos x="480" y="228"/>
                </a:cxn>
                <a:cxn ang="0">
                  <a:pos x="402" y="227"/>
                </a:cxn>
                <a:cxn ang="0">
                  <a:pos x="414" y="193"/>
                </a:cxn>
                <a:cxn ang="0">
                  <a:pos x="433" y="145"/>
                </a:cxn>
                <a:cxn ang="0">
                  <a:pos x="653" y="25"/>
                </a:cxn>
                <a:cxn ang="0">
                  <a:pos x="790" y="12"/>
                </a:cxn>
                <a:cxn ang="0">
                  <a:pos x="744" y="89"/>
                </a:cxn>
                <a:cxn ang="0">
                  <a:pos x="700" y="154"/>
                </a:cxn>
                <a:cxn ang="0">
                  <a:pos x="732" y="252"/>
                </a:cxn>
                <a:cxn ang="0">
                  <a:pos x="736" y="326"/>
                </a:cxn>
                <a:cxn ang="0">
                  <a:pos x="802" y="326"/>
                </a:cxn>
                <a:cxn ang="0">
                  <a:pos x="831" y="341"/>
                </a:cxn>
                <a:cxn ang="0">
                  <a:pos x="819" y="417"/>
                </a:cxn>
                <a:cxn ang="0">
                  <a:pos x="781" y="533"/>
                </a:cxn>
                <a:cxn ang="0">
                  <a:pos x="730" y="824"/>
                </a:cxn>
                <a:cxn ang="0">
                  <a:pos x="670" y="891"/>
                </a:cxn>
                <a:cxn ang="0">
                  <a:pos x="252" y="660"/>
                </a:cxn>
                <a:cxn ang="0">
                  <a:pos x="219" y="593"/>
                </a:cxn>
                <a:cxn ang="0">
                  <a:pos x="290" y="549"/>
                </a:cxn>
                <a:cxn ang="0">
                  <a:pos x="282" y="632"/>
                </a:cxn>
                <a:cxn ang="0">
                  <a:pos x="432" y="561"/>
                </a:cxn>
                <a:cxn ang="0">
                  <a:pos x="457" y="533"/>
                </a:cxn>
                <a:cxn ang="0">
                  <a:pos x="559" y="458"/>
                </a:cxn>
                <a:cxn ang="0">
                  <a:pos x="560" y="311"/>
                </a:cxn>
                <a:cxn ang="0">
                  <a:pos x="643" y="206"/>
                </a:cxn>
                <a:cxn ang="0">
                  <a:pos x="675" y="303"/>
                </a:cxn>
                <a:cxn ang="0">
                  <a:pos x="611" y="429"/>
                </a:cxn>
              </a:cxnLst>
              <a:rect l="0" t="0" r="r" b="b"/>
              <a:pathLst>
                <a:path w="836" h="937">
                  <a:moveTo>
                    <a:pt x="564" y="937"/>
                  </a:moveTo>
                  <a:lnTo>
                    <a:pt x="555" y="931"/>
                  </a:lnTo>
                  <a:lnTo>
                    <a:pt x="547" y="928"/>
                  </a:lnTo>
                  <a:lnTo>
                    <a:pt x="540" y="926"/>
                  </a:lnTo>
                  <a:lnTo>
                    <a:pt x="531" y="924"/>
                  </a:lnTo>
                  <a:lnTo>
                    <a:pt x="545" y="922"/>
                  </a:lnTo>
                  <a:lnTo>
                    <a:pt x="560" y="917"/>
                  </a:lnTo>
                  <a:lnTo>
                    <a:pt x="572" y="910"/>
                  </a:lnTo>
                  <a:lnTo>
                    <a:pt x="585" y="902"/>
                  </a:lnTo>
                  <a:lnTo>
                    <a:pt x="596" y="892"/>
                  </a:lnTo>
                  <a:lnTo>
                    <a:pt x="607" y="880"/>
                  </a:lnTo>
                  <a:lnTo>
                    <a:pt x="617" y="868"/>
                  </a:lnTo>
                  <a:lnTo>
                    <a:pt x="627" y="853"/>
                  </a:lnTo>
                  <a:lnTo>
                    <a:pt x="635" y="838"/>
                  </a:lnTo>
                  <a:lnTo>
                    <a:pt x="642" y="822"/>
                  </a:lnTo>
                  <a:lnTo>
                    <a:pt x="650" y="806"/>
                  </a:lnTo>
                  <a:lnTo>
                    <a:pt x="656" y="788"/>
                  </a:lnTo>
                  <a:lnTo>
                    <a:pt x="661" y="769"/>
                  </a:lnTo>
                  <a:lnTo>
                    <a:pt x="666" y="752"/>
                  </a:lnTo>
                  <a:lnTo>
                    <a:pt x="672" y="733"/>
                  </a:lnTo>
                  <a:lnTo>
                    <a:pt x="675" y="715"/>
                  </a:lnTo>
                  <a:lnTo>
                    <a:pt x="678" y="696"/>
                  </a:lnTo>
                  <a:lnTo>
                    <a:pt x="681" y="677"/>
                  </a:lnTo>
                  <a:lnTo>
                    <a:pt x="683" y="660"/>
                  </a:lnTo>
                  <a:lnTo>
                    <a:pt x="684" y="642"/>
                  </a:lnTo>
                  <a:lnTo>
                    <a:pt x="685" y="609"/>
                  </a:lnTo>
                  <a:lnTo>
                    <a:pt x="684" y="579"/>
                  </a:lnTo>
                  <a:lnTo>
                    <a:pt x="683" y="566"/>
                  </a:lnTo>
                  <a:lnTo>
                    <a:pt x="681" y="554"/>
                  </a:lnTo>
                  <a:lnTo>
                    <a:pt x="679" y="544"/>
                  </a:lnTo>
                  <a:lnTo>
                    <a:pt x="676" y="535"/>
                  </a:lnTo>
                  <a:lnTo>
                    <a:pt x="673" y="528"/>
                  </a:lnTo>
                  <a:lnTo>
                    <a:pt x="669" y="523"/>
                  </a:lnTo>
                  <a:lnTo>
                    <a:pt x="665" y="520"/>
                  </a:lnTo>
                  <a:lnTo>
                    <a:pt x="660" y="519"/>
                  </a:lnTo>
                  <a:lnTo>
                    <a:pt x="641" y="526"/>
                  </a:lnTo>
                  <a:lnTo>
                    <a:pt x="618" y="536"/>
                  </a:lnTo>
                  <a:lnTo>
                    <a:pt x="605" y="544"/>
                  </a:lnTo>
                  <a:lnTo>
                    <a:pt x="591" y="551"/>
                  </a:lnTo>
                  <a:lnTo>
                    <a:pt x="578" y="558"/>
                  </a:lnTo>
                  <a:lnTo>
                    <a:pt x="565" y="566"/>
                  </a:lnTo>
                  <a:lnTo>
                    <a:pt x="553" y="576"/>
                  </a:lnTo>
                  <a:lnTo>
                    <a:pt x="541" y="584"/>
                  </a:lnTo>
                  <a:lnTo>
                    <a:pt x="531" y="593"/>
                  </a:lnTo>
                  <a:lnTo>
                    <a:pt x="522" y="603"/>
                  </a:lnTo>
                  <a:lnTo>
                    <a:pt x="516" y="612"/>
                  </a:lnTo>
                  <a:lnTo>
                    <a:pt x="512" y="621"/>
                  </a:lnTo>
                  <a:lnTo>
                    <a:pt x="511" y="626"/>
                  </a:lnTo>
                  <a:lnTo>
                    <a:pt x="511" y="630"/>
                  </a:lnTo>
                  <a:lnTo>
                    <a:pt x="512" y="634"/>
                  </a:lnTo>
                  <a:lnTo>
                    <a:pt x="513" y="638"/>
                  </a:lnTo>
                  <a:lnTo>
                    <a:pt x="520" y="649"/>
                  </a:lnTo>
                  <a:lnTo>
                    <a:pt x="526" y="661"/>
                  </a:lnTo>
                  <a:lnTo>
                    <a:pt x="531" y="674"/>
                  </a:lnTo>
                  <a:lnTo>
                    <a:pt x="534" y="688"/>
                  </a:lnTo>
                  <a:lnTo>
                    <a:pt x="540" y="716"/>
                  </a:lnTo>
                  <a:lnTo>
                    <a:pt x="544" y="737"/>
                  </a:lnTo>
                  <a:lnTo>
                    <a:pt x="546" y="747"/>
                  </a:lnTo>
                  <a:lnTo>
                    <a:pt x="550" y="752"/>
                  </a:lnTo>
                  <a:lnTo>
                    <a:pt x="551" y="754"/>
                  </a:lnTo>
                  <a:lnTo>
                    <a:pt x="552" y="755"/>
                  </a:lnTo>
                  <a:lnTo>
                    <a:pt x="554" y="755"/>
                  </a:lnTo>
                  <a:lnTo>
                    <a:pt x="556" y="754"/>
                  </a:lnTo>
                  <a:lnTo>
                    <a:pt x="561" y="748"/>
                  </a:lnTo>
                  <a:lnTo>
                    <a:pt x="566" y="738"/>
                  </a:lnTo>
                  <a:lnTo>
                    <a:pt x="573" y="723"/>
                  </a:lnTo>
                  <a:lnTo>
                    <a:pt x="582" y="701"/>
                  </a:lnTo>
                  <a:lnTo>
                    <a:pt x="593" y="662"/>
                  </a:lnTo>
                  <a:lnTo>
                    <a:pt x="603" y="634"/>
                  </a:lnTo>
                  <a:lnTo>
                    <a:pt x="608" y="617"/>
                  </a:lnTo>
                  <a:lnTo>
                    <a:pt x="612" y="610"/>
                  </a:lnTo>
                  <a:lnTo>
                    <a:pt x="613" y="610"/>
                  </a:lnTo>
                  <a:lnTo>
                    <a:pt x="614" y="612"/>
                  </a:lnTo>
                  <a:lnTo>
                    <a:pt x="614" y="615"/>
                  </a:lnTo>
                  <a:lnTo>
                    <a:pt x="613" y="620"/>
                  </a:lnTo>
                  <a:lnTo>
                    <a:pt x="611" y="634"/>
                  </a:lnTo>
                  <a:lnTo>
                    <a:pt x="608" y="651"/>
                  </a:lnTo>
                  <a:lnTo>
                    <a:pt x="603" y="672"/>
                  </a:lnTo>
                  <a:lnTo>
                    <a:pt x="596" y="695"/>
                  </a:lnTo>
                  <a:lnTo>
                    <a:pt x="590" y="717"/>
                  </a:lnTo>
                  <a:lnTo>
                    <a:pt x="582" y="737"/>
                  </a:lnTo>
                  <a:lnTo>
                    <a:pt x="575" y="756"/>
                  </a:lnTo>
                  <a:lnTo>
                    <a:pt x="566" y="769"/>
                  </a:lnTo>
                  <a:lnTo>
                    <a:pt x="562" y="775"/>
                  </a:lnTo>
                  <a:lnTo>
                    <a:pt x="558" y="779"/>
                  </a:lnTo>
                  <a:lnTo>
                    <a:pt x="554" y="780"/>
                  </a:lnTo>
                  <a:lnTo>
                    <a:pt x="550" y="780"/>
                  </a:lnTo>
                  <a:lnTo>
                    <a:pt x="541" y="781"/>
                  </a:lnTo>
                  <a:lnTo>
                    <a:pt x="534" y="780"/>
                  </a:lnTo>
                  <a:lnTo>
                    <a:pt x="528" y="778"/>
                  </a:lnTo>
                  <a:lnTo>
                    <a:pt x="521" y="774"/>
                  </a:lnTo>
                  <a:lnTo>
                    <a:pt x="515" y="769"/>
                  </a:lnTo>
                  <a:lnTo>
                    <a:pt x="510" y="764"/>
                  </a:lnTo>
                  <a:lnTo>
                    <a:pt x="505" y="758"/>
                  </a:lnTo>
                  <a:lnTo>
                    <a:pt x="500" y="751"/>
                  </a:lnTo>
                  <a:lnTo>
                    <a:pt x="496" y="744"/>
                  </a:lnTo>
                  <a:lnTo>
                    <a:pt x="492" y="735"/>
                  </a:lnTo>
                  <a:lnTo>
                    <a:pt x="489" y="727"/>
                  </a:lnTo>
                  <a:lnTo>
                    <a:pt x="486" y="719"/>
                  </a:lnTo>
                  <a:lnTo>
                    <a:pt x="480" y="700"/>
                  </a:lnTo>
                  <a:lnTo>
                    <a:pt x="475" y="680"/>
                  </a:lnTo>
                  <a:lnTo>
                    <a:pt x="467" y="645"/>
                  </a:lnTo>
                  <a:lnTo>
                    <a:pt x="461" y="617"/>
                  </a:lnTo>
                  <a:lnTo>
                    <a:pt x="459" y="612"/>
                  </a:lnTo>
                  <a:lnTo>
                    <a:pt x="457" y="608"/>
                  </a:lnTo>
                  <a:lnTo>
                    <a:pt x="455" y="605"/>
                  </a:lnTo>
                  <a:lnTo>
                    <a:pt x="453" y="603"/>
                  </a:lnTo>
                  <a:lnTo>
                    <a:pt x="450" y="602"/>
                  </a:lnTo>
                  <a:lnTo>
                    <a:pt x="447" y="603"/>
                  </a:lnTo>
                  <a:lnTo>
                    <a:pt x="445" y="604"/>
                  </a:lnTo>
                  <a:lnTo>
                    <a:pt x="442" y="608"/>
                  </a:lnTo>
                  <a:lnTo>
                    <a:pt x="442" y="620"/>
                  </a:lnTo>
                  <a:lnTo>
                    <a:pt x="441" y="633"/>
                  </a:lnTo>
                  <a:lnTo>
                    <a:pt x="439" y="645"/>
                  </a:lnTo>
                  <a:lnTo>
                    <a:pt x="437" y="657"/>
                  </a:lnTo>
                  <a:lnTo>
                    <a:pt x="434" y="668"/>
                  </a:lnTo>
                  <a:lnTo>
                    <a:pt x="431" y="679"/>
                  </a:lnTo>
                  <a:lnTo>
                    <a:pt x="426" y="690"/>
                  </a:lnTo>
                  <a:lnTo>
                    <a:pt x="421" y="699"/>
                  </a:lnTo>
                  <a:lnTo>
                    <a:pt x="416" y="709"/>
                  </a:lnTo>
                  <a:lnTo>
                    <a:pt x="411" y="719"/>
                  </a:lnTo>
                  <a:lnTo>
                    <a:pt x="405" y="727"/>
                  </a:lnTo>
                  <a:lnTo>
                    <a:pt x="398" y="735"/>
                  </a:lnTo>
                  <a:lnTo>
                    <a:pt x="391" y="743"/>
                  </a:lnTo>
                  <a:lnTo>
                    <a:pt x="384" y="750"/>
                  </a:lnTo>
                  <a:lnTo>
                    <a:pt x="375" y="757"/>
                  </a:lnTo>
                  <a:lnTo>
                    <a:pt x="367" y="762"/>
                  </a:lnTo>
                  <a:lnTo>
                    <a:pt x="359" y="768"/>
                  </a:lnTo>
                  <a:lnTo>
                    <a:pt x="349" y="774"/>
                  </a:lnTo>
                  <a:lnTo>
                    <a:pt x="340" y="778"/>
                  </a:lnTo>
                  <a:lnTo>
                    <a:pt x="330" y="782"/>
                  </a:lnTo>
                  <a:lnTo>
                    <a:pt x="320" y="785"/>
                  </a:lnTo>
                  <a:lnTo>
                    <a:pt x="311" y="787"/>
                  </a:lnTo>
                  <a:lnTo>
                    <a:pt x="299" y="789"/>
                  </a:lnTo>
                  <a:lnTo>
                    <a:pt x="289" y="790"/>
                  </a:lnTo>
                  <a:lnTo>
                    <a:pt x="278" y="791"/>
                  </a:lnTo>
                  <a:lnTo>
                    <a:pt x="267" y="791"/>
                  </a:lnTo>
                  <a:lnTo>
                    <a:pt x="255" y="790"/>
                  </a:lnTo>
                  <a:lnTo>
                    <a:pt x="244" y="789"/>
                  </a:lnTo>
                  <a:lnTo>
                    <a:pt x="232" y="787"/>
                  </a:lnTo>
                  <a:lnTo>
                    <a:pt x="221" y="784"/>
                  </a:lnTo>
                  <a:lnTo>
                    <a:pt x="208" y="780"/>
                  </a:lnTo>
                  <a:lnTo>
                    <a:pt x="197" y="776"/>
                  </a:lnTo>
                  <a:lnTo>
                    <a:pt x="183" y="781"/>
                  </a:lnTo>
                  <a:lnTo>
                    <a:pt x="155" y="792"/>
                  </a:lnTo>
                  <a:lnTo>
                    <a:pt x="119" y="808"/>
                  </a:lnTo>
                  <a:lnTo>
                    <a:pt x="79" y="823"/>
                  </a:lnTo>
                  <a:lnTo>
                    <a:pt x="60" y="831"/>
                  </a:lnTo>
                  <a:lnTo>
                    <a:pt x="43" y="836"/>
                  </a:lnTo>
                  <a:lnTo>
                    <a:pt x="27" y="840"/>
                  </a:lnTo>
                  <a:lnTo>
                    <a:pt x="14" y="841"/>
                  </a:lnTo>
                  <a:lnTo>
                    <a:pt x="9" y="841"/>
                  </a:lnTo>
                  <a:lnTo>
                    <a:pt x="5" y="840"/>
                  </a:lnTo>
                  <a:lnTo>
                    <a:pt x="2" y="838"/>
                  </a:lnTo>
                  <a:lnTo>
                    <a:pt x="1" y="836"/>
                  </a:lnTo>
                  <a:lnTo>
                    <a:pt x="0" y="833"/>
                  </a:lnTo>
                  <a:lnTo>
                    <a:pt x="1" y="827"/>
                  </a:lnTo>
                  <a:lnTo>
                    <a:pt x="3" y="822"/>
                  </a:lnTo>
                  <a:lnTo>
                    <a:pt x="7" y="816"/>
                  </a:lnTo>
                  <a:lnTo>
                    <a:pt x="17" y="805"/>
                  </a:lnTo>
                  <a:lnTo>
                    <a:pt x="25" y="793"/>
                  </a:lnTo>
                  <a:lnTo>
                    <a:pt x="33" y="782"/>
                  </a:lnTo>
                  <a:lnTo>
                    <a:pt x="39" y="773"/>
                  </a:lnTo>
                  <a:lnTo>
                    <a:pt x="45" y="762"/>
                  </a:lnTo>
                  <a:lnTo>
                    <a:pt x="50" y="753"/>
                  </a:lnTo>
                  <a:lnTo>
                    <a:pt x="54" y="744"/>
                  </a:lnTo>
                  <a:lnTo>
                    <a:pt x="57" y="735"/>
                  </a:lnTo>
                  <a:lnTo>
                    <a:pt x="59" y="726"/>
                  </a:lnTo>
                  <a:lnTo>
                    <a:pt x="60" y="718"/>
                  </a:lnTo>
                  <a:lnTo>
                    <a:pt x="61" y="710"/>
                  </a:lnTo>
                  <a:lnTo>
                    <a:pt x="62" y="702"/>
                  </a:lnTo>
                  <a:lnTo>
                    <a:pt x="62" y="688"/>
                  </a:lnTo>
                  <a:lnTo>
                    <a:pt x="60" y="672"/>
                  </a:lnTo>
                  <a:lnTo>
                    <a:pt x="53" y="644"/>
                  </a:lnTo>
                  <a:lnTo>
                    <a:pt x="46" y="614"/>
                  </a:lnTo>
                  <a:lnTo>
                    <a:pt x="43" y="599"/>
                  </a:lnTo>
                  <a:lnTo>
                    <a:pt x="41" y="581"/>
                  </a:lnTo>
                  <a:lnTo>
                    <a:pt x="41" y="563"/>
                  </a:lnTo>
                  <a:lnTo>
                    <a:pt x="43" y="545"/>
                  </a:lnTo>
                  <a:lnTo>
                    <a:pt x="47" y="537"/>
                  </a:lnTo>
                  <a:lnTo>
                    <a:pt x="51" y="531"/>
                  </a:lnTo>
                  <a:lnTo>
                    <a:pt x="55" y="527"/>
                  </a:lnTo>
                  <a:lnTo>
                    <a:pt x="59" y="524"/>
                  </a:lnTo>
                  <a:lnTo>
                    <a:pt x="63" y="522"/>
                  </a:lnTo>
                  <a:lnTo>
                    <a:pt x="68" y="521"/>
                  </a:lnTo>
                  <a:lnTo>
                    <a:pt x="72" y="520"/>
                  </a:lnTo>
                  <a:lnTo>
                    <a:pt x="76" y="520"/>
                  </a:lnTo>
                  <a:lnTo>
                    <a:pt x="85" y="522"/>
                  </a:lnTo>
                  <a:lnTo>
                    <a:pt x="96" y="524"/>
                  </a:lnTo>
                  <a:lnTo>
                    <a:pt x="107" y="526"/>
                  </a:lnTo>
                  <a:lnTo>
                    <a:pt x="122" y="527"/>
                  </a:lnTo>
                  <a:lnTo>
                    <a:pt x="131" y="507"/>
                  </a:lnTo>
                  <a:lnTo>
                    <a:pt x="152" y="462"/>
                  </a:lnTo>
                  <a:lnTo>
                    <a:pt x="181" y="399"/>
                  </a:lnTo>
                  <a:lnTo>
                    <a:pt x="213" y="326"/>
                  </a:lnTo>
                  <a:lnTo>
                    <a:pt x="243" y="255"/>
                  </a:lnTo>
                  <a:lnTo>
                    <a:pt x="269" y="192"/>
                  </a:lnTo>
                  <a:lnTo>
                    <a:pt x="278" y="166"/>
                  </a:lnTo>
                  <a:lnTo>
                    <a:pt x="285" y="146"/>
                  </a:lnTo>
                  <a:lnTo>
                    <a:pt x="287" y="138"/>
                  </a:lnTo>
                  <a:lnTo>
                    <a:pt x="288" y="133"/>
                  </a:lnTo>
                  <a:lnTo>
                    <a:pt x="288" y="128"/>
                  </a:lnTo>
                  <a:lnTo>
                    <a:pt x="288" y="126"/>
                  </a:lnTo>
                  <a:lnTo>
                    <a:pt x="274" y="128"/>
                  </a:lnTo>
                  <a:lnTo>
                    <a:pt x="262" y="129"/>
                  </a:lnTo>
                  <a:lnTo>
                    <a:pt x="249" y="130"/>
                  </a:lnTo>
                  <a:lnTo>
                    <a:pt x="238" y="129"/>
                  </a:lnTo>
                  <a:lnTo>
                    <a:pt x="227" y="128"/>
                  </a:lnTo>
                  <a:lnTo>
                    <a:pt x="218" y="126"/>
                  </a:lnTo>
                  <a:lnTo>
                    <a:pt x="208" y="124"/>
                  </a:lnTo>
                  <a:lnTo>
                    <a:pt x="200" y="121"/>
                  </a:lnTo>
                  <a:lnTo>
                    <a:pt x="193" y="118"/>
                  </a:lnTo>
                  <a:lnTo>
                    <a:pt x="185" y="114"/>
                  </a:lnTo>
                  <a:lnTo>
                    <a:pt x="179" y="110"/>
                  </a:lnTo>
                  <a:lnTo>
                    <a:pt x="174" y="105"/>
                  </a:lnTo>
                  <a:lnTo>
                    <a:pt x="170" y="99"/>
                  </a:lnTo>
                  <a:lnTo>
                    <a:pt x="167" y="94"/>
                  </a:lnTo>
                  <a:lnTo>
                    <a:pt x="164" y="89"/>
                  </a:lnTo>
                  <a:lnTo>
                    <a:pt x="163" y="83"/>
                  </a:lnTo>
                  <a:lnTo>
                    <a:pt x="162" y="78"/>
                  </a:lnTo>
                  <a:lnTo>
                    <a:pt x="160" y="72"/>
                  </a:lnTo>
                  <a:lnTo>
                    <a:pt x="162" y="67"/>
                  </a:lnTo>
                  <a:lnTo>
                    <a:pt x="164" y="61"/>
                  </a:lnTo>
                  <a:lnTo>
                    <a:pt x="166" y="56"/>
                  </a:lnTo>
                  <a:lnTo>
                    <a:pt x="170" y="51"/>
                  </a:lnTo>
                  <a:lnTo>
                    <a:pt x="174" y="47"/>
                  </a:lnTo>
                  <a:lnTo>
                    <a:pt x="180" y="42"/>
                  </a:lnTo>
                  <a:lnTo>
                    <a:pt x="187" y="38"/>
                  </a:lnTo>
                  <a:lnTo>
                    <a:pt x="194" y="35"/>
                  </a:lnTo>
                  <a:lnTo>
                    <a:pt x="202" y="32"/>
                  </a:lnTo>
                  <a:lnTo>
                    <a:pt x="212" y="30"/>
                  </a:lnTo>
                  <a:lnTo>
                    <a:pt x="222" y="28"/>
                  </a:lnTo>
                  <a:lnTo>
                    <a:pt x="233" y="27"/>
                  </a:lnTo>
                  <a:lnTo>
                    <a:pt x="247" y="27"/>
                  </a:lnTo>
                  <a:lnTo>
                    <a:pt x="261" y="28"/>
                  </a:lnTo>
                  <a:lnTo>
                    <a:pt x="275" y="36"/>
                  </a:lnTo>
                  <a:lnTo>
                    <a:pt x="289" y="43"/>
                  </a:lnTo>
                  <a:lnTo>
                    <a:pt x="300" y="52"/>
                  </a:lnTo>
                  <a:lnTo>
                    <a:pt x="311" y="59"/>
                  </a:lnTo>
                  <a:lnTo>
                    <a:pt x="319" y="66"/>
                  </a:lnTo>
                  <a:lnTo>
                    <a:pt x="326" y="73"/>
                  </a:lnTo>
                  <a:lnTo>
                    <a:pt x="334" y="81"/>
                  </a:lnTo>
                  <a:lnTo>
                    <a:pt x="339" y="88"/>
                  </a:lnTo>
                  <a:lnTo>
                    <a:pt x="342" y="95"/>
                  </a:lnTo>
                  <a:lnTo>
                    <a:pt x="345" y="102"/>
                  </a:lnTo>
                  <a:lnTo>
                    <a:pt x="348" y="109"/>
                  </a:lnTo>
                  <a:lnTo>
                    <a:pt x="349" y="116"/>
                  </a:lnTo>
                  <a:lnTo>
                    <a:pt x="350" y="123"/>
                  </a:lnTo>
                  <a:lnTo>
                    <a:pt x="350" y="130"/>
                  </a:lnTo>
                  <a:lnTo>
                    <a:pt x="349" y="138"/>
                  </a:lnTo>
                  <a:lnTo>
                    <a:pt x="348" y="144"/>
                  </a:lnTo>
                  <a:lnTo>
                    <a:pt x="340" y="175"/>
                  </a:lnTo>
                  <a:lnTo>
                    <a:pt x="328" y="209"/>
                  </a:lnTo>
                  <a:lnTo>
                    <a:pt x="324" y="228"/>
                  </a:lnTo>
                  <a:lnTo>
                    <a:pt x="321" y="247"/>
                  </a:lnTo>
                  <a:lnTo>
                    <a:pt x="319" y="258"/>
                  </a:lnTo>
                  <a:lnTo>
                    <a:pt x="319" y="269"/>
                  </a:lnTo>
                  <a:lnTo>
                    <a:pt x="319" y="281"/>
                  </a:lnTo>
                  <a:lnTo>
                    <a:pt x="320" y="293"/>
                  </a:lnTo>
                  <a:lnTo>
                    <a:pt x="317" y="324"/>
                  </a:lnTo>
                  <a:lnTo>
                    <a:pt x="314" y="350"/>
                  </a:lnTo>
                  <a:lnTo>
                    <a:pt x="311" y="372"/>
                  </a:lnTo>
                  <a:lnTo>
                    <a:pt x="308" y="388"/>
                  </a:lnTo>
                  <a:lnTo>
                    <a:pt x="305" y="402"/>
                  </a:lnTo>
                  <a:lnTo>
                    <a:pt x="303" y="411"/>
                  </a:lnTo>
                  <a:lnTo>
                    <a:pt x="303" y="414"/>
                  </a:lnTo>
                  <a:lnTo>
                    <a:pt x="304" y="417"/>
                  </a:lnTo>
                  <a:lnTo>
                    <a:pt x="304" y="419"/>
                  </a:lnTo>
                  <a:lnTo>
                    <a:pt x="306" y="421"/>
                  </a:lnTo>
                  <a:lnTo>
                    <a:pt x="309" y="423"/>
                  </a:lnTo>
                  <a:lnTo>
                    <a:pt x="311" y="423"/>
                  </a:lnTo>
                  <a:lnTo>
                    <a:pt x="314" y="423"/>
                  </a:lnTo>
                  <a:lnTo>
                    <a:pt x="318" y="423"/>
                  </a:lnTo>
                  <a:lnTo>
                    <a:pt x="328" y="420"/>
                  </a:lnTo>
                  <a:lnTo>
                    <a:pt x="343" y="417"/>
                  </a:lnTo>
                  <a:lnTo>
                    <a:pt x="361" y="414"/>
                  </a:lnTo>
                  <a:lnTo>
                    <a:pt x="384" y="410"/>
                  </a:lnTo>
                  <a:lnTo>
                    <a:pt x="411" y="407"/>
                  </a:lnTo>
                  <a:lnTo>
                    <a:pt x="444" y="404"/>
                  </a:lnTo>
                  <a:lnTo>
                    <a:pt x="451" y="394"/>
                  </a:lnTo>
                  <a:lnTo>
                    <a:pt x="458" y="384"/>
                  </a:lnTo>
                  <a:lnTo>
                    <a:pt x="462" y="374"/>
                  </a:lnTo>
                  <a:lnTo>
                    <a:pt x="465" y="365"/>
                  </a:lnTo>
                  <a:lnTo>
                    <a:pt x="468" y="347"/>
                  </a:lnTo>
                  <a:lnTo>
                    <a:pt x="468" y="331"/>
                  </a:lnTo>
                  <a:lnTo>
                    <a:pt x="468" y="326"/>
                  </a:lnTo>
                  <a:lnTo>
                    <a:pt x="469" y="321"/>
                  </a:lnTo>
                  <a:lnTo>
                    <a:pt x="470" y="317"/>
                  </a:lnTo>
                  <a:lnTo>
                    <a:pt x="472" y="314"/>
                  </a:lnTo>
                  <a:lnTo>
                    <a:pt x="476" y="312"/>
                  </a:lnTo>
                  <a:lnTo>
                    <a:pt x="482" y="312"/>
                  </a:lnTo>
                  <a:lnTo>
                    <a:pt x="488" y="314"/>
                  </a:lnTo>
                  <a:lnTo>
                    <a:pt x="497" y="316"/>
                  </a:lnTo>
                  <a:lnTo>
                    <a:pt x="505" y="309"/>
                  </a:lnTo>
                  <a:lnTo>
                    <a:pt x="511" y="305"/>
                  </a:lnTo>
                  <a:lnTo>
                    <a:pt x="513" y="304"/>
                  </a:lnTo>
                  <a:lnTo>
                    <a:pt x="515" y="303"/>
                  </a:lnTo>
                  <a:lnTo>
                    <a:pt x="516" y="304"/>
                  </a:lnTo>
                  <a:lnTo>
                    <a:pt x="517" y="305"/>
                  </a:lnTo>
                  <a:lnTo>
                    <a:pt x="518" y="309"/>
                  </a:lnTo>
                  <a:lnTo>
                    <a:pt x="519" y="313"/>
                  </a:lnTo>
                  <a:lnTo>
                    <a:pt x="519" y="318"/>
                  </a:lnTo>
                  <a:lnTo>
                    <a:pt x="519" y="323"/>
                  </a:lnTo>
                  <a:lnTo>
                    <a:pt x="518" y="331"/>
                  </a:lnTo>
                  <a:lnTo>
                    <a:pt x="519" y="333"/>
                  </a:lnTo>
                  <a:lnTo>
                    <a:pt x="523" y="326"/>
                  </a:lnTo>
                  <a:lnTo>
                    <a:pt x="533" y="303"/>
                  </a:lnTo>
                  <a:lnTo>
                    <a:pt x="534" y="307"/>
                  </a:lnTo>
                  <a:lnTo>
                    <a:pt x="536" y="309"/>
                  </a:lnTo>
                  <a:lnTo>
                    <a:pt x="538" y="310"/>
                  </a:lnTo>
                  <a:lnTo>
                    <a:pt x="540" y="309"/>
                  </a:lnTo>
                  <a:lnTo>
                    <a:pt x="546" y="305"/>
                  </a:lnTo>
                  <a:lnTo>
                    <a:pt x="553" y="298"/>
                  </a:lnTo>
                  <a:lnTo>
                    <a:pt x="560" y="289"/>
                  </a:lnTo>
                  <a:lnTo>
                    <a:pt x="567" y="276"/>
                  </a:lnTo>
                  <a:lnTo>
                    <a:pt x="575" y="263"/>
                  </a:lnTo>
                  <a:lnTo>
                    <a:pt x="582" y="249"/>
                  </a:lnTo>
                  <a:lnTo>
                    <a:pt x="587" y="234"/>
                  </a:lnTo>
                  <a:lnTo>
                    <a:pt x="593" y="221"/>
                  </a:lnTo>
                  <a:lnTo>
                    <a:pt x="596" y="208"/>
                  </a:lnTo>
                  <a:lnTo>
                    <a:pt x="600" y="198"/>
                  </a:lnTo>
                  <a:lnTo>
                    <a:pt x="600" y="194"/>
                  </a:lnTo>
                  <a:lnTo>
                    <a:pt x="600" y="189"/>
                  </a:lnTo>
                  <a:lnTo>
                    <a:pt x="599" y="186"/>
                  </a:lnTo>
                  <a:lnTo>
                    <a:pt x="597" y="184"/>
                  </a:lnTo>
                  <a:lnTo>
                    <a:pt x="595" y="184"/>
                  </a:lnTo>
                  <a:lnTo>
                    <a:pt x="593" y="184"/>
                  </a:lnTo>
                  <a:lnTo>
                    <a:pt x="590" y="185"/>
                  </a:lnTo>
                  <a:lnTo>
                    <a:pt x="586" y="187"/>
                  </a:lnTo>
                  <a:lnTo>
                    <a:pt x="582" y="184"/>
                  </a:lnTo>
                  <a:lnTo>
                    <a:pt x="578" y="182"/>
                  </a:lnTo>
                  <a:lnTo>
                    <a:pt x="572" y="181"/>
                  </a:lnTo>
                  <a:lnTo>
                    <a:pt x="568" y="180"/>
                  </a:lnTo>
                  <a:lnTo>
                    <a:pt x="562" y="181"/>
                  </a:lnTo>
                  <a:lnTo>
                    <a:pt x="557" y="182"/>
                  </a:lnTo>
                  <a:lnTo>
                    <a:pt x="552" y="184"/>
                  </a:lnTo>
                  <a:lnTo>
                    <a:pt x="545" y="187"/>
                  </a:lnTo>
                  <a:lnTo>
                    <a:pt x="520" y="202"/>
                  </a:lnTo>
                  <a:lnTo>
                    <a:pt x="494" y="220"/>
                  </a:lnTo>
                  <a:lnTo>
                    <a:pt x="480" y="228"/>
                  </a:lnTo>
                  <a:lnTo>
                    <a:pt x="466" y="234"/>
                  </a:lnTo>
                  <a:lnTo>
                    <a:pt x="459" y="237"/>
                  </a:lnTo>
                  <a:lnTo>
                    <a:pt x="451" y="239"/>
                  </a:lnTo>
                  <a:lnTo>
                    <a:pt x="444" y="240"/>
                  </a:lnTo>
                  <a:lnTo>
                    <a:pt x="437" y="240"/>
                  </a:lnTo>
                  <a:lnTo>
                    <a:pt x="431" y="240"/>
                  </a:lnTo>
                  <a:lnTo>
                    <a:pt x="423" y="238"/>
                  </a:lnTo>
                  <a:lnTo>
                    <a:pt x="416" y="236"/>
                  </a:lnTo>
                  <a:lnTo>
                    <a:pt x="410" y="232"/>
                  </a:lnTo>
                  <a:lnTo>
                    <a:pt x="402" y="227"/>
                  </a:lnTo>
                  <a:lnTo>
                    <a:pt x="396" y="221"/>
                  </a:lnTo>
                  <a:lnTo>
                    <a:pt x="390" y="212"/>
                  </a:lnTo>
                  <a:lnTo>
                    <a:pt x="383" y="203"/>
                  </a:lnTo>
                  <a:lnTo>
                    <a:pt x="379" y="202"/>
                  </a:lnTo>
                  <a:lnTo>
                    <a:pt x="378" y="201"/>
                  </a:lnTo>
                  <a:lnTo>
                    <a:pt x="379" y="200"/>
                  </a:lnTo>
                  <a:lnTo>
                    <a:pt x="384" y="199"/>
                  </a:lnTo>
                  <a:lnTo>
                    <a:pt x="393" y="197"/>
                  </a:lnTo>
                  <a:lnTo>
                    <a:pt x="407" y="195"/>
                  </a:lnTo>
                  <a:lnTo>
                    <a:pt x="414" y="193"/>
                  </a:lnTo>
                  <a:lnTo>
                    <a:pt x="421" y="189"/>
                  </a:lnTo>
                  <a:lnTo>
                    <a:pt x="426" y="187"/>
                  </a:lnTo>
                  <a:lnTo>
                    <a:pt x="433" y="183"/>
                  </a:lnTo>
                  <a:lnTo>
                    <a:pt x="436" y="179"/>
                  </a:lnTo>
                  <a:lnTo>
                    <a:pt x="439" y="173"/>
                  </a:lnTo>
                  <a:lnTo>
                    <a:pt x="439" y="167"/>
                  </a:lnTo>
                  <a:lnTo>
                    <a:pt x="437" y="158"/>
                  </a:lnTo>
                  <a:lnTo>
                    <a:pt x="433" y="155"/>
                  </a:lnTo>
                  <a:lnTo>
                    <a:pt x="432" y="150"/>
                  </a:lnTo>
                  <a:lnTo>
                    <a:pt x="433" y="145"/>
                  </a:lnTo>
                  <a:lnTo>
                    <a:pt x="437" y="138"/>
                  </a:lnTo>
                  <a:lnTo>
                    <a:pt x="444" y="131"/>
                  </a:lnTo>
                  <a:lnTo>
                    <a:pt x="453" y="123"/>
                  </a:lnTo>
                  <a:lnTo>
                    <a:pt x="463" y="116"/>
                  </a:lnTo>
                  <a:lnTo>
                    <a:pt x="475" y="108"/>
                  </a:lnTo>
                  <a:lnTo>
                    <a:pt x="505" y="90"/>
                  </a:lnTo>
                  <a:lnTo>
                    <a:pt x="539" y="72"/>
                  </a:lnTo>
                  <a:lnTo>
                    <a:pt x="576" y="56"/>
                  </a:lnTo>
                  <a:lnTo>
                    <a:pt x="614" y="39"/>
                  </a:lnTo>
                  <a:lnTo>
                    <a:pt x="653" y="25"/>
                  </a:lnTo>
                  <a:lnTo>
                    <a:pt x="689" y="13"/>
                  </a:lnTo>
                  <a:lnTo>
                    <a:pt x="706" y="9"/>
                  </a:lnTo>
                  <a:lnTo>
                    <a:pt x="723" y="5"/>
                  </a:lnTo>
                  <a:lnTo>
                    <a:pt x="737" y="2"/>
                  </a:lnTo>
                  <a:lnTo>
                    <a:pt x="751" y="1"/>
                  </a:lnTo>
                  <a:lnTo>
                    <a:pt x="763" y="0"/>
                  </a:lnTo>
                  <a:lnTo>
                    <a:pt x="773" y="1"/>
                  </a:lnTo>
                  <a:lnTo>
                    <a:pt x="781" y="3"/>
                  </a:lnTo>
                  <a:lnTo>
                    <a:pt x="787" y="7"/>
                  </a:lnTo>
                  <a:lnTo>
                    <a:pt x="790" y="12"/>
                  </a:lnTo>
                  <a:lnTo>
                    <a:pt x="791" y="19"/>
                  </a:lnTo>
                  <a:lnTo>
                    <a:pt x="789" y="28"/>
                  </a:lnTo>
                  <a:lnTo>
                    <a:pt x="784" y="37"/>
                  </a:lnTo>
                  <a:lnTo>
                    <a:pt x="784" y="43"/>
                  </a:lnTo>
                  <a:lnTo>
                    <a:pt x="783" y="49"/>
                  </a:lnTo>
                  <a:lnTo>
                    <a:pt x="781" y="54"/>
                  </a:lnTo>
                  <a:lnTo>
                    <a:pt x="779" y="58"/>
                  </a:lnTo>
                  <a:lnTo>
                    <a:pt x="773" y="67"/>
                  </a:lnTo>
                  <a:lnTo>
                    <a:pt x="764" y="75"/>
                  </a:lnTo>
                  <a:lnTo>
                    <a:pt x="744" y="89"/>
                  </a:lnTo>
                  <a:lnTo>
                    <a:pt x="723" y="104"/>
                  </a:lnTo>
                  <a:lnTo>
                    <a:pt x="718" y="108"/>
                  </a:lnTo>
                  <a:lnTo>
                    <a:pt x="713" y="112"/>
                  </a:lnTo>
                  <a:lnTo>
                    <a:pt x="710" y="117"/>
                  </a:lnTo>
                  <a:lnTo>
                    <a:pt x="706" y="122"/>
                  </a:lnTo>
                  <a:lnTo>
                    <a:pt x="704" y="127"/>
                  </a:lnTo>
                  <a:lnTo>
                    <a:pt x="702" y="134"/>
                  </a:lnTo>
                  <a:lnTo>
                    <a:pt x="700" y="140"/>
                  </a:lnTo>
                  <a:lnTo>
                    <a:pt x="700" y="147"/>
                  </a:lnTo>
                  <a:lnTo>
                    <a:pt x="700" y="154"/>
                  </a:lnTo>
                  <a:lnTo>
                    <a:pt x="701" y="163"/>
                  </a:lnTo>
                  <a:lnTo>
                    <a:pt x="703" y="171"/>
                  </a:lnTo>
                  <a:lnTo>
                    <a:pt x="706" y="180"/>
                  </a:lnTo>
                  <a:lnTo>
                    <a:pt x="710" y="191"/>
                  </a:lnTo>
                  <a:lnTo>
                    <a:pt x="716" y="202"/>
                  </a:lnTo>
                  <a:lnTo>
                    <a:pt x="724" y="213"/>
                  </a:lnTo>
                  <a:lnTo>
                    <a:pt x="732" y="226"/>
                  </a:lnTo>
                  <a:lnTo>
                    <a:pt x="733" y="234"/>
                  </a:lnTo>
                  <a:lnTo>
                    <a:pt x="733" y="242"/>
                  </a:lnTo>
                  <a:lnTo>
                    <a:pt x="732" y="252"/>
                  </a:lnTo>
                  <a:lnTo>
                    <a:pt x="731" y="260"/>
                  </a:lnTo>
                  <a:lnTo>
                    <a:pt x="729" y="279"/>
                  </a:lnTo>
                  <a:lnTo>
                    <a:pt x="726" y="296"/>
                  </a:lnTo>
                  <a:lnTo>
                    <a:pt x="726" y="303"/>
                  </a:lnTo>
                  <a:lnTo>
                    <a:pt x="726" y="311"/>
                  </a:lnTo>
                  <a:lnTo>
                    <a:pt x="728" y="317"/>
                  </a:lnTo>
                  <a:lnTo>
                    <a:pt x="730" y="321"/>
                  </a:lnTo>
                  <a:lnTo>
                    <a:pt x="732" y="323"/>
                  </a:lnTo>
                  <a:lnTo>
                    <a:pt x="734" y="325"/>
                  </a:lnTo>
                  <a:lnTo>
                    <a:pt x="736" y="326"/>
                  </a:lnTo>
                  <a:lnTo>
                    <a:pt x="739" y="327"/>
                  </a:lnTo>
                  <a:lnTo>
                    <a:pt x="747" y="327"/>
                  </a:lnTo>
                  <a:lnTo>
                    <a:pt x="756" y="326"/>
                  </a:lnTo>
                  <a:lnTo>
                    <a:pt x="770" y="320"/>
                  </a:lnTo>
                  <a:lnTo>
                    <a:pt x="779" y="316"/>
                  </a:lnTo>
                  <a:lnTo>
                    <a:pt x="787" y="315"/>
                  </a:lnTo>
                  <a:lnTo>
                    <a:pt x="793" y="316"/>
                  </a:lnTo>
                  <a:lnTo>
                    <a:pt x="797" y="318"/>
                  </a:lnTo>
                  <a:lnTo>
                    <a:pt x="800" y="322"/>
                  </a:lnTo>
                  <a:lnTo>
                    <a:pt x="802" y="326"/>
                  </a:lnTo>
                  <a:lnTo>
                    <a:pt x="803" y="331"/>
                  </a:lnTo>
                  <a:lnTo>
                    <a:pt x="803" y="336"/>
                  </a:lnTo>
                  <a:lnTo>
                    <a:pt x="804" y="340"/>
                  </a:lnTo>
                  <a:lnTo>
                    <a:pt x="805" y="343"/>
                  </a:lnTo>
                  <a:lnTo>
                    <a:pt x="807" y="345"/>
                  </a:lnTo>
                  <a:lnTo>
                    <a:pt x="809" y="346"/>
                  </a:lnTo>
                  <a:lnTo>
                    <a:pt x="813" y="344"/>
                  </a:lnTo>
                  <a:lnTo>
                    <a:pt x="820" y="340"/>
                  </a:lnTo>
                  <a:lnTo>
                    <a:pt x="827" y="332"/>
                  </a:lnTo>
                  <a:lnTo>
                    <a:pt x="831" y="341"/>
                  </a:lnTo>
                  <a:lnTo>
                    <a:pt x="833" y="349"/>
                  </a:lnTo>
                  <a:lnTo>
                    <a:pt x="835" y="356"/>
                  </a:lnTo>
                  <a:lnTo>
                    <a:pt x="836" y="363"/>
                  </a:lnTo>
                  <a:lnTo>
                    <a:pt x="836" y="370"/>
                  </a:lnTo>
                  <a:lnTo>
                    <a:pt x="836" y="376"/>
                  </a:lnTo>
                  <a:lnTo>
                    <a:pt x="835" y="382"/>
                  </a:lnTo>
                  <a:lnTo>
                    <a:pt x="834" y="388"/>
                  </a:lnTo>
                  <a:lnTo>
                    <a:pt x="830" y="399"/>
                  </a:lnTo>
                  <a:lnTo>
                    <a:pt x="825" y="408"/>
                  </a:lnTo>
                  <a:lnTo>
                    <a:pt x="819" y="417"/>
                  </a:lnTo>
                  <a:lnTo>
                    <a:pt x="812" y="426"/>
                  </a:lnTo>
                  <a:lnTo>
                    <a:pt x="798" y="442"/>
                  </a:lnTo>
                  <a:lnTo>
                    <a:pt x="786" y="459"/>
                  </a:lnTo>
                  <a:lnTo>
                    <a:pt x="782" y="467"/>
                  </a:lnTo>
                  <a:lnTo>
                    <a:pt x="780" y="476"/>
                  </a:lnTo>
                  <a:lnTo>
                    <a:pt x="780" y="482"/>
                  </a:lnTo>
                  <a:lnTo>
                    <a:pt x="780" y="487"/>
                  </a:lnTo>
                  <a:lnTo>
                    <a:pt x="781" y="492"/>
                  </a:lnTo>
                  <a:lnTo>
                    <a:pt x="783" y="497"/>
                  </a:lnTo>
                  <a:lnTo>
                    <a:pt x="781" y="533"/>
                  </a:lnTo>
                  <a:lnTo>
                    <a:pt x="778" y="583"/>
                  </a:lnTo>
                  <a:lnTo>
                    <a:pt x="776" y="611"/>
                  </a:lnTo>
                  <a:lnTo>
                    <a:pt x="773" y="640"/>
                  </a:lnTo>
                  <a:lnTo>
                    <a:pt x="769" y="671"/>
                  </a:lnTo>
                  <a:lnTo>
                    <a:pt x="763" y="701"/>
                  </a:lnTo>
                  <a:lnTo>
                    <a:pt x="757" y="732"/>
                  </a:lnTo>
                  <a:lnTo>
                    <a:pt x="751" y="761"/>
                  </a:lnTo>
                  <a:lnTo>
                    <a:pt x="742" y="788"/>
                  </a:lnTo>
                  <a:lnTo>
                    <a:pt x="734" y="813"/>
                  </a:lnTo>
                  <a:lnTo>
                    <a:pt x="730" y="824"/>
                  </a:lnTo>
                  <a:lnTo>
                    <a:pt x="725" y="835"/>
                  </a:lnTo>
                  <a:lnTo>
                    <a:pt x="720" y="844"/>
                  </a:lnTo>
                  <a:lnTo>
                    <a:pt x="714" y="853"/>
                  </a:lnTo>
                  <a:lnTo>
                    <a:pt x="708" y="861"/>
                  </a:lnTo>
                  <a:lnTo>
                    <a:pt x="702" y="867"/>
                  </a:lnTo>
                  <a:lnTo>
                    <a:pt x="696" y="872"/>
                  </a:lnTo>
                  <a:lnTo>
                    <a:pt x="689" y="875"/>
                  </a:lnTo>
                  <a:lnTo>
                    <a:pt x="684" y="881"/>
                  </a:lnTo>
                  <a:lnTo>
                    <a:pt x="678" y="885"/>
                  </a:lnTo>
                  <a:lnTo>
                    <a:pt x="670" y="891"/>
                  </a:lnTo>
                  <a:lnTo>
                    <a:pt x="663" y="895"/>
                  </a:lnTo>
                  <a:lnTo>
                    <a:pt x="647" y="902"/>
                  </a:lnTo>
                  <a:lnTo>
                    <a:pt x="628" y="908"/>
                  </a:lnTo>
                  <a:lnTo>
                    <a:pt x="609" y="914"/>
                  </a:lnTo>
                  <a:lnTo>
                    <a:pt x="591" y="921"/>
                  </a:lnTo>
                  <a:lnTo>
                    <a:pt x="583" y="925"/>
                  </a:lnTo>
                  <a:lnTo>
                    <a:pt x="576" y="928"/>
                  </a:lnTo>
                  <a:lnTo>
                    <a:pt x="569" y="932"/>
                  </a:lnTo>
                  <a:lnTo>
                    <a:pt x="564" y="937"/>
                  </a:lnTo>
                  <a:close/>
                  <a:moveTo>
                    <a:pt x="252" y="660"/>
                  </a:moveTo>
                  <a:lnTo>
                    <a:pt x="243" y="652"/>
                  </a:lnTo>
                  <a:lnTo>
                    <a:pt x="235" y="645"/>
                  </a:lnTo>
                  <a:lnTo>
                    <a:pt x="228" y="638"/>
                  </a:lnTo>
                  <a:lnTo>
                    <a:pt x="224" y="631"/>
                  </a:lnTo>
                  <a:lnTo>
                    <a:pt x="220" y="623"/>
                  </a:lnTo>
                  <a:lnTo>
                    <a:pt x="218" y="617"/>
                  </a:lnTo>
                  <a:lnTo>
                    <a:pt x="217" y="611"/>
                  </a:lnTo>
                  <a:lnTo>
                    <a:pt x="217" y="605"/>
                  </a:lnTo>
                  <a:lnTo>
                    <a:pt x="218" y="599"/>
                  </a:lnTo>
                  <a:lnTo>
                    <a:pt x="219" y="593"/>
                  </a:lnTo>
                  <a:lnTo>
                    <a:pt x="222" y="588"/>
                  </a:lnTo>
                  <a:lnTo>
                    <a:pt x="225" y="583"/>
                  </a:lnTo>
                  <a:lnTo>
                    <a:pt x="229" y="578"/>
                  </a:lnTo>
                  <a:lnTo>
                    <a:pt x="233" y="574"/>
                  </a:lnTo>
                  <a:lnTo>
                    <a:pt x="239" y="570"/>
                  </a:lnTo>
                  <a:lnTo>
                    <a:pt x="244" y="565"/>
                  </a:lnTo>
                  <a:lnTo>
                    <a:pt x="255" y="559"/>
                  </a:lnTo>
                  <a:lnTo>
                    <a:pt x="267" y="554"/>
                  </a:lnTo>
                  <a:lnTo>
                    <a:pt x="279" y="551"/>
                  </a:lnTo>
                  <a:lnTo>
                    <a:pt x="290" y="549"/>
                  </a:lnTo>
                  <a:lnTo>
                    <a:pt x="299" y="548"/>
                  </a:lnTo>
                  <a:lnTo>
                    <a:pt x="306" y="550"/>
                  </a:lnTo>
                  <a:lnTo>
                    <a:pt x="310" y="551"/>
                  </a:lnTo>
                  <a:lnTo>
                    <a:pt x="312" y="552"/>
                  </a:lnTo>
                  <a:lnTo>
                    <a:pt x="313" y="555"/>
                  </a:lnTo>
                  <a:lnTo>
                    <a:pt x="313" y="557"/>
                  </a:lnTo>
                  <a:lnTo>
                    <a:pt x="302" y="584"/>
                  </a:lnTo>
                  <a:lnTo>
                    <a:pt x="290" y="616"/>
                  </a:lnTo>
                  <a:lnTo>
                    <a:pt x="287" y="624"/>
                  </a:lnTo>
                  <a:lnTo>
                    <a:pt x="282" y="632"/>
                  </a:lnTo>
                  <a:lnTo>
                    <a:pt x="278" y="639"/>
                  </a:lnTo>
                  <a:lnTo>
                    <a:pt x="274" y="645"/>
                  </a:lnTo>
                  <a:lnTo>
                    <a:pt x="269" y="650"/>
                  </a:lnTo>
                  <a:lnTo>
                    <a:pt x="264" y="655"/>
                  </a:lnTo>
                  <a:lnTo>
                    <a:pt x="257" y="658"/>
                  </a:lnTo>
                  <a:lnTo>
                    <a:pt x="252" y="660"/>
                  </a:lnTo>
                  <a:close/>
                  <a:moveTo>
                    <a:pt x="434" y="576"/>
                  </a:moveTo>
                  <a:lnTo>
                    <a:pt x="432" y="571"/>
                  </a:lnTo>
                  <a:lnTo>
                    <a:pt x="431" y="566"/>
                  </a:lnTo>
                  <a:lnTo>
                    <a:pt x="432" y="561"/>
                  </a:lnTo>
                  <a:lnTo>
                    <a:pt x="433" y="557"/>
                  </a:lnTo>
                  <a:lnTo>
                    <a:pt x="438" y="548"/>
                  </a:lnTo>
                  <a:lnTo>
                    <a:pt x="444" y="541"/>
                  </a:lnTo>
                  <a:lnTo>
                    <a:pt x="446" y="533"/>
                  </a:lnTo>
                  <a:lnTo>
                    <a:pt x="448" y="529"/>
                  </a:lnTo>
                  <a:lnTo>
                    <a:pt x="451" y="527"/>
                  </a:lnTo>
                  <a:lnTo>
                    <a:pt x="454" y="526"/>
                  </a:lnTo>
                  <a:lnTo>
                    <a:pt x="455" y="527"/>
                  </a:lnTo>
                  <a:lnTo>
                    <a:pt x="457" y="529"/>
                  </a:lnTo>
                  <a:lnTo>
                    <a:pt x="457" y="533"/>
                  </a:lnTo>
                  <a:lnTo>
                    <a:pt x="458" y="537"/>
                  </a:lnTo>
                  <a:lnTo>
                    <a:pt x="457" y="543"/>
                  </a:lnTo>
                  <a:lnTo>
                    <a:pt x="457" y="548"/>
                  </a:lnTo>
                  <a:lnTo>
                    <a:pt x="455" y="554"/>
                  </a:lnTo>
                  <a:lnTo>
                    <a:pt x="453" y="559"/>
                  </a:lnTo>
                  <a:lnTo>
                    <a:pt x="449" y="564"/>
                  </a:lnTo>
                  <a:lnTo>
                    <a:pt x="445" y="569"/>
                  </a:lnTo>
                  <a:lnTo>
                    <a:pt x="440" y="573"/>
                  </a:lnTo>
                  <a:lnTo>
                    <a:pt x="434" y="576"/>
                  </a:lnTo>
                  <a:close/>
                  <a:moveTo>
                    <a:pt x="559" y="458"/>
                  </a:moveTo>
                  <a:lnTo>
                    <a:pt x="551" y="440"/>
                  </a:lnTo>
                  <a:lnTo>
                    <a:pt x="545" y="423"/>
                  </a:lnTo>
                  <a:lnTo>
                    <a:pt x="542" y="407"/>
                  </a:lnTo>
                  <a:lnTo>
                    <a:pt x="540" y="391"/>
                  </a:lnTo>
                  <a:lnTo>
                    <a:pt x="540" y="377"/>
                  </a:lnTo>
                  <a:lnTo>
                    <a:pt x="542" y="363"/>
                  </a:lnTo>
                  <a:lnTo>
                    <a:pt x="544" y="350"/>
                  </a:lnTo>
                  <a:lnTo>
                    <a:pt x="548" y="337"/>
                  </a:lnTo>
                  <a:lnTo>
                    <a:pt x="554" y="324"/>
                  </a:lnTo>
                  <a:lnTo>
                    <a:pt x="560" y="311"/>
                  </a:lnTo>
                  <a:lnTo>
                    <a:pt x="567" y="297"/>
                  </a:lnTo>
                  <a:lnTo>
                    <a:pt x="576" y="284"/>
                  </a:lnTo>
                  <a:lnTo>
                    <a:pt x="593" y="255"/>
                  </a:lnTo>
                  <a:lnTo>
                    <a:pt x="612" y="223"/>
                  </a:lnTo>
                  <a:lnTo>
                    <a:pt x="618" y="216"/>
                  </a:lnTo>
                  <a:lnTo>
                    <a:pt x="624" y="211"/>
                  </a:lnTo>
                  <a:lnTo>
                    <a:pt x="629" y="207"/>
                  </a:lnTo>
                  <a:lnTo>
                    <a:pt x="634" y="205"/>
                  </a:lnTo>
                  <a:lnTo>
                    <a:pt x="639" y="205"/>
                  </a:lnTo>
                  <a:lnTo>
                    <a:pt x="643" y="206"/>
                  </a:lnTo>
                  <a:lnTo>
                    <a:pt x="648" y="207"/>
                  </a:lnTo>
                  <a:lnTo>
                    <a:pt x="652" y="210"/>
                  </a:lnTo>
                  <a:lnTo>
                    <a:pt x="655" y="214"/>
                  </a:lnTo>
                  <a:lnTo>
                    <a:pt x="658" y="220"/>
                  </a:lnTo>
                  <a:lnTo>
                    <a:pt x="661" y="226"/>
                  </a:lnTo>
                  <a:lnTo>
                    <a:pt x="664" y="232"/>
                  </a:lnTo>
                  <a:lnTo>
                    <a:pt x="668" y="247"/>
                  </a:lnTo>
                  <a:lnTo>
                    <a:pt x="672" y="265"/>
                  </a:lnTo>
                  <a:lnTo>
                    <a:pt x="674" y="284"/>
                  </a:lnTo>
                  <a:lnTo>
                    <a:pt x="675" y="303"/>
                  </a:lnTo>
                  <a:lnTo>
                    <a:pt x="675" y="322"/>
                  </a:lnTo>
                  <a:lnTo>
                    <a:pt x="675" y="341"/>
                  </a:lnTo>
                  <a:lnTo>
                    <a:pt x="673" y="357"/>
                  </a:lnTo>
                  <a:lnTo>
                    <a:pt x="669" y="373"/>
                  </a:lnTo>
                  <a:lnTo>
                    <a:pt x="667" y="379"/>
                  </a:lnTo>
                  <a:lnTo>
                    <a:pt x="665" y="384"/>
                  </a:lnTo>
                  <a:lnTo>
                    <a:pt x="663" y="389"/>
                  </a:lnTo>
                  <a:lnTo>
                    <a:pt x="660" y="392"/>
                  </a:lnTo>
                  <a:lnTo>
                    <a:pt x="638" y="409"/>
                  </a:lnTo>
                  <a:lnTo>
                    <a:pt x="611" y="429"/>
                  </a:lnTo>
                  <a:lnTo>
                    <a:pt x="597" y="438"/>
                  </a:lnTo>
                  <a:lnTo>
                    <a:pt x="584" y="446"/>
                  </a:lnTo>
                  <a:lnTo>
                    <a:pt x="570" y="454"/>
                  </a:lnTo>
                  <a:lnTo>
                    <a:pt x="559" y="458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" name="Freeform 32"/>
            <p:cNvSpPr>
              <a:spLocks noEditPoints="1"/>
            </p:cNvSpPr>
            <p:nvPr userDrawn="1"/>
          </p:nvSpPr>
          <p:spPr bwMode="auto">
            <a:xfrm>
              <a:off x="4062" y="3647"/>
              <a:ext cx="83" cy="116"/>
            </a:xfrm>
            <a:custGeom>
              <a:avLst/>
              <a:gdLst/>
              <a:ahLst/>
              <a:cxnLst>
                <a:cxn ang="0">
                  <a:pos x="481" y="815"/>
                </a:cxn>
                <a:cxn ang="0">
                  <a:pos x="509" y="663"/>
                </a:cxn>
                <a:cxn ang="0">
                  <a:pos x="436" y="697"/>
                </a:cxn>
                <a:cxn ang="0">
                  <a:pos x="285" y="783"/>
                </a:cxn>
                <a:cxn ang="0">
                  <a:pos x="229" y="871"/>
                </a:cxn>
                <a:cxn ang="0">
                  <a:pos x="216" y="828"/>
                </a:cxn>
                <a:cxn ang="0">
                  <a:pos x="189" y="818"/>
                </a:cxn>
                <a:cxn ang="0">
                  <a:pos x="71" y="873"/>
                </a:cxn>
                <a:cxn ang="0">
                  <a:pos x="23" y="825"/>
                </a:cxn>
                <a:cxn ang="0">
                  <a:pos x="132" y="597"/>
                </a:cxn>
                <a:cxn ang="0">
                  <a:pos x="62" y="616"/>
                </a:cxn>
                <a:cxn ang="0">
                  <a:pos x="1" y="600"/>
                </a:cxn>
                <a:cxn ang="0">
                  <a:pos x="31" y="530"/>
                </a:cxn>
                <a:cxn ang="0">
                  <a:pos x="188" y="397"/>
                </a:cxn>
                <a:cxn ang="0">
                  <a:pos x="227" y="283"/>
                </a:cxn>
                <a:cxn ang="0">
                  <a:pos x="62" y="456"/>
                </a:cxn>
                <a:cxn ang="0">
                  <a:pos x="78" y="346"/>
                </a:cxn>
                <a:cxn ang="0">
                  <a:pos x="242" y="3"/>
                </a:cxn>
                <a:cxn ang="0">
                  <a:pos x="317" y="62"/>
                </a:cxn>
                <a:cxn ang="0">
                  <a:pos x="286" y="150"/>
                </a:cxn>
                <a:cxn ang="0">
                  <a:pos x="267" y="272"/>
                </a:cxn>
                <a:cxn ang="0">
                  <a:pos x="321" y="337"/>
                </a:cxn>
                <a:cxn ang="0">
                  <a:pos x="277" y="496"/>
                </a:cxn>
                <a:cxn ang="0">
                  <a:pos x="283" y="622"/>
                </a:cxn>
                <a:cxn ang="0">
                  <a:pos x="320" y="644"/>
                </a:cxn>
                <a:cxn ang="0">
                  <a:pos x="404" y="509"/>
                </a:cxn>
                <a:cxn ang="0">
                  <a:pos x="394" y="473"/>
                </a:cxn>
                <a:cxn ang="0">
                  <a:pos x="366" y="419"/>
                </a:cxn>
                <a:cxn ang="0">
                  <a:pos x="423" y="255"/>
                </a:cxn>
                <a:cxn ang="0">
                  <a:pos x="386" y="191"/>
                </a:cxn>
                <a:cxn ang="0">
                  <a:pos x="459" y="176"/>
                </a:cxn>
                <a:cxn ang="0">
                  <a:pos x="505" y="230"/>
                </a:cxn>
                <a:cxn ang="0">
                  <a:pos x="437" y="405"/>
                </a:cxn>
                <a:cxn ang="0">
                  <a:pos x="514" y="402"/>
                </a:cxn>
                <a:cxn ang="0">
                  <a:pos x="442" y="571"/>
                </a:cxn>
                <a:cxn ang="0">
                  <a:pos x="394" y="637"/>
                </a:cxn>
                <a:cxn ang="0">
                  <a:pos x="400" y="660"/>
                </a:cxn>
                <a:cxn ang="0">
                  <a:pos x="529" y="527"/>
                </a:cxn>
                <a:cxn ang="0">
                  <a:pos x="526" y="279"/>
                </a:cxn>
                <a:cxn ang="0">
                  <a:pos x="544" y="188"/>
                </a:cxn>
                <a:cxn ang="0">
                  <a:pos x="562" y="132"/>
                </a:cxn>
                <a:cxn ang="0">
                  <a:pos x="608" y="223"/>
                </a:cxn>
                <a:cxn ang="0">
                  <a:pos x="598" y="329"/>
                </a:cxn>
                <a:cxn ang="0">
                  <a:pos x="609" y="434"/>
                </a:cxn>
                <a:cxn ang="0">
                  <a:pos x="669" y="554"/>
                </a:cxn>
                <a:cxn ang="0">
                  <a:pos x="627" y="612"/>
                </a:cxn>
                <a:cxn ang="0">
                  <a:pos x="580" y="857"/>
                </a:cxn>
                <a:cxn ang="0">
                  <a:pos x="492" y="930"/>
                </a:cxn>
                <a:cxn ang="0">
                  <a:pos x="466" y="908"/>
                </a:cxn>
                <a:cxn ang="0">
                  <a:pos x="466" y="862"/>
                </a:cxn>
                <a:cxn ang="0">
                  <a:pos x="195" y="805"/>
                </a:cxn>
                <a:cxn ang="0">
                  <a:pos x="103" y="777"/>
                </a:cxn>
                <a:cxn ang="0">
                  <a:pos x="195" y="607"/>
                </a:cxn>
                <a:cxn ang="0">
                  <a:pos x="205" y="695"/>
                </a:cxn>
                <a:cxn ang="0">
                  <a:pos x="118" y="785"/>
                </a:cxn>
                <a:cxn ang="0">
                  <a:pos x="596" y="348"/>
                </a:cxn>
                <a:cxn ang="0">
                  <a:pos x="460" y="43"/>
                </a:cxn>
                <a:cxn ang="0">
                  <a:pos x="467" y="0"/>
                </a:cxn>
                <a:cxn ang="0">
                  <a:pos x="546" y="88"/>
                </a:cxn>
              </a:cxnLst>
              <a:rect l="0" t="0" r="r" b="b"/>
              <a:pathLst>
                <a:path w="670" h="930">
                  <a:moveTo>
                    <a:pt x="466" y="862"/>
                  </a:moveTo>
                  <a:lnTo>
                    <a:pt x="468" y="857"/>
                  </a:lnTo>
                  <a:lnTo>
                    <a:pt x="471" y="852"/>
                  </a:lnTo>
                  <a:lnTo>
                    <a:pt x="474" y="849"/>
                  </a:lnTo>
                  <a:lnTo>
                    <a:pt x="477" y="844"/>
                  </a:lnTo>
                  <a:lnTo>
                    <a:pt x="479" y="840"/>
                  </a:lnTo>
                  <a:lnTo>
                    <a:pt x="481" y="834"/>
                  </a:lnTo>
                  <a:lnTo>
                    <a:pt x="482" y="829"/>
                  </a:lnTo>
                  <a:lnTo>
                    <a:pt x="483" y="824"/>
                  </a:lnTo>
                  <a:lnTo>
                    <a:pt x="482" y="820"/>
                  </a:lnTo>
                  <a:lnTo>
                    <a:pt x="481" y="815"/>
                  </a:lnTo>
                  <a:lnTo>
                    <a:pt x="483" y="801"/>
                  </a:lnTo>
                  <a:lnTo>
                    <a:pt x="489" y="781"/>
                  </a:lnTo>
                  <a:lnTo>
                    <a:pt x="497" y="754"/>
                  </a:lnTo>
                  <a:lnTo>
                    <a:pt x="505" y="726"/>
                  </a:lnTo>
                  <a:lnTo>
                    <a:pt x="508" y="712"/>
                  </a:lnTo>
                  <a:lnTo>
                    <a:pt x="511" y="699"/>
                  </a:lnTo>
                  <a:lnTo>
                    <a:pt x="512" y="687"/>
                  </a:lnTo>
                  <a:lnTo>
                    <a:pt x="512" y="676"/>
                  </a:lnTo>
                  <a:lnTo>
                    <a:pt x="511" y="672"/>
                  </a:lnTo>
                  <a:lnTo>
                    <a:pt x="511" y="668"/>
                  </a:lnTo>
                  <a:lnTo>
                    <a:pt x="509" y="663"/>
                  </a:lnTo>
                  <a:lnTo>
                    <a:pt x="508" y="660"/>
                  </a:lnTo>
                  <a:lnTo>
                    <a:pt x="505" y="658"/>
                  </a:lnTo>
                  <a:lnTo>
                    <a:pt x="502" y="656"/>
                  </a:lnTo>
                  <a:lnTo>
                    <a:pt x="499" y="655"/>
                  </a:lnTo>
                  <a:lnTo>
                    <a:pt x="495" y="655"/>
                  </a:lnTo>
                  <a:lnTo>
                    <a:pt x="485" y="665"/>
                  </a:lnTo>
                  <a:lnTo>
                    <a:pt x="476" y="673"/>
                  </a:lnTo>
                  <a:lnTo>
                    <a:pt x="466" y="680"/>
                  </a:lnTo>
                  <a:lnTo>
                    <a:pt x="457" y="686"/>
                  </a:lnTo>
                  <a:lnTo>
                    <a:pt x="447" y="692"/>
                  </a:lnTo>
                  <a:lnTo>
                    <a:pt x="436" y="697"/>
                  </a:lnTo>
                  <a:lnTo>
                    <a:pt x="425" y="700"/>
                  </a:lnTo>
                  <a:lnTo>
                    <a:pt x="414" y="703"/>
                  </a:lnTo>
                  <a:lnTo>
                    <a:pt x="391" y="707"/>
                  </a:lnTo>
                  <a:lnTo>
                    <a:pt x="368" y="710"/>
                  </a:lnTo>
                  <a:lnTo>
                    <a:pt x="345" y="711"/>
                  </a:lnTo>
                  <a:lnTo>
                    <a:pt x="322" y="713"/>
                  </a:lnTo>
                  <a:lnTo>
                    <a:pt x="316" y="718"/>
                  </a:lnTo>
                  <a:lnTo>
                    <a:pt x="311" y="728"/>
                  </a:lnTo>
                  <a:lnTo>
                    <a:pt x="304" y="738"/>
                  </a:lnTo>
                  <a:lnTo>
                    <a:pt x="297" y="752"/>
                  </a:lnTo>
                  <a:lnTo>
                    <a:pt x="285" y="783"/>
                  </a:lnTo>
                  <a:lnTo>
                    <a:pt x="271" y="814"/>
                  </a:lnTo>
                  <a:lnTo>
                    <a:pt x="265" y="829"/>
                  </a:lnTo>
                  <a:lnTo>
                    <a:pt x="258" y="843"/>
                  </a:lnTo>
                  <a:lnTo>
                    <a:pt x="252" y="854"/>
                  </a:lnTo>
                  <a:lnTo>
                    <a:pt x="245" y="863"/>
                  </a:lnTo>
                  <a:lnTo>
                    <a:pt x="242" y="866"/>
                  </a:lnTo>
                  <a:lnTo>
                    <a:pt x="240" y="870"/>
                  </a:lnTo>
                  <a:lnTo>
                    <a:pt x="237" y="872"/>
                  </a:lnTo>
                  <a:lnTo>
                    <a:pt x="234" y="872"/>
                  </a:lnTo>
                  <a:lnTo>
                    <a:pt x="232" y="872"/>
                  </a:lnTo>
                  <a:lnTo>
                    <a:pt x="229" y="871"/>
                  </a:lnTo>
                  <a:lnTo>
                    <a:pt x="227" y="869"/>
                  </a:lnTo>
                  <a:lnTo>
                    <a:pt x="224" y="864"/>
                  </a:lnTo>
                  <a:lnTo>
                    <a:pt x="218" y="868"/>
                  </a:lnTo>
                  <a:lnTo>
                    <a:pt x="214" y="868"/>
                  </a:lnTo>
                  <a:lnTo>
                    <a:pt x="212" y="868"/>
                  </a:lnTo>
                  <a:lnTo>
                    <a:pt x="211" y="866"/>
                  </a:lnTo>
                  <a:lnTo>
                    <a:pt x="210" y="865"/>
                  </a:lnTo>
                  <a:lnTo>
                    <a:pt x="210" y="863"/>
                  </a:lnTo>
                  <a:lnTo>
                    <a:pt x="210" y="854"/>
                  </a:lnTo>
                  <a:lnTo>
                    <a:pt x="213" y="842"/>
                  </a:lnTo>
                  <a:lnTo>
                    <a:pt x="216" y="828"/>
                  </a:lnTo>
                  <a:lnTo>
                    <a:pt x="217" y="817"/>
                  </a:lnTo>
                  <a:lnTo>
                    <a:pt x="216" y="813"/>
                  </a:lnTo>
                  <a:lnTo>
                    <a:pt x="214" y="810"/>
                  </a:lnTo>
                  <a:lnTo>
                    <a:pt x="210" y="807"/>
                  </a:lnTo>
                  <a:lnTo>
                    <a:pt x="205" y="807"/>
                  </a:lnTo>
                  <a:lnTo>
                    <a:pt x="203" y="803"/>
                  </a:lnTo>
                  <a:lnTo>
                    <a:pt x="200" y="802"/>
                  </a:lnTo>
                  <a:lnTo>
                    <a:pt x="197" y="803"/>
                  </a:lnTo>
                  <a:lnTo>
                    <a:pt x="195" y="805"/>
                  </a:lnTo>
                  <a:lnTo>
                    <a:pt x="190" y="813"/>
                  </a:lnTo>
                  <a:lnTo>
                    <a:pt x="189" y="818"/>
                  </a:lnTo>
                  <a:lnTo>
                    <a:pt x="180" y="821"/>
                  </a:lnTo>
                  <a:lnTo>
                    <a:pt x="171" y="826"/>
                  </a:lnTo>
                  <a:lnTo>
                    <a:pt x="162" y="832"/>
                  </a:lnTo>
                  <a:lnTo>
                    <a:pt x="151" y="839"/>
                  </a:lnTo>
                  <a:lnTo>
                    <a:pt x="131" y="852"/>
                  </a:lnTo>
                  <a:lnTo>
                    <a:pt x="110" y="864"/>
                  </a:lnTo>
                  <a:lnTo>
                    <a:pt x="98" y="869"/>
                  </a:lnTo>
                  <a:lnTo>
                    <a:pt x="88" y="872"/>
                  </a:lnTo>
                  <a:lnTo>
                    <a:pt x="82" y="873"/>
                  </a:lnTo>
                  <a:lnTo>
                    <a:pt x="76" y="873"/>
                  </a:lnTo>
                  <a:lnTo>
                    <a:pt x="71" y="873"/>
                  </a:lnTo>
                  <a:lnTo>
                    <a:pt x="65" y="872"/>
                  </a:lnTo>
                  <a:lnTo>
                    <a:pt x="60" y="871"/>
                  </a:lnTo>
                  <a:lnTo>
                    <a:pt x="54" y="869"/>
                  </a:lnTo>
                  <a:lnTo>
                    <a:pt x="48" y="865"/>
                  </a:lnTo>
                  <a:lnTo>
                    <a:pt x="43" y="862"/>
                  </a:lnTo>
                  <a:lnTo>
                    <a:pt x="38" y="857"/>
                  </a:lnTo>
                  <a:lnTo>
                    <a:pt x="33" y="852"/>
                  </a:lnTo>
                  <a:lnTo>
                    <a:pt x="27" y="846"/>
                  </a:lnTo>
                  <a:lnTo>
                    <a:pt x="22" y="839"/>
                  </a:lnTo>
                  <a:lnTo>
                    <a:pt x="22" y="832"/>
                  </a:lnTo>
                  <a:lnTo>
                    <a:pt x="23" y="825"/>
                  </a:lnTo>
                  <a:lnTo>
                    <a:pt x="25" y="817"/>
                  </a:lnTo>
                  <a:lnTo>
                    <a:pt x="28" y="807"/>
                  </a:lnTo>
                  <a:lnTo>
                    <a:pt x="36" y="789"/>
                  </a:lnTo>
                  <a:lnTo>
                    <a:pt x="45" y="768"/>
                  </a:lnTo>
                  <a:lnTo>
                    <a:pt x="69" y="723"/>
                  </a:lnTo>
                  <a:lnTo>
                    <a:pt x="94" y="676"/>
                  </a:lnTo>
                  <a:lnTo>
                    <a:pt x="106" y="655"/>
                  </a:lnTo>
                  <a:lnTo>
                    <a:pt x="116" y="634"/>
                  </a:lnTo>
                  <a:lnTo>
                    <a:pt x="124" y="617"/>
                  </a:lnTo>
                  <a:lnTo>
                    <a:pt x="131" y="602"/>
                  </a:lnTo>
                  <a:lnTo>
                    <a:pt x="132" y="597"/>
                  </a:lnTo>
                  <a:lnTo>
                    <a:pt x="133" y="592"/>
                  </a:lnTo>
                  <a:lnTo>
                    <a:pt x="133" y="588"/>
                  </a:lnTo>
                  <a:lnTo>
                    <a:pt x="132" y="585"/>
                  </a:lnTo>
                  <a:lnTo>
                    <a:pt x="130" y="583"/>
                  </a:lnTo>
                  <a:lnTo>
                    <a:pt x="126" y="582"/>
                  </a:lnTo>
                  <a:lnTo>
                    <a:pt x="121" y="583"/>
                  </a:lnTo>
                  <a:lnTo>
                    <a:pt x="116" y="585"/>
                  </a:lnTo>
                  <a:lnTo>
                    <a:pt x="100" y="595"/>
                  </a:lnTo>
                  <a:lnTo>
                    <a:pt x="86" y="603"/>
                  </a:lnTo>
                  <a:lnTo>
                    <a:pt x="73" y="611"/>
                  </a:lnTo>
                  <a:lnTo>
                    <a:pt x="62" y="616"/>
                  </a:lnTo>
                  <a:lnTo>
                    <a:pt x="50" y="620"/>
                  </a:lnTo>
                  <a:lnTo>
                    <a:pt x="41" y="622"/>
                  </a:lnTo>
                  <a:lnTo>
                    <a:pt x="33" y="624"/>
                  </a:lnTo>
                  <a:lnTo>
                    <a:pt x="26" y="624"/>
                  </a:lnTo>
                  <a:lnTo>
                    <a:pt x="20" y="623"/>
                  </a:lnTo>
                  <a:lnTo>
                    <a:pt x="15" y="621"/>
                  </a:lnTo>
                  <a:lnTo>
                    <a:pt x="10" y="619"/>
                  </a:lnTo>
                  <a:lnTo>
                    <a:pt x="6" y="615"/>
                  </a:lnTo>
                  <a:lnTo>
                    <a:pt x="4" y="611"/>
                  </a:lnTo>
                  <a:lnTo>
                    <a:pt x="2" y="605"/>
                  </a:lnTo>
                  <a:lnTo>
                    <a:pt x="1" y="600"/>
                  </a:lnTo>
                  <a:lnTo>
                    <a:pt x="0" y="595"/>
                  </a:lnTo>
                  <a:lnTo>
                    <a:pt x="0" y="589"/>
                  </a:lnTo>
                  <a:lnTo>
                    <a:pt x="1" y="583"/>
                  </a:lnTo>
                  <a:lnTo>
                    <a:pt x="3" y="576"/>
                  </a:lnTo>
                  <a:lnTo>
                    <a:pt x="4" y="570"/>
                  </a:lnTo>
                  <a:lnTo>
                    <a:pt x="10" y="558"/>
                  </a:lnTo>
                  <a:lnTo>
                    <a:pt x="16" y="546"/>
                  </a:lnTo>
                  <a:lnTo>
                    <a:pt x="19" y="541"/>
                  </a:lnTo>
                  <a:lnTo>
                    <a:pt x="23" y="537"/>
                  </a:lnTo>
                  <a:lnTo>
                    <a:pt x="27" y="533"/>
                  </a:lnTo>
                  <a:lnTo>
                    <a:pt x="31" y="530"/>
                  </a:lnTo>
                  <a:lnTo>
                    <a:pt x="36" y="528"/>
                  </a:lnTo>
                  <a:lnTo>
                    <a:pt x="40" y="527"/>
                  </a:lnTo>
                  <a:lnTo>
                    <a:pt x="44" y="527"/>
                  </a:lnTo>
                  <a:lnTo>
                    <a:pt x="48" y="527"/>
                  </a:lnTo>
                  <a:lnTo>
                    <a:pt x="74" y="504"/>
                  </a:lnTo>
                  <a:lnTo>
                    <a:pt x="107" y="478"/>
                  </a:lnTo>
                  <a:lnTo>
                    <a:pt x="123" y="464"/>
                  </a:lnTo>
                  <a:lnTo>
                    <a:pt x="140" y="448"/>
                  </a:lnTo>
                  <a:lnTo>
                    <a:pt x="158" y="431"/>
                  </a:lnTo>
                  <a:lnTo>
                    <a:pt x="173" y="415"/>
                  </a:lnTo>
                  <a:lnTo>
                    <a:pt x="188" y="397"/>
                  </a:lnTo>
                  <a:lnTo>
                    <a:pt x="201" y="380"/>
                  </a:lnTo>
                  <a:lnTo>
                    <a:pt x="207" y="370"/>
                  </a:lnTo>
                  <a:lnTo>
                    <a:pt x="212" y="361"/>
                  </a:lnTo>
                  <a:lnTo>
                    <a:pt x="217" y="352"/>
                  </a:lnTo>
                  <a:lnTo>
                    <a:pt x="221" y="342"/>
                  </a:lnTo>
                  <a:lnTo>
                    <a:pt x="223" y="333"/>
                  </a:lnTo>
                  <a:lnTo>
                    <a:pt x="227" y="323"/>
                  </a:lnTo>
                  <a:lnTo>
                    <a:pt x="228" y="313"/>
                  </a:lnTo>
                  <a:lnTo>
                    <a:pt x="229" y="303"/>
                  </a:lnTo>
                  <a:lnTo>
                    <a:pt x="228" y="294"/>
                  </a:lnTo>
                  <a:lnTo>
                    <a:pt x="227" y="283"/>
                  </a:lnTo>
                  <a:lnTo>
                    <a:pt x="223" y="274"/>
                  </a:lnTo>
                  <a:lnTo>
                    <a:pt x="220" y="264"/>
                  </a:lnTo>
                  <a:lnTo>
                    <a:pt x="213" y="272"/>
                  </a:lnTo>
                  <a:lnTo>
                    <a:pt x="196" y="295"/>
                  </a:lnTo>
                  <a:lnTo>
                    <a:pt x="172" y="328"/>
                  </a:lnTo>
                  <a:lnTo>
                    <a:pt x="144" y="365"/>
                  </a:lnTo>
                  <a:lnTo>
                    <a:pt x="115" y="401"/>
                  </a:lnTo>
                  <a:lnTo>
                    <a:pt x="88" y="433"/>
                  </a:lnTo>
                  <a:lnTo>
                    <a:pt x="76" y="445"/>
                  </a:lnTo>
                  <a:lnTo>
                    <a:pt x="66" y="453"/>
                  </a:lnTo>
                  <a:lnTo>
                    <a:pt x="62" y="456"/>
                  </a:lnTo>
                  <a:lnTo>
                    <a:pt x="58" y="457"/>
                  </a:lnTo>
                  <a:lnTo>
                    <a:pt x="54" y="458"/>
                  </a:lnTo>
                  <a:lnTo>
                    <a:pt x="52" y="457"/>
                  </a:lnTo>
                  <a:lnTo>
                    <a:pt x="51" y="439"/>
                  </a:lnTo>
                  <a:lnTo>
                    <a:pt x="52" y="421"/>
                  </a:lnTo>
                  <a:lnTo>
                    <a:pt x="53" y="412"/>
                  </a:lnTo>
                  <a:lnTo>
                    <a:pt x="57" y="400"/>
                  </a:lnTo>
                  <a:lnTo>
                    <a:pt x="61" y="389"/>
                  </a:lnTo>
                  <a:lnTo>
                    <a:pt x="68" y="376"/>
                  </a:lnTo>
                  <a:lnTo>
                    <a:pt x="71" y="363"/>
                  </a:lnTo>
                  <a:lnTo>
                    <a:pt x="78" y="346"/>
                  </a:lnTo>
                  <a:lnTo>
                    <a:pt x="88" y="323"/>
                  </a:lnTo>
                  <a:lnTo>
                    <a:pt x="99" y="297"/>
                  </a:lnTo>
                  <a:lnTo>
                    <a:pt x="126" y="238"/>
                  </a:lnTo>
                  <a:lnTo>
                    <a:pt x="158" y="174"/>
                  </a:lnTo>
                  <a:lnTo>
                    <a:pt x="188" y="111"/>
                  </a:lnTo>
                  <a:lnTo>
                    <a:pt x="214" y="60"/>
                  </a:lnTo>
                  <a:lnTo>
                    <a:pt x="232" y="22"/>
                  </a:lnTo>
                  <a:lnTo>
                    <a:pt x="237" y="8"/>
                  </a:lnTo>
                  <a:lnTo>
                    <a:pt x="238" y="6"/>
                  </a:lnTo>
                  <a:lnTo>
                    <a:pt x="240" y="4"/>
                  </a:lnTo>
                  <a:lnTo>
                    <a:pt x="242" y="3"/>
                  </a:lnTo>
                  <a:lnTo>
                    <a:pt x="245" y="3"/>
                  </a:lnTo>
                  <a:lnTo>
                    <a:pt x="254" y="4"/>
                  </a:lnTo>
                  <a:lnTo>
                    <a:pt x="263" y="7"/>
                  </a:lnTo>
                  <a:lnTo>
                    <a:pt x="273" y="12"/>
                  </a:lnTo>
                  <a:lnTo>
                    <a:pt x="284" y="18"/>
                  </a:lnTo>
                  <a:lnTo>
                    <a:pt x="294" y="28"/>
                  </a:lnTo>
                  <a:lnTo>
                    <a:pt x="304" y="37"/>
                  </a:lnTo>
                  <a:lnTo>
                    <a:pt x="308" y="43"/>
                  </a:lnTo>
                  <a:lnTo>
                    <a:pt x="311" y="49"/>
                  </a:lnTo>
                  <a:lnTo>
                    <a:pt x="314" y="56"/>
                  </a:lnTo>
                  <a:lnTo>
                    <a:pt x="317" y="62"/>
                  </a:lnTo>
                  <a:lnTo>
                    <a:pt x="319" y="69"/>
                  </a:lnTo>
                  <a:lnTo>
                    <a:pt x="320" y="76"/>
                  </a:lnTo>
                  <a:lnTo>
                    <a:pt x="320" y="83"/>
                  </a:lnTo>
                  <a:lnTo>
                    <a:pt x="320" y="91"/>
                  </a:lnTo>
                  <a:lnTo>
                    <a:pt x="318" y="99"/>
                  </a:lnTo>
                  <a:lnTo>
                    <a:pt x="316" y="107"/>
                  </a:lnTo>
                  <a:lnTo>
                    <a:pt x="312" y="116"/>
                  </a:lnTo>
                  <a:lnTo>
                    <a:pt x="308" y="124"/>
                  </a:lnTo>
                  <a:lnTo>
                    <a:pt x="302" y="132"/>
                  </a:lnTo>
                  <a:lnTo>
                    <a:pt x="294" y="140"/>
                  </a:lnTo>
                  <a:lnTo>
                    <a:pt x="286" y="150"/>
                  </a:lnTo>
                  <a:lnTo>
                    <a:pt x="276" y="158"/>
                  </a:lnTo>
                  <a:lnTo>
                    <a:pt x="271" y="167"/>
                  </a:lnTo>
                  <a:lnTo>
                    <a:pt x="267" y="178"/>
                  </a:lnTo>
                  <a:lnTo>
                    <a:pt x="265" y="189"/>
                  </a:lnTo>
                  <a:lnTo>
                    <a:pt x="263" y="201"/>
                  </a:lnTo>
                  <a:lnTo>
                    <a:pt x="261" y="213"/>
                  </a:lnTo>
                  <a:lnTo>
                    <a:pt x="261" y="224"/>
                  </a:lnTo>
                  <a:lnTo>
                    <a:pt x="261" y="237"/>
                  </a:lnTo>
                  <a:lnTo>
                    <a:pt x="262" y="249"/>
                  </a:lnTo>
                  <a:lnTo>
                    <a:pt x="264" y="261"/>
                  </a:lnTo>
                  <a:lnTo>
                    <a:pt x="267" y="272"/>
                  </a:lnTo>
                  <a:lnTo>
                    <a:pt x="272" y="283"/>
                  </a:lnTo>
                  <a:lnTo>
                    <a:pt x="278" y="293"/>
                  </a:lnTo>
                  <a:lnTo>
                    <a:pt x="285" y="301"/>
                  </a:lnTo>
                  <a:lnTo>
                    <a:pt x="293" y="308"/>
                  </a:lnTo>
                  <a:lnTo>
                    <a:pt x="297" y="312"/>
                  </a:lnTo>
                  <a:lnTo>
                    <a:pt x="303" y="314"/>
                  </a:lnTo>
                  <a:lnTo>
                    <a:pt x="308" y="318"/>
                  </a:lnTo>
                  <a:lnTo>
                    <a:pt x="314" y="319"/>
                  </a:lnTo>
                  <a:lnTo>
                    <a:pt x="317" y="325"/>
                  </a:lnTo>
                  <a:lnTo>
                    <a:pt x="319" y="331"/>
                  </a:lnTo>
                  <a:lnTo>
                    <a:pt x="321" y="337"/>
                  </a:lnTo>
                  <a:lnTo>
                    <a:pt x="322" y="344"/>
                  </a:lnTo>
                  <a:lnTo>
                    <a:pt x="322" y="352"/>
                  </a:lnTo>
                  <a:lnTo>
                    <a:pt x="321" y="360"/>
                  </a:lnTo>
                  <a:lnTo>
                    <a:pt x="320" y="368"/>
                  </a:lnTo>
                  <a:lnTo>
                    <a:pt x="318" y="377"/>
                  </a:lnTo>
                  <a:lnTo>
                    <a:pt x="313" y="394"/>
                  </a:lnTo>
                  <a:lnTo>
                    <a:pt x="307" y="413"/>
                  </a:lnTo>
                  <a:lnTo>
                    <a:pt x="298" y="433"/>
                  </a:lnTo>
                  <a:lnTo>
                    <a:pt x="291" y="453"/>
                  </a:lnTo>
                  <a:lnTo>
                    <a:pt x="284" y="474"/>
                  </a:lnTo>
                  <a:lnTo>
                    <a:pt x="277" y="496"/>
                  </a:lnTo>
                  <a:lnTo>
                    <a:pt x="270" y="516"/>
                  </a:lnTo>
                  <a:lnTo>
                    <a:pt x="266" y="538"/>
                  </a:lnTo>
                  <a:lnTo>
                    <a:pt x="264" y="549"/>
                  </a:lnTo>
                  <a:lnTo>
                    <a:pt x="264" y="560"/>
                  </a:lnTo>
                  <a:lnTo>
                    <a:pt x="263" y="570"/>
                  </a:lnTo>
                  <a:lnTo>
                    <a:pt x="264" y="581"/>
                  </a:lnTo>
                  <a:lnTo>
                    <a:pt x="266" y="591"/>
                  </a:lnTo>
                  <a:lnTo>
                    <a:pt x="268" y="601"/>
                  </a:lnTo>
                  <a:lnTo>
                    <a:pt x="271" y="612"/>
                  </a:lnTo>
                  <a:lnTo>
                    <a:pt x="276" y="621"/>
                  </a:lnTo>
                  <a:lnTo>
                    <a:pt x="283" y="622"/>
                  </a:lnTo>
                  <a:lnTo>
                    <a:pt x="288" y="624"/>
                  </a:lnTo>
                  <a:lnTo>
                    <a:pt x="292" y="627"/>
                  </a:lnTo>
                  <a:lnTo>
                    <a:pt x="296" y="630"/>
                  </a:lnTo>
                  <a:lnTo>
                    <a:pt x="302" y="640"/>
                  </a:lnTo>
                  <a:lnTo>
                    <a:pt x="305" y="647"/>
                  </a:lnTo>
                  <a:lnTo>
                    <a:pt x="306" y="650"/>
                  </a:lnTo>
                  <a:lnTo>
                    <a:pt x="308" y="652"/>
                  </a:lnTo>
                  <a:lnTo>
                    <a:pt x="310" y="653"/>
                  </a:lnTo>
                  <a:lnTo>
                    <a:pt x="313" y="652"/>
                  </a:lnTo>
                  <a:lnTo>
                    <a:pt x="316" y="649"/>
                  </a:lnTo>
                  <a:lnTo>
                    <a:pt x="320" y="644"/>
                  </a:lnTo>
                  <a:lnTo>
                    <a:pt x="326" y="636"/>
                  </a:lnTo>
                  <a:lnTo>
                    <a:pt x="333" y="625"/>
                  </a:lnTo>
                  <a:lnTo>
                    <a:pt x="334" y="620"/>
                  </a:lnTo>
                  <a:lnTo>
                    <a:pt x="335" y="614"/>
                  </a:lnTo>
                  <a:lnTo>
                    <a:pt x="337" y="608"/>
                  </a:lnTo>
                  <a:lnTo>
                    <a:pt x="340" y="601"/>
                  </a:lnTo>
                  <a:lnTo>
                    <a:pt x="348" y="589"/>
                  </a:lnTo>
                  <a:lnTo>
                    <a:pt x="357" y="575"/>
                  </a:lnTo>
                  <a:lnTo>
                    <a:pt x="377" y="547"/>
                  </a:lnTo>
                  <a:lnTo>
                    <a:pt x="397" y="521"/>
                  </a:lnTo>
                  <a:lnTo>
                    <a:pt x="404" y="509"/>
                  </a:lnTo>
                  <a:lnTo>
                    <a:pt x="411" y="498"/>
                  </a:lnTo>
                  <a:lnTo>
                    <a:pt x="413" y="494"/>
                  </a:lnTo>
                  <a:lnTo>
                    <a:pt x="414" y="488"/>
                  </a:lnTo>
                  <a:lnTo>
                    <a:pt x="415" y="485"/>
                  </a:lnTo>
                  <a:lnTo>
                    <a:pt x="415" y="481"/>
                  </a:lnTo>
                  <a:lnTo>
                    <a:pt x="414" y="478"/>
                  </a:lnTo>
                  <a:lnTo>
                    <a:pt x="412" y="476"/>
                  </a:lnTo>
                  <a:lnTo>
                    <a:pt x="410" y="474"/>
                  </a:lnTo>
                  <a:lnTo>
                    <a:pt x="406" y="473"/>
                  </a:lnTo>
                  <a:lnTo>
                    <a:pt x="401" y="473"/>
                  </a:lnTo>
                  <a:lnTo>
                    <a:pt x="394" y="473"/>
                  </a:lnTo>
                  <a:lnTo>
                    <a:pt x="386" y="474"/>
                  </a:lnTo>
                  <a:lnTo>
                    <a:pt x="378" y="476"/>
                  </a:lnTo>
                  <a:lnTo>
                    <a:pt x="371" y="474"/>
                  </a:lnTo>
                  <a:lnTo>
                    <a:pt x="366" y="472"/>
                  </a:lnTo>
                  <a:lnTo>
                    <a:pt x="363" y="468"/>
                  </a:lnTo>
                  <a:lnTo>
                    <a:pt x="361" y="464"/>
                  </a:lnTo>
                  <a:lnTo>
                    <a:pt x="359" y="457"/>
                  </a:lnTo>
                  <a:lnTo>
                    <a:pt x="359" y="451"/>
                  </a:lnTo>
                  <a:lnTo>
                    <a:pt x="360" y="444"/>
                  </a:lnTo>
                  <a:lnTo>
                    <a:pt x="361" y="437"/>
                  </a:lnTo>
                  <a:lnTo>
                    <a:pt x="366" y="419"/>
                  </a:lnTo>
                  <a:lnTo>
                    <a:pt x="374" y="400"/>
                  </a:lnTo>
                  <a:lnTo>
                    <a:pt x="382" y="381"/>
                  </a:lnTo>
                  <a:lnTo>
                    <a:pt x="391" y="360"/>
                  </a:lnTo>
                  <a:lnTo>
                    <a:pt x="401" y="339"/>
                  </a:lnTo>
                  <a:lnTo>
                    <a:pt x="409" y="319"/>
                  </a:lnTo>
                  <a:lnTo>
                    <a:pt x="416" y="300"/>
                  </a:lnTo>
                  <a:lnTo>
                    <a:pt x="422" y="282"/>
                  </a:lnTo>
                  <a:lnTo>
                    <a:pt x="423" y="275"/>
                  </a:lnTo>
                  <a:lnTo>
                    <a:pt x="424" y="268"/>
                  </a:lnTo>
                  <a:lnTo>
                    <a:pt x="424" y="262"/>
                  </a:lnTo>
                  <a:lnTo>
                    <a:pt x="423" y="255"/>
                  </a:lnTo>
                  <a:lnTo>
                    <a:pt x="421" y="250"/>
                  </a:lnTo>
                  <a:lnTo>
                    <a:pt x="417" y="247"/>
                  </a:lnTo>
                  <a:lnTo>
                    <a:pt x="412" y="244"/>
                  </a:lnTo>
                  <a:lnTo>
                    <a:pt x="407" y="242"/>
                  </a:lnTo>
                  <a:lnTo>
                    <a:pt x="399" y="233"/>
                  </a:lnTo>
                  <a:lnTo>
                    <a:pt x="392" y="224"/>
                  </a:lnTo>
                  <a:lnTo>
                    <a:pt x="387" y="216"/>
                  </a:lnTo>
                  <a:lnTo>
                    <a:pt x="385" y="209"/>
                  </a:lnTo>
                  <a:lnTo>
                    <a:pt x="384" y="203"/>
                  </a:lnTo>
                  <a:lnTo>
                    <a:pt x="384" y="196"/>
                  </a:lnTo>
                  <a:lnTo>
                    <a:pt x="386" y="191"/>
                  </a:lnTo>
                  <a:lnTo>
                    <a:pt x="389" y="186"/>
                  </a:lnTo>
                  <a:lnTo>
                    <a:pt x="393" y="183"/>
                  </a:lnTo>
                  <a:lnTo>
                    <a:pt x="399" y="180"/>
                  </a:lnTo>
                  <a:lnTo>
                    <a:pt x="405" y="177"/>
                  </a:lnTo>
                  <a:lnTo>
                    <a:pt x="411" y="175"/>
                  </a:lnTo>
                  <a:lnTo>
                    <a:pt x="418" y="174"/>
                  </a:lnTo>
                  <a:lnTo>
                    <a:pt x="426" y="173"/>
                  </a:lnTo>
                  <a:lnTo>
                    <a:pt x="434" y="173"/>
                  </a:lnTo>
                  <a:lnTo>
                    <a:pt x="442" y="173"/>
                  </a:lnTo>
                  <a:lnTo>
                    <a:pt x="451" y="174"/>
                  </a:lnTo>
                  <a:lnTo>
                    <a:pt x="459" y="176"/>
                  </a:lnTo>
                  <a:lnTo>
                    <a:pt x="466" y="178"/>
                  </a:lnTo>
                  <a:lnTo>
                    <a:pt x="475" y="180"/>
                  </a:lnTo>
                  <a:lnTo>
                    <a:pt x="481" y="184"/>
                  </a:lnTo>
                  <a:lnTo>
                    <a:pt x="488" y="187"/>
                  </a:lnTo>
                  <a:lnTo>
                    <a:pt x="494" y="192"/>
                  </a:lnTo>
                  <a:lnTo>
                    <a:pt x="499" y="196"/>
                  </a:lnTo>
                  <a:lnTo>
                    <a:pt x="502" y="203"/>
                  </a:lnTo>
                  <a:lnTo>
                    <a:pt x="505" y="209"/>
                  </a:lnTo>
                  <a:lnTo>
                    <a:pt x="506" y="215"/>
                  </a:lnTo>
                  <a:lnTo>
                    <a:pt x="506" y="222"/>
                  </a:lnTo>
                  <a:lnTo>
                    <a:pt x="505" y="230"/>
                  </a:lnTo>
                  <a:lnTo>
                    <a:pt x="502" y="238"/>
                  </a:lnTo>
                  <a:lnTo>
                    <a:pt x="497" y="246"/>
                  </a:lnTo>
                  <a:lnTo>
                    <a:pt x="489" y="255"/>
                  </a:lnTo>
                  <a:lnTo>
                    <a:pt x="486" y="262"/>
                  </a:lnTo>
                  <a:lnTo>
                    <a:pt x="479" y="279"/>
                  </a:lnTo>
                  <a:lnTo>
                    <a:pt x="470" y="304"/>
                  </a:lnTo>
                  <a:lnTo>
                    <a:pt x="458" y="333"/>
                  </a:lnTo>
                  <a:lnTo>
                    <a:pt x="448" y="361"/>
                  </a:lnTo>
                  <a:lnTo>
                    <a:pt x="440" y="387"/>
                  </a:lnTo>
                  <a:lnTo>
                    <a:pt x="438" y="396"/>
                  </a:lnTo>
                  <a:lnTo>
                    <a:pt x="437" y="405"/>
                  </a:lnTo>
                  <a:lnTo>
                    <a:pt x="437" y="408"/>
                  </a:lnTo>
                  <a:lnTo>
                    <a:pt x="437" y="411"/>
                  </a:lnTo>
                  <a:lnTo>
                    <a:pt x="438" y="412"/>
                  </a:lnTo>
                  <a:lnTo>
                    <a:pt x="439" y="413"/>
                  </a:lnTo>
                  <a:lnTo>
                    <a:pt x="456" y="408"/>
                  </a:lnTo>
                  <a:lnTo>
                    <a:pt x="471" y="404"/>
                  </a:lnTo>
                  <a:lnTo>
                    <a:pt x="482" y="400"/>
                  </a:lnTo>
                  <a:lnTo>
                    <a:pt x="494" y="399"/>
                  </a:lnTo>
                  <a:lnTo>
                    <a:pt x="502" y="399"/>
                  </a:lnTo>
                  <a:lnTo>
                    <a:pt x="509" y="400"/>
                  </a:lnTo>
                  <a:lnTo>
                    <a:pt x="514" y="402"/>
                  </a:lnTo>
                  <a:lnTo>
                    <a:pt x="519" y="406"/>
                  </a:lnTo>
                  <a:lnTo>
                    <a:pt x="521" y="411"/>
                  </a:lnTo>
                  <a:lnTo>
                    <a:pt x="522" y="415"/>
                  </a:lnTo>
                  <a:lnTo>
                    <a:pt x="522" y="421"/>
                  </a:lnTo>
                  <a:lnTo>
                    <a:pt x="522" y="427"/>
                  </a:lnTo>
                  <a:lnTo>
                    <a:pt x="516" y="443"/>
                  </a:lnTo>
                  <a:lnTo>
                    <a:pt x="509" y="459"/>
                  </a:lnTo>
                  <a:lnTo>
                    <a:pt x="487" y="498"/>
                  </a:lnTo>
                  <a:lnTo>
                    <a:pt x="463" y="536"/>
                  </a:lnTo>
                  <a:lnTo>
                    <a:pt x="452" y="555"/>
                  </a:lnTo>
                  <a:lnTo>
                    <a:pt x="442" y="571"/>
                  </a:lnTo>
                  <a:lnTo>
                    <a:pt x="439" y="580"/>
                  </a:lnTo>
                  <a:lnTo>
                    <a:pt x="436" y="586"/>
                  </a:lnTo>
                  <a:lnTo>
                    <a:pt x="434" y="592"/>
                  </a:lnTo>
                  <a:lnTo>
                    <a:pt x="433" y="598"/>
                  </a:lnTo>
                  <a:lnTo>
                    <a:pt x="430" y="603"/>
                  </a:lnTo>
                  <a:lnTo>
                    <a:pt x="427" y="609"/>
                  </a:lnTo>
                  <a:lnTo>
                    <a:pt x="424" y="614"/>
                  </a:lnTo>
                  <a:lnTo>
                    <a:pt x="419" y="618"/>
                  </a:lnTo>
                  <a:lnTo>
                    <a:pt x="412" y="625"/>
                  </a:lnTo>
                  <a:lnTo>
                    <a:pt x="403" y="630"/>
                  </a:lnTo>
                  <a:lnTo>
                    <a:pt x="394" y="637"/>
                  </a:lnTo>
                  <a:lnTo>
                    <a:pt x="385" y="642"/>
                  </a:lnTo>
                  <a:lnTo>
                    <a:pt x="376" y="648"/>
                  </a:lnTo>
                  <a:lnTo>
                    <a:pt x="367" y="656"/>
                  </a:lnTo>
                  <a:lnTo>
                    <a:pt x="369" y="659"/>
                  </a:lnTo>
                  <a:lnTo>
                    <a:pt x="371" y="662"/>
                  </a:lnTo>
                  <a:lnTo>
                    <a:pt x="375" y="665"/>
                  </a:lnTo>
                  <a:lnTo>
                    <a:pt x="379" y="666"/>
                  </a:lnTo>
                  <a:lnTo>
                    <a:pt x="384" y="666"/>
                  </a:lnTo>
                  <a:lnTo>
                    <a:pt x="388" y="665"/>
                  </a:lnTo>
                  <a:lnTo>
                    <a:pt x="394" y="662"/>
                  </a:lnTo>
                  <a:lnTo>
                    <a:pt x="400" y="660"/>
                  </a:lnTo>
                  <a:lnTo>
                    <a:pt x="413" y="653"/>
                  </a:lnTo>
                  <a:lnTo>
                    <a:pt x="427" y="644"/>
                  </a:lnTo>
                  <a:lnTo>
                    <a:pt x="441" y="632"/>
                  </a:lnTo>
                  <a:lnTo>
                    <a:pt x="456" y="619"/>
                  </a:lnTo>
                  <a:lnTo>
                    <a:pt x="471" y="605"/>
                  </a:lnTo>
                  <a:lnTo>
                    <a:pt x="484" y="591"/>
                  </a:lnTo>
                  <a:lnTo>
                    <a:pt x="497" y="575"/>
                  </a:lnTo>
                  <a:lnTo>
                    <a:pt x="509" y="561"/>
                  </a:lnTo>
                  <a:lnTo>
                    <a:pt x="519" y="546"/>
                  </a:lnTo>
                  <a:lnTo>
                    <a:pt x="526" y="533"/>
                  </a:lnTo>
                  <a:lnTo>
                    <a:pt x="529" y="527"/>
                  </a:lnTo>
                  <a:lnTo>
                    <a:pt x="531" y="521"/>
                  </a:lnTo>
                  <a:lnTo>
                    <a:pt x="533" y="515"/>
                  </a:lnTo>
                  <a:lnTo>
                    <a:pt x="533" y="510"/>
                  </a:lnTo>
                  <a:lnTo>
                    <a:pt x="535" y="506"/>
                  </a:lnTo>
                  <a:lnTo>
                    <a:pt x="536" y="497"/>
                  </a:lnTo>
                  <a:lnTo>
                    <a:pt x="536" y="483"/>
                  </a:lnTo>
                  <a:lnTo>
                    <a:pt x="536" y="467"/>
                  </a:lnTo>
                  <a:lnTo>
                    <a:pt x="534" y="423"/>
                  </a:lnTo>
                  <a:lnTo>
                    <a:pt x="532" y="375"/>
                  </a:lnTo>
                  <a:lnTo>
                    <a:pt x="529" y="325"/>
                  </a:lnTo>
                  <a:lnTo>
                    <a:pt x="526" y="279"/>
                  </a:lnTo>
                  <a:lnTo>
                    <a:pt x="525" y="245"/>
                  </a:lnTo>
                  <a:lnTo>
                    <a:pt x="525" y="225"/>
                  </a:lnTo>
                  <a:lnTo>
                    <a:pt x="528" y="218"/>
                  </a:lnTo>
                  <a:lnTo>
                    <a:pt x="531" y="209"/>
                  </a:lnTo>
                  <a:lnTo>
                    <a:pt x="532" y="199"/>
                  </a:lnTo>
                  <a:lnTo>
                    <a:pt x="533" y="190"/>
                  </a:lnTo>
                  <a:lnTo>
                    <a:pt x="534" y="184"/>
                  </a:lnTo>
                  <a:lnTo>
                    <a:pt x="535" y="181"/>
                  </a:lnTo>
                  <a:lnTo>
                    <a:pt x="537" y="183"/>
                  </a:lnTo>
                  <a:lnTo>
                    <a:pt x="540" y="190"/>
                  </a:lnTo>
                  <a:lnTo>
                    <a:pt x="544" y="188"/>
                  </a:lnTo>
                  <a:lnTo>
                    <a:pt x="546" y="183"/>
                  </a:lnTo>
                  <a:lnTo>
                    <a:pt x="547" y="178"/>
                  </a:lnTo>
                  <a:lnTo>
                    <a:pt x="549" y="170"/>
                  </a:lnTo>
                  <a:lnTo>
                    <a:pt x="551" y="155"/>
                  </a:lnTo>
                  <a:lnTo>
                    <a:pt x="553" y="139"/>
                  </a:lnTo>
                  <a:lnTo>
                    <a:pt x="554" y="133"/>
                  </a:lnTo>
                  <a:lnTo>
                    <a:pt x="555" y="129"/>
                  </a:lnTo>
                  <a:lnTo>
                    <a:pt x="556" y="126"/>
                  </a:lnTo>
                  <a:lnTo>
                    <a:pt x="558" y="125"/>
                  </a:lnTo>
                  <a:lnTo>
                    <a:pt x="560" y="127"/>
                  </a:lnTo>
                  <a:lnTo>
                    <a:pt x="562" y="132"/>
                  </a:lnTo>
                  <a:lnTo>
                    <a:pt x="565" y="140"/>
                  </a:lnTo>
                  <a:lnTo>
                    <a:pt x="570" y="154"/>
                  </a:lnTo>
                  <a:lnTo>
                    <a:pt x="574" y="155"/>
                  </a:lnTo>
                  <a:lnTo>
                    <a:pt x="578" y="157"/>
                  </a:lnTo>
                  <a:lnTo>
                    <a:pt x="582" y="160"/>
                  </a:lnTo>
                  <a:lnTo>
                    <a:pt x="585" y="163"/>
                  </a:lnTo>
                  <a:lnTo>
                    <a:pt x="592" y="173"/>
                  </a:lnTo>
                  <a:lnTo>
                    <a:pt x="598" y="183"/>
                  </a:lnTo>
                  <a:lnTo>
                    <a:pt x="602" y="195"/>
                  </a:lnTo>
                  <a:lnTo>
                    <a:pt x="605" y="209"/>
                  </a:lnTo>
                  <a:lnTo>
                    <a:pt x="608" y="223"/>
                  </a:lnTo>
                  <a:lnTo>
                    <a:pt x="610" y="238"/>
                  </a:lnTo>
                  <a:lnTo>
                    <a:pt x="611" y="253"/>
                  </a:lnTo>
                  <a:lnTo>
                    <a:pt x="611" y="269"/>
                  </a:lnTo>
                  <a:lnTo>
                    <a:pt x="610" y="283"/>
                  </a:lnTo>
                  <a:lnTo>
                    <a:pt x="610" y="297"/>
                  </a:lnTo>
                  <a:lnTo>
                    <a:pt x="608" y="309"/>
                  </a:lnTo>
                  <a:lnTo>
                    <a:pt x="606" y="321"/>
                  </a:lnTo>
                  <a:lnTo>
                    <a:pt x="604" y="330"/>
                  </a:lnTo>
                  <a:lnTo>
                    <a:pt x="601" y="337"/>
                  </a:lnTo>
                  <a:lnTo>
                    <a:pt x="600" y="331"/>
                  </a:lnTo>
                  <a:lnTo>
                    <a:pt x="598" y="329"/>
                  </a:lnTo>
                  <a:lnTo>
                    <a:pt x="597" y="330"/>
                  </a:lnTo>
                  <a:lnTo>
                    <a:pt x="597" y="334"/>
                  </a:lnTo>
                  <a:lnTo>
                    <a:pt x="596" y="348"/>
                  </a:lnTo>
                  <a:lnTo>
                    <a:pt x="597" y="363"/>
                  </a:lnTo>
                  <a:lnTo>
                    <a:pt x="597" y="376"/>
                  </a:lnTo>
                  <a:lnTo>
                    <a:pt x="598" y="380"/>
                  </a:lnTo>
                  <a:lnTo>
                    <a:pt x="600" y="370"/>
                  </a:lnTo>
                  <a:lnTo>
                    <a:pt x="601" y="340"/>
                  </a:lnTo>
                  <a:lnTo>
                    <a:pt x="605" y="378"/>
                  </a:lnTo>
                  <a:lnTo>
                    <a:pt x="608" y="409"/>
                  </a:lnTo>
                  <a:lnTo>
                    <a:pt x="609" y="434"/>
                  </a:lnTo>
                  <a:lnTo>
                    <a:pt x="612" y="453"/>
                  </a:lnTo>
                  <a:lnTo>
                    <a:pt x="615" y="463"/>
                  </a:lnTo>
                  <a:lnTo>
                    <a:pt x="619" y="471"/>
                  </a:lnTo>
                  <a:lnTo>
                    <a:pt x="623" y="478"/>
                  </a:lnTo>
                  <a:lnTo>
                    <a:pt x="628" y="485"/>
                  </a:lnTo>
                  <a:lnTo>
                    <a:pt x="635" y="492"/>
                  </a:lnTo>
                  <a:lnTo>
                    <a:pt x="645" y="499"/>
                  </a:lnTo>
                  <a:lnTo>
                    <a:pt x="656" y="506"/>
                  </a:lnTo>
                  <a:lnTo>
                    <a:pt x="669" y="513"/>
                  </a:lnTo>
                  <a:lnTo>
                    <a:pt x="670" y="528"/>
                  </a:lnTo>
                  <a:lnTo>
                    <a:pt x="669" y="554"/>
                  </a:lnTo>
                  <a:lnTo>
                    <a:pt x="668" y="566"/>
                  </a:lnTo>
                  <a:lnTo>
                    <a:pt x="666" y="575"/>
                  </a:lnTo>
                  <a:lnTo>
                    <a:pt x="664" y="579"/>
                  </a:lnTo>
                  <a:lnTo>
                    <a:pt x="662" y="581"/>
                  </a:lnTo>
                  <a:lnTo>
                    <a:pt x="660" y="580"/>
                  </a:lnTo>
                  <a:lnTo>
                    <a:pt x="658" y="578"/>
                  </a:lnTo>
                  <a:lnTo>
                    <a:pt x="650" y="582"/>
                  </a:lnTo>
                  <a:lnTo>
                    <a:pt x="644" y="587"/>
                  </a:lnTo>
                  <a:lnTo>
                    <a:pt x="636" y="594"/>
                  </a:lnTo>
                  <a:lnTo>
                    <a:pt x="631" y="602"/>
                  </a:lnTo>
                  <a:lnTo>
                    <a:pt x="627" y="612"/>
                  </a:lnTo>
                  <a:lnTo>
                    <a:pt x="623" y="623"/>
                  </a:lnTo>
                  <a:lnTo>
                    <a:pt x="619" y="634"/>
                  </a:lnTo>
                  <a:lnTo>
                    <a:pt x="616" y="647"/>
                  </a:lnTo>
                  <a:lnTo>
                    <a:pt x="610" y="675"/>
                  </a:lnTo>
                  <a:lnTo>
                    <a:pt x="606" y="705"/>
                  </a:lnTo>
                  <a:lnTo>
                    <a:pt x="602" y="736"/>
                  </a:lnTo>
                  <a:lnTo>
                    <a:pt x="599" y="768"/>
                  </a:lnTo>
                  <a:lnTo>
                    <a:pt x="594" y="799"/>
                  </a:lnTo>
                  <a:lnTo>
                    <a:pt x="588" y="829"/>
                  </a:lnTo>
                  <a:lnTo>
                    <a:pt x="584" y="844"/>
                  </a:lnTo>
                  <a:lnTo>
                    <a:pt x="580" y="857"/>
                  </a:lnTo>
                  <a:lnTo>
                    <a:pt x="576" y="870"/>
                  </a:lnTo>
                  <a:lnTo>
                    <a:pt x="571" y="882"/>
                  </a:lnTo>
                  <a:lnTo>
                    <a:pt x="564" y="892"/>
                  </a:lnTo>
                  <a:lnTo>
                    <a:pt x="558" y="902"/>
                  </a:lnTo>
                  <a:lnTo>
                    <a:pt x="550" y="910"/>
                  </a:lnTo>
                  <a:lnTo>
                    <a:pt x="542" y="917"/>
                  </a:lnTo>
                  <a:lnTo>
                    <a:pt x="532" y="922"/>
                  </a:lnTo>
                  <a:lnTo>
                    <a:pt x="521" y="927"/>
                  </a:lnTo>
                  <a:lnTo>
                    <a:pt x="509" y="929"/>
                  </a:lnTo>
                  <a:lnTo>
                    <a:pt x="497" y="930"/>
                  </a:lnTo>
                  <a:lnTo>
                    <a:pt x="492" y="930"/>
                  </a:lnTo>
                  <a:lnTo>
                    <a:pt x="485" y="930"/>
                  </a:lnTo>
                  <a:lnTo>
                    <a:pt x="476" y="928"/>
                  </a:lnTo>
                  <a:lnTo>
                    <a:pt x="466" y="924"/>
                  </a:lnTo>
                  <a:lnTo>
                    <a:pt x="462" y="923"/>
                  </a:lnTo>
                  <a:lnTo>
                    <a:pt x="459" y="921"/>
                  </a:lnTo>
                  <a:lnTo>
                    <a:pt x="457" y="919"/>
                  </a:lnTo>
                  <a:lnTo>
                    <a:pt x="456" y="917"/>
                  </a:lnTo>
                  <a:lnTo>
                    <a:pt x="456" y="915"/>
                  </a:lnTo>
                  <a:lnTo>
                    <a:pt x="457" y="913"/>
                  </a:lnTo>
                  <a:lnTo>
                    <a:pt x="461" y="911"/>
                  </a:lnTo>
                  <a:lnTo>
                    <a:pt x="466" y="908"/>
                  </a:lnTo>
                  <a:lnTo>
                    <a:pt x="472" y="903"/>
                  </a:lnTo>
                  <a:lnTo>
                    <a:pt x="475" y="898"/>
                  </a:lnTo>
                  <a:lnTo>
                    <a:pt x="477" y="891"/>
                  </a:lnTo>
                  <a:lnTo>
                    <a:pt x="477" y="884"/>
                  </a:lnTo>
                  <a:lnTo>
                    <a:pt x="476" y="878"/>
                  </a:lnTo>
                  <a:lnTo>
                    <a:pt x="474" y="873"/>
                  </a:lnTo>
                  <a:lnTo>
                    <a:pt x="471" y="866"/>
                  </a:lnTo>
                  <a:lnTo>
                    <a:pt x="466" y="862"/>
                  </a:lnTo>
                  <a:close/>
                  <a:moveTo>
                    <a:pt x="471" y="852"/>
                  </a:moveTo>
                  <a:lnTo>
                    <a:pt x="468" y="857"/>
                  </a:lnTo>
                  <a:lnTo>
                    <a:pt x="466" y="862"/>
                  </a:lnTo>
                  <a:lnTo>
                    <a:pt x="459" y="865"/>
                  </a:lnTo>
                  <a:lnTo>
                    <a:pt x="455" y="866"/>
                  </a:lnTo>
                  <a:lnTo>
                    <a:pt x="455" y="865"/>
                  </a:lnTo>
                  <a:lnTo>
                    <a:pt x="456" y="862"/>
                  </a:lnTo>
                  <a:lnTo>
                    <a:pt x="459" y="859"/>
                  </a:lnTo>
                  <a:lnTo>
                    <a:pt x="463" y="856"/>
                  </a:lnTo>
                  <a:lnTo>
                    <a:pt x="467" y="854"/>
                  </a:lnTo>
                  <a:lnTo>
                    <a:pt x="471" y="852"/>
                  </a:lnTo>
                  <a:close/>
                  <a:moveTo>
                    <a:pt x="189" y="818"/>
                  </a:moveTo>
                  <a:lnTo>
                    <a:pt x="190" y="813"/>
                  </a:lnTo>
                  <a:lnTo>
                    <a:pt x="195" y="805"/>
                  </a:lnTo>
                  <a:lnTo>
                    <a:pt x="197" y="803"/>
                  </a:lnTo>
                  <a:lnTo>
                    <a:pt x="200" y="802"/>
                  </a:lnTo>
                  <a:lnTo>
                    <a:pt x="203" y="803"/>
                  </a:lnTo>
                  <a:lnTo>
                    <a:pt x="205" y="807"/>
                  </a:lnTo>
                  <a:lnTo>
                    <a:pt x="201" y="812"/>
                  </a:lnTo>
                  <a:lnTo>
                    <a:pt x="198" y="815"/>
                  </a:lnTo>
                  <a:lnTo>
                    <a:pt x="193" y="817"/>
                  </a:lnTo>
                  <a:lnTo>
                    <a:pt x="189" y="818"/>
                  </a:lnTo>
                  <a:close/>
                  <a:moveTo>
                    <a:pt x="101" y="796"/>
                  </a:moveTo>
                  <a:lnTo>
                    <a:pt x="101" y="788"/>
                  </a:lnTo>
                  <a:lnTo>
                    <a:pt x="103" y="777"/>
                  </a:lnTo>
                  <a:lnTo>
                    <a:pt x="108" y="764"/>
                  </a:lnTo>
                  <a:lnTo>
                    <a:pt x="113" y="748"/>
                  </a:lnTo>
                  <a:lnTo>
                    <a:pt x="120" y="732"/>
                  </a:lnTo>
                  <a:lnTo>
                    <a:pt x="128" y="714"/>
                  </a:lnTo>
                  <a:lnTo>
                    <a:pt x="137" y="697"/>
                  </a:lnTo>
                  <a:lnTo>
                    <a:pt x="147" y="678"/>
                  </a:lnTo>
                  <a:lnTo>
                    <a:pt x="157" y="660"/>
                  </a:lnTo>
                  <a:lnTo>
                    <a:pt x="167" y="644"/>
                  </a:lnTo>
                  <a:lnTo>
                    <a:pt x="176" y="629"/>
                  </a:lnTo>
                  <a:lnTo>
                    <a:pt x="186" y="616"/>
                  </a:lnTo>
                  <a:lnTo>
                    <a:pt x="195" y="607"/>
                  </a:lnTo>
                  <a:lnTo>
                    <a:pt x="203" y="599"/>
                  </a:lnTo>
                  <a:lnTo>
                    <a:pt x="207" y="597"/>
                  </a:lnTo>
                  <a:lnTo>
                    <a:pt x="210" y="596"/>
                  </a:lnTo>
                  <a:lnTo>
                    <a:pt x="212" y="596"/>
                  </a:lnTo>
                  <a:lnTo>
                    <a:pt x="215" y="597"/>
                  </a:lnTo>
                  <a:lnTo>
                    <a:pt x="211" y="613"/>
                  </a:lnTo>
                  <a:lnTo>
                    <a:pt x="209" y="626"/>
                  </a:lnTo>
                  <a:lnTo>
                    <a:pt x="207" y="640"/>
                  </a:lnTo>
                  <a:lnTo>
                    <a:pt x="207" y="652"/>
                  </a:lnTo>
                  <a:lnTo>
                    <a:pt x="206" y="675"/>
                  </a:lnTo>
                  <a:lnTo>
                    <a:pt x="205" y="695"/>
                  </a:lnTo>
                  <a:lnTo>
                    <a:pt x="203" y="704"/>
                  </a:lnTo>
                  <a:lnTo>
                    <a:pt x="199" y="713"/>
                  </a:lnTo>
                  <a:lnTo>
                    <a:pt x="194" y="723"/>
                  </a:lnTo>
                  <a:lnTo>
                    <a:pt x="187" y="731"/>
                  </a:lnTo>
                  <a:lnTo>
                    <a:pt x="179" y="739"/>
                  </a:lnTo>
                  <a:lnTo>
                    <a:pt x="167" y="748"/>
                  </a:lnTo>
                  <a:lnTo>
                    <a:pt x="152" y="757"/>
                  </a:lnTo>
                  <a:lnTo>
                    <a:pt x="135" y="765"/>
                  </a:lnTo>
                  <a:lnTo>
                    <a:pt x="126" y="774"/>
                  </a:lnTo>
                  <a:lnTo>
                    <a:pt x="121" y="782"/>
                  </a:lnTo>
                  <a:lnTo>
                    <a:pt x="118" y="785"/>
                  </a:lnTo>
                  <a:lnTo>
                    <a:pt x="114" y="788"/>
                  </a:lnTo>
                  <a:lnTo>
                    <a:pt x="109" y="792"/>
                  </a:lnTo>
                  <a:lnTo>
                    <a:pt x="101" y="796"/>
                  </a:lnTo>
                  <a:close/>
                  <a:moveTo>
                    <a:pt x="601" y="337"/>
                  </a:moveTo>
                  <a:lnTo>
                    <a:pt x="601" y="338"/>
                  </a:lnTo>
                  <a:lnTo>
                    <a:pt x="601" y="340"/>
                  </a:lnTo>
                  <a:lnTo>
                    <a:pt x="600" y="370"/>
                  </a:lnTo>
                  <a:lnTo>
                    <a:pt x="598" y="380"/>
                  </a:lnTo>
                  <a:lnTo>
                    <a:pt x="597" y="376"/>
                  </a:lnTo>
                  <a:lnTo>
                    <a:pt x="597" y="363"/>
                  </a:lnTo>
                  <a:lnTo>
                    <a:pt x="596" y="348"/>
                  </a:lnTo>
                  <a:lnTo>
                    <a:pt x="597" y="334"/>
                  </a:lnTo>
                  <a:lnTo>
                    <a:pt x="597" y="330"/>
                  </a:lnTo>
                  <a:lnTo>
                    <a:pt x="598" y="329"/>
                  </a:lnTo>
                  <a:lnTo>
                    <a:pt x="600" y="331"/>
                  </a:lnTo>
                  <a:lnTo>
                    <a:pt x="601" y="337"/>
                  </a:lnTo>
                  <a:close/>
                  <a:moveTo>
                    <a:pt x="546" y="124"/>
                  </a:moveTo>
                  <a:lnTo>
                    <a:pt x="536" y="116"/>
                  </a:lnTo>
                  <a:lnTo>
                    <a:pt x="518" y="100"/>
                  </a:lnTo>
                  <a:lnTo>
                    <a:pt x="494" y="78"/>
                  </a:lnTo>
                  <a:lnTo>
                    <a:pt x="470" y="56"/>
                  </a:lnTo>
                  <a:lnTo>
                    <a:pt x="460" y="43"/>
                  </a:lnTo>
                  <a:lnTo>
                    <a:pt x="452" y="33"/>
                  </a:lnTo>
                  <a:lnTo>
                    <a:pt x="449" y="28"/>
                  </a:lnTo>
                  <a:lnTo>
                    <a:pt x="447" y="22"/>
                  </a:lnTo>
                  <a:lnTo>
                    <a:pt x="446" y="18"/>
                  </a:lnTo>
                  <a:lnTo>
                    <a:pt x="446" y="14"/>
                  </a:lnTo>
                  <a:lnTo>
                    <a:pt x="446" y="10"/>
                  </a:lnTo>
                  <a:lnTo>
                    <a:pt x="448" y="7"/>
                  </a:lnTo>
                  <a:lnTo>
                    <a:pt x="451" y="5"/>
                  </a:lnTo>
                  <a:lnTo>
                    <a:pt x="455" y="2"/>
                  </a:lnTo>
                  <a:lnTo>
                    <a:pt x="461" y="1"/>
                  </a:lnTo>
                  <a:lnTo>
                    <a:pt x="467" y="0"/>
                  </a:lnTo>
                  <a:lnTo>
                    <a:pt x="477" y="0"/>
                  </a:lnTo>
                  <a:lnTo>
                    <a:pt x="487" y="0"/>
                  </a:lnTo>
                  <a:lnTo>
                    <a:pt x="498" y="5"/>
                  </a:lnTo>
                  <a:lnTo>
                    <a:pt x="507" y="11"/>
                  </a:lnTo>
                  <a:lnTo>
                    <a:pt x="515" y="18"/>
                  </a:lnTo>
                  <a:lnTo>
                    <a:pt x="523" y="27"/>
                  </a:lnTo>
                  <a:lnTo>
                    <a:pt x="529" y="36"/>
                  </a:lnTo>
                  <a:lnTo>
                    <a:pt x="534" y="46"/>
                  </a:lnTo>
                  <a:lnTo>
                    <a:pt x="538" y="57"/>
                  </a:lnTo>
                  <a:lnTo>
                    <a:pt x="542" y="67"/>
                  </a:lnTo>
                  <a:lnTo>
                    <a:pt x="546" y="88"/>
                  </a:lnTo>
                  <a:lnTo>
                    <a:pt x="548" y="105"/>
                  </a:lnTo>
                  <a:lnTo>
                    <a:pt x="547" y="118"/>
                  </a:lnTo>
                  <a:lnTo>
                    <a:pt x="546" y="124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4" name="Freeform 33"/>
            <p:cNvSpPr>
              <a:spLocks noEditPoints="1"/>
            </p:cNvSpPr>
            <p:nvPr userDrawn="1"/>
          </p:nvSpPr>
          <p:spPr bwMode="auto">
            <a:xfrm>
              <a:off x="4178" y="3645"/>
              <a:ext cx="85" cy="117"/>
            </a:xfrm>
            <a:custGeom>
              <a:avLst/>
              <a:gdLst/>
              <a:ahLst/>
              <a:cxnLst>
                <a:cxn ang="0">
                  <a:pos x="337" y="591"/>
                </a:cxn>
                <a:cxn ang="0">
                  <a:pos x="347" y="576"/>
                </a:cxn>
                <a:cxn ang="0">
                  <a:pos x="366" y="505"/>
                </a:cxn>
                <a:cxn ang="0">
                  <a:pos x="318" y="458"/>
                </a:cxn>
                <a:cxn ang="0">
                  <a:pos x="223" y="389"/>
                </a:cxn>
                <a:cxn ang="0">
                  <a:pos x="225" y="345"/>
                </a:cxn>
                <a:cxn ang="0">
                  <a:pos x="235" y="325"/>
                </a:cxn>
                <a:cxn ang="0">
                  <a:pos x="275" y="283"/>
                </a:cxn>
                <a:cxn ang="0">
                  <a:pos x="365" y="206"/>
                </a:cxn>
                <a:cxn ang="0">
                  <a:pos x="462" y="140"/>
                </a:cxn>
                <a:cxn ang="0">
                  <a:pos x="479" y="133"/>
                </a:cxn>
                <a:cxn ang="0">
                  <a:pos x="576" y="74"/>
                </a:cxn>
                <a:cxn ang="0">
                  <a:pos x="596" y="68"/>
                </a:cxn>
                <a:cxn ang="0">
                  <a:pos x="622" y="26"/>
                </a:cxn>
                <a:cxn ang="0">
                  <a:pos x="644" y="102"/>
                </a:cxn>
                <a:cxn ang="0">
                  <a:pos x="537" y="191"/>
                </a:cxn>
                <a:cxn ang="0">
                  <a:pos x="411" y="280"/>
                </a:cxn>
                <a:cxn ang="0">
                  <a:pos x="291" y="353"/>
                </a:cxn>
                <a:cxn ang="0">
                  <a:pos x="374" y="405"/>
                </a:cxn>
                <a:cxn ang="0">
                  <a:pos x="435" y="466"/>
                </a:cxn>
                <a:cxn ang="0">
                  <a:pos x="419" y="467"/>
                </a:cxn>
                <a:cxn ang="0">
                  <a:pos x="477" y="584"/>
                </a:cxn>
                <a:cxn ang="0">
                  <a:pos x="576" y="639"/>
                </a:cxn>
                <a:cxn ang="0">
                  <a:pos x="548" y="693"/>
                </a:cxn>
                <a:cxn ang="0">
                  <a:pos x="495" y="721"/>
                </a:cxn>
                <a:cxn ang="0">
                  <a:pos x="491" y="808"/>
                </a:cxn>
                <a:cxn ang="0">
                  <a:pos x="404" y="891"/>
                </a:cxn>
                <a:cxn ang="0">
                  <a:pos x="356" y="917"/>
                </a:cxn>
                <a:cxn ang="0">
                  <a:pos x="324" y="931"/>
                </a:cxn>
                <a:cxn ang="0">
                  <a:pos x="179" y="787"/>
                </a:cxn>
                <a:cxn ang="0">
                  <a:pos x="155" y="709"/>
                </a:cxn>
                <a:cxn ang="0">
                  <a:pos x="170" y="693"/>
                </a:cxn>
                <a:cxn ang="0">
                  <a:pos x="190" y="690"/>
                </a:cxn>
                <a:cxn ang="0">
                  <a:pos x="265" y="816"/>
                </a:cxn>
                <a:cxn ang="0">
                  <a:pos x="353" y="866"/>
                </a:cxn>
                <a:cxn ang="0">
                  <a:pos x="406" y="784"/>
                </a:cxn>
                <a:cxn ang="0">
                  <a:pos x="371" y="725"/>
                </a:cxn>
                <a:cxn ang="0">
                  <a:pos x="341" y="650"/>
                </a:cxn>
                <a:cxn ang="0">
                  <a:pos x="191" y="660"/>
                </a:cxn>
                <a:cxn ang="0">
                  <a:pos x="150" y="633"/>
                </a:cxn>
                <a:cxn ang="0">
                  <a:pos x="293" y="580"/>
                </a:cxn>
                <a:cxn ang="0">
                  <a:pos x="368" y="921"/>
                </a:cxn>
                <a:cxn ang="0">
                  <a:pos x="340" y="582"/>
                </a:cxn>
                <a:cxn ang="0">
                  <a:pos x="312" y="581"/>
                </a:cxn>
                <a:cxn ang="0">
                  <a:pos x="312" y="581"/>
                </a:cxn>
                <a:cxn ang="0">
                  <a:pos x="243" y="330"/>
                </a:cxn>
                <a:cxn ang="0">
                  <a:pos x="324" y="237"/>
                </a:cxn>
                <a:cxn ang="0">
                  <a:pos x="297" y="271"/>
                </a:cxn>
                <a:cxn ang="0">
                  <a:pos x="31" y="271"/>
                </a:cxn>
                <a:cxn ang="0">
                  <a:pos x="11" y="205"/>
                </a:cxn>
                <a:cxn ang="0">
                  <a:pos x="112" y="94"/>
                </a:cxn>
                <a:cxn ang="0">
                  <a:pos x="194" y="113"/>
                </a:cxn>
                <a:cxn ang="0">
                  <a:pos x="229" y="158"/>
                </a:cxn>
                <a:cxn ang="0">
                  <a:pos x="119" y="260"/>
                </a:cxn>
                <a:cxn ang="0">
                  <a:pos x="481" y="137"/>
                </a:cxn>
                <a:cxn ang="0">
                  <a:pos x="353" y="91"/>
                </a:cxn>
                <a:cxn ang="0">
                  <a:pos x="305" y="59"/>
                </a:cxn>
                <a:cxn ang="0">
                  <a:pos x="322" y="15"/>
                </a:cxn>
                <a:cxn ang="0">
                  <a:pos x="463" y="4"/>
                </a:cxn>
                <a:cxn ang="0">
                  <a:pos x="508" y="37"/>
                </a:cxn>
                <a:cxn ang="0">
                  <a:pos x="458" y="60"/>
                </a:cxn>
                <a:cxn ang="0">
                  <a:pos x="382" y="97"/>
                </a:cxn>
                <a:cxn ang="0">
                  <a:pos x="590" y="73"/>
                </a:cxn>
              </a:cxnLst>
              <a:rect l="0" t="0" r="r" b="b"/>
              <a:pathLst>
                <a:path w="682" h="935">
                  <a:moveTo>
                    <a:pt x="312" y="581"/>
                  </a:moveTo>
                  <a:lnTo>
                    <a:pt x="312" y="583"/>
                  </a:lnTo>
                  <a:lnTo>
                    <a:pt x="312" y="585"/>
                  </a:lnTo>
                  <a:lnTo>
                    <a:pt x="313" y="587"/>
                  </a:lnTo>
                  <a:lnTo>
                    <a:pt x="314" y="588"/>
                  </a:lnTo>
                  <a:lnTo>
                    <a:pt x="319" y="591"/>
                  </a:lnTo>
                  <a:lnTo>
                    <a:pt x="325" y="591"/>
                  </a:lnTo>
                  <a:lnTo>
                    <a:pt x="328" y="593"/>
                  </a:lnTo>
                  <a:lnTo>
                    <a:pt x="332" y="592"/>
                  </a:lnTo>
                  <a:lnTo>
                    <a:pt x="337" y="591"/>
                  </a:lnTo>
                  <a:lnTo>
                    <a:pt x="342" y="590"/>
                  </a:lnTo>
                  <a:lnTo>
                    <a:pt x="343" y="588"/>
                  </a:lnTo>
                  <a:lnTo>
                    <a:pt x="344" y="587"/>
                  </a:lnTo>
                  <a:lnTo>
                    <a:pt x="344" y="586"/>
                  </a:lnTo>
                  <a:lnTo>
                    <a:pt x="344" y="585"/>
                  </a:lnTo>
                  <a:lnTo>
                    <a:pt x="340" y="582"/>
                  </a:lnTo>
                  <a:lnTo>
                    <a:pt x="331" y="581"/>
                  </a:lnTo>
                  <a:lnTo>
                    <a:pt x="337" y="580"/>
                  </a:lnTo>
                  <a:lnTo>
                    <a:pt x="343" y="578"/>
                  </a:lnTo>
                  <a:lnTo>
                    <a:pt x="347" y="576"/>
                  </a:lnTo>
                  <a:lnTo>
                    <a:pt x="351" y="573"/>
                  </a:lnTo>
                  <a:lnTo>
                    <a:pt x="354" y="570"/>
                  </a:lnTo>
                  <a:lnTo>
                    <a:pt x="358" y="566"/>
                  </a:lnTo>
                  <a:lnTo>
                    <a:pt x="360" y="562"/>
                  </a:lnTo>
                  <a:lnTo>
                    <a:pt x="362" y="557"/>
                  </a:lnTo>
                  <a:lnTo>
                    <a:pt x="367" y="548"/>
                  </a:lnTo>
                  <a:lnTo>
                    <a:pt x="368" y="538"/>
                  </a:lnTo>
                  <a:lnTo>
                    <a:pt x="369" y="526"/>
                  </a:lnTo>
                  <a:lnTo>
                    <a:pt x="368" y="515"/>
                  </a:lnTo>
                  <a:lnTo>
                    <a:pt x="366" y="505"/>
                  </a:lnTo>
                  <a:lnTo>
                    <a:pt x="362" y="493"/>
                  </a:lnTo>
                  <a:lnTo>
                    <a:pt x="359" y="484"/>
                  </a:lnTo>
                  <a:lnTo>
                    <a:pt x="355" y="475"/>
                  </a:lnTo>
                  <a:lnTo>
                    <a:pt x="350" y="467"/>
                  </a:lnTo>
                  <a:lnTo>
                    <a:pt x="345" y="461"/>
                  </a:lnTo>
                  <a:lnTo>
                    <a:pt x="340" y="457"/>
                  </a:lnTo>
                  <a:lnTo>
                    <a:pt x="334" y="455"/>
                  </a:lnTo>
                  <a:lnTo>
                    <a:pt x="329" y="457"/>
                  </a:lnTo>
                  <a:lnTo>
                    <a:pt x="324" y="457"/>
                  </a:lnTo>
                  <a:lnTo>
                    <a:pt x="318" y="458"/>
                  </a:lnTo>
                  <a:lnTo>
                    <a:pt x="312" y="457"/>
                  </a:lnTo>
                  <a:lnTo>
                    <a:pt x="301" y="455"/>
                  </a:lnTo>
                  <a:lnTo>
                    <a:pt x="289" y="451"/>
                  </a:lnTo>
                  <a:lnTo>
                    <a:pt x="277" y="446"/>
                  </a:lnTo>
                  <a:lnTo>
                    <a:pt x="267" y="437"/>
                  </a:lnTo>
                  <a:lnTo>
                    <a:pt x="255" y="429"/>
                  </a:lnTo>
                  <a:lnTo>
                    <a:pt x="246" y="420"/>
                  </a:lnTo>
                  <a:lnTo>
                    <a:pt x="236" y="409"/>
                  </a:lnTo>
                  <a:lnTo>
                    <a:pt x="229" y="399"/>
                  </a:lnTo>
                  <a:lnTo>
                    <a:pt x="223" y="389"/>
                  </a:lnTo>
                  <a:lnTo>
                    <a:pt x="219" y="378"/>
                  </a:lnTo>
                  <a:lnTo>
                    <a:pt x="217" y="373"/>
                  </a:lnTo>
                  <a:lnTo>
                    <a:pt x="216" y="368"/>
                  </a:lnTo>
                  <a:lnTo>
                    <a:pt x="216" y="363"/>
                  </a:lnTo>
                  <a:lnTo>
                    <a:pt x="216" y="359"/>
                  </a:lnTo>
                  <a:lnTo>
                    <a:pt x="217" y="354"/>
                  </a:lnTo>
                  <a:lnTo>
                    <a:pt x="219" y="350"/>
                  </a:lnTo>
                  <a:lnTo>
                    <a:pt x="221" y="346"/>
                  </a:lnTo>
                  <a:lnTo>
                    <a:pt x="224" y="343"/>
                  </a:lnTo>
                  <a:lnTo>
                    <a:pt x="225" y="345"/>
                  </a:lnTo>
                  <a:lnTo>
                    <a:pt x="226" y="346"/>
                  </a:lnTo>
                  <a:lnTo>
                    <a:pt x="228" y="345"/>
                  </a:lnTo>
                  <a:lnTo>
                    <a:pt x="231" y="344"/>
                  </a:lnTo>
                  <a:lnTo>
                    <a:pt x="235" y="340"/>
                  </a:lnTo>
                  <a:lnTo>
                    <a:pt x="239" y="335"/>
                  </a:lnTo>
                  <a:lnTo>
                    <a:pt x="243" y="330"/>
                  </a:lnTo>
                  <a:lnTo>
                    <a:pt x="243" y="325"/>
                  </a:lnTo>
                  <a:lnTo>
                    <a:pt x="241" y="324"/>
                  </a:lnTo>
                  <a:lnTo>
                    <a:pt x="239" y="324"/>
                  </a:lnTo>
                  <a:lnTo>
                    <a:pt x="235" y="325"/>
                  </a:lnTo>
                  <a:lnTo>
                    <a:pt x="231" y="327"/>
                  </a:lnTo>
                  <a:lnTo>
                    <a:pt x="235" y="321"/>
                  </a:lnTo>
                  <a:lnTo>
                    <a:pt x="243" y="312"/>
                  </a:lnTo>
                  <a:lnTo>
                    <a:pt x="252" y="301"/>
                  </a:lnTo>
                  <a:lnTo>
                    <a:pt x="263" y="290"/>
                  </a:lnTo>
                  <a:lnTo>
                    <a:pt x="274" y="279"/>
                  </a:lnTo>
                  <a:lnTo>
                    <a:pt x="284" y="269"/>
                  </a:lnTo>
                  <a:lnTo>
                    <a:pt x="294" y="263"/>
                  </a:lnTo>
                  <a:lnTo>
                    <a:pt x="300" y="259"/>
                  </a:lnTo>
                  <a:lnTo>
                    <a:pt x="275" y="283"/>
                  </a:lnTo>
                  <a:lnTo>
                    <a:pt x="259" y="298"/>
                  </a:lnTo>
                  <a:lnTo>
                    <a:pt x="252" y="306"/>
                  </a:lnTo>
                  <a:lnTo>
                    <a:pt x="252" y="307"/>
                  </a:lnTo>
                  <a:lnTo>
                    <a:pt x="268" y="295"/>
                  </a:lnTo>
                  <a:lnTo>
                    <a:pt x="297" y="271"/>
                  </a:lnTo>
                  <a:lnTo>
                    <a:pt x="330" y="243"/>
                  </a:lnTo>
                  <a:lnTo>
                    <a:pt x="357" y="218"/>
                  </a:lnTo>
                  <a:lnTo>
                    <a:pt x="366" y="209"/>
                  </a:lnTo>
                  <a:lnTo>
                    <a:pt x="369" y="205"/>
                  </a:lnTo>
                  <a:lnTo>
                    <a:pt x="365" y="206"/>
                  </a:lnTo>
                  <a:lnTo>
                    <a:pt x="354" y="214"/>
                  </a:lnTo>
                  <a:lnTo>
                    <a:pt x="350" y="215"/>
                  </a:lnTo>
                  <a:lnTo>
                    <a:pt x="346" y="216"/>
                  </a:lnTo>
                  <a:lnTo>
                    <a:pt x="354" y="208"/>
                  </a:lnTo>
                  <a:lnTo>
                    <a:pt x="368" y="197"/>
                  </a:lnTo>
                  <a:lnTo>
                    <a:pt x="386" y="185"/>
                  </a:lnTo>
                  <a:lnTo>
                    <a:pt x="406" y="172"/>
                  </a:lnTo>
                  <a:lnTo>
                    <a:pt x="427" y="160"/>
                  </a:lnTo>
                  <a:lnTo>
                    <a:pt x="446" y="148"/>
                  </a:lnTo>
                  <a:lnTo>
                    <a:pt x="462" y="140"/>
                  </a:lnTo>
                  <a:lnTo>
                    <a:pt x="473" y="136"/>
                  </a:lnTo>
                  <a:lnTo>
                    <a:pt x="473" y="137"/>
                  </a:lnTo>
                  <a:lnTo>
                    <a:pt x="474" y="138"/>
                  </a:lnTo>
                  <a:lnTo>
                    <a:pt x="475" y="139"/>
                  </a:lnTo>
                  <a:lnTo>
                    <a:pt x="476" y="139"/>
                  </a:lnTo>
                  <a:lnTo>
                    <a:pt x="479" y="139"/>
                  </a:lnTo>
                  <a:lnTo>
                    <a:pt x="481" y="137"/>
                  </a:lnTo>
                  <a:lnTo>
                    <a:pt x="482" y="135"/>
                  </a:lnTo>
                  <a:lnTo>
                    <a:pt x="482" y="134"/>
                  </a:lnTo>
                  <a:lnTo>
                    <a:pt x="479" y="133"/>
                  </a:lnTo>
                  <a:lnTo>
                    <a:pt x="475" y="133"/>
                  </a:lnTo>
                  <a:lnTo>
                    <a:pt x="476" y="131"/>
                  </a:lnTo>
                  <a:lnTo>
                    <a:pt x="480" y="128"/>
                  </a:lnTo>
                  <a:lnTo>
                    <a:pt x="484" y="123"/>
                  </a:lnTo>
                  <a:lnTo>
                    <a:pt x="491" y="119"/>
                  </a:lnTo>
                  <a:lnTo>
                    <a:pt x="506" y="110"/>
                  </a:lnTo>
                  <a:lnTo>
                    <a:pt x="524" y="100"/>
                  </a:lnTo>
                  <a:lnTo>
                    <a:pt x="543" y="89"/>
                  </a:lnTo>
                  <a:lnTo>
                    <a:pt x="561" y="81"/>
                  </a:lnTo>
                  <a:lnTo>
                    <a:pt x="576" y="74"/>
                  </a:lnTo>
                  <a:lnTo>
                    <a:pt x="587" y="71"/>
                  </a:lnTo>
                  <a:lnTo>
                    <a:pt x="587" y="72"/>
                  </a:lnTo>
                  <a:lnTo>
                    <a:pt x="588" y="73"/>
                  </a:lnTo>
                  <a:lnTo>
                    <a:pt x="589" y="73"/>
                  </a:lnTo>
                  <a:lnTo>
                    <a:pt x="590" y="73"/>
                  </a:lnTo>
                  <a:lnTo>
                    <a:pt x="593" y="73"/>
                  </a:lnTo>
                  <a:lnTo>
                    <a:pt x="596" y="71"/>
                  </a:lnTo>
                  <a:lnTo>
                    <a:pt x="598" y="70"/>
                  </a:lnTo>
                  <a:lnTo>
                    <a:pt x="598" y="69"/>
                  </a:lnTo>
                  <a:lnTo>
                    <a:pt x="596" y="68"/>
                  </a:lnTo>
                  <a:lnTo>
                    <a:pt x="590" y="68"/>
                  </a:lnTo>
                  <a:lnTo>
                    <a:pt x="595" y="54"/>
                  </a:lnTo>
                  <a:lnTo>
                    <a:pt x="599" y="44"/>
                  </a:lnTo>
                  <a:lnTo>
                    <a:pt x="600" y="39"/>
                  </a:lnTo>
                  <a:lnTo>
                    <a:pt x="602" y="34"/>
                  </a:lnTo>
                  <a:lnTo>
                    <a:pt x="604" y="31"/>
                  </a:lnTo>
                  <a:lnTo>
                    <a:pt x="608" y="28"/>
                  </a:lnTo>
                  <a:lnTo>
                    <a:pt x="612" y="27"/>
                  </a:lnTo>
                  <a:lnTo>
                    <a:pt x="616" y="26"/>
                  </a:lnTo>
                  <a:lnTo>
                    <a:pt x="622" y="26"/>
                  </a:lnTo>
                  <a:lnTo>
                    <a:pt x="631" y="27"/>
                  </a:lnTo>
                  <a:lnTo>
                    <a:pt x="651" y="33"/>
                  </a:lnTo>
                  <a:lnTo>
                    <a:pt x="682" y="44"/>
                  </a:lnTo>
                  <a:lnTo>
                    <a:pt x="680" y="51"/>
                  </a:lnTo>
                  <a:lnTo>
                    <a:pt x="677" y="58"/>
                  </a:lnTo>
                  <a:lnTo>
                    <a:pt x="675" y="64"/>
                  </a:lnTo>
                  <a:lnTo>
                    <a:pt x="672" y="71"/>
                  </a:lnTo>
                  <a:lnTo>
                    <a:pt x="664" y="82"/>
                  </a:lnTo>
                  <a:lnTo>
                    <a:pt x="655" y="92"/>
                  </a:lnTo>
                  <a:lnTo>
                    <a:pt x="644" y="102"/>
                  </a:lnTo>
                  <a:lnTo>
                    <a:pt x="633" y="111"/>
                  </a:lnTo>
                  <a:lnTo>
                    <a:pt x="620" y="120"/>
                  </a:lnTo>
                  <a:lnTo>
                    <a:pt x="608" y="129"/>
                  </a:lnTo>
                  <a:lnTo>
                    <a:pt x="584" y="144"/>
                  </a:lnTo>
                  <a:lnTo>
                    <a:pt x="562" y="160"/>
                  </a:lnTo>
                  <a:lnTo>
                    <a:pt x="552" y="169"/>
                  </a:lnTo>
                  <a:lnTo>
                    <a:pt x="545" y="177"/>
                  </a:lnTo>
                  <a:lnTo>
                    <a:pt x="542" y="181"/>
                  </a:lnTo>
                  <a:lnTo>
                    <a:pt x="539" y="187"/>
                  </a:lnTo>
                  <a:lnTo>
                    <a:pt x="537" y="191"/>
                  </a:lnTo>
                  <a:lnTo>
                    <a:pt x="536" y="196"/>
                  </a:lnTo>
                  <a:lnTo>
                    <a:pt x="529" y="203"/>
                  </a:lnTo>
                  <a:lnTo>
                    <a:pt x="523" y="210"/>
                  </a:lnTo>
                  <a:lnTo>
                    <a:pt x="516" y="218"/>
                  </a:lnTo>
                  <a:lnTo>
                    <a:pt x="507" y="224"/>
                  </a:lnTo>
                  <a:lnTo>
                    <a:pt x="491" y="237"/>
                  </a:lnTo>
                  <a:lnTo>
                    <a:pt x="472" y="249"/>
                  </a:lnTo>
                  <a:lnTo>
                    <a:pt x="452" y="260"/>
                  </a:lnTo>
                  <a:lnTo>
                    <a:pt x="432" y="271"/>
                  </a:lnTo>
                  <a:lnTo>
                    <a:pt x="411" y="280"/>
                  </a:lnTo>
                  <a:lnTo>
                    <a:pt x="391" y="289"/>
                  </a:lnTo>
                  <a:lnTo>
                    <a:pt x="371" y="300"/>
                  </a:lnTo>
                  <a:lnTo>
                    <a:pt x="352" y="308"/>
                  </a:lnTo>
                  <a:lnTo>
                    <a:pt x="334" y="318"/>
                  </a:lnTo>
                  <a:lnTo>
                    <a:pt x="319" y="327"/>
                  </a:lnTo>
                  <a:lnTo>
                    <a:pt x="312" y="333"/>
                  </a:lnTo>
                  <a:lnTo>
                    <a:pt x="305" y="337"/>
                  </a:lnTo>
                  <a:lnTo>
                    <a:pt x="300" y="342"/>
                  </a:lnTo>
                  <a:lnTo>
                    <a:pt x="295" y="347"/>
                  </a:lnTo>
                  <a:lnTo>
                    <a:pt x="291" y="353"/>
                  </a:lnTo>
                  <a:lnTo>
                    <a:pt x="287" y="359"/>
                  </a:lnTo>
                  <a:lnTo>
                    <a:pt x="285" y="364"/>
                  </a:lnTo>
                  <a:lnTo>
                    <a:pt x="283" y="370"/>
                  </a:lnTo>
                  <a:lnTo>
                    <a:pt x="292" y="371"/>
                  </a:lnTo>
                  <a:lnTo>
                    <a:pt x="302" y="374"/>
                  </a:lnTo>
                  <a:lnTo>
                    <a:pt x="314" y="378"/>
                  </a:lnTo>
                  <a:lnTo>
                    <a:pt x="328" y="383"/>
                  </a:lnTo>
                  <a:lnTo>
                    <a:pt x="344" y="390"/>
                  </a:lnTo>
                  <a:lnTo>
                    <a:pt x="358" y="397"/>
                  </a:lnTo>
                  <a:lnTo>
                    <a:pt x="374" y="405"/>
                  </a:lnTo>
                  <a:lnTo>
                    <a:pt x="389" y="413"/>
                  </a:lnTo>
                  <a:lnTo>
                    <a:pt x="402" y="422"/>
                  </a:lnTo>
                  <a:lnTo>
                    <a:pt x="415" y="431"/>
                  </a:lnTo>
                  <a:lnTo>
                    <a:pt x="424" y="439"/>
                  </a:lnTo>
                  <a:lnTo>
                    <a:pt x="432" y="448"/>
                  </a:lnTo>
                  <a:lnTo>
                    <a:pt x="434" y="452"/>
                  </a:lnTo>
                  <a:lnTo>
                    <a:pt x="437" y="456"/>
                  </a:lnTo>
                  <a:lnTo>
                    <a:pt x="438" y="459"/>
                  </a:lnTo>
                  <a:lnTo>
                    <a:pt x="437" y="462"/>
                  </a:lnTo>
                  <a:lnTo>
                    <a:pt x="435" y="466"/>
                  </a:lnTo>
                  <a:lnTo>
                    <a:pt x="433" y="469"/>
                  </a:lnTo>
                  <a:lnTo>
                    <a:pt x="430" y="471"/>
                  </a:lnTo>
                  <a:lnTo>
                    <a:pt x="426" y="475"/>
                  </a:lnTo>
                  <a:lnTo>
                    <a:pt x="423" y="472"/>
                  </a:lnTo>
                  <a:lnTo>
                    <a:pt x="422" y="471"/>
                  </a:lnTo>
                  <a:lnTo>
                    <a:pt x="422" y="469"/>
                  </a:lnTo>
                  <a:lnTo>
                    <a:pt x="422" y="468"/>
                  </a:lnTo>
                  <a:lnTo>
                    <a:pt x="422" y="467"/>
                  </a:lnTo>
                  <a:lnTo>
                    <a:pt x="421" y="466"/>
                  </a:lnTo>
                  <a:lnTo>
                    <a:pt x="419" y="467"/>
                  </a:lnTo>
                  <a:lnTo>
                    <a:pt x="415" y="467"/>
                  </a:lnTo>
                  <a:lnTo>
                    <a:pt x="417" y="476"/>
                  </a:lnTo>
                  <a:lnTo>
                    <a:pt x="421" y="489"/>
                  </a:lnTo>
                  <a:lnTo>
                    <a:pt x="427" y="507"/>
                  </a:lnTo>
                  <a:lnTo>
                    <a:pt x="434" y="526"/>
                  </a:lnTo>
                  <a:lnTo>
                    <a:pt x="442" y="546"/>
                  </a:lnTo>
                  <a:lnTo>
                    <a:pt x="449" y="564"/>
                  </a:lnTo>
                  <a:lnTo>
                    <a:pt x="455" y="577"/>
                  </a:lnTo>
                  <a:lnTo>
                    <a:pt x="459" y="584"/>
                  </a:lnTo>
                  <a:lnTo>
                    <a:pt x="477" y="584"/>
                  </a:lnTo>
                  <a:lnTo>
                    <a:pt x="494" y="585"/>
                  </a:lnTo>
                  <a:lnTo>
                    <a:pt x="511" y="588"/>
                  </a:lnTo>
                  <a:lnTo>
                    <a:pt x="525" y="593"/>
                  </a:lnTo>
                  <a:lnTo>
                    <a:pt x="539" y="599"/>
                  </a:lnTo>
                  <a:lnTo>
                    <a:pt x="551" y="606"/>
                  </a:lnTo>
                  <a:lnTo>
                    <a:pt x="562" y="615"/>
                  </a:lnTo>
                  <a:lnTo>
                    <a:pt x="569" y="624"/>
                  </a:lnTo>
                  <a:lnTo>
                    <a:pt x="572" y="629"/>
                  </a:lnTo>
                  <a:lnTo>
                    <a:pt x="574" y="634"/>
                  </a:lnTo>
                  <a:lnTo>
                    <a:pt x="576" y="639"/>
                  </a:lnTo>
                  <a:lnTo>
                    <a:pt x="577" y="644"/>
                  </a:lnTo>
                  <a:lnTo>
                    <a:pt x="577" y="651"/>
                  </a:lnTo>
                  <a:lnTo>
                    <a:pt x="577" y="656"/>
                  </a:lnTo>
                  <a:lnTo>
                    <a:pt x="575" y="661"/>
                  </a:lnTo>
                  <a:lnTo>
                    <a:pt x="573" y="666"/>
                  </a:lnTo>
                  <a:lnTo>
                    <a:pt x="570" y="672"/>
                  </a:lnTo>
                  <a:lnTo>
                    <a:pt x="566" y="678"/>
                  </a:lnTo>
                  <a:lnTo>
                    <a:pt x="562" y="683"/>
                  </a:lnTo>
                  <a:lnTo>
                    <a:pt x="555" y="688"/>
                  </a:lnTo>
                  <a:lnTo>
                    <a:pt x="548" y="693"/>
                  </a:lnTo>
                  <a:lnTo>
                    <a:pt x="540" y="698"/>
                  </a:lnTo>
                  <a:lnTo>
                    <a:pt x="531" y="703"/>
                  </a:lnTo>
                  <a:lnTo>
                    <a:pt x="521" y="709"/>
                  </a:lnTo>
                  <a:lnTo>
                    <a:pt x="511" y="708"/>
                  </a:lnTo>
                  <a:lnTo>
                    <a:pt x="503" y="709"/>
                  </a:lnTo>
                  <a:lnTo>
                    <a:pt x="501" y="710"/>
                  </a:lnTo>
                  <a:lnTo>
                    <a:pt x="499" y="712"/>
                  </a:lnTo>
                  <a:lnTo>
                    <a:pt x="497" y="713"/>
                  </a:lnTo>
                  <a:lnTo>
                    <a:pt x="496" y="716"/>
                  </a:lnTo>
                  <a:lnTo>
                    <a:pt x="495" y="721"/>
                  </a:lnTo>
                  <a:lnTo>
                    <a:pt x="495" y="728"/>
                  </a:lnTo>
                  <a:lnTo>
                    <a:pt x="496" y="736"/>
                  </a:lnTo>
                  <a:lnTo>
                    <a:pt x="498" y="745"/>
                  </a:lnTo>
                  <a:lnTo>
                    <a:pt x="499" y="754"/>
                  </a:lnTo>
                  <a:lnTo>
                    <a:pt x="500" y="764"/>
                  </a:lnTo>
                  <a:lnTo>
                    <a:pt x="500" y="774"/>
                  </a:lnTo>
                  <a:lnTo>
                    <a:pt x="500" y="783"/>
                  </a:lnTo>
                  <a:lnTo>
                    <a:pt x="498" y="794"/>
                  </a:lnTo>
                  <a:lnTo>
                    <a:pt x="494" y="804"/>
                  </a:lnTo>
                  <a:lnTo>
                    <a:pt x="491" y="808"/>
                  </a:lnTo>
                  <a:lnTo>
                    <a:pt x="488" y="813"/>
                  </a:lnTo>
                  <a:lnTo>
                    <a:pt x="483" y="817"/>
                  </a:lnTo>
                  <a:lnTo>
                    <a:pt x="478" y="822"/>
                  </a:lnTo>
                  <a:lnTo>
                    <a:pt x="472" y="826"/>
                  </a:lnTo>
                  <a:lnTo>
                    <a:pt x="465" y="831"/>
                  </a:lnTo>
                  <a:lnTo>
                    <a:pt x="457" y="836"/>
                  </a:lnTo>
                  <a:lnTo>
                    <a:pt x="449" y="843"/>
                  </a:lnTo>
                  <a:lnTo>
                    <a:pt x="434" y="859"/>
                  </a:lnTo>
                  <a:lnTo>
                    <a:pt x="419" y="875"/>
                  </a:lnTo>
                  <a:lnTo>
                    <a:pt x="404" y="891"/>
                  </a:lnTo>
                  <a:lnTo>
                    <a:pt x="390" y="904"/>
                  </a:lnTo>
                  <a:lnTo>
                    <a:pt x="383" y="911"/>
                  </a:lnTo>
                  <a:lnTo>
                    <a:pt x="378" y="915"/>
                  </a:lnTo>
                  <a:lnTo>
                    <a:pt x="373" y="919"/>
                  </a:lnTo>
                  <a:lnTo>
                    <a:pt x="368" y="921"/>
                  </a:lnTo>
                  <a:lnTo>
                    <a:pt x="368" y="917"/>
                  </a:lnTo>
                  <a:lnTo>
                    <a:pt x="367" y="915"/>
                  </a:lnTo>
                  <a:lnTo>
                    <a:pt x="364" y="915"/>
                  </a:lnTo>
                  <a:lnTo>
                    <a:pt x="359" y="916"/>
                  </a:lnTo>
                  <a:lnTo>
                    <a:pt x="356" y="917"/>
                  </a:lnTo>
                  <a:lnTo>
                    <a:pt x="352" y="919"/>
                  </a:lnTo>
                  <a:lnTo>
                    <a:pt x="349" y="922"/>
                  </a:lnTo>
                  <a:lnTo>
                    <a:pt x="348" y="924"/>
                  </a:lnTo>
                  <a:lnTo>
                    <a:pt x="347" y="928"/>
                  </a:lnTo>
                  <a:lnTo>
                    <a:pt x="346" y="932"/>
                  </a:lnTo>
                  <a:lnTo>
                    <a:pt x="343" y="934"/>
                  </a:lnTo>
                  <a:lnTo>
                    <a:pt x="340" y="935"/>
                  </a:lnTo>
                  <a:lnTo>
                    <a:pt x="334" y="935"/>
                  </a:lnTo>
                  <a:lnTo>
                    <a:pt x="330" y="933"/>
                  </a:lnTo>
                  <a:lnTo>
                    <a:pt x="324" y="931"/>
                  </a:lnTo>
                  <a:lnTo>
                    <a:pt x="318" y="928"/>
                  </a:lnTo>
                  <a:lnTo>
                    <a:pt x="303" y="920"/>
                  </a:lnTo>
                  <a:lnTo>
                    <a:pt x="286" y="907"/>
                  </a:lnTo>
                  <a:lnTo>
                    <a:pt x="269" y="893"/>
                  </a:lnTo>
                  <a:lnTo>
                    <a:pt x="251" y="876"/>
                  </a:lnTo>
                  <a:lnTo>
                    <a:pt x="233" y="858"/>
                  </a:lnTo>
                  <a:lnTo>
                    <a:pt x="215" y="838"/>
                  </a:lnTo>
                  <a:lnTo>
                    <a:pt x="200" y="818"/>
                  </a:lnTo>
                  <a:lnTo>
                    <a:pt x="185" y="798"/>
                  </a:lnTo>
                  <a:lnTo>
                    <a:pt x="179" y="787"/>
                  </a:lnTo>
                  <a:lnTo>
                    <a:pt x="174" y="778"/>
                  </a:lnTo>
                  <a:lnTo>
                    <a:pt x="168" y="768"/>
                  </a:lnTo>
                  <a:lnTo>
                    <a:pt x="164" y="758"/>
                  </a:lnTo>
                  <a:lnTo>
                    <a:pt x="161" y="749"/>
                  </a:lnTo>
                  <a:lnTo>
                    <a:pt x="159" y="740"/>
                  </a:lnTo>
                  <a:lnTo>
                    <a:pt x="158" y="731"/>
                  </a:lnTo>
                  <a:lnTo>
                    <a:pt x="158" y="723"/>
                  </a:lnTo>
                  <a:lnTo>
                    <a:pt x="156" y="717"/>
                  </a:lnTo>
                  <a:lnTo>
                    <a:pt x="155" y="712"/>
                  </a:lnTo>
                  <a:lnTo>
                    <a:pt x="155" y="709"/>
                  </a:lnTo>
                  <a:lnTo>
                    <a:pt x="155" y="707"/>
                  </a:lnTo>
                  <a:lnTo>
                    <a:pt x="158" y="707"/>
                  </a:lnTo>
                  <a:lnTo>
                    <a:pt x="163" y="710"/>
                  </a:lnTo>
                  <a:lnTo>
                    <a:pt x="165" y="711"/>
                  </a:lnTo>
                  <a:lnTo>
                    <a:pt x="167" y="711"/>
                  </a:lnTo>
                  <a:lnTo>
                    <a:pt x="168" y="711"/>
                  </a:lnTo>
                  <a:lnTo>
                    <a:pt x="171" y="709"/>
                  </a:lnTo>
                  <a:lnTo>
                    <a:pt x="171" y="706"/>
                  </a:lnTo>
                  <a:lnTo>
                    <a:pt x="171" y="700"/>
                  </a:lnTo>
                  <a:lnTo>
                    <a:pt x="170" y="693"/>
                  </a:lnTo>
                  <a:lnTo>
                    <a:pt x="167" y="684"/>
                  </a:lnTo>
                  <a:lnTo>
                    <a:pt x="168" y="677"/>
                  </a:lnTo>
                  <a:lnTo>
                    <a:pt x="171" y="672"/>
                  </a:lnTo>
                  <a:lnTo>
                    <a:pt x="173" y="671"/>
                  </a:lnTo>
                  <a:lnTo>
                    <a:pt x="174" y="671"/>
                  </a:lnTo>
                  <a:lnTo>
                    <a:pt x="176" y="671"/>
                  </a:lnTo>
                  <a:lnTo>
                    <a:pt x="177" y="673"/>
                  </a:lnTo>
                  <a:lnTo>
                    <a:pt x="181" y="677"/>
                  </a:lnTo>
                  <a:lnTo>
                    <a:pt x="186" y="683"/>
                  </a:lnTo>
                  <a:lnTo>
                    <a:pt x="190" y="690"/>
                  </a:lnTo>
                  <a:lnTo>
                    <a:pt x="196" y="698"/>
                  </a:lnTo>
                  <a:lnTo>
                    <a:pt x="206" y="717"/>
                  </a:lnTo>
                  <a:lnTo>
                    <a:pt x="216" y="736"/>
                  </a:lnTo>
                  <a:lnTo>
                    <a:pt x="221" y="744"/>
                  </a:lnTo>
                  <a:lnTo>
                    <a:pt x="226" y="751"/>
                  </a:lnTo>
                  <a:lnTo>
                    <a:pt x="229" y="757"/>
                  </a:lnTo>
                  <a:lnTo>
                    <a:pt x="233" y="760"/>
                  </a:lnTo>
                  <a:lnTo>
                    <a:pt x="244" y="782"/>
                  </a:lnTo>
                  <a:lnTo>
                    <a:pt x="255" y="800"/>
                  </a:lnTo>
                  <a:lnTo>
                    <a:pt x="265" y="816"/>
                  </a:lnTo>
                  <a:lnTo>
                    <a:pt x="276" y="830"/>
                  </a:lnTo>
                  <a:lnTo>
                    <a:pt x="285" y="841"/>
                  </a:lnTo>
                  <a:lnTo>
                    <a:pt x="296" y="851"/>
                  </a:lnTo>
                  <a:lnTo>
                    <a:pt x="304" y="858"/>
                  </a:lnTo>
                  <a:lnTo>
                    <a:pt x="313" y="863"/>
                  </a:lnTo>
                  <a:lnTo>
                    <a:pt x="322" y="866"/>
                  </a:lnTo>
                  <a:lnTo>
                    <a:pt x="330" y="868"/>
                  </a:lnTo>
                  <a:lnTo>
                    <a:pt x="338" y="869"/>
                  </a:lnTo>
                  <a:lnTo>
                    <a:pt x="346" y="868"/>
                  </a:lnTo>
                  <a:lnTo>
                    <a:pt x="353" y="866"/>
                  </a:lnTo>
                  <a:lnTo>
                    <a:pt x="359" y="863"/>
                  </a:lnTo>
                  <a:lnTo>
                    <a:pt x="367" y="859"/>
                  </a:lnTo>
                  <a:lnTo>
                    <a:pt x="372" y="854"/>
                  </a:lnTo>
                  <a:lnTo>
                    <a:pt x="378" y="848"/>
                  </a:lnTo>
                  <a:lnTo>
                    <a:pt x="382" y="841"/>
                  </a:lnTo>
                  <a:lnTo>
                    <a:pt x="388" y="835"/>
                  </a:lnTo>
                  <a:lnTo>
                    <a:pt x="392" y="828"/>
                  </a:lnTo>
                  <a:lnTo>
                    <a:pt x="398" y="812"/>
                  </a:lnTo>
                  <a:lnTo>
                    <a:pt x="403" y="798"/>
                  </a:lnTo>
                  <a:lnTo>
                    <a:pt x="406" y="784"/>
                  </a:lnTo>
                  <a:lnTo>
                    <a:pt x="407" y="773"/>
                  </a:lnTo>
                  <a:lnTo>
                    <a:pt x="406" y="768"/>
                  </a:lnTo>
                  <a:lnTo>
                    <a:pt x="405" y="764"/>
                  </a:lnTo>
                  <a:lnTo>
                    <a:pt x="404" y="761"/>
                  </a:lnTo>
                  <a:lnTo>
                    <a:pt x="402" y="759"/>
                  </a:lnTo>
                  <a:lnTo>
                    <a:pt x="394" y="752"/>
                  </a:lnTo>
                  <a:lnTo>
                    <a:pt x="386" y="745"/>
                  </a:lnTo>
                  <a:lnTo>
                    <a:pt x="380" y="739"/>
                  </a:lnTo>
                  <a:lnTo>
                    <a:pt x="375" y="731"/>
                  </a:lnTo>
                  <a:lnTo>
                    <a:pt x="371" y="725"/>
                  </a:lnTo>
                  <a:lnTo>
                    <a:pt x="367" y="718"/>
                  </a:lnTo>
                  <a:lnTo>
                    <a:pt x="364" y="712"/>
                  </a:lnTo>
                  <a:lnTo>
                    <a:pt x="361" y="707"/>
                  </a:lnTo>
                  <a:lnTo>
                    <a:pt x="356" y="685"/>
                  </a:lnTo>
                  <a:lnTo>
                    <a:pt x="354" y="667"/>
                  </a:lnTo>
                  <a:lnTo>
                    <a:pt x="352" y="660"/>
                  </a:lnTo>
                  <a:lnTo>
                    <a:pt x="349" y="655"/>
                  </a:lnTo>
                  <a:lnTo>
                    <a:pt x="347" y="653"/>
                  </a:lnTo>
                  <a:lnTo>
                    <a:pt x="345" y="651"/>
                  </a:lnTo>
                  <a:lnTo>
                    <a:pt x="341" y="650"/>
                  </a:lnTo>
                  <a:lnTo>
                    <a:pt x="336" y="649"/>
                  </a:lnTo>
                  <a:lnTo>
                    <a:pt x="326" y="648"/>
                  </a:lnTo>
                  <a:lnTo>
                    <a:pt x="311" y="649"/>
                  </a:lnTo>
                  <a:lnTo>
                    <a:pt x="293" y="652"/>
                  </a:lnTo>
                  <a:lnTo>
                    <a:pt x="268" y="657"/>
                  </a:lnTo>
                  <a:lnTo>
                    <a:pt x="246" y="658"/>
                  </a:lnTo>
                  <a:lnTo>
                    <a:pt x="224" y="660"/>
                  </a:lnTo>
                  <a:lnTo>
                    <a:pt x="212" y="660"/>
                  </a:lnTo>
                  <a:lnTo>
                    <a:pt x="202" y="661"/>
                  </a:lnTo>
                  <a:lnTo>
                    <a:pt x="191" y="660"/>
                  </a:lnTo>
                  <a:lnTo>
                    <a:pt x="182" y="659"/>
                  </a:lnTo>
                  <a:lnTo>
                    <a:pt x="173" y="658"/>
                  </a:lnTo>
                  <a:lnTo>
                    <a:pt x="165" y="655"/>
                  </a:lnTo>
                  <a:lnTo>
                    <a:pt x="161" y="653"/>
                  </a:lnTo>
                  <a:lnTo>
                    <a:pt x="159" y="651"/>
                  </a:lnTo>
                  <a:lnTo>
                    <a:pt x="156" y="648"/>
                  </a:lnTo>
                  <a:lnTo>
                    <a:pt x="154" y="644"/>
                  </a:lnTo>
                  <a:lnTo>
                    <a:pt x="152" y="641"/>
                  </a:lnTo>
                  <a:lnTo>
                    <a:pt x="151" y="637"/>
                  </a:lnTo>
                  <a:lnTo>
                    <a:pt x="150" y="633"/>
                  </a:lnTo>
                  <a:lnTo>
                    <a:pt x="150" y="628"/>
                  </a:lnTo>
                  <a:lnTo>
                    <a:pt x="151" y="616"/>
                  </a:lnTo>
                  <a:lnTo>
                    <a:pt x="154" y="604"/>
                  </a:lnTo>
                  <a:lnTo>
                    <a:pt x="172" y="596"/>
                  </a:lnTo>
                  <a:lnTo>
                    <a:pt x="190" y="590"/>
                  </a:lnTo>
                  <a:lnTo>
                    <a:pt x="210" y="585"/>
                  </a:lnTo>
                  <a:lnTo>
                    <a:pt x="231" y="582"/>
                  </a:lnTo>
                  <a:lnTo>
                    <a:pt x="251" y="580"/>
                  </a:lnTo>
                  <a:lnTo>
                    <a:pt x="272" y="579"/>
                  </a:lnTo>
                  <a:lnTo>
                    <a:pt x="293" y="580"/>
                  </a:lnTo>
                  <a:lnTo>
                    <a:pt x="312" y="581"/>
                  </a:lnTo>
                  <a:close/>
                  <a:moveTo>
                    <a:pt x="348" y="924"/>
                  </a:moveTo>
                  <a:lnTo>
                    <a:pt x="349" y="922"/>
                  </a:lnTo>
                  <a:lnTo>
                    <a:pt x="352" y="919"/>
                  </a:lnTo>
                  <a:lnTo>
                    <a:pt x="356" y="917"/>
                  </a:lnTo>
                  <a:lnTo>
                    <a:pt x="359" y="916"/>
                  </a:lnTo>
                  <a:lnTo>
                    <a:pt x="364" y="915"/>
                  </a:lnTo>
                  <a:lnTo>
                    <a:pt x="367" y="915"/>
                  </a:lnTo>
                  <a:lnTo>
                    <a:pt x="368" y="917"/>
                  </a:lnTo>
                  <a:lnTo>
                    <a:pt x="368" y="921"/>
                  </a:lnTo>
                  <a:lnTo>
                    <a:pt x="360" y="923"/>
                  </a:lnTo>
                  <a:lnTo>
                    <a:pt x="355" y="924"/>
                  </a:lnTo>
                  <a:lnTo>
                    <a:pt x="352" y="924"/>
                  </a:lnTo>
                  <a:lnTo>
                    <a:pt x="348" y="924"/>
                  </a:lnTo>
                  <a:close/>
                  <a:moveTo>
                    <a:pt x="325" y="591"/>
                  </a:moveTo>
                  <a:lnTo>
                    <a:pt x="325" y="585"/>
                  </a:lnTo>
                  <a:lnTo>
                    <a:pt x="327" y="581"/>
                  </a:lnTo>
                  <a:lnTo>
                    <a:pt x="329" y="581"/>
                  </a:lnTo>
                  <a:lnTo>
                    <a:pt x="331" y="581"/>
                  </a:lnTo>
                  <a:lnTo>
                    <a:pt x="340" y="582"/>
                  </a:lnTo>
                  <a:lnTo>
                    <a:pt x="344" y="585"/>
                  </a:lnTo>
                  <a:lnTo>
                    <a:pt x="344" y="586"/>
                  </a:lnTo>
                  <a:lnTo>
                    <a:pt x="344" y="587"/>
                  </a:lnTo>
                  <a:lnTo>
                    <a:pt x="343" y="588"/>
                  </a:lnTo>
                  <a:lnTo>
                    <a:pt x="342" y="590"/>
                  </a:lnTo>
                  <a:lnTo>
                    <a:pt x="337" y="591"/>
                  </a:lnTo>
                  <a:lnTo>
                    <a:pt x="332" y="592"/>
                  </a:lnTo>
                  <a:lnTo>
                    <a:pt x="328" y="593"/>
                  </a:lnTo>
                  <a:lnTo>
                    <a:pt x="325" y="591"/>
                  </a:lnTo>
                  <a:close/>
                  <a:moveTo>
                    <a:pt x="312" y="581"/>
                  </a:moveTo>
                  <a:lnTo>
                    <a:pt x="320" y="581"/>
                  </a:lnTo>
                  <a:lnTo>
                    <a:pt x="327" y="581"/>
                  </a:lnTo>
                  <a:lnTo>
                    <a:pt x="325" y="585"/>
                  </a:lnTo>
                  <a:lnTo>
                    <a:pt x="325" y="591"/>
                  </a:lnTo>
                  <a:lnTo>
                    <a:pt x="319" y="591"/>
                  </a:lnTo>
                  <a:lnTo>
                    <a:pt x="314" y="588"/>
                  </a:lnTo>
                  <a:lnTo>
                    <a:pt x="313" y="587"/>
                  </a:lnTo>
                  <a:lnTo>
                    <a:pt x="312" y="585"/>
                  </a:lnTo>
                  <a:lnTo>
                    <a:pt x="312" y="583"/>
                  </a:lnTo>
                  <a:lnTo>
                    <a:pt x="312" y="581"/>
                  </a:lnTo>
                  <a:close/>
                  <a:moveTo>
                    <a:pt x="224" y="343"/>
                  </a:moveTo>
                  <a:lnTo>
                    <a:pt x="225" y="339"/>
                  </a:lnTo>
                  <a:lnTo>
                    <a:pt x="226" y="336"/>
                  </a:lnTo>
                  <a:lnTo>
                    <a:pt x="228" y="333"/>
                  </a:lnTo>
                  <a:lnTo>
                    <a:pt x="231" y="327"/>
                  </a:lnTo>
                  <a:lnTo>
                    <a:pt x="235" y="325"/>
                  </a:lnTo>
                  <a:lnTo>
                    <a:pt x="239" y="324"/>
                  </a:lnTo>
                  <a:lnTo>
                    <a:pt x="241" y="324"/>
                  </a:lnTo>
                  <a:lnTo>
                    <a:pt x="243" y="325"/>
                  </a:lnTo>
                  <a:lnTo>
                    <a:pt x="243" y="330"/>
                  </a:lnTo>
                  <a:lnTo>
                    <a:pt x="239" y="335"/>
                  </a:lnTo>
                  <a:lnTo>
                    <a:pt x="235" y="340"/>
                  </a:lnTo>
                  <a:lnTo>
                    <a:pt x="231" y="344"/>
                  </a:lnTo>
                  <a:lnTo>
                    <a:pt x="228" y="345"/>
                  </a:lnTo>
                  <a:lnTo>
                    <a:pt x="226" y="346"/>
                  </a:lnTo>
                  <a:lnTo>
                    <a:pt x="225" y="345"/>
                  </a:lnTo>
                  <a:lnTo>
                    <a:pt x="224" y="343"/>
                  </a:lnTo>
                  <a:close/>
                  <a:moveTo>
                    <a:pt x="300" y="259"/>
                  </a:moveTo>
                  <a:lnTo>
                    <a:pt x="311" y="249"/>
                  </a:lnTo>
                  <a:lnTo>
                    <a:pt x="324" y="237"/>
                  </a:lnTo>
                  <a:lnTo>
                    <a:pt x="336" y="227"/>
                  </a:lnTo>
                  <a:lnTo>
                    <a:pt x="346" y="216"/>
                  </a:lnTo>
                  <a:lnTo>
                    <a:pt x="350" y="215"/>
                  </a:lnTo>
                  <a:lnTo>
                    <a:pt x="354" y="214"/>
                  </a:lnTo>
                  <a:lnTo>
                    <a:pt x="365" y="206"/>
                  </a:lnTo>
                  <a:lnTo>
                    <a:pt x="369" y="205"/>
                  </a:lnTo>
                  <a:lnTo>
                    <a:pt x="366" y="209"/>
                  </a:lnTo>
                  <a:lnTo>
                    <a:pt x="357" y="218"/>
                  </a:lnTo>
                  <a:lnTo>
                    <a:pt x="330" y="243"/>
                  </a:lnTo>
                  <a:lnTo>
                    <a:pt x="297" y="271"/>
                  </a:lnTo>
                  <a:lnTo>
                    <a:pt x="268" y="295"/>
                  </a:lnTo>
                  <a:lnTo>
                    <a:pt x="252" y="307"/>
                  </a:lnTo>
                  <a:lnTo>
                    <a:pt x="252" y="306"/>
                  </a:lnTo>
                  <a:lnTo>
                    <a:pt x="259" y="298"/>
                  </a:lnTo>
                  <a:lnTo>
                    <a:pt x="275" y="283"/>
                  </a:lnTo>
                  <a:lnTo>
                    <a:pt x="300" y="259"/>
                  </a:lnTo>
                  <a:close/>
                  <a:moveTo>
                    <a:pt x="81" y="278"/>
                  </a:moveTo>
                  <a:lnTo>
                    <a:pt x="69" y="276"/>
                  </a:lnTo>
                  <a:lnTo>
                    <a:pt x="44" y="273"/>
                  </a:lnTo>
                  <a:lnTo>
                    <a:pt x="31" y="271"/>
                  </a:lnTo>
                  <a:lnTo>
                    <a:pt x="17" y="267"/>
                  </a:lnTo>
                  <a:lnTo>
                    <a:pt x="12" y="265"/>
                  </a:lnTo>
                  <a:lnTo>
                    <a:pt x="7" y="263"/>
                  </a:lnTo>
                  <a:lnTo>
                    <a:pt x="3" y="261"/>
                  </a:lnTo>
                  <a:lnTo>
                    <a:pt x="0" y="258"/>
                  </a:lnTo>
                  <a:lnTo>
                    <a:pt x="0" y="250"/>
                  </a:lnTo>
                  <a:lnTo>
                    <a:pt x="1" y="242"/>
                  </a:lnTo>
                  <a:lnTo>
                    <a:pt x="2" y="233"/>
                  </a:lnTo>
                  <a:lnTo>
                    <a:pt x="5" y="224"/>
                  </a:lnTo>
                  <a:lnTo>
                    <a:pt x="11" y="205"/>
                  </a:lnTo>
                  <a:lnTo>
                    <a:pt x="19" y="187"/>
                  </a:lnTo>
                  <a:lnTo>
                    <a:pt x="31" y="169"/>
                  </a:lnTo>
                  <a:lnTo>
                    <a:pt x="43" y="151"/>
                  </a:lnTo>
                  <a:lnTo>
                    <a:pt x="57" y="135"/>
                  </a:lnTo>
                  <a:lnTo>
                    <a:pt x="71" y="120"/>
                  </a:lnTo>
                  <a:lnTo>
                    <a:pt x="80" y="114"/>
                  </a:lnTo>
                  <a:lnTo>
                    <a:pt x="88" y="108"/>
                  </a:lnTo>
                  <a:lnTo>
                    <a:pt x="97" y="103"/>
                  </a:lnTo>
                  <a:lnTo>
                    <a:pt x="104" y="99"/>
                  </a:lnTo>
                  <a:lnTo>
                    <a:pt x="112" y="94"/>
                  </a:lnTo>
                  <a:lnTo>
                    <a:pt x="122" y="91"/>
                  </a:lnTo>
                  <a:lnTo>
                    <a:pt x="130" y="89"/>
                  </a:lnTo>
                  <a:lnTo>
                    <a:pt x="138" y="88"/>
                  </a:lnTo>
                  <a:lnTo>
                    <a:pt x="147" y="88"/>
                  </a:lnTo>
                  <a:lnTo>
                    <a:pt x="155" y="89"/>
                  </a:lnTo>
                  <a:lnTo>
                    <a:pt x="162" y="92"/>
                  </a:lnTo>
                  <a:lnTo>
                    <a:pt x="171" y="95"/>
                  </a:lnTo>
                  <a:lnTo>
                    <a:pt x="178" y="100"/>
                  </a:lnTo>
                  <a:lnTo>
                    <a:pt x="186" y="106"/>
                  </a:lnTo>
                  <a:lnTo>
                    <a:pt x="194" y="113"/>
                  </a:lnTo>
                  <a:lnTo>
                    <a:pt x="200" y="122"/>
                  </a:lnTo>
                  <a:lnTo>
                    <a:pt x="208" y="124"/>
                  </a:lnTo>
                  <a:lnTo>
                    <a:pt x="215" y="127"/>
                  </a:lnTo>
                  <a:lnTo>
                    <a:pt x="222" y="130"/>
                  </a:lnTo>
                  <a:lnTo>
                    <a:pt x="226" y="133"/>
                  </a:lnTo>
                  <a:lnTo>
                    <a:pt x="229" y="137"/>
                  </a:lnTo>
                  <a:lnTo>
                    <a:pt x="230" y="142"/>
                  </a:lnTo>
                  <a:lnTo>
                    <a:pt x="231" y="146"/>
                  </a:lnTo>
                  <a:lnTo>
                    <a:pt x="231" y="151"/>
                  </a:lnTo>
                  <a:lnTo>
                    <a:pt x="229" y="158"/>
                  </a:lnTo>
                  <a:lnTo>
                    <a:pt x="227" y="163"/>
                  </a:lnTo>
                  <a:lnTo>
                    <a:pt x="224" y="169"/>
                  </a:lnTo>
                  <a:lnTo>
                    <a:pt x="220" y="175"/>
                  </a:lnTo>
                  <a:lnTo>
                    <a:pt x="209" y="188"/>
                  </a:lnTo>
                  <a:lnTo>
                    <a:pt x="197" y="201"/>
                  </a:lnTo>
                  <a:lnTo>
                    <a:pt x="183" y="215"/>
                  </a:lnTo>
                  <a:lnTo>
                    <a:pt x="167" y="227"/>
                  </a:lnTo>
                  <a:lnTo>
                    <a:pt x="151" y="239"/>
                  </a:lnTo>
                  <a:lnTo>
                    <a:pt x="135" y="250"/>
                  </a:lnTo>
                  <a:lnTo>
                    <a:pt x="119" y="260"/>
                  </a:lnTo>
                  <a:lnTo>
                    <a:pt x="105" y="268"/>
                  </a:lnTo>
                  <a:lnTo>
                    <a:pt x="91" y="274"/>
                  </a:lnTo>
                  <a:lnTo>
                    <a:pt x="81" y="278"/>
                  </a:lnTo>
                  <a:close/>
                  <a:moveTo>
                    <a:pt x="473" y="136"/>
                  </a:moveTo>
                  <a:lnTo>
                    <a:pt x="474" y="135"/>
                  </a:lnTo>
                  <a:lnTo>
                    <a:pt x="475" y="133"/>
                  </a:lnTo>
                  <a:lnTo>
                    <a:pt x="479" y="133"/>
                  </a:lnTo>
                  <a:lnTo>
                    <a:pt x="482" y="134"/>
                  </a:lnTo>
                  <a:lnTo>
                    <a:pt x="482" y="135"/>
                  </a:lnTo>
                  <a:lnTo>
                    <a:pt x="481" y="137"/>
                  </a:lnTo>
                  <a:lnTo>
                    <a:pt x="479" y="139"/>
                  </a:lnTo>
                  <a:lnTo>
                    <a:pt x="476" y="139"/>
                  </a:lnTo>
                  <a:lnTo>
                    <a:pt x="475" y="139"/>
                  </a:lnTo>
                  <a:lnTo>
                    <a:pt x="474" y="138"/>
                  </a:lnTo>
                  <a:lnTo>
                    <a:pt x="473" y="137"/>
                  </a:lnTo>
                  <a:lnTo>
                    <a:pt x="473" y="136"/>
                  </a:lnTo>
                  <a:close/>
                  <a:moveTo>
                    <a:pt x="373" y="99"/>
                  </a:moveTo>
                  <a:lnTo>
                    <a:pt x="366" y="94"/>
                  </a:lnTo>
                  <a:lnTo>
                    <a:pt x="359" y="92"/>
                  </a:lnTo>
                  <a:lnTo>
                    <a:pt x="353" y="91"/>
                  </a:lnTo>
                  <a:lnTo>
                    <a:pt x="347" y="91"/>
                  </a:lnTo>
                  <a:lnTo>
                    <a:pt x="337" y="92"/>
                  </a:lnTo>
                  <a:lnTo>
                    <a:pt x="328" y="93"/>
                  </a:lnTo>
                  <a:lnTo>
                    <a:pt x="325" y="93"/>
                  </a:lnTo>
                  <a:lnTo>
                    <a:pt x="321" y="92"/>
                  </a:lnTo>
                  <a:lnTo>
                    <a:pt x="318" y="89"/>
                  </a:lnTo>
                  <a:lnTo>
                    <a:pt x="314" y="85"/>
                  </a:lnTo>
                  <a:lnTo>
                    <a:pt x="311" y="79"/>
                  </a:lnTo>
                  <a:lnTo>
                    <a:pt x="308" y="71"/>
                  </a:lnTo>
                  <a:lnTo>
                    <a:pt x="305" y="59"/>
                  </a:lnTo>
                  <a:lnTo>
                    <a:pt x="302" y="45"/>
                  </a:lnTo>
                  <a:lnTo>
                    <a:pt x="300" y="42"/>
                  </a:lnTo>
                  <a:lnTo>
                    <a:pt x="300" y="39"/>
                  </a:lnTo>
                  <a:lnTo>
                    <a:pt x="300" y="34"/>
                  </a:lnTo>
                  <a:lnTo>
                    <a:pt x="301" y="31"/>
                  </a:lnTo>
                  <a:lnTo>
                    <a:pt x="302" y="28"/>
                  </a:lnTo>
                  <a:lnTo>
                    <a:pt x="305" y="25"/>
                  </a:lnTo>
                  <a:lnTo>
                    <a:pt x="308" y="23"/>
                  </a:lnTo>
                  <a:lnTo>
                    <a:pt x="312" y="20"/>
                  </a:lnTo>
                  <a:lnTo>
                    <a:pt x="322" y="15"/>
                  </a:lnTo>
                  <a:lnTo>
                    <a:pt x="334" y="11"/>
                  </a:lnTo>
                  <a:lnTo>
                    <a:pt x="348" y="7"/>
                  </a:lnTo>
                  <a:lnTo>
                    <a:pt x="362" y="4"/>
                  </a:lnTo>
                  <a:lnTo>
                    <a:pt x="378" y="2"/>
                  </a:lnTo>
                  <a:lnTo>
                    <a:pt x="394" y="0"/>
                  </a:lnTo>
                  <a:lnTo>
                    <a:pt x="409" y="0"/>
                  </a:lnTo>
                  <a:lnTo>
                    <a:pt x="425" y="0"/>
                  </a:lnTo>
                  <a:lnTo>
                    <a:pt x="439" y="0"/>
                  </a:lnTo>
                  <a:lnTo>
                    <a:pt x="452" y="2"/>
                  </a:lnTo>
                  <a:lnTo>
                    <a:pt x="463" y="4"/>
                  </a:lnTo>
                  <a:lnTo>
                    <a:pt x="472" y="7"/>
                  </a:lnTo>
                  <a:lnTo>
                    <a:pt x="472" y="11"/>
                  </a:lnTo>
                  <a:lnTo>
                    <a:pt x="473" y="14"/>
                  </a:lnTo>
                  <a:lnTo>
                    <a:pt x="475" y="16"/>
                  </a:lnTo>
                  <a:lnTo>
                    <a:pt x="478" y="19"/>
                  </a:lnTo>
                  <a:lnTo>
                    <a:pt x="486" y="23"/>
                  </a:lnTo>
                  <a:lnTo>
                    <a:pt x="494" y="28"/>
                  </a:lnTo>
                  <a:lnTo>
                    <a:pt x="502" y="32"/>
                  </a:lnTo>
                  <a:lnTo>
                    <a:pt x="507" y="35"/>
                  </a:lnTo>
                  <a:lnTo>
                    <a:pt x="508" y="37"/>
                  </a:lnTo>
                  <a:lnTo>
                    <a:pt x="508" y="40"/>
                  </a:lnTo>
                  <a:lnTo>
                    <a:pt x="507" y="41"/>
                  </a:lnTo>
                  <a:lnTo>
                    <a:pt x="505" y="42"/>
                  </a:lnTo>
                  <a:lnTo>
                    <a:pt x="494" y="43"/>
                  </a:lnTo>
                  <a:lnTo>
                    <a:pt x="486" y="45"/>
                  </a:lnTo>
                  <a:lnTo>
                    <a:pt x="477" y="47"/>
                  </a:lnTo>
                  <a:lnTo>
                    <a:pt x="471" y="50"/>
                  </a:lnTo>
                  <a:lnTo>
                    <a:pt x="466" y="53"/>
                  </a:lnTo>
                  <a:lnTo>
                    <a:pt x="462" y="56"/>
                  </a:lnTo>
                  <a:lnTo>
                    <a:pt x="458" y="60"/>
                  </a:lnTo>
                  <a:lnTo>
                    <a:pt x="455" y="64"/>
                  </a:lnTo>
                  <a:lnTo>
                    <a:pt x="448" y="73"/>
                  </a:lnTo>
                  <a:lnTo>
                    <a:pt x="440" y="81"/>
                  </a:lnTo>
                  <a:lnTo>
                    <a:pt x="434" y="85"/>
                  </a:lnTo>
                  <a:lnTo>
                    <a:pt x="428" y="89"/>
                  </a:lnTo>
                  <a:lnTo>
                    <a:pt x="420" y="92"/>
                  </a:lnTo>
                  <a:lnTo>
                    <a:pt x="410" y="94"/>
                  </a:lnTo>
                  <a:lnTo>
                    <a:pt x="400" y="94"/>
                  </a:lnTo>
                  <a:lnTo>
                    <a:pt x="392" y="95"/>
                  </a:lnTo>
                  <a:lnTo>
                    <a:pt x="382" y="97"/>
                  </a:lnTo>
                  <a:lnTo>
                    <a:pt x="373" y="99"/>
                  </a:lnTo>
                  <a:close/>
                  <a:moveTo>
                    <a:pt x="587" y="71"/>
                  </a:moveTo>
                  <a:lnTo>
                    <a:pt x="588" y="69"/>
                  </a:lnTo>
                  <a:lnTo>
                    <a:pt x="590" y="68"/>
                  </a:lnTo>
                  <a:lnTo>
                    <a:pt x="596" y="68"/>
                  </a:lnTo>
                  <a:lnTo>
                    <a:pt x="598" y="69"/>
                  </a:lnTo>
                  <a:lnTo>
                    <a:pt x="598" y="70"/>
                  </a:lnTo>
                  <a:lnTo>
                    <a:pt x="596" y="71"/>
                  </a:lnTo>
                  <a:lnTo>
                    <a:pt x="593" y="73"/>
                  </a:lnTo>
                  <a:lnTo>
                    <a:pt x="590" y="73"/>
                  </a:lnTo>
                  <a:lnTo>
                    <a:pt x="589" y="73"/>
                  </a:lnTo>
                  <a:lnTo>
                    <a:pt x="588" y="73"/>
                  </a:lnTo>
                  <a:lnTo>
                    <a:pt x="587" y="72"/>
                  </a:lnTo>
                  <a:lnTo>
                    <a:pt x="587" y="71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5" name="Freeform 34"/>
            <p:cNvSpPr>
              <a:spLocks noEditPoints="1"/>
            </p:cNvSpPr>
            <p:nvPr userDrawn="1"/>
          </p:nvSpPr>
          <p:spPr bwMode="auto">
            <a:xfrm>
              <a:off x="4514" y="3640"/>
              <a:ext cx="87" cy="118"/>
            </a:xfrm>
            <a:custGeom>
              <a:avLst/>
              <a:gdLst/>
              <a:ahLst/>
              <a:cxnLst>
                <a:cxn ang="0">
                  <a:pos x="457" y="832"/>
                </a:cxn>
                <a:cxn ang="0">
                  <a:pos x="428" y="805"/>
                </a:cxn>
                <a:cxn ang="0">
                  <a:pos x="293" y="869"/>
                </a:cxn>
                <a:cxn ang="0">
                  <a:pos x="234" y="821"/>
                </a:cxn>
                <a:cxn ang="0">
                  <a:pos x="236" y="679"/>
                </a:cxn>
                <a:cxn ang="0">
                  <a:pos x="145" y="855"/>
                </a:cxn>
                <a:cxn ang="0">
                  <a:pos x="68" y="929"/>
                </a:cxn>
                <a:cxn ang="0">
                  <a:pos x="2" y="871"/>
                </a:cxn>
                <a:cxn ang="0">
                  <a:pos x="33" y="539"/>
                </a:cxn>
                <a:cxn ang="0">
                  <a:pos x="85" y="382"/>
                </a:cxn>
                <a:cxn ang="0">
                  <a:pos x="121" y="411"/>
                </a:cxn>
                <a:cxn ang="0">
                  <a:pos x="133" y="550"/>
                </a:cxn>
                <a:cxn ang="0">
                  <a:pos x="102" y="674"/>
                </a:cxn>
                <a:cxn ang="0">
                  <a:pos x="95" y="778"/>
                </a:cxn>
                <a:cxn ang="0">
                  <a:pos x="180" y="654"/>
                </a:cxn>
                <a:cxn ang="0">
                  <a:pos x="242" y="503"/>
                </a:cxn>
                <a:cxn ang="0">
                  <a:pos x="293" y="424"/>
                </a:cxn>
                <a:cxn ang="0">
                  <a:pos x="442" y="369"/>
                </a:cxn>
                <a:cxn ang="0">
                  <a:pos x="608" y="430"/>
                </a:cxn>
                <a:cxn ang="0">
                  <a:pos x="648" y="507"/>
                </a:cxn>
                <a:cxn ang="0">
                  <a:pos x="696" y="561"/>
                </a:cxn>
                <a:cxn ang="0">
                  <a:pos x="621" y="682"/>
                </a:cxn>
                <a:cxn ang="0">
                  <a:pos x="548" y="905"/>
                </a:cxn>
                <a:cxn ang="0">
                  <a:pos x="453" y="933"/>
                </a:cxn>
                <a:cxn ang="0">
                  <a:pos x="423" y="865"/>
                </a:cxn>
                <a:cxn ang="0">
                  <a:pos x="309" y="768"/>
                </a:cxn>
                <a:cxn ang="0">
                  <a:pos x="347" y="664"/>
                </a:cxn>
                <a:cxn ang="0">
                  <a:pos x="388" y="704"/>
                </a:cxn>
                <a:cxn ang="0">
                  <a:pos x="421" y="715"/>
                </a:cxn>
                <a:cxn ang="0">
                  <a:pos x="484" y="609"/>
                </a:cxn>
                <a:cxn ang="0">
                  <a:pos x="509" y="647"/>
                </a:cxn>
                <a:cxn ang="0">
                  <a:pos x="410" y="764"/>
                </a:cxn>
                <a:cxn ang="0">
                  <a:pos x="363" y="552"/>
                </a:cxn>
                <a:cxn ang="0">
                  <a:pos x="393" y="503"/>
                </a:cxn>
                <a:cxn ang="0">
                  <a:pos x="396" y="552"/>
                </a:cxn>
                <a:cxn ang="0">
                  <a:pos x="470" y="476"/>
                </a:cxn>
                <a:cxn ang="0">
                  <a:pos x="490" y="423"/>
                </a:cxn>
                <a:cxn ang="0">
                  <a:pos x="566" y="436"/>
                </a:cxn>
                <a:cxn ang="0">
                  <a:pos x="528" y="529"/>
                </a:cxn>
                <a:cxn ang="0">
                  <a:pos x="207" y="390"/>
                </a:cxn>
                <a:cxn ang="0">
                  <a:pos x="194" y="353"/>
                </a:cxn>
                <a:cxn ang="0">
                  <a:pos x="313" y="146"/>
                </a:cxn>
                <a:cxn ang="0">
                  <a:pos x="360" y="9"/>
                </a:cxn>
                <a:cxn ang="0">
                  <a:pos x="407" y="18"/>
                </a:cxn>
                <a:cxn ang="0">
                  <a:pos x="422" y="149"/>
                </a:cxn>
                <a:cxn ang="0">
                  <a:pos x="383" y="233"/>
                </a:cxn>
                <a:cxn ang="0">
                  <a:pos x="457" y="206"/>
                </a:cxn>
                <a:cxn ang="0">
                  <a:pos x="614" y="189"/>
                </a:cxn>
                <a:cxn ang="0">
                  <a:pos x="544" y="307"/>
                </a:cxn>
                <a:cxn ang="0">
                  <a:pos x="462" y="348"/>
                </a:cxn>
                <a:cxn ang="0">
                  <a:pos x="454" y="294"/>
                </a:cxn>
                <a:cxn ang="0">
                  <a:pos x="304" y="378"/>
                </a:cxn>
                <a:cxn ang="0">
                  <a:pos x="92" y="303"/>
                </a:cxn>
                <a:cxn ang="0">
                  <a:pos x="75" y="200"/>
                </a:cxn>
                <a:cxn ang="0">
                  <a:pos x="120" y="90"/>
                </a:cxn>
                <a:cxn ang="0">
                  <a:pos x="176" y="149"/>
                </a:cxn>
                <a:cxn ang="0">
                  <a:pos x="157" y="283"/>
                </a:cxn>
              </a:cxnLst>
              <a:rect l="0" t="0" r="r" b="b"/>
              <a:pathLst>
                <a:path w="696" h="945">
                  <a:moveTo>
                    <a:pt x="430" y="876"/>
                  </a:moveTo>
                  <a:lnTo>
                    <a:pt x="433" y="876"/>
                  </a:lnTo>
                  <a:lnTo>
                    <a:pt x="437" y="875"/>
                  </a:lnTo>
                  <a:lnTo>
                    <a:pt x="440" y="874"/>
                  </a:lnTo>
                  <a:lnTo>
                    <a:pt x="443" y="872"/>
                  </a:lnTo>
                  <a:lnTo>
                    <a:pt x="448" y="865"/>
                  </a:lnTo>
                  <a:lnTo>
                    <a:pt x="452" y="858"/>
                  </a:lnTo>
                  <a:lnTo>
                    <a:pt x="455" y="850"/>
                  </a:lnTo>
                  <a:lnTo>
                    <a:pt x="457" y="842"/>
                  </a:lnTo>
                  <a:lnTo>
                    <a:pt x="457" y="832"/>
                  </a:lnTo>
                  <a:lnTo>
                    <a:pt x="457" y="824"/>
                  </a:lnTo>
                  <a:lnTo>
                    <a:pt x="455" y="816"/>
                  </a:lnTo>
                  <a:lnTo>
                    <a:pt x="452" y="810"/>
                  </a:lnTo>
                  <a:lnTo>
                    <a:pt x="450" y="807"/>
                  </a:lnTo>
                  <a:lnTo>
                    <a:pt x="447" y="805"/>
                  </a:lnTo>
                  <a:lnTo>
                    <a:pt x="444" y="803"/>
                  </a:lnTo>
                  <a:lnTo>
                    <a:pt x="441" y="803"/>
                  </a:lnTo>
                  <a:lnTo>
                    <a:pt x="436" y="803"/>
                  </a:lnTo>
                  <a:lnTo>
                    <a:pt x="432" y="804"/>
                  </a:lnTo>
                  <a:lnTo>
                    <a:pt x="428" y="805"/>
                  </a:lnTo>
                  <a:lnTo>
                    <a:pt x="423" y="807"/>
                  </a:lnTo>
                  <a:lnTo>
                    <a:pt x="418" y="812"/>
                  </a:lnTo>
                  <a:lnTo>
                    <a:pt x="411" y="816"/>
                  </a:lnTo>
                  <a:lnTo>
                    <a:pt x="405" y="822"/>
                  </a:lnTo>
                  <a:lnTo>
                    <a:pt x="399" y="828"/>
                  </a:lnTo>
                  <a:lnTo>
                    <a:pt x="372" y="841"/>
                  </a:lnTo>
                  <a:lnTo>
                    <a:pt x="349" y="851"/>
                  </a:lnTo>
                  <a:lnTo>
                    <a:pt x="328" y="859"/>
                  </a:lnTo>
                  <a:lnTo>
                    <a:pt x="310" y="864"/>
                  </a:lnTo>
                  <a:lnTo>
                    <a:pt x="293" y="869"/>
                  </a:lnTo>
                  <a:lnTo>
                    <a:pt x="280" y="871"/>
                  </a:lnTo>
                  <a:lnTo>
                    <a:pt x="268" y="871"/>
                  </a:lnTo>
                  <a:lnTo>
                    <a:pt x="259" y="869"/>
                  </a:lnTo>
                  <a:lnTo>
                    <a:pt x="251" y="865"/>
                  </a:lnTo>
                  <a:lnTo>
                    <a:pt x="246" y="860"/>
                  </a:lnTo>
                  <a:lnTo>
                    <a:pt x="240" y="854"/>
                  </a:lnTo>
                  <a:lnTo>
                    <a:pt x="237" y="848"/>
                  </a:lnTo>
                  <a:lnTo>
                    <a:pt x="235" y="840"/>
                  </a:lnTo>
                  <a:lnTo>
                    <a:pt x="234" y="830"/>
                  </a:lnTo>
                  <a:lnTo>
                    <a:pt x="234" y="821"/>
                  </a:lnTo>
                  <a:lnTo>
                    <a:pt x="234" y="811"/>
                  </a:lnTo>
                  <a:lnTo>
                    <a:pt x="241" y="767"/>
                  </a:lnTo>
                  <a:lnTo>
                    <a:pt x="250" y="724"/>
                  </a:lnTo>
                  <a:lnTo>
                    <a:pt x="250" y="714"/>
                  </a:lnTo>
                  <a:lnTo>
                    <a:pt x="251" y="706"/>
                  </a:lnTo>
                  <a:lnTo>
                    <a:pt x="250" y="698"/>
                  </a:lnTo>
                  <a:lnTo>
                    <a:pt x="248" y="691"/>
                  </a:lnTo>
                  <a:lnTo>
                    <a:pt x="246" y="686"/>
                  </a:lnTo>
                  <a:lnTo>
                    <a:pt x="241" y="681"/>
                  </a:lnTo>
                  <a:lnTo>
                    <a:pt x="236" y="679"/>
                  </a:lnTo>
                  <a:lnTo>
                    <a:pt x="229" y="677"/>
                  </a:lnTo>
                  <a:lnTo>
                    <a:pt x="225" y="682"/>
                  </a:lnTo>
                  <a:lnTo>
                    <a:pt x="220" y="688"/>
                  </a:lnTo>
                  <a:lnTo>
                    <a:pt x="215" y="696"/>
                  </a:lnTo>
                  <a:lnTo>
                    <a:pt x="211" y="704"/>
                  </a:lnTo>
                  <a:lnTo>
                    <a:pt x="203" y="724"/>
                  </a:lnTo>
                  <a:lnTo>
                    <a:pt x="193" y="745"/>
                  </a:lnTo>
                  <a:lnTo>
                    <a:pt x="174" y="794"/>
                  </a:lnTo>
                  <a:lnTo>
                    <a:pt x="152" y="844"/>
                  </a:lnTo>
                  <a:lnTo>
                    <a:pt x="145" y="855"/>
                  </a:lnTo>
                  <a:lnTo>
                    <a:pt x="139" y="867"/>
                  </a:lnTo>
                  <a:lnTo>
                    <a:pt x="133" y="877"/>
                  </a:lnTo>
                  <a:lnTo>
                    <a:pt x="126" y="887"/>
                  </a:lnTo>
                  <a:lnTo>
                    <a:pt x="118" y="897"/>
                  </a:lnTo>
                  <a:lnTo>
                    <a:pt x="111" y="905"/>
                  </a:lnTo>
                  <a:lnTo>
                    <a:pt x="104" y="912"/>
                  </a:lnTo>
                  <a:lnTo>
                    <a:pt x="95" y="918"/>
                  </a:lnTo>
                  <a:lnTo>
                    <a:pt x="86" y="923"/>
                  </a:lnTo>
                  <a:lnTo>
                    <a:pt x="78" y="927"/>
                  </a:lnTo>
                  <a:lnTo>
                    <a:pt x="68" y="929"/>
                  </a:lnTo>
                  <a:lnTo>
                    <a:pt x="58" y="930"/>
                  </a:lnTo>
                  <a:lnTo>
                    <a:pt x="48" y="929"/>
                  </a:lnTo>
                  <a:lnTo>
                    <a:pt x="37" y="927"/>
                  </a:lnTo>
                  <a:lnTo>
                    <a:pt x="26" y="921"/>
                  </a:lnTo>
                  <a:lnTo>
                    <a:pt x="15" y="915"/>
                  </a:lnTo>
                  <a:lnTo>
                    <a:pt x="11" y="910"/>
                  </a:lnTo>
                  <a:lnTo>
                    <a:pt x="8" y="903"/>
                  </a:lnTo>
                  <a:lnTo>
                    <a:pt x="6" y="894"/>
                  </a:lnTo>
                  <a:lnTo>
                    <a:pt x="4" y="883"/>
                  </a:lnTo>
                  <a:lnTo>
                    <a:pt x="2" y="871"/>
                  </a:lnTo>
                  <a:lnTo>
                    <a:pt x="1" y="857"/>
                  </a:lnTo>
                  <a:lnTo>
                    <a:pt x="0" y="842"/>
                  </a:lnTo>
                  <a:lnTo>
                    <a:pt x="0" y="825"/>
                  </a:lnTo>
                  <a:lnTo>
                    <a:pt x="1" y="790"/>
                  </a:lnTo>
                  <a:lnTo>
                    <a:pt x="4" y="751"/>
                  </a:lnTo>
                  <a:lnTo>
                    <a:pt x="8" y="708"/>
                  </a:lnTo>
                  <a:lnTo>
                    <a:pt x="13" y="666"/>
                  </a:lnTo>
                  <a:lnTo>
                    <a:pt x="18" y="622"/>
                  </a:lnTo>
                  <a:lnTo>
                    <a:pt x="25" y="580"/>
                  </a:lnTo>
                  <a:lnTo>
                    <a:pt x="33" y="539"/>
                  </a:lnTo>
                  <a:lnTo>
                    <a:pt x="41" y="502"/>
                  </a:lnTo>
                  <a:lnTo>
                    <a:pt x="49" y="468"/>
                  </a:lnTo>
                  <a:lnTo>
                    <a:pt x="59" y="439"/>
                  </a:lnTo>
                  <a:lnTo>
                    <a:pt x="63" y="426"/>
                  </a:lnTo>
                  <a:lnTo>
                    <a:pt x="68" y="416"/>
                  </a:lnTo>
                  <a:lnTo>
                    <a:pt x="72" y="408"/>
                  </a:lnTo>
                  <a:lnTo>
                    <a:pt x="77" y="400"/>
                  </a:lnTo>
                  <a:lnTo>
                    <a:pt x="79" y="392"/>
                  </a:lnTo>
                  <a:lnTo>
                    <a:pt x="82" y="386"/>
                  </a:lnTo>
                  <a:lnTo>
                    <a:pt x="85" y="382"/>
                  </a:lnTo>
                  <a:lnTo>
                    <a:pt x="88" y="378"/>
                  </a:lnTo>
                  <a:lnTo>
                    <a:pt x="91" y="377"/>
                  </a:lnTo>
                  <a:lnTo>
                    <a:pt x="94" y="376"/>
                  </a:lnTo>
                  <a:lnTo>
                    <a:pt x="97" y="377"/>
                  </a:lnTo>
                  <a:lnTo>
                    <a:pt x="102" y="379"/>
                  </a:lnTo>
                  <a:lnTo>
                    <a:pt x="105" y="382"/>
                  </a:lnTo>
                  <a:lnTo>
                    <a:pt x="108" y="386"/>
                  </a:lnTo>
                  <a:lnTo>
                    <a:pt x="112" y="391"/>
                  </a:lnTo>
                  <a:lnTo>
                    <a:pt x="115" y="397"/>
                  </a:lnTo>
                  <a:lnTo>
                    <a:pt x="121" y="411"/>
                  </a:lnTo>
                  <a:lnTo>
                    <a:pt x="127" y="427"/>
                  </a:lnTo>
                  <a:lnTo>
                    <a:pt x="132" y="446"/>
                  </a:lnTo>
                  <a:lnTo>
                    <a:pt x="136" y="466"/>
                  </a:lnTo>
                  <a:lnTo>
                    <a:pt x="138" y="486"/>
                  </a:lnTo>
                  <a:lnTo>
                    <a:pt x="139" y="506"/>
                  </a:lnTo>
                  <a:lnTo>
                    <a:pt x="139" y="515"/>
                  </a:lnTo>
                  <a:lnTo>
                    <a:pt x="138" y="525"/>
                  </a:lnTo>
                  <a:lnTo>
                    <a:pt x="137" y="534"/>
                  </a:lnTo>
                  <a:lnTo>
                    <a:pt x="135" y="542"/>
                  </a:lnTo>
                  <a:lnTo>
                    <a:pt x="133" y="550"/>
                  </a:lnTo>
                  <a:lnTo>
                    <a:pt x="130" y="557"/>
                  </a:lnTo>
                  <a:lnTo>
                    <a:pt x="127" y="564"/>
                  </a:lnTo>
                  <a:lnTo>
                    <a:pt x="122" y="569"/>
                  </a:lnTo>
                  <a:lnTo>
                    <a:pt x="118" y="580"/>
                  </a:lnTo>
                  <a:lnTo>
                    <a:pt x="116" y="589"/>
                  </a:lnTo>
                  <a:lnTo>
                    <a:pt x="113" y="598"/>
                  </a:lnTo>
                  <a:lnTo>
                    <a:pt x="112" y="608"/>
                  </a:lnTo>
                  <a:lnTo>
                    <a:pt x="110" y="627"/>
                  </a:lnTo>
                  <a:lnTo>
                    <a:pt x="108" y="649"/>
                  </a:lnTo>
                  <a:lnTo>
                    <a:pt x="102" y="674"/>
                  </a:lnTo>
                  <a:lnTo>
                    <a:pt x="96" y="696"/>
                  </a:lnTo>
                  <a:lnTo>
                    <a:pt x="92" y="715"/>
                  </a:lnTo>
                  <a:lnTo>
                    <a:pt x="89" y="731"/>
                  </a:lnTo>
                  <a:lnTo>
                    <a:pt x="87" y="744"/>
                  </a:lnTo>
                  <a:lnTo>
                    <a:pt x="86" y="756"/>
                  </a:lnTo>
                  <a:lnTo>
                    <a:pt x="86" y="765"/>
                  </a:lnTo>
                  <a:lnTo>
                    <a:pt x="88" y="771"/>
                  </a:lnTo>
                  <a:lnTo>
                    <a:pt x="89" y="775"/>
                  </a:lnTo>
                  <a:lnTo>
                    <a:pt x="92" y="778"/>
                  </a:lnTo>
                  <a:lnTo>
                    <a:pt x="95" y="778"/>
                  </a:lnTo>
                  <a:lnTo>
                    <a:pt x="99" y="777"/>
                  </a:lnTo>
                  <a:lnTo>
                    <a:pt x="104" y="774"/>
                  </a:lnTo>
                  <a:lnTo>
                    <a:pt x="108" y="770"/>
                  </a:lnTo>
                  <a:lnTo>
                    <a:pt x="114" y="765"/>
                  </a:lnTo>
                  <a:lnTo>
                    <a:pt x="119" y="758"/>
                  </a:lnTo>
                  <a:lnTo>
                    <a:pt x="132" y="741"/>
                  </a:lnTo>
                  <a:lnTo>
                    <a:pt x="144" y="722"/>
                  </a:lnTo>
                  <a:lnTo>
                    <a:pt x="157" y="700"/>
                  </a:lnTo>
                  <a:lnTo>
                    <a:pt x="169" y="677"/>
                  </a:lnTo>
                  <a:lnTo>
                    <a:pt x="180" y="654"/>
                  </a:lnTo>
                  <a:lnTo>
                    <a:pt x="190" y="631"/>
                  </a:lnTo>
                  <a:lnTo>
                    <a:pt x="198" y="612"/>
                  </a:lnTo>
                  <a:lnTo>
                    <a:pt x="203" y="595"/>
                  </a:lnTo>
                  <a:lnTo>
                    <a:pt x="210" y="584"/>
                  </a:lnTo>
                  <a:lnTo>
                    <a:pt x="216" y="569"/>
                  </a:lnTo>
                  <a:lnTo>
                    <a:pt x="223" y="555"/>
                  </a:lnTo>
                  <a:lnTo>
                    <a:pt x="228" y="538"/>
                  </a:lnTo>
                  <a:lnTo>
                    <a:pt x="233" y="524"/>
                  </a:lnTo>
                  <a:lnTo>
                    <a:pt x="239" y="509"/>
                  </a:lnTo>
                  <a:lnTo>
                    <a:pt x="242" y="503"/>
                  </a:lnTo>
                  <a:lnTo>
                    <a:pt x="247" y="498"/>
                  </a:lnTo>
                  <a:lnTo>
                    <a:pt x="250" y="493"/>
                  </a:lnTo>
                  <a:lnTo>
                    <a:pt x="254" y="488"/>
                  </a:lnTo>
                  <a:lnTo>
                    <a:pt x="258" y="477"/>
                  </a:lnTo>
                  <a:lnTo>
                    <a:pt x="263" y="467"/>
                  </a:lnTo>
                  <a:lnTo>
                    <a:pt x="268" y="457"/>
                  </a:lnTo>
                  <a:lnTo>
                    <a:pt x="275" y="448"/>
                  </a:lnTo>
                  <a:lnTo>
                    <a:pt x="280" y="440"/>
                  </a:lnTo>
                  <a:lnTo>
                    <a:pt x="287" y="432"/>
                  </a:lnTo>
                  <a:lnTo>
                    <a:pt x="293" y="424"/>
                  </a:lnTo>
                  <a:lnTo>
                    <a:pt x="301" y="417"/>
                  </a:lnTo>
                  <a:lnTo>
                    <a:pt x="309" y="411"/>
                  </a:lnTo>
                  <a:lnTo>
                    <a:pt x="316" y="406"/>
                  </a:lnTo>
                  <a:lnTo>
                    <a:pt x="325" y="400"/>
                  </a:lnTo>
                  <a:lnTo>
                    <a:pt x="334" y="395"/>
                  </a:lnTo>
                  <a:lnTo>
                    <a:pt x="353" y="387"/>
                  </a:lnTo>
                  <a:lnTo>
                    <a:pt x="373" y="381"/>
                  </a:lnTo>
                  <a:lnTo>
                    <a:pt x="395" y="376"/>
                  </a:lnTo>
                  <a:lnTo>
                    <a:pt x="418" y="372"/>
                  </a:lnTo>
                  <a:lnTo>
                    <a:pt x="442" y="369"/>
                  </a:lnTo>
                  <a:lnTo>
                    <a:pt x="467" y="367"/>
                  </a:lnTo>
                  <a:lnTo>
                    <a:pt x="522" y="365"/>
                  </a:lnTo>
                  <a:lnTo>
                    <a:pt x="581" y="365"/>
                  </a:lnTo>
                  <a:lnTo>
                    <a:pt x="586" y="368"/>
                  </a:lnTo>
                  <a:lnTo>
                    <a:pt x="589" y="372"/>
                  </a:lnTo>
                  <a:lnTo>
                    <a:pt x="592" y="377"/>
                  </a:lnTo>
                  <a:lnTo>
                    <a:pt x="595" y="382"/>
                  </a:lnTo>
                  <a:lnTo>
                    <a:pt x="599" y="392"/>
                  </a:lnTo>
                  <a:lnTo>
                    <a:pt x="603" y="405"/>
                  </a:lnTo>
                  <a:lnTo>
                    <a:pt x="608" y="430"/>
                  </a:lnTo>
                  <a:lnTo>
                    <a:pt x="613" y="457"/>
                  </a:lnTo>
                  <a:lnTo>
                    <a:pt x="615" y="470"/>
                  </a:lnTo>
                  <a:lnTo>
                    <a:pt x="619" y="480"/>
                  </a:lnTo>
                  <a:lnTo>
                    <a:pt x="623" y="491"/>
                  </a:lnTo>
                  <a:lnTo>
                    <a:pt x="628" y="498"/>
                  </a:lnTo>
                  <a:lnTo>
                    <a:pt x="631" y="501"/>
                  </a:lnTo>
                  <a:lnTo>
                    <a:pt x="635" y="504"/>
                  </a:lnTo>
                  <a:lnTo>
                    <a:pt x="639" y="505"/>
                  </a:lnTo>
                  <a:lnTo>
                    <a:pt x="644" y="506"/>
                  </a:lnTo>
                  <a:lnTo>
                    <a:pt x="648" y="507"/>
                  </a:lnTo>
                  <a:lnTo>
                    <a:pt x="654" y="506"/>
                  </a:lnTo>
                  <a:lnTo>
                    <a:pt x="661" y="505"/>
                  </a:lnTo>
                  <a:lnTo>
                    <a:pt x="667" y="503"/>
                  </a:lnTo>
                  <a:lnTo>
                    <a:pt x="675" y="507"/>
                  </a:lnTo>
                  <a:lnTo>
                    <a:pt x="681" y="514"/>
                  </a:lnTo>
                  <a:lnTo>
                    <a:pt x="688" y="522"/>
                  </a:lnTo>
                  <a:lnTo>
                    <a:pt x="692" y="531"/>
                  </a:lnTo>
                  <a:lnTo>
                    <a:pt x="695" y="541"/>
                  </a:lnTo>
                  <a:lnTo>
                    <a:pt x="696" y="551"/>
                  </a:lnTo>
                  <a:lnTo>
                    <a:pt x="696" y="561"/>
                  </a:lnTo>
                  <a:lnTo>
                    <a:pt x="694" y="570"/>
                  </a:lnTo>
                  <a:lnTo>
                    <a:pt x="680" y="579"/>
                  </a:lnTo>
                  <a:lnTo>
                    <a:pt x="660" y="593"/>
                  </a:lnTo>
                  <a:lnTo>
                    <a:pt x="649" y="601"/>
                  </a:lnTo>
                  <a:lnTo>
                    <a:pt x="640" y="610"/>
                  </a:lnTo>
                  <a:lnTo>
                    <a:pt x="634" y="617"/>
                  </a:lnTo>
                  <a:lnTo>
                    <a:pt x="629" y="621"/>
                  </a:lnTo>
                  <a:lnTo>
                    <a:pt x="628" y="637"/>
                  </a:lnTo>
                  <a:lnTo>
                    <a:pt x="625" y="657"/>
                  </a:lnTo>
                  <a:lnTo>
                    <a:pt x="621" y="682"/>
                  </a:lnTo>
                  <a:lnTo>
                    <a:pt x="616" y="711"/>
                  </a:lnTo>
                  <a:lnTo>
                    <a:pt x="610" y="742"/>
                  </a:lnTo>
                  <a:lnTo>
                    <a:pt x="601" y="774"/>
                  </a:lnTo>
                  <a:lnTo>
                    <a:pt x="592" y="806"/>
                  </a:lnTo>
                  <a:lnTo>
                    <a:pt x="581" y="838"/>
                  </a:lnTo>
                  <a:lnTo>
                    <a:pt x="575" y="853"/>
                  </a:lnTo>
                  <a:lnTo>
                    <a:pt x="569" y="868"/>
                  </a:lnTo>
                  <a:lnTo>
                    <a:pt x="563" y="881"/>
                  </a:lnTo>
                  <a:lnTo>
                    <a:pt x="555" y="893"/>
                  </a:lnTo>
                  <a:lnTo>
                    <a:pt x="548" y="905"/>
                  </a:lnTo>
                  <a:lnTo>
                    <a:pt x="541" y="915"/>
                  </a:lnTo>
                  <a:lnTo>
                    <a:pt x="532" y="925"/>
                  </a:lnTo>
                  <a:lnTo>
                    <a:pt x="524" y="932"/>
                  </a:lnTo>
                  <a:lnTo>
                    <a:pt x="515" y="938"/>
                  </a:lnTo>
                  <a:lnTo>
                    <a:pt x="505" y="942"/>
                  </a:lnTo>
                  <a:lnTo>
                    <a:pt x="496" y="945"/>
                  </a:lnTo>
                  <a:lnTo>
                    <a:pt x="486" y="945"/>
                  </a:lnTo>
                  <a:lnTo>
                    <a:pt x="476" y="943"/>
                  </a:lnTo>
                  <a:lnTo>
                    <a:pt x="465" y="939"/>
                  </a:lnTo>
                  <a:lnTo>
                    <a:pt x="453" y="933"/>
                  </a:lnTo>
                  <a:lnTo>
                    <a:pt x="442" y="923"/>
                  </a:lnTo>
                  <a:lnTo>
                    <a:pt x="438" y="909"/>
                  </a:lnTo>
                  <a:lnTo>
                    <a:pt x="436" y="898"/>
                  </a:lnTo>
                  <a:lnTo>
                    <a:pt x="434" y="886"/>
                  </a:lnTo>
                  <a:lnTo>
                    <a:pt x="430" y="876"/>
                  </a:lnTo>
                  <a:close/>
                  <a:moveTo>
                    <a:pt x="429" y="874"/>
                  </a:moveTo>
                  <a:lnTo>
                    <a:pt x="423" y="871"/>
                  </a:lnTo>
                  <a:lnTo>
                    <a:pt x="421" y="869"/>
                  </a:lnTo>
                  <a:lnTo>
                    <a:pt x="421" y="868"/>
                  </a:lnTo>
                  <a:lnTo>
                    <a:pt x="423" y="865"/>
                  </a:lnTo>
                  <a:lnTo>
                    <a:pt x="428" y="864"/>
                  </a:lnTo>
                  <a:lnTo>
                    <a:pt x="433" y="862"/>
                  </a:lnTo>
                  <a:lnTo>
                    <a:pt x="431" y="868"/>
                  </a:lnTo>
                  <a:lnTo>
                    <a:pt x="429" y="874"/>
                  </a:lnTo>
                  <a:close/>
                  <a:moveTo>
                    <a:pt x="324" y="794"/>
                  </a:moveTo>
                  <a:lnTo>
                    <a:pt x="321" y="791"/>
                  </a:lnTo>
                  <a:lnTo>
                    <a:pt x="317" y="788"/>
                  </a:lnTo>
                  <a:lnTo>
                    <a:pt x="314" y="783"/>
                  </a:lnTo>
                  <a:lnTo>
                    <a:pt x="312" y="778"/>
                  </a:lnTo>
                  <a:lnTo>
                    <a:pt x="309" y="768"/>
                  </a:lnTo>
                  <a:lnTo>
                    <a:pt x="308" y="756"/>
                  </a:lnTo>
                  <a:lnTo>
                    <a:pt x="308" y="743"/>
                  </a:lnTo>
                  <a:lnTo>
                    <a:pt x="310" y="731"/>
                  </a:lnTo>
                  <a:lnTo>
                    <a:pt x="312" y="717"/>
                  </a:lnTo>
                  <a:lnTo>
                    <a:pt x="316" y="705"/>
                  </a:lnTo>
                  <a:lnTo>
                    <a:pt x="322" y="694"/>
                  </a:lnTo>
                  <a:lnTo>
                    <a:pt x="328" y="683"/>
                  </a:lnTo>
                  <a:lnTo>
                    <a:pt x="335" y="674"/>
                  </a:lnTo>
                  <a:lnTo>
                    <a:pt x="343" y="667"/>
                  </a:lnTo>
                  <a:lnTo>
                    <a:pt x="347" y="664"/>
                  </a:lnTo>
                  <a:lnTo>
                    <a:pt x="351" y="661"/>
                  </a:lnTo>
                  <a:lnTo>
                    <a:pt x="356" y="660"/>
                  </a:lnTo>
                  <a:lnTo>
                    <a:pt x="360" y="659"/>
                  </a:lnTo>
                  <a:lnTo>
                    <a:pt x="364" y="659"/>
                  </a:lnTo>
                  <a:lnTo>
                    <a:pt x="370" y="660"/>
                  </a:lnTo>
                  <a:lnTo>
                    <a:pt x="375" y="661"/>
                  </a:lnTo>
                  <a:lnTo>
                    <a:pt x="380" y="664"/>
                  </a:lnTo>
                  <a:lnTo>
                    <a:pt x="382" y="683"/>
                  </a:lnTo>
                  <a:lnTo>
                    <a:pt x="386" y="699"/>
                  </a:lnTo>
                  <a:lnTo>
                    <a:pt x="388" y="704"/>
                  </a:lnTo>
                  <a:lnTo>
                    <a:pt x="390" y="709"/>
                  </a:lnTo>
                  <a:lnTo>
                    <a:pt x="394" y="713"/>
                  </a:lnTo>
                  <a:lnTo>
                    <a:pt x="397" y="716"/>
                  </a:lnTo>
                  <a:lnTo>
                    <a:pt x="400" y="718"/>
                  </a:lnTo>
                  <a:lnTo>
                    <a:pt x="403" y="720"/>
                  </a:lnTo>
                  <a:lnTo>
                    <a:pt x="406" y="720"/>
                  </a:lnTo>
                  <a:lnTo>
                    <a:pt x="409" y="720"/>
                  </a:lnTo>
                  <a:lnTo>
                    <a:pt x="413" y="719"/>
                  </a:lnTo>
                  <a:lnTo>
                    <a:pt x="417" y="718"/>
                  </a:lnTo>
                  <a:lnTo>
                    <a:pt x="421" y="715"/>
                  </a:lnTo>
                  <a:lnTo>
                    <a:pt x="424" y="713"/>
                  </a:lnTo>
                  <a:lnTo>
                    <a:pt x="431" y="706"/>
                  </a:lnTo>
                  <a:lnTo>
                    <a:pt x="440" y="697"/>
                  </a:lnTo>
                  <a:lnTo>
                    <a:pt x="447" y="685"/>
                  </a:lnTo>
                  <a:lnTo>
                    <a:pt x="453" y="673"/>
                  </a:lnTo>
                  <a:lnTo>
                    <a:pt x="460" y="659"/>
                  </a:lnTo>
                  <a:lnTo>
                    <a:pt x="467" y="646"/>
                  </a:lnTo>
                  <a:lnTo>
                    <a:pt x="472" y="631"/>
                  </a:lnTo>
                  <a:lnTo>
                    <a:pt x="477" y="616"/>
                  </a:lnTo>
                  <a:lnTo>
                    <a:pt x="484" y="609"/>
                  </a:lnTo>
                  <a:lnTo>
                    <a:pt x="493" y="602"/>
                  </a:lnTo>
                  <a:lnTo>
                    <a:pt x="497" y="600"/>
                  </a:lnTo>
                  <a:lnTo>
                    <a:pt x="502" y="599"/>
                  </a:lnTo>
                  <a:lnTo>
                    <a:pt x="507" y="598"/>
                  </a:lnTo>
                  <a:lnTo>
                    <a:pt x="513" y="599"/>
                  </a:lnTo>
                  <a:lnTo>
                    <a:pt x="514" y="610"/>
                  </a:lnTo>
                  <a:lnTo>
                    <a:pt x="514" y="619"/>
                  </a:lnTo>
                  <a:lnTo>
                    <a:pt x="513" y="629"/>
                  </a:lnTo>
                  <a:lnTo>
                    <a:pt x="511" y="638"/>
                  </a:lnTo>
                  <a:lnTo>
                    <a:pt x="509" y="647"/>
                  </a:lnTo>
                  <a:lnTo>
                    <a:pt x="507" y="656"/>
                  </a:lnTo>
                  <a:lnTo>
                    <a:pt x="504" y="665"/>
                  </a:lnTo>
                  <a:lnTo>
                    <a:pt x="501" y="673"/>
                  </a:lnTo>
                  <a:lnTo>
                    <a:pt x="492" y="689"/>
                  </a:lnTo>
                  <a:lnTo>
                    <a:pt x="482" y="704"/>
                  </a:lnTo>
                  <a:lnTo>
                    <a:pt x="470" y="718"/>
                  </a:lnTo>
                  <a:lnTo>
                    <a:pt x="457" y="731"/>
                  </a:lnTo>
                  <a:lnTo>
                    <a:pt x="443" y="743"/>
                  </a:lnTo>
                  <a:lnTo>
                    <a:pt x="427" y="754"/>
                  </a:lnTo>
                  <a:lnTo>
                    <a:pt x="410" y="764"/>
                  </a:lnTo>
                  <a:lnTo>
                    <a:pt x="394" y="772"/>
                  </a:lnTo>
                  <a:lnTo>
                    <a:pt x="377" y="780"/>
                  </a:lnTo>
                  <a:lnTo>
                    <a:pt x="359" y="786"/>
                  </a:lnTo>
                  <a:lnTo>
                    <a:pt x="341" y="791"/>
                  </a:lnTo>
                  <a:lnTo>
                    <a:pt x="324" y="794"/>
                  </a:lnTo>
                  <a:close/>
                  <a:moveTo>
                    <a:pt x="380" y="559"/>
                  </a:moveTo>
                  <a:lnTo>
                    <a:pt x="376" y="558"/>
                  </a:lnTo>
                  <a:lnTo>
                    <a:pt x="370" y="556"/>
                  </a:lnTo>
                  <a:lnTo>
                    <a:pt x="365" y="555"/>
                  </a:lnTo>
                  <a:lnTo>
                    <a:pt x="363" y="552"/>
                  </a:lnTo>
                  <a:lnTo>
                    <a:pt x="361" y="550"/>
                  </a:lnTo>
                  <a:lnTo>
                    <a:pt x="361" y="545"/>
                  </a:lnTo>
                  <a:lnTo>
                    <a:pt x="364" y="536"/>
                  </a:lnTo>
                  <a:lnTo>
                    <a:pt x="369" y="527"/>
                  </a:lnTo>
                  <a:lnTo>
                    <a:pt x="374" y="519"/>
                  </a:lnTo>
                  <a:lnTo>
                    <a:pt x="379" y="512"/>
                  </a:lnTo>
                  <a:lnTo>
                    <a:pt x="384" y="507"/>
                  </a:lnTo>
                  <a:lnTo>
                    <a:pt x="389" y="504"/>
                  </a:lnTo>
                  <a:lnTo>
                    <a:pt x="392" y="503"/>
                  </a:lnTo>
                  <a:lnTo>
                    <a:pt x="393" y="503"/>
                  </a:lnTo>
                  <a:lnTo>
                    <a:pt x="395" y="503"/>
                  </a:lnTo>
                  <a:lnTo>
                    <a:pt x="396" y="504"/>
                  </a:lnTo>
                  <a:lnTo>
                    <a:pt x="397" y="509"/>
                  </a:lnTo>
                  <a:lnTo>
                    <a:pt x="399" y="516"/>
                  </a:lnTo>
                  <a:lnTo>
                    <a:pt x="400" y="526"/>
                  </a:lnTo>
                  <a:lnTo>
                    <a:pt x="400" y="535"/>
                  </a:lnTo>
                  <a:lnTo>
                    <a:pt x="400" y="540"/>
                  </a:lnTo>
                  <a:lnTo>
                    <a:pt x="399" y="544"/>
                  </a:lnTo>
                  <a:lnTo>
                    <a:pt x="398" y="549"/>
                  </a:lnTo>
                  <a:lnTo>
                    <a:pt x="396" y="552"/>
                  </a:lnTo>
                  <a:lnTo>
                    <a:pt x="393" y="555"/>
                  </a:lnTo>
                  <a:lnTo>
                    <a:pt x="389" y="557"/>
                  </a:lnTo>
                  <a:lnTo>
                    <a:pt x="385" y="558"/>
                  </a:lnTo>
                  <a:lnTo>
                    <a:pt x="380" y="559"/>
                  </a:lnTo>
                  <a:close/>
                  <a:moveTo>
                    <a:pt x="490" y="543"/>
                  </a:moveTo>
                  <a:lnTo>
                    <a:pt x="487" y="539"/>
                  </a:lnTo>
                  <a:lnTo>
                    <a:pt x="484" y="531"/>
                  </a:lnTo>
                  <a:lnTo>
                    <a:pt x="480" y="519"/>
                  </a:lnTo>
                  <a:lnTo>
                    <a:pt x="477" y="504"/>
                  </a:lnTo>
                  <a:lnTo>
                    <a:pt x="470" y="476"/>
                  </a:lnTo>
                  <a:lnTo>
                    <a:pt x="465" y="455"/>
                  </a:lnTo>
                  <a:lnTo>
                    <a:pt x="462" y="452"/>
                  </a:lnTo>
                  <a:lnTo>
                    <a:pt x="461" y="448"/>
                  </a:lnTo>
                  <a:lnTo>
                    <a:pt x="462" y="444"/>
                  </a:lnTo>
                  <a:lnTo>
                    <a:pt x="463" y="441"/>
                  </a:lnTo>
                  <a:lnTo>
                    <a:pt x="466" y="438"/>
                  </a:lnTo>
                  <a:lnTo>
                    <a:pt x="470" y="434"/>
                  </a:lnTo>
                  <a:lnTo>
                    <a:pt x="474" y="430"/>
                  </a:lnTo>
                  <a:lnTo>
                    <a:pt x="479" y="427"/>
                  </a:lnTo>
                  <a:lnTo>
                    <a:pt x="490" y="423"/>
                  </a:lnTo>
                  <a:lnTo>
                    <a:pt x="503" y="419"/>
                  </a:lnTo>
                  <a:lnTo>
                    <a:pt x="517" y="417"/>
                  </a:lnTo>
                  <a:lnTo>
                    <a:pt x="530" y="417"/>
                  </a:lnTo>
                  <a:lnTo>
                    <a:pt x="537" y="418"/>
                  </a:lnTo>
                  <a:lnTo>
                    <a:pt x="543" y="419"/>
                  </a:lnTo>
                  <a:lnTo>
                    <a:pt x="548" y="421"/>
                  </a:lnTo>
                  <a:lnTo>
                    <a:pt x="554" y="424"/>
                  </a:lnTo>
                  <a:lnTo>
                    <a:pt x="558" y="427"/>
                  </a:lnTo>
                  <a:lnTo>
                    <a:pt x="563" y="432"/>
                  </a:lnTo>
                  <a:lnTo>
                    <a:pt x="566" y="436"/>
                  </a:lnTo>
                  <a:lnTo>
                    <a:pt x="568" y="442"/>
                  </a:lnTo>
                  <a:lnTo>
                    <a:pt x="570" y="448"/>
                  </a:lnTo>
                  <a:lnTo>
                    <a:pt x="570" y="455"/>
                  </a:lnTo>
                  <a:lnTo>
                    <a:pt x="569" y="464"/>
                  </a:lnTo>
                  <a:lnTo>
                    <a:pt x="567" y="473"/>
                  </a:lnTo>
                  <a:lnTo>
                    <a:pt x="564" y="483"/>
                  </a:lnTo>
                  <a:lnTo>
                    <a:pt x="558" y="494"/>
                  </a:lnTo>
                  <a:lnTo>
                    <a:pt x="552" y="506"/>
                  </a:lnTo>
                  <a:lnTo>
                    <a:pt x="544" y="520"/>
                  </a:lnTo>
                  <a:lnTo>
                    <a:pt x="528" y="529"/>
                  </a:lnTo>
                  <a:lnTo>
                    <a:pt x="518" y="535"/>
                  </a:lnTo>
                  <a:lnTo>
                    <a:pt x="513" y="538"/>
                  </a:lnTo>
                  <a:lnTo>
                    <a:pt x="507" y="540"/>
                  </a:lnTo>
                  <a:lnTo>
                    <a:pt x="499" y="542"/>
                  </a:lnTo>
                  <a:lnTo>
                    <a:pt x="490" y="543"/>
                  </a:lnTo>
                  <a:close/>
                  <a:moveTo>
                    <a:pt x="261" y="413"/>
                  </a:moveTo>
                  <a:lnTo>
                    <a:pt x="238" y="406"/>
                  </a:lnTo>
                  <a:lnTo>
                    <a:pt x="220" y="397"/>
                  </a:lnTo>
                  <a:lnTo>
                    <a:pt x="213" y="394"/>
                  </a:lnTo>
                  <a:lnTo>
                    <a:pt x="207" y="390"/>
                  </a:lnTo>
                  <a:lnTo>
                    <a:pt x="203" y="387"/>
                  </a:lnTo>
                  <a:lnTo>
                    <a:pt x="199" y="383"/>
                  </a:lnTo>
                  <a:lnTo>
                    <a:pt x="195" y="380"/>
                  </a:lnTo>
                  <a:lnTo>
                    <a:pt x="193" y="376"/>
                  </a:lnTo>
                  <a:lnTo>
                    <a:pt x="191" y="372"/>
                  </a:lnTo>
                  <a:lnTo>
                    <a:pt x="191" y="368"/>
                  </a:lnTo>
                  <a:lnTo>
                    <a:pt x="191" y="365"/>
                  </a:lnTo>
                  <a:lnTo>
                    <a:pt x="191" y="361"/>
                  </a:lnTo>
                  <a:lnTo>
                    <a:pt x="193" y="357"/>
                  </a:lnTo>
                  <a:lnTo>
                    <a:pt x="194" y="353"/>
                  </a:lnTo>
                  <a:lnTo>
                    <a:pt x="206" y="336"/>
                  </a:lnTo>
                  <a:lnTo>
                    <a:pt x="222" y="316"/>
                  </a:lnTo>
                  <a:lnTo>
                    <a:pt x="229" y="304"/>
                  </a:lnTo>
                  <a:lnTo>
                    <a:pt x="236" y="292"/>
                  </a:lnTo>
                  <a:lnTo>
                    <a:pt x="242" y="278"/>
                  </a:lnTo>
                  <a:lnTo>
                    <a:pt x="248" y="263"/>
                  </a:lnTo>
                  <a:lnTo>
                    <a:pt x="263" y="237"/>
                  </a:lnTo>
                  <a:lnTo>
                    <a:pt x="280" y="209"/>
                  </a:lnTo>
                  <a:lnTo>
                    <a:pt x="297" y="178"/>
                  </a:lnTo>
                  <a:lnTo>
                    <a:pt x="313" y="146"/>
                  </a:lnTo>
                  <a:lnTo>
                    <a:pt x="322" y="130"/>
                  </a:lnTo>
                  <a:lnTo>
                    <a:pt x="328" y="114"/>
                  </a:lnTo>
                  <a:lnTo>
                    <a:pt x="334" y="98"/>
                  </a:lnTo>
                  <a:lnTo>
                    <a:pt x="340" y="81"/>
                  </a:lnTo>
                  <a:lnTo>
                    <a:pt x="345" y="66"/>
                  </a:lnTo>
                  <a:lnTo>
                    <a:pt x="348" y="50"/>
                  </a:lnTo>
                  <a:lnTo>
                    <a:pt x="350" y="36"/>
                  </a:lnTo>
                  <a:lnTo>
                    <a:pt x="351" y="22"/>
                  </a:lnTo>
                  <a:lnTo>
                    <a:pt x="355" y="14"/>
                  </a:lnTo>
                  <a:lnTo>
                    <a:pt x="360" y="9"/>
                  </a:lnTo>
                  <a:lnTo>
                    <a:pt x="365" y="5"/>
                  </a:lnTo>
                  <a:lnTo>
                    <a:pt x="371" y="2"/>
                  </a:lnTo>
                  <a:lnTo>
                    <a:pt x="376" y="0"/>
                  </a:lnTo>
                  <a:lnTo>
                    <a:pt x="380" y="0"/>
                  </a:lnTo>
                  <a:lnTo>
                    <a:pt x="385" y="0"/>
                  </a:lnTo>
                  <a:lnTo>
                    <a:pt x="389" y="2"/>
                  </a:lnTo>
                  <a:lnTo>
                    <a:pt x="395" y="5"/>
                  </a:lnTo>
                  <a:lnTo>
                    <a:pt x="399" y="9"/>
                  </a:lnTo>
                  <a:lnTo>
                    <a:pt x="403" y="13"/>
                  </a:lnTo>
                  <a:lnTo>
                    <a:pt x="407" y="18"/>
                  </a:lnTo>
                  <a:lnTo>
                    <a:pt x="413" y="32"/>
                  </a:lnTo>
                  <a:lnTo>
                    <a:pt x="420" y="46"/>
                  </a:lnTo>
                  <a:lnTo>
                    <a:pt x="425" y="63"/>
                  </a:lnTo>
                  <a:lnTo>
                    <a:pt x="428" y="80"/>
                  </a:lnTo>
                  <a:lnTo>
                    <a:pt x="429" y="99"/>
                  </a:lnTo>
                  <a:lnTo>
                    <a:pt x="429" y="117"/>
                  </a:lnTo>
                  <a:lnTo>
                    <a:pt x="428" y="125"/>
                  </a:lnTo>
                  <a:lnTo>
                    <a:pt x="426" y="133"/>
                  </a:lnTo>
                  <a:lnTo>
                    <a:pt x="424" y="142"/>
                  </a:lnTo>
                  <a:lnTo>
                    <a:pt x="422" y="149"/>
                  </a:lnTo>
                  <a:lnTo>
                    <a:pt x="418" y="156"/>
                  </a:lnTo>
                  <a:lnTo>
                    <a:pt x="414" y="162"/>
                  </a:lnTo>
                  <a:lnTo>
                    <a:pt x="409" y="167"/>
                  </a:lnTo>
                  <a:lnTo>
                    <a:pt x="404" y="173"/>
                  </a:lnTo>
                  <a:lnTo>
                    <a:pt x="400" y="185"/>
                  </a:lnTo>
                  <a:lnTo>
                    <a:pt x="393" y="201"/>
                  </a:lnTo>
                  <a:lnTo>
                    <a:pt x="385" y="216"/>
                  </a:lnTo>
                  <a:lnTo>
                    <a:pt x="379" y="226"/>
                  </a:lnTo>
                  <a:lnTo>
                    <a:pt x="381" y="231"/>
                  </a:lnTo>
                  <a:lnTo>
                    <a:pt x="383" y="233"/>
                  </a:lnTo>
                  <a:lnTo>
                    <a:pt x="385" y="235"/>
                  </a:lnTo>
                  <a:lnTo>
                    <a:pt x="388" y="236"/>
                  </a:lnTo>
                  <a:lnTo>
                    <a:pt x="393" y="237"/>
                  </a:lnTo>
                  <a:lnTo>
                    <a:pt x="397" y="236"/>
                  </a:lnTo>
                  <a:lnTo>
                    <a:pt x="402" y="235"/>
                  </a:lnTo>
                  <a:lnTo>
                    <a:pt x="407" y="234"/>
                  </a:lnTo>
                  <a:lnTo>
                    <a:pt x="418" y="229"/>
                  </a:lnTo>
                  <a:lnTo>
                    <a:pt x="430" y="222"/>
                  </a:lnTo>
                  <a:lnTo>
                    <a:pt x="444" y="214"/>
                  </a:lnTo>
                  <a:lnTo>
                    <a:pt x="457" y="206"/>
                  </a:lnTo>
                  <a:lnTo>
                    <a:pt x="483" y="187"/>
                  </a:lnTo>
                  <a:lnTo>
                    <a:pt x="508" y="169"/>
                  </a:lnTo>
                  <a:lnTo>
                    <a:pt x="519" y="163"/>
                  </a:lnTo>
                  <a:lnTo>
                    <a:pt x="528" y="157"/>
                  </a:lnTo>
                  <a:lnTo>
                    <a:pt x="534" y="154"/>
                  </a:lnTo>
                  <a:lnTo>
                    <a:pt x="540" y="153"/>
                  </a:lnTo>
                  <a:lnTo>
                    <a:pt x="575" y="169"/>
                  </a:lnTo>
                  <a:lnTo>
                    <a:pt x="604" y="180"/>
                  </a:lnTo>
                  <a:lnTo>
                    <a:pt x="610" y="184"/>
                  </a:lnTo>
                  <a:lnTo>
                    <a:pt x="614" y="189"/>
                  </a:lnTo>
                  <a:lnTo>
                    <a:pt x="616" y="195"/>
                  </a:lnTo>
                  <a:lnTo>
                    <a:pt x="617" y="203"/>
                  </a:lnTo>
                  <a:lnTo>
                    <a:pt x="617" y="211"/>
                  </a:lnTo>
                  <a:lnTo>
                    <a:pt x="615" y="221"/>
                  </a:lnTo>
                  <a:lnTo>
                    <a:pt x="611" y="235"/>
                  </a:lnTo>
                  <a:lnTo>
                    <a:pt x="604" y="249"/>
                  </a:lnTo>
                  <a:lnTo>
                    <a:pt x="592" y="263"/>
                  </a:lnTo>
                  <a:lnTo>
                    <a:pt x="571" y="283"/>
                  </a:lnTo>
                  <a:lnTo>
                    <a:pt x="557" y="295"/>
                  </a:lnTo>
                  <a:lnTo>
                    <a:pt x="544" y="307"/>
                  </a:lnTo>
                  <a:lnTo>
                    <a:pt x="530" y="319"/>
                  </a:lnTo>
                  <a:lnTo>
                    <a:pt x="517" y="329"/>
                  </a:lnTo>
                  <a:lnTo>
                    <a:pt x="503" y="338"/>
                  </a:lnTo>
                  <a:lnTo>
                    <a:pt x="491" y="345"/>
                  </a:lnTo>
                  <a:lnTo>
                    <a:pt x="484" y="348"/>
                  </a:lnTo>
                  <a:lnTo>
                    <a:pt x="479" y="350"/>
                  </a:lnTo>
                  <a:lnTo>
                    <a:pt x="474" y="351"/>
                  </a:lnTo>
                  <a:lnTo>
                    <a:pt x="470" y="351"/>
                  </a:lnTo>
                  <a:lnTo>
                    <a:pt x="466" y="350"/>
                  </a:lnTo>
                  <a:lnTo>
                    <a:pt x="462" y="348"/>
                  </a:lnTo>
                  <a:lnTo>
                    <a:pt x="460" y="346"/>
                  </a:lnTo>
                  <a:lnTo>
                    <a:pt x="459" y="341"/>
                  </a:lnTo>
                  <a:lnTo>
                    <a:pt x="458" y="336"/>
                  </a:lnTo>
                  <a:lnTo>
                    <a:pt x="458" y="330"/>
                  </a:lnTo>
                  <a:lnTo>
                    <a:pt x="459" y="323"/>
                  </a:lnTo>
                  <a:lnTo>
                    <a:pt x="461" y="313"/>
                  </a:lnTo>
                  <a:lnTo>
                    <a:pt x="460" y="306"/>
                  </a:lnTo>
                  <a:lnTo>
                    <a:pt x="459" y="301"/>
                  </a:lnTo>
                  <a:lnTo>
                    <a:pt x="457" y="297"/>
                  </a:lnTo>
                  <a:lnTo>
                    <a:pt x="454" y="294"/>
                  </a:lnTo>
                  <a:lnTo>
                    <a:pt x="450" y="292"/>
                  </a:lnTo>
                  <a:lnTo>
                    <a:pt x="446" y="292"/>
                  </a:lnTo>
                  <a:lnTo>
                    <a:pt x="441" y="292"/>
                  </a:lnTo>
                  <a:lnTo>
                    <a:pt x="434" y="293"/>
                  </a:lnTo>
                  <a:lnTo>
                    <a:pt x="421" y="297"/>
                  </a:lnTo>
                  <a:lnTo>
                    <a:pt x="406" y="305"/>
                  </a:lnTo>
                  <a:lnTo>
                    <a:pt x="389" y="314"/>
                  </a:lnTo>
                  <a:lnTo>
                    <a:pt x="372" y="326"/>
                  </a:lnTo>
                  <a:lnTo>
                    <a:pt x="337" y="352"/>
                  </a:lnTo>
                  <a:lnTo>
                    <a:pt x="304" y="378"/>
                  </a:lnTo>
                  <a:lnTo>
                    <a:pt x="278" y="400"/>
                  </a:lnTo>
                  <a:lnTo>
                    <a:pt x="261" y="413"/>
                  </a:lnTo>
                  <a:close/>
                  <a:moveTo>
                    <a:pt x="116" y="307"/>
                  </a:moveTo>
                  <a:lnTo>
                    <a:pt x="114" y="305"/>
                  </a:lnTo>
                  <a:lnTo>
                    <a:pt x="112" y="303"/>
                  </a:lnTo>
                  <a:lnTo>
                    <a:pt x="109" y="303"/>
                  </a:lnTo>
                  <a:lnTo>
                    <a:pt x="107" y="302"/>
                  </a:lnTo>
                  <a:lnTo>
                    <a:pt x="103" y="302"/>
                  </a:lnTo>
                  <a:lnTo>
                    <a:pt x="96" y="302"/>
                  </a:lnTo>
                  <a:lnTo>
                    <a:pt x="92" y="303"/>
                  </a:lnTo>
                  <a:lnTo>
                    <a:pt x="88" y="303"/>
                  </a:lnTo>
                  <a:lnTo>
                    <a:pt x="85" y="301"/>
                  </a:lnTo>
                  <a:lnTo>
                    <a:pt x="82" y="297"/>
                  </a:lnTo>
                  <a:lnTo>
                    <a:pt x="80" y="292"/>
                  </a:lnTo>
                  <a:lnTo>
                    <a:pt x="78" y="284"/>
                  </a:lnTo>
                  <a:lnTo>
                    <a:pt x="75" y="276"/>
                  </a:lnTo>
                  <a:lnTo>
                    <a:pt x="74" y="268"/>
                  </a:lnTo>
                  <a:lnTo>
                    <a:pt x="73" y="247"/>
                  </a:lnTo>
                  <a:lnTo>
                    <a:pt x="74" y="223"/>
                  </a:lnTo>
                  <a:lnTo>
                    <a:pt x="75" y="200"/>
                  </a:lnTo>
                  <a:lnTo>
                    <a:pt x="80" y="175"/>
                  </a:lnTo>
                  <a:lnTo>
                    <a:pt x="84" y="151"/>
                  </a:lnTo>
                  <a:lnTo>
                    <a:pt x="90" y="130"/>
                  </a:lnTo>
                  <a:lnTo>
                    <a:pt x="93" y="121"/>
                  </a:lnTo>
                  <a:lnTo>
                    <a:pt x="97" y="113"/>
                  </a:lnTo>
                  <a:lnTo>
                    <a:pt x="102" y="105"/>
                  </a:lnTo>
                  <a:lnTo>
                    <a:pt x="106" y="99"/>
                  </a:lnTo>
                  <a:lnTo>
                    <a:pt x="111" y="94"/>
                  </a:lnTo>
                  <a:lnTo>
                    <a:pt x="115" y="92"/>
                  </a:lnTo>
                  <a:lnTo>
                    <a:pt x="120" y="90"/>
                  </a:lnTo>
                  <a:lnTo>
                    <a:pt x="127" y="91"/>
                  </a:lnTo>
                  <a:lnTo>
                    <a:pt x="132" y="94"/>
                  </a:lnTo>
                  <a:lnTo>
                    <a:pt x="138" y="99"/>
                  </a:lnTo>
                  <a:lnTo>
                    <a:pt x="144" y="106"/>
                  </a:lnTo>
                  <a:lnTo>
                    <a:pt x="151" y="116"/>
                  </a:lnTo>
                  <a:lnTo>
                    <a:pt x="156" y="120"/>
                  </a:lnTo>
                  <a:lnTo>
                    <a:pt x="161" y="125"/>
                  </a:lnTo>
                  <a:lnTo>
                    <a:pt x="165" y="130"/>
                  </a:lnTo>
                  <a:lnTo>
                    <a:pt x="169" y="136"/>
                  </a:lnTo>
                  <a:lnTo>
                    <a:pt x="176" y="149"/>
                  </a:lnTo>
                  <a:lnTo>
                    <a:pt x="181" y="163"/>
                  </a:lnTo>
                  <a:lnTo>
                    <a:pt x="184" y="178"/>
                  </a:lnTo>
                  <a:lnTo>
                    <a:pt x="186" y="192"/>
                  </a:lnTo>
                  <a:lnTo>
                    <a:pt x="185" y="208"/>
                  </a:lnTo>
                  <a:lnTo>
                    <a:pt x="184" y="223"/>
                  </a:lnTo>
                  <a:lnTo>
                    <a:pt x="181" y="239"/>
                  </a:lnTo>
                  <a:lnTo>
                    <a:pt x="176" y="253"/>
                  </a:lnTo>
                  <a:lnTo>
                    <a:pt x="169" y="267"/>
                  </a:lnTo>
                  <a:lnTo>
                    <a:pt x="162" y="278"/>
                  </a:lnTo>
                  <a:lnTo>
                    <a:pt x="157" y="283"/>
                  </a:lnTo>
                  <a:lnTo>
                    <a:pt x="153" y="289"/>
                  </a:lnTo>
                  <a:lnTo>
                    <a:pt x="147" y="294"/>
                  </a:lnTo>
                  <a:lnTo>
                    <a:pt x="142" y="298"/>
                  </a:lnTo>
                  <a:lnTo>
                    <a:pt x="136" y="301"/>
                  </a:lnTo>
                  <a:lnTo>
                    <a:pt x="130" y="304"/>
                  </a:lnTo>
                  <a:lnTo>
                    <a:pt x="123" y="306"/>
                  </a:lnTo>
                  <a:lnTo>
                    <a:pt x="116" y="307"/>
                  </a:lnTo>
                  <a:close/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6" name="Freeform 35"/>
            <p:cNvSpPr>
              <a:spLocks noEditPoints="1"/>
            </p:cNvSpPr>
            <p:nvPr userDrawn="1"/>
          </p:nvSpPr>
          <p:spPr bwMode="auto">
            <a:xfrm>
              <a:off x="4628" y="3632"/>
              <a:ext cx="87" cy="122"/>
            </a:xfrm>
            <a:custGeom>
              <a:avLst/>
              <a:gdLst/>
              <a:ahLst/>
              <a:cxnLst>
                <a:cxn ang="0">
                  <a:pos x="56" y="879"/>
                </a:cxn>
                <a:cxn ang="0">
                  <a:pos x="89" y="835"/>
                </a:cxn>
                <a:cxn ang="0">
                  <a:pos x="129" y="739"/>
                </a:cxn>
                <a:cxn ang="0">
                  <a:pos x="123" y="615"/>
                </a:cxn>
                <a:cxn ang="0">
                  <a:pos x="154" y="599"/>
                </a:cxn>
                <a:cxn ang="0">
                  <a:pos x="213" y="657"/>
                </a:cxn>
                <a:cxn ang="0">
                  <a:pos x="358" y="447"/>
                </a:cxn>
                <a:cxn ang="0">
                  <a:pos x="341" y="433"/>
                </a:cxn>
                <a:cxn ang="0">
                  <a:pos x="236" y="456"/>
                </a:cxn>
                <a:cxn ang="0">
                  <a:pos x="212" y="415"/>
                </a:cxn>
                <a:cxn ang="0">
                  <a:pos x="328" y="319"/>
                </a:cxn>
                <a:cxn ang="0">
                  <a:pos x="352" y="312"/>
                </a:cxn>
                <a:cxn ang="0">
                  <a:pos x="440" y="286"/>
                </a:cxn>
                <a:cxn ang="0">
                  <a:pos x="515" y="301"/>
                </a:cxn>
                <a:cxn ang="0">
                  <a:pos x="512" y="390"/>
                </a:cxn>
                <a:cxn ang="0">
                  <a:pos x="370" y="603"/>
                </a:cxn>
                <a:cxn ang="0">
                  <a:pos x="437" y="620"/>
                </a:cxn>
                <a:cxn ang="0">
                  <a:pos x="457" y="671"/>
                </a:cxn>
                <a:cxn ang="0">
                  <a:pos x="512" y="616"/>
                </a:cxn>
                <a:cxn ang="0">
                  <a:pos x="546" y="571"/>
                </a:cxn>
                <a:cxn ang="0">
                  <a:pos x="500" y="565"/>
                </a:cxn>
                <a:cxn ang="0">
                  <a:pos x="673" y="520"/>
                </a:cxn>
                <a:cxn ang="0">
                  <a:pos x="566" y="678"/>
                </a:cxn>
                <a:cxn ang="0">
                  <a:pos x="365" y="896"/>
                </a:cxn>
                <a:cxn ang="0">
                  <a:pos x="484" y="880"/>
                </a:cxn>
                <a:cxn ang="0">
                  <a:pos x="628" y="796"/>
                </a:cxn>
                <a:cxn ang="0">
                  <a:pos x="662" y="742"/>
                </a:cxn>
                <a:cxn ang="0">
                  <a:pos x="696" y="812"/>
                </a:cxn>
                <a:cxn ang="0">
                  <a:pos x="650" y="897"/>
                </a:cxn>
                <a:cxn ang="0">
                  <a:pos x="538" y="937"/>
                </a:cxn>
                <a:cxn ang="0">
                  <a:pos x="349" y="960"/>
                </a:cxn>
                <a:cxn ang="0">
                  <a:pos x="252" y="965"/>
                </a:cxn>
                <a:cxn ang="0">
                  <a:pos x="219" y="918"/>
                </a:cxn>
                <a:cxn ang="0">
                  <a:pos x="249" y="886"/>
                </a:cxn>
                <a:cxn ang="0">
                  <a:pos x="202" y="868"/>
                </a:cxn>
                <a:cxn ang="0">
                  <a:pos x="114" y="957"/>
                </a:cxn>
                <a:cxn ang="0">
                  <a:pos x="87" y="956"/>
                </a:cxn>
                <a:cxn ang="0">
                  <a:pos x="6" y="967"/>
                </a:cxn>
                <a:cxn ang="0">
                  <a:pos x="6" y="928"/>
                </a:cxn>
                <a:cxn ang="0">
                  <a:pos x="32" y="895"/>
                </a:cxn>
                <a:cxn ang="0">
                  <a:pos x="55" y="882"/>
                </a:cxn>
                <a:cxn ang="0">
                  <a:pos x="35" y="891"/>
                </a:cxn>
                <a:cxn ang="0">
                  <a:pos x="32" y="895"/>
                </a:cxn>
                <a:cxn ang="0">
                  <a:pos x="282" y="739"/>
                </a:cxn>
                <a:cxn ang="0">
                  <a:pos x="311" y="675"/>
                </a:cxn>
                <a:cxn ang="0">
                  <a:pos x="380" y="735"/>
                </a:cxn>
                <a:cxn ang="0">
                  <a:pos x="348" y="757"/>
                </a:cxn>
                <a:cxn ang="0">
                  <a:pos x="357" y="768"/>
                </a:cxn>
                <a:cxn ang="0">
                  <a:pos x="376" y="281"/>
                </a:cxn>
                <a:cxn ang="0">
                  <a:pos x="413" y="244"/>
                </a:cxn>
                <a:cxn ang="0">
                  <a:pos x="450" y="165"/>
                </a:cxn>
                <a:cxn ang="0">
                  <a:pos x="370" y="85"/>
                </a:cxn>
                <a:cxn ang="0">
                  <a:pos x="369" y="6"/>
                </a:cxn>
                <a:cxn ang="0">
                  <a:pos x="453" y="31"/>
                </a:cxn>
                <a:cxn ang="0">
                  <a:pos x="517" y="124"/>
                </a:cxn>
                <a:cxn ang="0">
                  <a:pos x="506" y="195"/>
                </a:cxn>
                <a:cxn ang="0">
                  <a:pos x="423" y="249"/>
                </a:cxn>
              </a:cxnLst>
              <a:rect l="0" t="0" r="r" b="b"/>
              <a:pathLst>
                <a:path w="697" h="975">
                  <a:moveTo>
                    <a:pt x="30" y="904"/>
                  </a:moveTo>
                  <a:lnTo>
                    <a:pt x="34" y="904"/>
                  </a:lnTo>
                  <a:lnTo>
                    <a:pt x="38" y="903"/>
                  </a:lnTo>
                  <a:lnTo>
                    <a:pt x="41" y="902"/>
                  </a:lnTo>
                  <a:lnTo>
                    <a:pt x="44" y="899"/>
                  </a:lnTo>
                  <a:lnTo>
                    <a:pt x="49" y="893"/>
                  </a:lnTo>
                  <a:lnTo>
                    <a:pt x="53" y="887"/>
                  </a:lnTo>
                  <a:lnTo>
                    <a:pt x="55" y="882"/>
                  </a:lnTo>
                  <a:lnTo>
                    <a:pt x="56" y="879"/>
                  </a:lnTo>
                  <a:lnTo>
                    <a:pt x="55" y="878"/>
                  </a:lnTo>
                  <a:lnTo>
                    <a:pt x="54" y="879"/>
                  </a:lnTo>
                  <a:lnTo>
                    <a:pt x="52" y="880"/>
                  </a:lnTo>
                  <a:lnTo>
                    <a:pt x="50" y="883"/>
                  </a:lnTo>
                  <a:lnTo>
                    <a:pt x="49" y="882"/>
                  </a:lnTo>
                  <a:lnTo>
                    <a:pt x="48" y="881"/>
                  </a:lnTo>
                  <a:lnTo>
                    <a:pt x="65" y="864"/>
                  </a:lnTo>
                  <a:lnTo>
                    <a:pt x="81" y="846"/>
                  </a:lnTo>
                  <a:lnTo>
                    <a:pt x="89" y="835"/>
                  </a:lnTo>
                  <a:lnTo>
                    <a:pt x="96" y="825"/>
                  </a:lnTo>
                  <a:lnTo>
                    <a:pt x="103" y="815"/>
                  </a:lnTo>
                  <a:lnTo>
                    <a:pt x="110" y="804"/>
                  </a:lnTo>
                  <a:lnTo>
                    <a:pt x="116" y="793"/>
                  </a:lnTo>
                  <a:lnTo>
                    <a:pt x="121" y="782"/>
                  </a:lnTo>
                  <a:lnTo>
                    <a:pt x="124" y="771"/>
                  </a:lnTo>
                  <a:lnTo>
                    <a:pt x="127" y="761"/>
                  </a:lnTo>
                  <a:lnTo>
                    <a:pt x="129" y="750"/>
                  </a:lnTo>
                  <a:lnTo>
                    <a:pt x="129" y="739"/>
                  </a:lnTo>
                  <a:lnTo>
                    <a:pt x="128" y="729"/>
                  </a:lnTo>
                  <a:lnTo>
                    <a:pt x="126" y="718"/>
                  </a:lnTo>
                  <a:lnTo>
                    <a:pt x="124" y="698"/>
                  </a:lnTo>
                  <a:lnTo>
                    <a:pt x="122" y="678"/>
                  </a:lnTo>
                  <a:lnTo>
                    <a:pt x="121" y="661"/>
                  </a:lnTo>
                  <a:lnTo>
                    <a:pt x="121" y="647"/>
                  </a:lnTo>
                  <a:lnTo>
                    <a:pt x="121" y="634"/>
                  </a:lnTo>
                  <a:lnTo>
                    <a:pt x="122" y="623"/>
                  </a:lnTo>
                  <a:lnTo>
                    <a:pt x="123" y="615"/>
                  </a:lnTo>
                  <a:lnTo>
                    <a:pt x="125" y="607"/>
                  </a:lnTo>
                  <a:lnTo>
                    <a:pt x="127" y="602"/>
                  </a:lnTo>
                  <a:lnTo>
                    <a:pt x="130" y="598"/>
                  </a:lnTo>
                  <a:lnTo>
                    <a:pt x="134" y="595"/>
                  </a:lnTo>
                  <a:lnTo>
                    <a:pt x="138" y="594"/>
                  </a:lnTo>
                  <a:lnTo>
                    <a:pt x="141" y="594"/>
                  </a:lnTo>
                  <a:lnTo>
                    <a:pt x="145" y="595"/>
                  </a:lnTo>
                  <a:lnTo>
                    <a:pt x="149" y="596"/>
                  </a:lnTo>
                  <a:lnTo>
                    <a:pt x="154" y="599"/>
                  </a:lnTo>
                  <a:lnTo>
                    <a:pt x="164" y="606"/>
                  </a:lnTo>
                  <a:lnTo>
                    <a:pt x="173" y="616"/>
                  </a:lnTo>
                  <a:lnTo>
                    <a:pt x="183" y="625"/>
                  </a:lnTo>
                  <a:lnTo>
                    <a:pt x="191" y="635"/>
                  </a:lnTo>
                  <a:lnTo>
                    <a:pt x="199" y="644"/>
                  </a:lnTo>
                  <a:lnTo>
                    <a:pt x="205" y="651"/>
                  </a:lnTo>
                  <a:lnTo>
                    <a:pt x="209" y="654"/>
                  </a:lnTo>
                  <a:lnTo>
                    <a:pt x="212" y="656"/>
                  </a:lnTo>
                  <a:lnTo>
                    <a:pt x="213" y="657"/>
                  </a:lnTo>
                  <a:lnTo>
                    <a:pt x="215" y="656"/>
                  </a:lnTo>
                  <a:lnTo>
                    <a:pt x="223" y="649"/>
                  </a:lnTo>
                  <a:lnTo>
                    <a:pt x="233" y="636"/>
                  </a:lnTo>
                  <a:lnTo>
                    <a:pt x="244" y="622"/>
                  </a:lnTo>
                  <a:lnTo>
                    <a:pt x="257" y="604"/>
                  </a:lnTo>
                  <a:lnTo>
                    <a:pt x="284" y="565"/>
                  </a:lnTo>
                  <a:lnTo>
                    <a:pt x="312" y="522"/>
                  </a:lnTo>
                  <a:lnTo>
                    <a:pt x="337" y="482"/>
                  </a:lnTo>
                  <a:lnTo>
                    <a:pt x="358" y="447"/>
                  </a:lnTo>
                  <a:lnTo>
                    <a:pt x="365" y="433"/>
                  </a:lnTo>
                  <a:lnTo>
                    <a:pt x="369" y="423"/>
                  </a:lnTo>
                  <a:lnTo>
                    <a:pt x="371" y="419"/>
                  </a:lnTo>
                  <a:lnTo>
                    <a:pt x="371" y="417"/>
                  </a:lnTo>
                  <a:lnTo>
                    <a:pt x="371" y="415"/>
                  </a:lnTo>
                  <a:lnTo>
                    <a:pt x="371" y="415"/>
                  </a:lnTo>
                  <a:lnTo>
                    <a:pt x="363" y="421"/>
                  </a:lnTo>
                  <a:lnTo>
                    <a:pt x="353" y="427"/>
                  </a:lnTo>
                  <a:lnTo>
                    <a:pt x="341" y="433"/>
                  </a:lnTo>
                  <a:lnTo>
                    <a:pt x="328" y="440"/>
                  </a:lnTo>
                  <a:lnTo>
                    <a:pt x="314" y="446"/>
                  </a:lnTo>
                  <a:lnTo>
                    <a:pt x="300" y="451"/>
                  </a:lnTo>
                  <a:lnTo>
                    <a:pt x="286" y="455"/>
                  </a:lnTo>
                  <a:lnTo>
                    <a:pt x="272" y="457"/>
                  </a:lnTo>
                  <a:lnTo>
                    <a:pt x="259" y="459"/>
                  </a:lnTo>
                  <a:lnTo>
                    <a:pt x="247" y="458"/>
                  </a:lnTo>
                  <a:lnTo>
                    <a:pt x="241" y="457"/>
                  </a:lnTo>
                  <a:lnTo>
                    <a:pt x="236" y="456"/>
                  </a:lnTo>
                  <a:lnTo>
                    <a:pt x="231" y="454"/>
                  </a:lnTo>
                  <a:lnTo>
                    <a:pt x="226" y="451"/>
                  </a:lnTo>
                  <a:lnTo>
                    <a:pt x="222" y="448"/>
                  </a:lnTo>
                  <a:lnTo>
                    <a:pt x="219" y="445"/>
                  </a:lnTo>
                  <a:lnTo>
                    <a:pt x="216" y="440"/>
                  </a:lnTo>
                  <a:lnTo>
                    <a:pt x="214" y="434"/>
                  </a:lnTo>
                  <a:lnTo>
                    <a:pt x="213" y="429"/>
                  </a:lnTo>
                  <a:lnTo>
                    <a:pt x="212" y="422"/>
                  </a:lnTo>
                  <a:lnTo>
                    <a:pt x="212" y="415"/>
                  </a:lnTo>
                  <a:lnTo>
                    <a:pt x="212" y="406"/>
                  </a:lnTo>
                  <a:lnTo>
                    <a:pt x="219" y="398"/>
                  </a:lnTo>
                  <a:lnTo>
                    <a:pt x="226" y="391"/>
                  </a:lnTo>
                  <a:lnTo>
                    <a:pt x="235" y="384"/>
                  </a:lnTo>
                  <a:lnTo>
                    <a:pt x="244" y="376"/>
                  </a:lnTo>
                  <a:lnTo>
                    <a:pt x="264" y="362"/>
                  </a:lnTo>
                  <a:lnTo>
                    <a:pt x="285" y="347"/>
                  </a:lnTo>
                  <a:lnTo>
                    <a:pt x="307" y="333"/>
                  </a:lnTo>
                  <a:lnTo>
                    <a:pt x="328" y="319"/>
                  </a:lnTo>
                  <a:lnTo>
                    <a:pt x="347" y="306"/>
                  </a:lnTo>
                  <a:lnTo>
                    <a:pt x="365" y="292"/>
                  </a:lnTo>
                  <a:lnTo>
                    <a:pt x="366" y="292"/>
                  </a:lnTo>
                  <a:lnTo>
                    <a:pt x="366" y="293"/>
                  </a:lnTo>
                  <a:lnTo>
                    <a:pt x="358" y="302"/>
                  </a:lnTo>
                  <a:lnTo>
                    <a:pt x="354" y="308"/>
                  </a:lnTo>
                  <a:lnTo>
                    <a:pt x="353" y="310"/>
                  </a:lnTo>
                  <a:lnTo>
                    <a:pt x="352" y="311"/>
                  </a:lnTo>
                  <a:lnTo>
                    <a:pt x="352" y="312"/>
                  </a:lnTo>
                  <a:lnTo>
                    <a:pt x="353" y="312"/>
                  </a:lnTo>
                  <a:lnTo>
                    <a:pt x="361" y="310"/>
                  </a:lnTo>
                  <a:lnTo>
                    <a:pt x="377" y="303"/>
                  </a:lnTo>
                  <a:lnTo>
                    <a:pt x="387" y="299"/>
                  </a:lnTo>
                  <a:lnTo>
                    <a:pt x="396" y="295"/>
                  </a:lnTo>
                  <a:lnTo>
                    <a:pt x="408" y="292"/>
                  </a:lnTo>
                  <a:lnTo>
                    <a:pt x="418" y="288"/>
                  </a:lnTo>
                  <a:lnTo>
                    <a:pt x="430" y="286"/>
                  </a:lnTo>
                  <a:lnTo>
                    <a:pt x="440" y="286"/>
                  </a:lnTo>
                  <a:lnTo>
                    <a:pt x="444" y="286"/>
                  </a:lnTo>
                  <a:lnTo>
                    <a:pt x="450" y="287"/>
                  </a:lnTo>
                  <a:lnTo>
                    <a:pt x="454" y="289"/>
                  </a:lnTo>
                  <a:lnTo>
                    <a:pt x="458" y="292"/>
                  </a:lnTo>
                  <a:lnTo>
                    <a:pt x="474" y="290"/>
                  </a:lnTo>
                  <a:lnTo>
                    <a:pt x="487" y="290"/>
                  </a:lnTo>
                  <a:lnTo>
                    <a:pt x="499" y="293"/>
                  </a:lnTo>
                  <a:lnTo>
                    <a:pt x="508" y="296"/>
                  </a:lnTo>
                  <a:lnTo>
                    <a:pt x="515" y="301"/>
                  </a:lnTo>
                  <a:lnTo>
                    <a:pt x="520" y="306"/>
                  </a:lnTo>
                  <a:lnTo>
                    <a:pt x="525" y="314"/>
                  </a:lnTo>
                  <a:lnTo>
                    <a:pt x="527" y="323"/>
                  </a:lnTo>
                  <a:lnTo>
                    <a:pt x="528" y="332"/>
                  </a:lnTo>
                  <a:lnTo>
                    <a:pt x="527" y="341"/>
                  </a:lnTo>
                  <a:lnTo>
                    <a:pt x="525" y="353"/>
                  </a:lnTo>
                  <a:lnTo>
                    <a:pt x="522" y="364"/>
                  </a:lnTo>
                  <a:lnTo>
                    <a:pt x="517" y="377"/>
                  </a:lnTo>
                  <a:lnTo>
                    <a:pt x="512" y="390"/>
                  </a:lnTo>
                  <a:lnTo>
                    <a:pt x="506" y="403"/>
                  </a:lnTo>
                  <a:lnTo>
                    <a:pt x="500" y="417"/>
                  </a:lnTo>
                  <a:lnTo>
                    <a:pt x="484" y="445"/>
                  </a:lnTo>
                  <a:lnTo>
                    <a:pt x="466" y="473"/>
                  </a:lnTo>
                  <a:lnTo>
                    <a:pt x="447" y="500"/>
                  </a:lnTo>
                  <a:lnTo>
                    <a:pt x="430" y="527"/>
                  </a:lnTo>
                  <a:lnTo>
                    <a:pt x="395" y="571"/>
                  </a:lnTo>
                  <a:lnTo>
                    <a:pt x="370" y="601"/>
                  </a:lnTo>
                  <a:lnTo>
                    <a:pt x="370" y="603"/>
                  </a:lnTo>
                  <a:lnTo>
                    <a:pt x="370" y="604"/>
                  </a:lnTo>
                  <a:lnTo>
                    <a:pt x="371" y="606"/>
                  </a:lnTo>
                  <a:lnTo>
                    <a:pt x="372" y="607"/>
                  </a:lnTo>
                  <a:lnTo>
                    <a:pt x="377" y="609"/>
                  </a:lnTo>
                  <a:lnTo>
                    <a:pt x="382" y="611"/>
                  </a:lnTo>
                  <a:lnTo>
                    <a:pt x="395" y="613"/>
                  </a:lnTo>
                  <a:lnTo>
                    <a:pt x="410" y="615"/>
                  </a:lnTo>
                  <a:lnTo>
                    <a:pt x="425" y="617"/>
                  </a:lnTo>
                  <a:lnTo>
                    <a:pt x="437" y="620"/>
                  </a:lnTo>
                  <a:lnTo>
                    <a:pt x="441" y="623"/>
                  </a:lnTo>
                  <a:lnTo>
                    <a:pt x="444" y="627"/>
                  </a:lnTo>
                  <a:lnTo>
                    <a:pt x="445" y="631"/>
                  </a:lnTo>
                  <a:lnTo>
                    <a:pt x="445" y="637"/>
                  </a:lnTo>
                  <a:lnTo>
                    <a:pt x="447" y="650"/>
                  </a:lnTo>
                  <a:lnTo>
                    <a:pt x="450" y="658"/>
                  </a:lnTo>
                  <a:lnTo>
                    <a:pt x="453" y="665"/>
                  </a:lnTo>
                  <a:lnTo>
                    <a:pt x="456" y="669"/>
                  </a:lnTo>
                  <a:lnTo>
                    <a:pt x="457" y="671"/>
                  </a:lnTo>
                  <a:lnTo>
                    <a:pt x="459" y="671"/>
                  </a:lnTo>
                  <a:lnTo>
                    <a:pt x="461" y="671"/>
                  </a:lnTo>
                  <a:lnTo>
                    <a:pt x="462" y="671"/>
                  </a:lnTo>
                  <a:lnTo>
                    <a:pt x="466" y="669"/>
                  </a:lnTo>
                  <a:lnTo>
                    <a:pt x="470" y="665"/>
                  </a:lnTo>
                  <a:lnTo>
                    <a:pt x="480" y="656"/>
                  </a:lnTo>
                  <a:lnTo>
                    <a:pt x="489" y="643"/>
                  </a:lnTo>
                  <a:lnTo>
                    <a:pt x="501" y="629"/>
                  </a:lnTo>
                  <a:lnTo>
                    <a:pt x="512" y="616"/>
                  </a:lnTo>
                  <a:lnTo>
                    <a:pt x="530" y="603"/>
                  </a:lnTo>
                  <a:lnTo>
                    <a:pt x="542" y="592"/>
                  </a:lnTo>
                  <a:lnTo>
                    <a:pt x="550" y="585"/>
                  </a:lnTo>
                  <a:lnTo>
                    <a:pt x="554" y="578"/>
                  </a:lnTo>
                  <a:lnTo>
                    <a:pt x="554" y="576"/>
                  </a:lnTo>
                  <a:lnTo>
                    <a:pt x="554" y="574"/>
                  </a:lnTo>
                  <a:lnTo>
                    <a:pt x="553" y="573"/>
                  </a:lnTo>
                  <a:lnTo>
                    <a:pt x="551" y="572"/>
                  </a:lnTo>
                  <a:lnTo>
                    <a:pt x="546" y="571"/>
                  </a:lnTo>
                  <a:lnTo>
                    <a:pt x="539" y="571"/>
                  </a:lnTo>
                  <a:lnTo>
                    <a:pt x="523" y="572"/>
                  </a:lnTo>
                  <a:lnTo>
                    <a:pt x="508" y="573"/>
                  </a:lnTo>
                  <a:lnTo>
                    <a:pt x="502" y="573"/>
                  </a:lnTo>
                  <a:lnTo>
                    <a:pt x="499" y="572"/>
                  </a:lnTo>
                  <a:lnTo>
                    <a:pt x="498" y="571"/>
                  </a:lnTo>
                  <a:lnTo>
                    <a:pt x="496" y="569"/>
                  </a:lnTo>
                  <a:lnTo>
                    <a:pt x="498" y="568"/>
                  </a:lnTo>
                  <a:lnTo>
                    <a:pt x="500" y="565"/>
                  </a:lnTo>
                  <a:lnTo>
                    <a:pt x="530" y="546"/>
                  </a:lnTo>
                  <a:lnTo>
                    <a:pt x="562" y="529"/>
                  </a:lnTo>
                  <a:lnTo>
                    <a:pt x="595" y="511"/>
                  </a:lnTo>
                  <a:lnTo>
                    <a:pt x="627" y="495"/>
                  </a:lnTo>
                  <a:lnTo>
                    <a:pt x="643" y="497"/>
                  </a:lnTo>
                  <a:lnTo>
                    <a:pt x="655" y="500"/>
                  </a:lnTo>
                  <a:lnTo>
                    <a:pt x="663" y="505"/>
                  </a:lnTo>
                  <a:lnTo>
                    <a:pt x="670" y="512"/>
                  </a:lnTo>
                  <a:lnTo>
                    <a:pt x="673" y="520"/>
                  </a:lnTo>
                  <a:lnTo>
                    <a:pt x="673" y="530"/>
                  </a:lnTo>
                  <a:lnTo>
                    <a:pt x="671" y="541"/>
                  </a:lnTo>
                  <a:lnTo>
                    <a:pt x="665" y="554"/>
                  </a:lnTo>
                  <a:lnTo>
                    <a:pt x="659" y="566"/>
                  </a:lnTo>
                  <a:lnTo>
                    <a:pt x="650" y="580"/>
                  </a:lnTo>
                  <a:lnTo>
                    <a:pt x="639" y="595"/>
                  </a:lnTo>
                  <a:lnTo>
                    <a:pt x="627" y="611"/>
                  </a:lnTo>
                  <a:lnTo>
                    <a:pt x="599" y="644"/>
                  </a:lnTo>
                  <a:lnTo>
                    <a:pt x="566" y="678"/>
                  </a:lnTo>
                  <a:lnTo>
                    <a:pt x="496" y="746"/>
                  </a:lnTo>
                  <a:lnTo>
                    <a:pt x="430" y="810"/>
                  </a:lnTo>
                  <a:lnTo>
                    <a:pt x="402" y="838"/>
                  </a:lnTo>
                  <a:lnTo>
                    <a:pt x="380" y="862"/>
                  </a:lnTo>
                  <a:lnTo>
                    <a:pt x="371" y="873"/>
                  </a:lnTo>
                  <a:lnTo>
                    <a:pt x="365" y="881"/>
                  </a:lnTo>
                  <a:lnTo>
                    <a:pt x="361" y="889"/>
                  </a:lnTo>
                  <a:lnTo>
                    <a:pt x="359" y="894"/>
                  </a:lnTo>
                  <a:lnTo>
                    <a:pt x="365" y="896"/>
                  </a:lnTo>
                  <a:lnTo>
                    <a:pt x="373" y="898"/>
                  </a:lnTo>
                  <a:lnTo>
                    <a:pt x="382" y="899"/>
                  </a:lnTo>
                  <a:lnTo>
                    <a:pt x="391" y="899"/>
                  </a:lnTo>
                  <a:lnTo>
                    <a:pt x="401" y="898"/>
                  </a:lnTo>
                  <a:lnTo>
                    <a:pt x="412" y="897"/>
                  </a:lnTo>
                  <a:lnTo>
                    <a:pt x="422" y="896"/>
                  </a:lnTo>
                  <a:lnTo>
                    <a:pt x="434" y="894"/>
                  </a:lnTo>
                  <a:lnTo>
                    <a:pt x="459" y="888"/>
                  </a:lnTo>
                  <a:lnTo>
                    <a:pt x="484" y="880"/>
                  </a:lnTo>
                  <a:lnTo>
                    <a:pt x="510" y="870"/>
                  </a:lnTo>
                  <a:lnTo>
                    <a:pt x="535" y="860"/>
                  </a:lnTo>
                  <a:lnTo>
                    <a:pt x="559" y="848"/>
                  </a:lnTo>
                  <a:lnTo>
                    <a:pt x="582" y="834"/>
                  </a:lnTo>
                  <a:lnTo>
                    <a:pt x="592" y="827"/>
                  </a:lnTo>
                  <a:lnTo>
                    <a:pt x="603" y="820"/>
                  </a:lnTo>
                  <a:lnTo>
                    <a:pt x="612" y="811"/>
                  </a:lnTo>
                  <a:lnTo>
                    <a:pt x="621" y="804"/>
                  </a:lnTo>
                  <a:lnTo>
                    <a:pt x="628" y="796"/>
                  </a:lnTo>
                  <a:lnTo>
                    <a:pt x="635" y="788"/>
                  </a:lnTo>
                  <a:lnTo>
                    <a:pt x="640" y="779"/>
                  </a:lnTo>
                  <a:lnTo>
                    <a:pt x="646" y="772"/>
                  </a:lnTo>
                  <a:lnTo>
                    <a:pt x="649" y="764"/>
                  </a:lnTo>
                  <a:lnTo>
                    <a:pt x="651" y="754"/>
                  </a:lnTo>
                  <a:lnTo>
                    <a:pt x="652" y="746"/>
                  </a:lnTo>
                  <a:lnTo>
                    <a:pt x="652" y="738"/>
                  </a:lnTo>
                  <a:lnTo>
                    <a:pt x="657" y="739"/>
                  </a:lnTo>
                  <a:lnTo>
                    <a:pt x="662" y="742"/>
                  </a:lnTo>
                  <a:lnTo>
                    <a:pt x="668" y="746"/>
                  </a:lnTo>
                  <a:lnTo>
                    <a:pt x="673" y="751"/>
                  </a:lnTo>
                  <a:lnTo>
                    <a:pt x="678" y="759"/>
                  </a:lnTo>
                  <a:lnTo>
                    <a:pt x="682" y="766"/>
                  </a:lnTo>
                  <a:lnTo>
                    <a:pt x="685" y="774"/>
                  </a:lnTo>
                  <a:lnTo>
                    <a:pt x="689" y="783"/>
                  </a:lnTo>
                  <a:lnTo>
                    <a:pt x="692" y="793"/>
                  </a:lnTo>
                  <a:lnTo>
                    <a:pt x="695" y="803"/>
                  </a:lnTo>
                  <a:lnTo>
                    <a:pt x="696" y="812"/>
                  </a:lnTo>
                  <a:lnTo>
                    <a:pt x="697" y="822"/>
                  </a:lnTo>
                  <a:lnTo>
                    <a:pt x="697" y="831"/>
                  </a:lnTo>
                  <a:lnTo>
                    <a:pt x="696" y="840"/>
                  </a:lnTo>
                  <a:lnTo>
                    <a:pt x="695" y="849"/>
                  </a:lnTo>
                  <a:lnTo>
                    <a:pt x="693" y="855"/>
                  </a:lnTo>
                  <a:lnTo>
                    <a:pt x="682" y="867"/>
                  </a:lnTo>
                  <a:lnTo>
                    <a:pt x="672" y="879"/>
                  </a:lnTo>
                  <a:lnTo>
                    <a:pt x="661" y="888"/>
                  </a:lnTo>
                  <a:lnTo>
                    <a:pt x="650" y="897"/>
                  </a:lnTo>
                  <a:lnTo>
                    <a:pt x="639" y="905"/>
                  </a:lnTo>
                  <a:lnTo>
                    <a:pt x="629" y="911"/>
                  </a:lnTo>
                  <a:lnTo>
                    <a:pt x="617" y="917"/>
                  </a:lnTo>
                  <a:lnTo>
                    <a:pt x="606" y="921"/>
                  </a:lnTo>
                  <a:lnTo>
                    <a:pt x="596" y="925"/>
                  </a:lnTo>
                  <a:lnTo>
                    <a:pt x="584" y="928"/>
                  </a:lnTo>
                  <a:lnTo>
                    <a:pt x="573" y="932"/>
                  </a:lnTo>
                  <a:lnTo>
                    <a:pt x="561" y="934"/>
                  </a:lnTo>
                  <a:lnTo>
                    <a:pt x="538" y="937"/>
                  </a:lnTo>
                  <a:lnTo>
                    <a:pt x="515" y="938"/>
                  </a:lnTo>
                  <a:lnTo>
                    <a:pt x="467" y="939"/>
                  </a:lnTo>
                  <a:lnTo>
                    <a:pt x="420" y="942"/>
                  </a:lnTo>
                  <a:lnTo>
                    <a:pt x="409" y="944"/>
                  </a:lnTo>
                  <a:lnTo>
                    <a:pt x="396" y="946"/>
                  </a:lnTo>
                  <a:lnTo>
                    <a:pt x="385" y="948"/>
                  </a:lnTo>
                  <a:lnTo>
                    <a:pt x="372" y="951"/>
                  </a:lnTo>
                  <a:lnTo>
                    <a:pt x="361" y="955"/>
                  </a:lnTo>
                  <a:lnTo>
                    <a:pt x="349" y="960"/>
                  </a:lnTo>
                  <a:lnTo>
                    <a:pt x="337" y="966"/>
                  </a:lnTo>
                  <a:lnTo>
                    <a:pt x="325" y="972"/>
                  </a:lnTo>
                  <a:lnTo>
                    <a:pt x="316" y="974"/>
                  </a:lnTo>
                  <a:lnTo>
                    <a:pt x="306" y="975"/>
                  </a:lnTo>
                  <a:lnTo>
                    <a:pt x="295" y="975"/>
                  </a:lnTo>
                  <a:lnTo>
                    <a:pt x="285" y="974"/>
                  </a:lnTo>
                  <a:lnTo>
                    <a:pt x="273" y="972"/>
                  </a:lnTo>
                  <a:lnTo>
                    <a:pt x="263" y="969"/>
                  </a:lnTo>
                  <a:lnTo>
                    <a:pt x="252" y="965"/>
                  </a:lnTo>
                  <a:lnTo>
                    <a:pt x="243" y="960"/>
                  </a:lnTo>
                  <a:lnTo>
                    <a:pt x="235" y="954"/>
                  </a:lnTo>
                  <a:lnTo>
                    <a:pt x="228" y="948"/>
                  </a:lnTo>
                  <a:lnTo>
                    <a:pt x="223" y="941"/>
                  </a:lnTo>
                  <a:lnTo>
                    <a:pt x="219" y="934"/>
                  </a:lnTo>
                  <a:lnTo>
                    <a:pt x="218" y="931"/>
                  </a:lnTo>
                  <a:lnTo>
                    <a:pt x="218" y="926"/>
                  </a:lnTo>
                  <a:lnTo>
                    <a:pt x="218" y="922"/>
                  </a:lnTo>
                  <a:lnTo>
                    <a:pt x="219" y="918"/>
                  </a:lnTo>
                  <a:lnTo>
                    <a:pt x="220" y="914"/>
                  </a:lnTo>
                  <a:lnTo>
                    <a:pt x="223" y="909"/>
                  </a:lnTo>
                  <a:lnTo>
                    <a:pt x="225" y="905"/>
                  </a:lnTo>
                  <a:lnTo>
                    <a:pt x="229" y="901"/>
                  </a:lnTo>
                  <a:lnTo>
                    <a:pt x="239" y="896"/>
                  </a:lnTo>
                  <a:lnTo>
                    <a:pt x="245" y="892"/>
                  </a:lnTo>
                  <a:lnTo>
                    <a:pt x="247" y="890"/>
                  </a:lnTo>
                  <a:lnTo>
                    <a:pt x="248" y="888"/>
                  </a:lnTo>
                  <a:lnTo>
                    <a:pt x="249" y="886"/>
                  </a:lnTo>
                  <a:lnTo>
                    <a:pt x="249" y="884"/>
                  </a:lnTo>
                  <a:lnTo>
                    <a:pt x="247" y="880"/>
                  </a:lnTo>
                  <a:lnTo>
                    <a:pt x="244" y="877"/>
                  </a:lnTo>
                  <a:lnTo>
                    <a:pt x="239" y="874"/>
                  </a:lnTo>
                  <a:lnTo>
                    <a:pt x="233" y="870"/>
                  </a:lnTo>
                  <a:lnTo>
                    <a:pt x="225" y="868"/>
                  </a:lnTo>
                  <a:lnTo>
                    <a:pt x="218" y="867"/>
                  </a:lnTo>
                  <a:lnTo>
                    <a:pt x="210" y="867"/>
                  </a:lnTo>
                  <a:lnTo>
                    <a:pt x="202" y="868"/>
                  </a:lnTo>
                  <a:lnTo>
                    <a:pt x="195" y="870"/>
                  </a:lnTo>
                  <a:lnTo>
                    <a:pt x="189" y="874"/>
                  </a:lnTo>
                  <a:lnTo>
                    <a:pt x="186" y="877"/>
                  </a:lnTo>
                  <a:lnTo>
                    <a:pt x="183" y="879"/>
                  </a:lnTo>
                  <a:lnTo>
                    <a:pt x="180" y="882"/>
                  </a:lnTo>
                  <a:lnTo>
                    <a:pt x="179" y="885"/>
                  </a:lnTo>
                  <a:lnTo>
                    <a:pt x="158" y="911"/>
                  </a:lnTo>
                  <a:lnTo>
                    <a:pt x="128" y="944"/>
                  </a:lnTo>
                  <a:lnTo>
                    <a:pt x="114" y="957"/>
                  </a:lnTo>
                  <a:lnTo>
                    <a:pt x="103" y="967"/>
                  </a:lnTo>
                  <a:lnTo>
                    <a:pt x="99" y="969"/>
                  </a:lnTo>
                  <a:lnTo>
                    <a:pt x="96" y="968"/>
                  </a:lnTo>
                  <a:lnTo>
                    <a:pt x="95" y="966"/>
                  </a:lnTo>
                  <a:lnTo>
                    <a:pt x="95" y="961"/>
                  </a:lnTo>
                  <a:lnTo>
                    <a:pt x="94" y="959"/>
                  </a:lnTo>
                  <a:lnTo>
                    <a:pt x="92" y="957"/>
                  </a:lnTo>
                  <a:lnTo>
                    <a:pt x="90" y="957"/>
                  </a:lnTo>
                  <a:lnTo>
                    <a:pt x="87" y="956"/>
                  </a:lnTo>
                  <a:lnTo>
                    <a:pt x="80" y="957"/>
                  </a:lnTo>
                  <a:lnTo>
                    <a:pt x="72" y="959"/>
                  </a:lnTo>
                  <a:lnTo>
                    <a:pt x="53" y="964"/>
                  </a:lnTo>
                  <a:lnTo>
                    <a:pt x="33" y="968"/>
                  </a:lnTo>
                  <a:lnTo>
                    <a:pt x="25" y="969"/>
                  </a:lnTo>
                  <a:lnTo>
                    <a:pt x="17" y="969"/>
                  </a:lnTo>
                  <a:lnTo>
                    <a:pt x="13" y="969"/>
                  </a:lnTo>
                  <a:lnTo>
                    <a:pt x="9" y="968"/>
                  </a:lnTo>
                  <a:lnTo>
                    <a:pt x="6" y="967"/>
                  </a:lnTo>
                  <a:lnTo>
                    <a:pt x="4" y="965"/>
                  </a:lnTo>
                  <a:lnTo>
                    <a:pt x="2" y="963"/>
                  </a:lnTo>
                  <a:lnTo>
                    <a:pt x="1" y="960"/>
                  </a:lnTo>
                  <a:lnTo>
                    <a:pt x="0" y="956"/>
                  </a:lnTo>
                  <a:lnTo>
                    <a:pt x="0" y="952"/>
                  </a:lnTo>
                  <a:lnTo>
                    <a:pt x="0" y="947"/>
                  </a:lnTo>
                  <a:lnTo>
                    <a:pt x="1" y="942"/>
                  </a:lnTo>
                  <a:lnTo>
                    <a:pt x="3" y="936"/>
                  </a:lnTo>
                  <a:lnTo>
                    <a:pt x="6" y="928"/>
                  </a:lnTo>
                  <a:lnTo>
                    <a:pt x="13" y="922"/>
                  </a:lnTo>
                  <a:lnTo>
                    <a:pt x="20" y="917"/>
                  </a:lnTo>
                  <a:lnTo>
                    <a:pt x="26" y="911"/>
                  </a:lnTo>
                  <a:lnTo>
                    <a:pt x="30" y="904"/>
                  </a:lnTo>
                  <a:close/>
                  <a:moveTo>
                    <a:pt x="30" y="904"/>
                  </a:moveTo>
                  <a:lnTo>
                    <a:pt x="30" y="903"/>
                  </a:lnTo>
                  <a:lnTo>
                    <a:pt x="29" y="902"/>
                  </a:lnTo>
                  <a:lnTo>
                    <a:pt x="31" y="898"/>
                  </a:lnTo>
                  <a:lnTo>
                    <a:pt x="32" y="895"/>
                  </a:lnTo>
                  <a:lnTo>
                    <a:pt x="38" y="894"/>
                  </a:lnTo>
                  <a:lnTo>
                    <a:pt x="42" y="890"/>
                  </a:lnTo>
                  <a:lnTo>
                    <a:pt x="46" y="887"/>
                  </a:lnTo>
                  <a:lnTo>
                    <a:pt x="50" y="883"/>
                  </a:lnTo>
                  <a:lnTo>
                    <a:pt x="52" y="880"/>
                  </a:lnTo>
                  <a:lnTo>
                    <a:pt x="54" y="879"/>
                  </a:lnTo>
                  <a:lnTo>
                    <a:pt x="55" y="878"/>
                  </a:lnTo>
                  <a:lnTo>
                    <a:pt x="56" y="879"/>
                  </a:lnTo>
                  <a:lnTo>
                    <a:pt x="55" y="882"/>
                  </a:lnTo>
                  <a:lnTo>
                    <a:pt x="53" y="887"/>
                  </a:lnTo>
                  <a:lnTo>
                    <a:pt x="49" y="893"/>
                  </a:lnTo>
                  <a:lnTo>
                    <a:pt x="44" y="899"/>
                  </a:lnTo>
                  <a:lnTo>
                    <a:pt x="41" y="902"/>
                  </a:lnTo>
                  <a:lnTo>
                    <a:pt x="38" y="903"/>
                  </a:lnTo>
                  <a:lnTo>
                    <a:pt x="34" y="904"/>
                  </a:lnTo>
                  <a:lnTo>
                    <a:pt x="30" y="904"/>
                  </a:lnTo>
                  <a:close/>
                  <a:moveTo>
                    <a:pt x="32" y="895"/>
                  </a:moveTo>
                  <a:lnTo>
                    <a:pt x="35" y="891"/>
                  </a:lnTo>
                  <a:lnTo>
                    <a:pt x="39" y="888"/>
                  </a:lnTo>
                  <a:lnTo>
                    <a:pt x="44" y="884"/>
                  </a:lnTo>
                  <a:lnTo>
                    <a:pt x="48" y="881"/>
                  </a:lnTo>
                  <a:lnTo>
                    <a:pt x="49" y="882"/>
                  </a:lnTo>
                  <a:lnTo>
                    <a:pt x="50" y="883"/>
                  </a:lnTo>
                  <a:lnTo>
                    <a:pt x="46" y="887"/>
                  </a:lnTo>
                  <a:lnTo>
                    <a:pt x="42" y="890"/>
                  </a:lnTo>
                  <a:lnTo>
                    <a:pt x="38" y="894"/>
                  </a:lnTo>
                  <a:lnTo>
                    <a:pt x="32" y="895"/>
                  </a:lnTo>
                  <a:close/>
                  <a:moveTo>
                    <a:pt x="302" y="823"/>
                  </a:moveTo>
                  <a:lnTo>
                    <a:pt x="298" y="817"/>
                  </a:lnTo>
                  <a:lnTo>
                    <a:pt x="295" y="811"/>
                  </a:lnTo>
                  <a:lnTo>
                    <a:pt x="292" y="805"/>
                  </a:lnTo>
                  <a:lnTo>
                    <a:pt x="289" y="798"/>
                  </a:lnTo>
                  <a:lnTo>
                    <a:pt x="285" y="785"/>
                  </a:lnTo>
                  <a:lnTo>
                    <a:pt x="283" y="769"/>
                  </a:lnTo>
                  <a:lnTo>
                    <a:pt x="282" y="754"/>
                  </a:lnTo>
                  <a:lnTo>
                    <a:pt x="282" y="739"/>
                  </a:lnTo>
                  <a:lnTo>
                    <a:pt x="284" y="724"/>
                  </a:lnTo>
                  <a:lnTo>
                    <a:pt x="286" y="711"/>
                  </a:lnTo>
                  <a:lnTo>
                    <a:pt x="290" y="699"/>
                  </a:lnTo>
                  <a:lnTo>
                    <a:pt x="295" y="688"/>
                  </a:lnTo>
                  <a:lnTo>
                    <a:pt x="297" y="684"/>
                  </a:lnTo>
                  <a:lnTo>
                    <a:pt x="300" y="681"/>
                  </a:lnTo>
                  <a:lnTo>
                    <a:pt x="304" y="678"/>
                  </a:lnTo>
                  <a:lnTo>
                    <a:pt x="308" y="676"/>
                  </a:lnTo>
                  <a:lnTo>
                    <a:pt x="311" y="675"/>
                  </a:lnTo>
                  <a:lnTo>
                    <a:pt x="315" y="675"/>
                  </a:lnTo>
                  <a:lnTo>
                    <a:pt x="318" y="676"/>
                  </a:lnTo>
                  <a:lnTo>
                    <a:pt x="322" y="677"/>
                  </a:lnTo>
                  <a:lnTo>
                    <a:pt x="326" y="680"/>
                  </a:lnTo>
                  <a:lnTo>
                    <a:pt x="332" y="684"/>
                  </a:lnTo>
                  <a:lnTo>
                    <a:pt x="336" y="689"/>
                  </a:lnTo>
                  <a:lnTo>
                    <a:pt x="341" y="695"/>
                  </a:lnTo>
                  <a:lnTo>
                    <a:pt x="367" y="720"/>
                  </a:lnTo>
                  <a:lnTo>
                    <a:pt x="380" y="735"/>
                  </a:lnTo>
                  <a:lnTo>
                    <a:pt x="382" y="739"/>
                  </a:lnTo>
                  <a:lnTo>
                    <a:pt x="382" y="741"/>
                  </a:lnTo>
                  <a:lnTo>
                    <a:pt x="381" y="742"/>
                  </a:lnTo>
                  <a:lnTo>
                    <a:pt x="378" y="742"/>
                  </a:lnTo>
                  <a:lnTo>
                    <a:pt x="368" y="743"/>
                  </a:lnTo>
                  <a:lnTo>
                    <a:pt x="358" y="745"/>
                  </a:lnTo>
                  <a:lnTo>
                    <a:pt x="354" y="748"/>
                  </a:lnTo>
                  <a:lnTo>
                    <a:pt x="349" y="753"/>
                  </a:lnTo>
                  <a:lnTo>
                    <a:pt x="348" y="757"/>
                  </a:lnTo>
                  <a:lnTo>
                    <a:pt x="347" y="761"/>
                  </a:lnTo>
                  <a:lnTo>
                    <a:pt x="346" y="765"/>
                  </a:lnTo>
                  <a:lnTo>
                    <a:pt x="346" y="770"/>
                  </a:lnTo>
                  <a:lnTo>
                    <a:pt x="353" y="767"/>
                  </a:lnTo>
                  <a:lnTo>
                    <a:pt x="356" y="766"/>
                  </a:lnTo>
                  <a:lnTo>
                    <a:pt x="357" y="766"/>
                  </a:lnTo>
                  <a:lnTo>
                    <a:pt x="357" y="766"/>
                  </a:lnTo>
                  <a:lnTo>
                    <a:pt x="357" y="767"/>
                  </a:lnTo>
                  <a:lnTo>
                    <a:pt x="357" y="768"/>
                  </a:lnTo>
                  <a:lnTo>
                    <a:pt x="350" y="775"/>
                  </a:lnTo>
                  <a:lnTo>
                    <a:pt x="341" y="786"/>
                  </a:lnTo>
                  <a:lnTo>
                    <a:pt x="317" y="809"/>
                  </a:lnTo>
                  <a:lnTo>
                    <a:pt x="302" y="823"/>
                  </a:lnTo>
                  <a:close/>
                  <a:moveTo>
                    <a:pt x="366" y="293"/>
                  </a:moveTo>
                  <a:lnTo>
                    <a:pt x="366" y="292"/>
                  </a:lnTo>
                  <a:lnTo>
                    <a:pt x="365" y="292"/>
                  </a:lnTo>
                  <a:lnTo>
                    <a:pt x="370" y="286"/>
                  </a:lnTo>
                  <a:lnTo>
                    <a:pt x="376" y="281"/>
                  </a:lnTo>
                  <a:lnTo>
                    <a:pt x="381" y="276"/>
                  </a:lnTo>
                  <a:lnTo>
                    <a:pt x="386" y="273"/>
                  </a:lnTo>
                  <a:lnTo>
                    <a:pt x="383" y="279"/>
                  </a:lnTo>
                  <a:lnTo>
                    <a:pt x="378" y="284"/>
                  </a:lnTo>
                  <a:lnTo>
                    <a:pt x="372" y="289"/>
                  </a:lnTo>
                  <a:lnTo>
                    <a:pt x="366" y="293"/>
                  </a:lnTo>
                  <a:close/>
                  <a:moveTo>
                    <a:pt x="388" y="272"/>
                  </a:moveTo>
                  <a:lnTo>
                    <a:pt x="402" y="257"/>
                  </a:lnTo>
                  <a:lnTo>
                    <a:pt x="413" y="244"/>
                  </a:lnTo>
                  <a:lnTo>
                    <a:pt x="423" y="232"/>
                  </a:lnTo>
                  <a:lnTo>
                    <a:pt x="432" y="221"/>
                  </a:lnTo>
                  <a:lnTo>
                    <a:pt x="438" y="212"/>
                  </a:lnTo>
                  <a:lnTo>
                    <a:pt x="443" y="202"/>
                  </a:lnTo>
                  <a:lnTo>
                    <a:pt x="447" y="193"/>
                  </a:lnTo>
                  <a:lnTo>
                    <a:pt x="450" y="186"/>
                  </a:lnTo>
                  <a:lnTo>
                    <a:pt x="451" y="179"/>
                  </a:lnTo>
                  <a:lnTo>
                    <a:pt x="451" y="171"/>
                  </a:lnTo>
                  <a:lnTo>
                    <a:pt x="450" y="165"/>
                  </a:lnTo>
                  <a:lnTo>
                    <a:pt x="447" y="160"/>
                  </a:lnTo>
                  <a:lnTo>
                    <a:pt x="444" y="155"/>
                  </a:lnTo>
                  <a:lnTo>
                    <a:pt x="441" y="150"/>
                  </a:lnTo>
                  <a:lnTo>
                    <a:pt x="437" y="144"/>
                  </a:lnTo>
                  <a:lnTo>
                    <a:pt x="432" y="139"/>
                  </a:lnTo>
                  <a:lnTo>
                    <a:pt x="408" y="121"/>
                  </a:lnTo>
                  <a:lnTo>
                    <a:pt x="382" y="99"/>
                  </a:lnTo>
                  <a:lnTo>
                    <a:pt x="376" y="92"/>
                  </a:lnTo>
                  <a:lnTo>
                    <a:pt x="370" y="85"/>
                  </a:lnTo>
                  <a:lnTo>
                    <a:pt x="365" y="77"/>
                  </a:lnTo>
                  <a:lnTo>
                    <a:pt x="360" y="69"/>
                  </a:lnTo>
                  <a:lnTo>
                    <a:pt x="356" y="60"/>
                  </a:lnTo>
                  <a:lnTo>
                    <a:pt x="353" y="50"/>
                  </a:lnTo>
                  <a:lnTo>
                    <a:pt x="349" y="39"/>
                  </a:lnTo>
                  <a:lnTo>
                    <a:pt x="348" y="27"/>
                  </a:lnTo>
                  <a:lnTo>
                    <a:pt x="355" y="18"/>
                  </a:lnTo>
                  <a:lnTo>
                    <a:pt x="362" y="11"/>
                  </a:lnTo>
                  <a:lnTo>
                    <a:pt x="369" y="6"/>
                  </a:lnTo>
                  <a:lnTo>
                    <a:pt x="378" y="2"/>
                  </a:lnTo>
                  <a:lnTo>
                    <a:pt x="387" y="0"/>
                  </a:lnTo>
                  <a:lnTo>
                    <a:pt x="395" y="0"/>
                  </a:lnTo>
                  <a:lnTo>
                    <a:pt x="405" y="3"/>
                  </a:lnTo>
                  <a:lnTo>
                    <a:pt x="414" y="6"/>
                  </a:lnTo>
                  <a:lnTo>
                    <a:pt x="423" y="10"/>
                  </a:lnTo>
                  <a:lnTo>
                    <a:pt x="434" y="16"/>
                  </a:lnTo>
                  <a:lnTo>
                    <a:pt x="443" y="22"/>
                  </a:lnTo>
                  <a:lnTo>
                    <a:pt x="453" y="31"/>
                  </a:lnTo>
                  <a:lnTo>
                    <a:pt x="462" y="39"/>
                  </a:lnTo>
                  <a:lnTo>
                    <a:pt x="470" y="48"/>
                  </a:lnTo>
                  <a:lnTo>
                    <a:pt x="479" y="58"/>
                  </a:lnTo>
                  <a:lnTo>
                    <a:pt x="487" y="69"/>
                  </a:lnTo>
                  <a:lnTo>
                    <a:pt x="494" y="79"/>
                  </a:lnTo>
                  <a:lnTo>
                    <a:pt x="502" y="91"/>
                  </a:lnTo>
                  <a:lnTo>
                    <a:pt x="508" y="102"/>
                  </a:lnTo>
                  <a:lnTo>
                    <a:pt x="513" y="112"/>
                  </a:lnTo>
                  <a:lnTo>
                    <a:pt x="517" y="124"/>
                  </a:lnTo>
                  <a:lnTo>
                    <a:pt x="520" y="134"/>
                  </a:lnTo>
                  <a:lnTo>
                    <a:pt x="524" y="144"/>
                  </a:lnTo>
                  <a:lnTo>
                    <a:pt x="525" y="155"/>
                  </a:lnTo>
                  <a:lnTo>
                    <a:pt x="525" y="163"/>
                  </a:lnTo>
                  <a:lnTo>
                    <a:pt x="524" y="171"/>
                  </a:lnTo>
                  <a:lnTo>
                    <a:pt x="522" y="180"/>
                  </a:lnTo>
                  <a:lnTo>
                    <a:pt x="518" y="186"/>
                  </a:lnTo>
                  <a:lnTo>
                    <a:pt x="512" y="191"/>
                  </a:lnTo>
                  <a:lnTo>
                    <a:pt x="506" y="195"/>
                  </a:lnTo>
                  <a:lnTo>
                    <a:pt x="498" y="197"/>
                  </a:lnTo>
                  <a:lnTo>
                    <a:pt x="487" y="198"/>
                  </a:lnTo>
                  <a:lnTo>
                    <a:pt x="479" y="201"/>
                  </a:lnTo>
                  <a:lnTo>
                    <a:pt x="471" y="206"/>
                  </a:lnTo>
                  <a:lnTo>
                    <a:pt x="464" y="211"/>
                  </a:lnTo>
                  <a:lnTo>
                    <a:pt x="458" y="216"/>
                  </a:lnTo>
                  <a:lnTo>
                    <a:pt x="445" y="226"/>
                  </a:lnTo>
                  <a:lnTo>
                    <a:pt x="434" y="238"/>
                  </a:lnTo>
                  <a:lnTo>
                    <a:pt x="423" y="249"/>
                  </a:lnTo>
                  <a:lnTo>
                    <a:pt x="412" y="259"/>
                  </a:lnTo>
                  <a:lnTo>
                    <a:pt x="407" y="264"/>
                  </a:lnTo>
                  <a:lnTo>
                    <a:pt x="401" y="267"/>
                  </a:lnTo>
                  <a:lnTo>
                    <a:pt x="394" y="270"/>
                  </a:lnTo>
                  <a:lnTo>
                    <a:pt x="388" y="272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" name="Freeform 36"/>
            <p:cNvSpPr>
              <a:spLocks noEditPoints="1"/>
            </p:cNvSpPr>
            <p:nvPr userDrawn="1"/>
          </p:nvSpPr>
          <p:spPr bwMode="auto">
            <a:xfrm>
              <a:off x="5383" y="3649"/>
              <a:ext cx="82" cy="106"/>
            </a:xfrm>
            <a:custGeom>
              <a:avLst/>
              <a:gdLst/>
              <a:ahLst/>
              <a:cxnLst>
                <a:cxn ang="0">
                  <a:pos x="200" y="580"/>
                </a:cxn>
                <a:cxn ang="0">
                  <a:pos x="654" y="57"/>
                </a:cxn>
                <a:cxn ang="0">
                  <a:pos x="576" y="122"/>
                </a:cxn>
                <a:cxn ang="0">
                  <a:pos x="480" y="106"/>
                </a:cxn>
                <a:cxn ang="0">
                  <a:pos x="298" y="125"/>
                </a:cxn>
                <a:cxn ang="0">
                  <a:pos x="119" y="197"/>
                </a:cxn>
                <a:cxn ang="0">
                  <a:pos x="36" y="172"/>
                </a:cxn>
                <a:cxn ang="0">
                  <a:pos x="29" y="104"/>
                </a:cxn>
                <a:cxn ang="0">
                  <a:pos x="135" y="72"/>
                </a:cxn>
                <a:cxn ang="0">
                  <a:pos x="497" y="4"/>
                </a:cxn>
                <a:cxn ang="0">
                  <a:pos x="636" y="24"/>
                </a:cxn>
                <a:cxn ang="0">
                  <a:pos x="201" y="579"/>
                </a:cxn>
                <a:cxn ang="0">
                  <a:pos x="214" y="631"/>
                </a:cxn>
                <a:cxn ang="0">
                  <a:pos x="223" y="748"/>
                </a:cxn>
                <a:cxn ang="0">
                  <a:pos x="198" y="796"/>
                </a:cxn>
                <a:cxn ang="0">
                  <a:pos x="150" y="827"/>
                </a:cxn>
                <a:cxn ang="0">
                  <a:pos x="145" y="766"/>
                </a:cxn>
                <a:cxn ang="0">
                  <a:pos x="131" y="636"/>
                </a:cxn>
                <a:cxn ang="0">
                  <a:pos x="86" y="724"/>
                </a:cxn>
                <a:cxn ang="0">
                  <a:pos x="76" y="747"/>
                </a:cxn>
                <a:cxn ang="0">
                  <a:pos x="87" y="774"/>
                </a:cxn>
                <a:cxn ang="0">
                  <a:pos x="21" y="726"/>
                </a:cxn>
                <a:cxn ang="0">
                  <a:pos x="3" y="562"/>
                </a:cxn>
                <a:cxn ang="0">
                  <a:pos x="33" y="480"/>
                </a:cxn>
                <a:cxn ang="0">
                  <a:pos x="71" y="632"/>
                </a:cxn>
                <a:cxn ang="0">
                  <a:pos x="92" y="650"/>
                </a:cxn>
                <a:cxn ang="0">
                  <a:pos x="106" y="590"/>
                </a:cxn>
                <a:cxn ang="0">
                  <a:pos x="145" y="484"/>
                </a:cxn>
                <a:cxn ang="0">
                  <a:pos x="152" y="551"/>
                </a:cxn>
                <a:cxn ang="0">
                  <a:pos x="161" y="309"/>
                </a:cxn>
                <a:cxn ang="0">
                  <a:pos x="224" y="316"/>
                </a:cxn>
                <a:cxn ang="0">
                  <a:pos x="253" y="372"/>
                </a:cxn>
                <a:cxn ang="0">
                  <a:pos x="367" y="155"/>
                </a:cxn>
                <a:cxn ang="0">
                  <a:pos x="417" y="133"/>
                </a:cxn>
                <a:cxn ang="0">
                  <a:pos x="444" y="217"/>
                </a:cxn>
                <a:cxn ang="0">
                  <a:pos x="388" y="386"/>
                </a:cxn>
                <a:cxn ang="0">
                  <a:pos x="347" y="423"/>
                </a:cxn>
                <a:cxn ang="0">
                  <a:pos x="312" y="497"/>
                </a:cxn>
                <a:cxn ang="0">
                  <a:pos x="514" y="311"/>
                </a:cxn>
                <a:cxn ang="0">
                  <a:pos x="614" y="283"/>
                </a:cxn>
                <a:cxn ang="0">
                  <a:pos x="601" y="387"/>
                </a:cxn>
                <a:cxn ang="0">
                  <a:pos x="570" y="401"/>
                </a:cxn>
                <a:cxn ang="0">
                  <a:pos x="556" y="487"/>
                </a:cxn>
                <a:cxn ang="0">
                  <a:pos x="554" y="599"/>
                </a:cxn>
                <a:cxn ang="0">
                  <a:pos x="554" y="744"/>
                </a:cxn>
                <a:cxn ang="0">
                  <a:pos x="432" y="840"/>
                </a:cxn>
                <a:cxn ang="0">
                  <a:pos x="340" y="820"/>
                </a:cxn>
                <a:cxn ang="0">
                  <a:pos x="320" y="766"/>
                </a:cxn>
                <a:cxn ang="0">
                  <a:pos x="386" y="756"/>
                </a:cxn>
                <a:cxn ang="0">
                  <a:pos x="436" y="751"/>
                </a:cxn>
                <a:cxn ang="0">
                  <a:pos x="489" y="654"/>
                </a:cxn>
                <a:cxn ang="0">
                  <a:pos x="513" y="465"/>
                </a:cxn>
                <a:cxn ang="0">
                  <a:pos x="488" y="443"/>
                </a:cxn>
                <a:cxn ang="0">
                  <a:pos x="337" y="545"/>
                </a:cxn>
                <a:cxn ang="0">
                  <a:pos x="289" y="552"/>
                </a:cxn>
                <a:cxn ang="0">
                  <a:pos x="270" y="550"/>
                </a:cxn>
                <a:cxn ang="0">
                  <a:pos x="255" y="466"/>
                </a:cxn>
                <a:cxn ang="0">
                  <a:pos x="207" y="593"/>
                </a:cxn>
              </a:cxnLst>
              <a:rect l="0" t="0" r="r" b="b"/>
              <a:pathLst>
                <a:path w="654" h="842">
                  <a:moveTo>
                    <a:pt x="204" y="595"/>
                  </a:moveTo>
                  <a:lnTo>
                    <a:pt x="203" y="595"/>
                  </a:lnTo>
                  <a:lnTo>
                    <a:pt x="203" y="595"/>
                  </a:lnTo>
                  <a:lnTo>
                    <a:pt x="202" y="595"/>
                  </a:lnTo>
                  <a:lnTo>
                    <a:pt x="201" y="594"/>
                  </a:lnTo>
                  <a:lnTo>
                    <a:pt x="200" y="592"/>
                  </a:lnTo>
                  <a:lnTo>
                    <a:pt x="200" y="590"/>
                  </a:lnTo>
                  <a:lnTo>
                    <a:pt x="200" y="586"/>
                  </a:lnTo>
                  <a:lnTo>
                    <a:pt x="200" y="580"/>
                  </a:lnTo>
                  <a:lnTo>
                    <a:pt x="201" y="579"/>
                  </a:lnTo>
                  <a:lnTo>
                    <a:pt x="201" y="578"/>
                  </a:lnTo>
                  <a:lnTo>
                    <a:pt x="201" y="578"/>
                  </a:lnTo>
                  <a:lnTo>
                    <a:pt x="202" y="578"/>
                  </a:lnTo>
                  <a:lnTo>
                    <a:pt x="203" y="583"/>
                  </a:lnTo>
                  <a:lnTo>
                    <a:pt x="204" y="595"/>
                  </a:lnTo>
                  <a:close/>
                  <a:moveTo>
                    <a:pt x="654" y="56"/>
                  </a:moveTo>
                  <a:lnTo>
                    <a:pt x="654" y="57"/>
                  </a:lnTo>
                  <a:lnTo>
                    <a:pt x="654" y="57"/>
                  </a:lnTo>
                  <a:lnTo>
                    <a:pt x="649" y="71"/>
                  </a:lnTo>
                  <a:lnTo>
                    <a:pt x="641" y="82"/>
                  </a:lnTo>
                  <a:lnTo>
                    <a:pt x="634" y="91"/>
                  </a:lnTo>
                  <a:lnTo>
                    <a:pt x="626" y="100"/>
                  </a:lnTo>
                  <a:lnTo>
                    <a:pt x="617" y="107"/>
                  </a:lnTo>
                  <a:lnTo>
                    <a:pt x="608" y="112"/>
                  </a:lnTo>
                  <a:lnTo>
                    <a:pt x="598" y="116"/>
                  </a:lnTo>
                  <a:lnTo>
                    <a:pt x="587" y="119"/>
                  </a:lnTo>
                  <a:lnTo>
                    <a:pt x="576" y="122"/>
                  </a:lnTo>
                  <a:lnTo>
                    <a:pt x="564" y="123"/>
                  </a:lnTo>
                  <a:lnTo>
                    <a:pt x="552" y="123"/>
                  </a:lnTo>
                  <a:lnTo>
                    <a:pt x="540" y="122"/>
                  </a:lnTo>
                  <a:lnTo>
                    <a:pt x="528" y="119"/>
                  </a:lnTo>
                  <a:lnTo>
                    <a:pt x="515" y="117"/>
                  </a:lnTo>
                  <a:lnTo>
                    <a:pt x="503" y="114"/>
                  </a:lnTo>
                  <a:lnTo>
                    <a:pt x="491" y="110"/>
                  </a:lnTo>
                  <a:lnTo>
                    <a:pt x="486" y="108"/>
                  </a:lnTo>
                  <a:lnTo>
                    <a:pt x="480" y="106"/>
                  </a:lnTo>
                  <a:lnTo>
                    <a:pt x="473" y="105"/>
                  </a:lnTo>
                  <a:lnTo>
                    <a:pt x="465" y="104"/>
                  </a:lnTo>
                  <a:lnTo>
                    <a:pt x="449" y="103"/>
                  </a:lnTo>
                  <a:lnTo>
                    <a:pt x="430" y="103"/>
                  </a:lnTo>
                  <a:lnTo>
                    <a:pt x="410" y="105"/>
                  </a:lnTo>
                  <a:lnTo>
                    <a:pt x="388" y="107"/>
                  </a:lnTo>
                  <a:lnTo>
                    <a:pt x="366" y="110"/>
                  </a:lnTo>
                  <a:lnTo>
                    <a:pt x="343" y="114"/>
                  </a:lnTo>
                  <a:lnTo>
                    <a:pt x="298" y="125"/>
                  </a:lnTo>
                  <a:lnTo>
                    <a:pt x="257" y="135"/>
                  </a:lnTo>
                  <a:lnTo>
                    <a:pt x="221" y="144"/>
                  </a:lnTo>
                  <a:lnTo>
                    <a:pt x="196" y="152"/>
                  </a:lnTo>
                  <a:lnTo>
                    <a:pt x="183" y="164"/>
                  </a:lnTo>
                  <a:lnTo>
                    <a:pt x="169" y="174"/>
                  </a:lnTo>
                  <a:lnTo>
                    <a:pt x="156" y="183"/>
                  </a:lnTo>
                  <a:lnTo>
                    <a:pt x="143" y="189"/>
                  </a:lnTo>
                  <a:lnTo>
                    <a:pt x="130" y="194"/>
                  </a:lnTo>
                  <a:lnTo>
                    <a:pt x="119" y="197"/>
                  </a:lnTo>
                  <a:lnTo>
                    <a:pt x="106" y="199"/>
                  </a:lnTo>
                  <a:lnTo>
                    <a:pt x="96" y="199"/>
                  </a:lnTo>
                  <a:lnTo>
                    <a:pt x="85" y="199"/>
                  </a:lnTo>
                  <a:lnTo>
                    <a:pt x="74" y="197"/>
                  </a:lnTo>
                  <a:lnTo>
                    <a:pt x="65" y="194"/>
                  </a:lnTo>
                  <a:lnTo>
                    <a:pt x="56" y="190"/>
                  </a:lnTo>
                  <a:lnTo>
                    <a:pt x="48" y="185"/>
                  </a:lnTo>
                  <a:lnTo>
                    <a:pt x="42" y="178"/>
                  </a:lnTo>
                  <a:lnTo>
                    <a:pt x="36" y="172"/>
                  </a:lnTo>
                  <a:lnTo>
                    <a:pt x="30" y="166"/>
                  </a:lnTo>
                  <a:lnTo>
                    <a:pt x="25" y="159"/>
                  </a:lnTo>
                  <a:lnTo>
                    <a:pt x="23" y="151"/>
                  </a:lnTo>
                  <a:lnTo>
                    <a:pt x="21" y="143"/>
                  </a:lnTo>
                  <a:lnTo>
                    <a:pt x="20" y="135"/>
                  </a:lnTo>
                  <a:lnTo>
                    <a:pt x="20" y="127"/>
                  </a:lnTo>
                  <a:lnTo>
                    <a:pt x="22" y="119"/>
                  </a:lnTo>
                  <a:lnTo>
                    <a:pt x="25" y="111"/>
                  </a:lnTo>
                  <a:lnTo>
                    <a:pt x="29" y="104"/>
                  </a:lnTo>
                  <a:lnTo>
                    <a:pt x="36" y="98"/>
                  </a:lnTo>
                  <a:lnTo>
                    <a:pt x="43" y="91"/>
                  </a:lnTo>
                  <a:lnTo>
                    <a:pt x="52" y="85"/>
                  </a:lnTo>
                  <a:lnTo>
                    <a:pt x="64" y="80"/>
                  </a:lnTo>
                  <a:lnTo>
                    <a:pt x="76" y="76"/>
                  </a:lnTo>
                  <a:lnTo>
                    <a:pt x="91" y="73"/>
                  </a:lnTo>
                  <a:lnTo>
                    <a:pt x="106" y="71"/>
                  </a:lnTo>
                  <a:lnTo>
                    <a:pt x="125" y="70"/>
                  </a:lnTo>
                  <a:lnTo>
                    <a:pt x="135" y="72"/>
                  </a:lnTo>
                  <a:lnTo>
                    <a:pt x="145" y="73"/>
                  </a:lnTo>
                  <a:lnTo>
                    <a:pt x="158" y="73"/>
                  </a:lnTo>
                  <a:lnTo>
                    <a:pt x="172" y="72"/>
                  </a:lnTo>
                  <a:lnTo>
                    <a:pt x="204" y="67"/>
                  </a:lnTo>
                  <a:lnTo>
                    <a:pt x="241" y="59"/>
                  </a:lnTo>
                  <a:lnTo>
                    <a:pt x="323" y="40"/>
                  </a:lnTo>
                  <a:lnTo>
                    <a:pt x="411" y="19"/>
                  </a:lnTo>
                  <a:lnTo>
                    <a:pt x="455" y="11"/>
                  </a:lnTo>
                  <a:lnTo>
                    <a:pt x="497" y="4"/>
                  </a:lnTo>
                  <a:lnTo>
                    <a:pt x="516" y="2"/>
                  </a:lnTo>
                  <a:lnTo>
                    <a:pt x="535" y="0"/>
                  </a:lnTo>
                  <a:lnTo>
                    <a:pt x="554" y="0"/>
                  </a:lnTo>
                  <a:lnTo>
                    <a:pt x="571" y="1"/>
                  </a:lnTo>
                  <a:lnTo>
                    <a:pt x="586" y="2"/>
                  </a:lnTo>
                  <a:lnTo>
                    <a:pt x="601" y="6"/>
                  </a:lnTo>
                  <a:lnTo>
                    <a:pt x="614" y="11"/>
                  </a:lnTo>
                  <a:lnTo>
                    <a:pt x="626" y="16"/>
                  </a:lnTo>
                  <a:lnTo>
                    <a:pt x="636" y="24"/>
                  </a:lnTo>
                  <a:lnTo>
                    <a:pt x="644" y="33"/>
                  </a:lnTo>
                  <a:lnTo>
                    <a:pt x="650" y="44"/>
                  </a:lnTo>
                  <a:lnTo>
                    <a:pt x="654" y="56"/>
                  </a:lnTo>
                  <a:close/>
                  <a:moveTo>
                    <a:pt x="204" y="595"/>
                  </a:moveTo>
                  <a:lnTo>
                    <a:pt x="203" y="583"/>
                  </a:lnTo>
                  <a:lnTo>
                    <a:pt x="202" y="578"/>
                  </a:lnTo>
                  <a:lnTo>
                    <a:pt x="201" y="578"/>
                  </a:lnTo>
                  <a:lnTo>
                    <a:pt x="201" y="578"/>
                  </a:lnTo>
                  <a:lnTo>
                    <a:pt x="201" y="579"/>
                  </a:lnTo>
                  <a:lnTo>
                    <a:pt x="200" y="580"/>
                  </a:lnTo>
                  <a:lnTo>
                    <a:pt x="200" y="586"/>
                  </a:lnTo>
                  <a:lnTo>
                    <a:pt x="200" y="590"/>
                  </a:lnTo>
                  <a:lnTo>
                    <a:pt x="200" y="592"/>
                  </a:lnTo>
                  <a:lnTo>
                    <a:pt x="201" y="594"/>
                  </a:lnTo>
                  <a:lnTo>
                    <a:pt x="202" y="595"/>
                  </a:lnTo>
                  <a:lnTo>
                    <a:pt x="203" y="595"/>
                  </a:lnTo>
                  <a:lnTo>
                    <a:pt x="207" y="610"/>
                  </a:lnTo>
                  <a:lnTo>
                    <a:pt x="214" y="631"/>
                  </a:lnTo>
                  <a:lnTo>
                    <a:pt x="220" y="656"/>
                  </a:lnTo>
                  <a:lnTo>
                    <a:pt x="226" y="683"/>
                  </a:lnTo>
                  <a:lnTo>
                    <a:pt x="228" y="696"/>
                  </a:lnTo>
                  <a:lnTo>
                    <a:pt x="229" y="710"/>
                  </a:lnTo>
                  <a:lnTo>
                    <a:pt x="229" y="722"/>
                  </a:lnTo>
                  <a:lnTo>
                    <a:pt x="228" y="734"/>
                  </a:lnTo>
                  <a:lnTo>
                    <a:pt x="227" y="739"/>
                  </a:lnTo>
                  <a:lnTo>
                    <a:pt x="225" y="744"/>
                  </a:lnTo>
                  <a:lnTo>
                    <a:pt x="223" y="748"/>
                  </a:lnTo>
                  <a:lnTo>
                    <a:pt x="221" y="752"/>
                  </a:lnTo>
                  <a:lnTo>
                    <a:pt x="218" y="756"/>
                  </a:lnTo>
                  <a:lnTo>
                    <a:pt x="214" y="760"/>
                  </a:lnTo>
                  <a:lnTo>
                    <a:pt x="210" y="762"/>
                  </a:lnTo>
                  <a:lnTo>
                    <a:pt x="204" y="764"/>
                  </a:lnTo>
                  <a:lnTo>
                    <a:pt x="204" y="772"/>
                  </a:lnTo>
                  <a:lnTo>
                    <a:pt x="203" y="780"/>
                  </a:lnTo>
                  <a:lnTo>
                    <a:pt x="201" y="789"/>
                  </a:lnTo>
                  <a:lnTo>
                    <a:pt x="198" y="796"/>
                  </a:lnTo>
                  <a:lnTo>
                    <a:pt x="195" y="803"/>
                  </a:lnTo>
                  <a:lnTo>
                    <a:pt x="190" y="810"/>
                  </a:lnTo>
                  <a:lnTo>
                    <a:pt x="185" y="816"/>
                  </a:lnTo>
                  <a:lnTo>
                    <a:pt x="179" y="822"/>
                  </a:lnTo>
                  <a:lnTo>
                    <a:pt x="173" y="826"/>
                  </a:lnTo>
                  <a:lnTo>
                    <a:pt x="168" y="828"/>
                  </a:lnTo>
                  <a:lnTo>
                    <a:pt x="162" y="829"/>
                  </a:lnTo>
                  <a:lnTo>
                    <a:pt x="156" y="829"/>
                  </a:lnTo>
                  <a:lnTo>
                    <a:pt x="150" y="827"/>
                  </a:lnTo>
                  <a:lnTo>
                    <a:pt x="145" y="823"/>
                  </a:lnTo>
                  <a:lnTo>
                    <a:pt x="141" y="816"/>
                  </a:lnTo>
                  <a:lnTo>
                    <a:pt x="137" y="808"/>
                  </a:lnTo>
                  <a:lnTo>
                    <a:pt x="133" y="804"/>
                  </a:lnTo>
                  <a:lnTo>
                    <a:pt x="128" y="800"/>
                  </a:lnTo>
                  <a:lnTo>
                    <a:pt x="136" y="801"/>
                  </a:lnTo>
                  <a:lnTo>
                    <a:pt x="144" y="801"/>
                  </a:lnTo>
                  <a:lnTo>
                    <a:pt x="144" y="790"/>
                  </a:lnTo>
                  <a:lnTo>
                    <a:pt x="145" y="766"/>
                  </a:lnTo>
                  <a:lnTo>
                    <a:pt x="146" y="736"/>
                  </a:lnTo>
                  <a:lnTo>
                    <a:pt x="147" y="702"/>
                  </a:lnTo>
                  <a:lnTo>
                    <a:pt x="148" y="667"/>
                  </a:lnTo>
                  <a:lnTo>
                    <a:pt x="149" y="637"/>
                  </a:lnTo>
                  <a:lnTo>
                    <a:pt x="149" y="615"/>
                  </a:lnTo>
                  <a:lnTo>
                    <a:pt x="148" y="604"/>
                  </a:lnTo>
                  <a:lnTo>
                    <a:pt x="145" y="608"/>
                  </a:lnTo>
                  <a:lnTo>
                    <a:pt x="140" y="619"/>
                  </a:lnTo>
                  <a:lnTo>
                    <a:pt x="131" y="636"/>
                  </a:lnTo>
                  <a:lnTo>
                    <a:pt x="123" y="657"/>
                  </a:lnTo>
                  <a:lnTo>
                    <a:pt x="115" y="681"/>
                  </a:lnTo>
                  <a:lnTo>
                    <a:pt x="107" y="706"/>
                  </a:lnTo>
                  <a:lnTo>
                    <a:pt x="104" y="718"/>
                  </a:lnTo>
                  <a:lnTo>
                    <a:pt x="102" y="729"/>
                  </a:lnTo>
                  <a:lnTo>
                    <a:pt x="101" y="742"/>
                  </a:lnTo>
                  <a:lnTo>
                    <a:pt x="101" y="753"/>
                  </a:lnTo>
                  <a:lnTo>
                    <a:pt x="92" y="736"/>
                  </a:lnTo>
                  <a:lnTo>
                    <a:pt x="86" y="724"/>
                  </a:lnTo>
                  <a:lnTo>
                    <a:pt x="85" y="723"/>
                  </a:lnTo>
                  <a:lnTo>
                    <a:pt x="83" y="723"/>
                  </a:lnTo>
                  <a:lnTo>
                    <a:pt x="82" y="724"/>
                  </a:lnTo>
                  <a:lnTo>
                    <a:pt x="82" y="725"/>
                  </a:lnTo>
                  <a:lnTo>
                    <a:pt x="81" y="732"/>
                  </a:lnTo>
                  <a:lnTo>
                    <a:pt x="82" y="742"/>
                  </a:lnTo>
                  <a:lnTo>
                    <a:pt x="78" y="743"/>
                  </a:lnTo>
                  <a:lnTo>
                    <a:pt x="76" y="745"/>
                  </a:lnTo>
                  <a:lnTo>
                    <a:pt x="76" y="747"/>
                  </a:lnTo>
                  <a:lnTo>
                    <a:pt x="78" y="750"/>
                  </a:lnTo>
                  <a:lnTo>
                    <a:pt x="83" y="755"/>
                  </a:lnTo>
                  <a:lnTo>
                    <a:pt x="90" y="762"/>
                  </a:lnTo>
                  <a:lnTo>
                    <a:pt x="93" y="764"/>
                  </a:lnTo>
                  <a:lnTo>
                    <a:pt x="94" y="767"/>
                  </a:lnTo>
                  <a:lnTo>
                    <a:pt x="95" y="769"/>
                  </a:lnTo>
                  <a:lnTo>
                    <a:pt x="94" y="771"/>
                  </a:lnTo>
                  <a:lnTo>
                    <a:pt x="92" y="773"/>
                  </a:lnTo>
                  <a:lnTo>
                    <a:pt x="87" y="774"/>
                  </a:lnTo>
                  <a:lnTo>
                    <a:pt x="78" y="775"/>
                  </a:lnTo>
                  <a:lnTo>
                    <a:pt x="68" y="775"/>
                  </a:lnTo>
                  <a:lnTo>
                    <a:pt x="59" y="772"/>
                  </a:lnTo>
                  <a:lnTo>
                    <a:pt x="51" y="767"/>
                  </a:lnTo>
                  <a:lnTo>
                    <a:pt x="44" y="761"/>
                  </a:lnTo>
                  <a:lnTo>
                    <a:pt x="38" y="753"/>
                  </a:lnTo>
                  <a:lnTo>
                    <a:pt x="31" y="745"/>
                  </a:lnTo>
                  <a:lnTo>
                    <a:pt x="26" y="737"/>
                  </a:lnTo>
                  <a:lnTo>
                    <a:pt x="21" y="726"/>
                  </a:lnTo>
                  <a:lnTo>
                    <a:pt x="17" y="715"/>
                  </a:lnTo>
                  <a:lnTo>
                    <a:pt x="13" y="704"/>
                  </a:lnTo>
                  <a:lnTo>
                    <a:pt x="9" y="692"/>
                  </a:lnTo>
                  <a:lnTo>
                    <a:pt x="6" y="680"/>
                  </a:lnTo>
                  <a:lnTo>
                    <a:pt x="4" y="666"/>
                  </a:lnTo>
                  <a:lnTo>
                    <a:pt x="1" y="640"/>
                  </a:lnTo>
                  <a:lnTo>
                    <a:pt x="0" y="613"/>
                  </a:lnTo>
                  <a:lnTo>
                    <a:pt x="1" y="587"/>
                  </a:lnTo>
                  <a:lnTo>
                    <a:pt x="3" y="562"/>
                  </a:lnTo>
                  <a:lnTo>
                    <a:pt x="5" y="549"/>
                  </a:lnTo>
                  <a:lnTo>
                    <a:pt x="7" y="538"/>
                  </a:lnTo>
                  <a:lnTo>
                    <a:pt x="9" y="526"/>
                  </a:lnTo>
                  <a:lnTo>
                    <a:pt x="13" y="516"/>
                  </a:lnTo>
                  <a:lnTo>
                    <a:pt x="16" y="507"/>
                  </a:lnTo>
                  <a:lnTo>
                    <a:pt x="20" y="499"/>
                  </a:lnTo>
                  <a:lnTo>
                    <a:pt x="24" y="491"/>
                  </a:lnTo>
                  <a:lnTo>
                    <a:pt x="28" y="485"/>
                  </a:lnTo>
                  <a:lnTo>
                    <a:pt x="33" y="480"/>
                  </a:lnTo>
                  <a:lnTo>
                    <a:pt x="39" y="476"/>
                  </a:lnTo>
                  <a:lnTo>
                    <a:pt x="44" y="473"/>
                  </a:lnTo>
                  <a:lnTo>
                    <a:pt x="49" y="472"/>
                  </a:lnTo>
                  <a:lnTo>
                    <a:pt x="53" y="491"/>
                  </a:lnTo>
                  <a:lnTo>
                    <a:pt x="57" y="522"/>
                  </a:lnTo>
                  <a:lnTo>
                    <a:pt x="61" y="561"/>
                  </a:lnTo>
                  <a:lnTo>
                    <a:pt x="66" y="599"/>
                  </a:lnTo>
                  <a:lnTo>
                    <a:pt x="68" y="617"/>
                  </a:lnTo>
                  <a:lnTo>
                    <a:pt x="71" y="632"/>
                  </a:lnTo>
                  <a:lnTo>
                    <a:pt x="73" y="645"/>
                  </a:lnTo>
                  <a:lnTo>
                    <a:pt x="77" y="654"/>
                  </a:lnTo>
                  <a:lnTo>
                    <a:pt x="78" y="657"/>
                  </a:lnTo>
                  <a:lnTo>
                    <a:pt x="80" y="659"/>
                  </a:lnTo>
                  <a:lnTo>
                    <a:pt x="82" y="660"/>
                  </a:lnTo>
                  <a:lnTo>
                    <a:pt x="85" y="660"/>
                  </a:lnTo>
                  <a:lnTo>
                    <a:pt x="87" y="658"/>
                  </a:lnTo>
                  <a:lnTo>
                    <a:pt x="89" y="655"/>
                  </a:lnTo>
                  <a:lnTo>
                    <a:pt x="92" y="650"/>
                  </a:lnTo>
                  <a:lnTo>
                    <a:pt x="94" y="644"/>
                  </a:lnTo>
                  <a:lnTo>
                    <a:pt x="97" y="649"/>
                  </a:lnTo>
                  <a:lnTo>
                    <a:pt x="100" y="651"/>
                  </a:lnTo>
                  <a:lnTo>
                    <a:pt x="101" y="650"/>
                  </a:lnTo>
                  <a:lnTo>
                    <a:pt x="103" y="648"/>
                  </a:lnTo>
                  <a:lnTo>
                    <a:pt x="103" y="637"/>
                  </a:lnTo>
                  <a:lnTo>
                    <a:pt x="103" y="623"/>
                  </a:lnTo>
                  <a:lnTo>
                    <a:pt x="104" y="606"/>
                  </a:lnTo>
                  <a:lnTo>
                    <a:pt x="106" y="590"/>
                  </a:lnTo>
                  <a:lnTo>
                    <a:pt x="109" y="582"/>
                  </a:lnTo>
                  <a:lnTo>
                    <a:pt x="111" y="576"/>
                  </a:lnTo>
                  <a:lnTo>
                    <a:pt x="115" y="572"/>
                  </a:lnTo>
                  <a:lnTo>
                    <a:pt x="120" y="569"/>
                  </a:lnTo>
                  <a:lnTo>
                    <a:pt x="135" y="520"/>
                  </a:lnTo>
                  <a:lnTo>
                    <a:pt x="143" y="493"/>
                  </a:lnTo>
                  <a:lnTo>
                    <a:pt x="144" y="487"/>
                  </a:lnTo>
                  <a:lnTo>
                    <a:pt x="145" y="484"/>
                  </a:lnTo>
                  <a:lnTo>
                    <a:pt x="145" y="484"/>
                  </a:lnTo>
                  <a:lnTo>
                    <a:pt x="145" y="487"/>
                  </a:lnTo>
                  <a:lnTo>
                    <a:pt x="144" y="501"/>
                  </a:lnTo>
                  <a:lnTo>
                    <a:pt x="142" y="518"/>
                  </a:lnTo>
                  <a:lnTo>
                    <a:pt x="143" y="528"/>
                  </a:lnTo>
                  <a:lnTo>
                    <a:pt x="143" y="538"/>
                  </a:lnTo>
                  <a:lnTo>
                    <a:pt x="145" y="546"/>
                  </a:lnTo>
                  <a:lnTo>
                    <a:pt x="148" y="553"/>
                  </a:lnTo>
                  <a:lnTo>
                    <a:pt x="150" y="553"/>
                  </a:lnTo>
                  <a:lnTo>
                    <a:pt x="152" y="551"/>
                  </a:lnTo>
                  <a:lnTo>
                    <a:pt x="154" y="548"/>
                  </a:lnTo>
                  <a:lnTo>
                    <a:pt x="155" y="543"/>
                  </a:lnTo>
                  <a:lnTo>
                    <a:pt x="159" y="532"/>
                  </a:lnTo>
                  <a:lnTo>
                    <a:pt x="160" y="517"/>
                  </a:lnTo>
                  <a:lnTo>
                    <a:pt x="162" y="479"/>
                  </a:lnTo>
                  <a:lnTo>
                    <a:pt x="163" y="433"/>
                  </a:lnTo>
                  <a:lnTo>
                    <a:pt x="162" y="387"/>
                  </a:lnTo>
                  <a:lnTo>
                    <a:pt x="161" y="344"/>
                  </a:lnTo>
                  <a:lnTo>
                    <a:pt x="161" y="309"/>
                  </a:lnTo>
                  <a:lnTo>
                    <a:pt x="162" y="288"/>
                  </a:lnTo>
                  <a:lnTo>
                    <a:pt x="174" y="287"/>
                  </a:lnTo>
                  <a:lnTo>
                    <a:pt x="185" y="288"/>
                  </a:lnTo>
                  <a:lnTo>
                    <a:pt x="194" y="290"/>
                  </a:lnTo>
                  <a:lnTo>
                    <a:pt x="202" y="293"/>
                  </a:lnTo>
                  <a:lnTo>
                    <a:pt x="209" y="298"/>
                  </a:lnTo>
                  <a:lnTo>
                    <a:pt x="215" y="304"/>
                  </a:lnTo>
                  <a:lnTo>
                    <a:pt x="220" y="310"/>
                  </a:lnTo>
                  <a:lnTo>
                    <a:pt x="224" y="316"/>
                  </a:lnTo>
                  <a:lnTo>
                    <a:pt x="232" y="331"/>
                  </a:lnTo>
                  <a:lnTo>
                    <a:pt x="236" y="345"/>
                  </a:lnTo>
                  <a:lnTo>
                    <a:pt x="239" y="358"/>
                  </a:lnTo>
                  <a:lnTo>
                    <a:pt x="242" y="368"/>
                  </a:lnTo>
                  <a:lnTo>
                    <a:pt x="244" y="372"/>
                  </a:lnTo>
                  <a:lnTo>
                    <a:pt x="246" y="374"/>
                  </a:lnTo>
                  <a:lnTo>
                    <a:pt x="248" y="375"/>
                  </a:lnTo>
                  <a:lnTo>
                    <a:pt x="250" y="374"/>
                  </a:lnTo>
                  <a:lnTo>
                    <a:pt x="253" y="372"/>
                  </a:lnTo>
                  <a:lnTo>
                    <a:pt x="258" y="367"/>
                  </a:lnTo>
                  <a:lnTo>
                    <a:pt x="262" y="361"/>
                  </a:lnTo>
                  <a:lnTo>
                    <a:pt x="267" y="351"/>
                  </a:lnTo>
                  <a:lnTo>
                    <a:pt x="281" y="327"/>
                  </a:lnTo>
                  <a:lnTo>
                    <a:pt x="298" y="289"/>
                  </a:lnTo>
                  <a:lnTo>
                    <a:pt x="322" y="240"/>
                  </a:lnTo>
                  <a:lnTo>
                    <a:pt x="352" y="175"/>
                  </a:lnTo>
                  <a:lnTo>
                    <a:pt x="360" y="164"/>
                  </a:lnTo>
                  <a:lnTo>
                    <a:pt x="367" y="155"/>
                  </a:lnTo>
                  <a:lnTo>
                    <a:pt x="373" y="147"/>
                  </a:lnTo>
                  <a:lnTo>
                    <a:pt x="380" y="140"/>
                  </a:lnTo>
                  <a:lnTo>
                    <a:pt x="386" y="136"/>
                  </a:lnTo>
                  <a:lnTo>
                    <a:pt x="392" y="132"/>
                  </a:lnTo>
                  <a:lnTo>
                    <a:pt x="397" y="130"/>
                  </a:lnTo>
                  <a:lnTo>
                    <a:pt x="403" y="129"/>
                  </a:lnTo>
                  <a:lnTo>
                    <a:pt x="408" y="129"/>
                  </a:lnTo>
                  <a:lnTo>
                    <a:pt x="413" y="130"/>
                  </a:lnTo>
                  <a:lnTo>
                    <a:pt x="417" y="133"/>
                  </a:lnTo>
                  <a:lnTo>
                    <a:pt x="420" y="135"/>
                  </a:lnTo>
                  <a:lnTo>
                    <a:pt x="425" y="139"/>
                  </a:lnTo>
                  <a:lnTo>
                    <a:pt x="428" y="144"/>
                  </a:lnTo>
                  <a:lnTo>
                    <a:pt x="431" y="149"/>
                  </a:lnTo>
                  <a:lnTo>
                    <a:pt x="434" y="156"/>
                  </a:lnTo>
                  <a:lnTo>
                    <a:pt x="438" y="169"/>
                  </a:lnTo>
                  <a:lnTo>
                    <a:pt x="441" y="184"/>
                  </a:lnTo>
                  <a:lnTo>
                    <a:pt x="443" y="200"/>
                  </a:lnTo>
                  <a:lnTo>
                    <a:pt x="444" y="217"/>
                  </a:lnTo>
                  <a:lnTo>
                    <a:pt x="444" y="233"/>
                  </a:lnTo>
                  <a:lnTo>
                    <a:pt x="443" y="249"/>
                  </a:lnTo>
                  <a:lnTo>
                    <a:pt x="441" y="262"/>
                  </a:lnTo>
                  <a:lnTo>
                    <a:pt x="438" y="275"/>
                  </a:lnTo>
                  <a:lnTo>
                    <a:pt x="433" y="287"/>
                  </a:lnTo>
                  <a:lnTo>
                    <a:pt x="423" y="311"/>
                  </a:lnTo>
                  <a:lnTo>
                    <a:pt x="410" y="340"/>
                  </a:lnTo>
                  <a:lnTo>
                    <a:pt x="395" y="371"/>
                  </a:lnTo>
                  <a:lnTo>
                    <a:pt x="388" y="386"/>
                  </a:lnTo>
                  <a:lnTo>
                    <a:pt x="381" y="398"/>
                  </a:lnTo>
                  <a:lnTo>
                    <a:pt x="372" y="409"/>
                  </a:lnTo>
                  <a:lnTo>
                    <a:pt x="366" y="418"/>
                  </a:lnTo>
                  <a:lnTo>
                    <a:pt x="362" y="421"/>
                  </a:lnTo>
                  <a:lnTo>
                    <a:pt x="359" y="424"/>
                  </a:lnTo>
                  <a:lnTo>
                    <a:pt x="356" y="425"/>
                  </a:lnTo>
                  <a:lnTo>
                    <a:pt x="353" y="425"/>
                  </a:lnTo>
                  <a:lnTo>
                    <a:pt x="350" y="425"/>
                  </a:lnTo>
                  <a:lnTo>
                    <a:pt x="347" y="423"/>
                  </a:lnTo>
                  <a:lnTo>
                    <a:pt x="345" y="420"/>
                  </a:lnTo>
                  <a:lnTo>
                    <a:pt x="343" y="415"/>
                  </a:lnTo>
                  <a:lnTo>
                    <a:pt x="339" y="421"/>
                  </a:lnTo>
                  <a:lnTo>
                    <a:pt x="334" y="430"/>
                  </a:lnTo>
                  <a:lnTo>
                    <a:pt x="329" y="444"/>
                  </a:lnTo>
                  <a:lnTo>
                    <a:pt x="323" y="457"/>
                  </a:lnTo>
                  <a:lnTo>
                    <a:pt x="318" y="472"/>
                  </a:lnTo>
                  <a:lnTo>
                    <a:pt x="314" y="486"/>
                  </a:lnTo>
                  <a:lnTo>
                    <a:pt x="312" y="497"/>
                  </a:lnTo>
                  <a:lnTo>
                    <a:pt x="311" y="507"/>
                  </a:lnTo>
                  <a:lnTo>
                    <a:pt x="331" y="487"/>
                  </a:lnTo>
                  <a:lnTo>
                    <a:pt x="371" y="444"/>
                  </a:lnTo>
                  <a:lnTo>
                    <a:pt x="397" y="417"/>
                  </a:lnTo>
                  <a:lnTo>
                    <a:pt x="426" y="389"/>
                  </a:lnTo>
                  <a:lnTo>
                    <a:pt x="455" y="361"/>
                  </a:lnTo>
                  <a:lnTo>
                    <a:pt x="485" y="334"/>
                  </a:lnTo>
                  <a:lnTo>
                    <a:pt x="500" y="322"/>
                  </a:lnTo>
                  <a:lnTo>
                    <a:pt x="514" y="311"/>
                  </a:lnTo>
                  <a:lnTo>
                    <a:pt x="528" y="301"/>
                  </a:lnTo>
                  <a:lnTo>
                    <a:pt x="541" y="291"/>
                  </a:lnTo>
                  <a:lnTo>
                    <a:pt x="555" y="285"/>
                  </a:lnTo>
                  <a:lnTo>
                    <a:pt x="567" y="279"/>
                  </a:lnTo>
                  <a:lnTo>
                    <a:pt x="579" y="276"/>
                  </a:lnTo>
                  <a:lnTo>
                    <a:pt x="589" y="274"/>
                  </a:lnTo>
                  <a:lnTo>
                    <a:pt x="599" y="275"/>
                  </a:lnTo>
                  <a:lnTo>
                    <a:pt x="607" y="278"/>
                  </a:lnTo>
                  <a:lnTo>
                    <a:pt x="614" y="283"/>
                  </a:lnTo>
                  <a:lnTo>
                    <a:pt x="620" y="291"/>
                  </a:lnTo>
                  <a:lnTo>
                    <a:pt x="624" y="303"/>
                  </a:lnTo>
                  <a:lnTo>
                    <a:pt x="626" y="318"/>
                  </a:lnTo>
                  <a:lnTo>
                    <a:pt x="626" y="336"/>
                  </a:lnTo>
                  <a:lnTo>
                    <a:pt x="625" y="358"/>
                  </a:lnTo>
                  <a:lnTo>
                    <a:pt x="620" y="368"/>
                  </a:lnTo>
                  <a:lnTo>
                    <a:pt x="613" y="376"/>
                  </a:lnTo>
                  <a:lnTo>
                    <a:pt x="607" y="383"/>
                  </a:lnTo>
                  <a:lnTo>
                    <a:pt x="601" y="387"/>
                  </a:lnTo>
                  <a:lnTo>
                    <a:pt x="595" y="389"/>
                  </a:lnTo>
                  <a:lnTo>
                    <a:pt x="589" y="390"/>
                  </a:lnTo>
                  <a:lnTo>
                    <a:pt x="584" y="391"/>
                  </a:lnTo>
                  <a:lnTo>
                    <a:pt x="579" y="391"/>
                  </a:lnTo>
                  <a:lnTo>
                    <a:pt x="575" y="391"/>
                  </a:lnTo>
                  <a:lnTo>
                    <a:pt x="573" y="392"/>
                  </a:lnTo>
                  <a:lnTo>
                    <a:pt x="570" y="394"/>
                  </a:lnTo>
                  <a:lnTo>
                    <a:pt x="570" y="396"/>
                  </a:lnTo>
                  <a:lnTo>
                    <a:pt x="570" y="401"/>
                  </a:lnTo>
                  <a:lnTo>
                    <a:pt x="572" y="407"/>
                  </a:lnTo>
                  <a:lnTo>
                    <a:pt x="575" y="416"/>
                  </a:lnTo>
                  <a:lnTo>
                    <a:pt x="580" y="428"/>
                  </a:lnTo>
                  <a:lnTo>
                    <a:pt x="579" y="439"/>
                  </a:lnTo>
                  <a:lnTo>
                    <a:pt x="578" y="448"/>
                  </a:lnTo>
                  <a:lnTo>
                    <a:pt x="577" y="455"/>
                  </a:lnTo>
                  <a:lnTo>
                    <a:pt x="576" y="460"/>
                  </a:lnTo>
                  <a:lnTo>
                    <a:pt x="568" y="471"/>
                  </a:lnTo>
                  <a:lnTo>
                    <a:pt x="556" y="487"/>
                  </a:lnTo>
                  <a:lnTo>
                    <a:pt x="553" y="495"/>
                  </a:lnTo>
                  <a:lnTo>
                    <a:pt x="551" y="505"/>
                  </a:lnTo>
                  <a:lnTo>
                    <a:pt x="549" y="513"/>
                  </a:lnTo>
                  <a:lnTo>
                    <a:pt x="548" y="521"/>
                  </a:lnTo>
                  <a:lnTo>
                    <a:pt x="546" y="538"/>
                  </a:lnTo>
                  <a:lnTo>
                    <a:pt x="547" y="553"/>
                  </a:lnTo>
                  <a:lnTo>
                    <a:pt x="548" y="569"/>
                  </a:lnTo>
                  <a:lnTo>
                    <a:pt x="551" y="584"/>
                  </a:lnTo>
                  <a:lnTo>
                    <a:pt x="554" y="599"/>
                  </a:lnTo>
                  <a:lnTo>
                    <a:pt x="557" y="613"/>
                  </a:lnTo>
                  <a:lnTo>
                    <a:pt x="561" y="629"/>
                  </a:lnTo>
                  <a:lnTo>
                    <a:pt x="564" y="644"/>
                  </a:lnTo>
                  <a:lnTo>
                    <a:pt x="566" y="659"/>
                  </a:lnTo>
                  <a:lnTo>
                    <a:pt x="567" y="675"/>
                  </a:lnTo>
                  <a:lnTo>
                    <a:pt x="567" y="691"/>
                  </a:lnTo>
                  <a:lnTo>
                    <a:pt x="565" y="708"/>
                  </a:lnTo>
                  <a:lnTo>
                    <a:pt x="560" y="725"/>
                  </a:lnTo>
                  <a:lnTo>
                    <a:pt x="554" y="744"/>
                  </a:lnTo>
                  <a:lnTo>
                    <a:pt x="540" y="763"/>
                  </a:lnTo>
                  <a:lnTo>
                    <a:pt x="527" y="779"/>
                  </a:lnTo>
                  <a:lnTo>
                    <a:pt x="512" y="794"/>
                  </a:lnTo>
                  <a:lnTo>
                    <a:pt x="499" y="806"/>
                  </a:lnTo>
                  <a:lnTo>
                    <a:pt x="485" y="816"/>
                  </a:lnTo>
                  <a:lnTo>
                    <a:pt x="471" y="825"/>
                  </a:lnTo>
                  <a:lnTo>
                    <a:pt x="458" y="832"/>
                  </a:lnTo>
                  <a:lnTo>
                    <a:pt x="445" y="836"/>
                  </a:lnTo>
                  <a:lnTo>
                    <a:pt x="432" y="840"/>
                  </a:lnTo>
                  <a:lnTo>
                    <a:pt x="419" y="841"/>
                  </a:lnTo>
                  <a:lnTo>
                    <a:pt x="408" y="842"/>
                  </a:lnTo>
                  <a:lnTo>
                    <a:pt x="396" y="841"/>
                  </a:lnTo>
                  <a:lnTo>
                    <a:pt x="385" y="840"/>
                  </a:lnTo>
                  <a:lnTo>
                    <a:pt x="374" y="837"/>
                  </a:lnTo>
                  <a:lnTo>
                    <a:pt x="365" y="834"/>
                  </a:lnTo>
                  <a:lnTo>
                    <a:pt x="356" y="830"/>
                  </a:lnTo>
                  <a:lnTo>
                    <a:pt x="347" y="825"/>
                  </a:lnTo>
                  <a:lnTo>
                    <a:pt x="340" y="820"/>
                  </a:lnTo>
                  <a:lnTo>
                    <a:pt x="334" y="813"/>
                  </a:lnTo>
                  <a:lnTo>
                    <a:pt x="328" y="807"/>
                  </a:lnTo>
                  <a:lnTo>
                    <a:pt x="323" y="801"/>
                  </a:lnTo>
                  <a:lnTo>
                    <a:pt x="320" y="795"/>
                  </a:lnTo>
                  <a:lnTo>
                    <a:pt x="317" y="789"/>
                  </a:lnTo>
                  <a:lnTo>
                    <a:pt x="316" y="782"/>
                  </a:lnTo>
                  <a:lnTo>
                    <a:pt x="316" y="776"/>
                  </a:lnTo>
                  <a:lnTo>
                    <a:pt x="318" y="771"/>
                  </a:lnTo>
                  <a:lnTo>
                    <a:pt x="320" y="766"/>
                  </a:lnTo>
                  <a:lnTo>
                    <a:pt x="324" y="762"/>
                  </a:lnTo>
                  <a:lnTo>
                    <a:pt x="331" y="758"/>
                  </a:lnTo>
                  <a:lnTo>
                    <a:pt x="337" y="755"/>
                  </a:lnTo>
                  <a:lnTo>
                    <a:pt x="346" y="753"/>
                  </a:lnTo>
                  <a:lnTo>
                    <a:pt x="357" y="753"/>
                  </a:lnTo>
                  <a:lnTo>
                    <a:pt x="365" y="755"/>
                  </a:lnTo>
                  <a:lnTo>
                    <a:pt x="372" y="756"/>
                  </a:lnTo>
                  <a:lnTo>
                    <a:pt x="380" y="756"/>
                  </a:lnTo>
                  <a:lnTo>
                    <a:pt x="386" y="756"/>
                  </a:lnTo>
                  <a:lnTo>
                    <a:pt x="398" y="754"/>
                  </a:lnTo>
                  <a:lnTo>
                    <a:pt x="409" y="752"/>
                  </a:lnTo>
                  <a:lnTo>
                    <a:pt x="417" y="749"/>
                  </a:lnTo>
                  <a:lnTo>
                    <a:pt x="423" y="748"/>
                  </a:lnTo>
                  <a:lnTo>
                    <a:pt x="426" y="748"/>
                  </a:lnTo>
                  <a:lnTo>
                    <a:pt x="428" y="748"/>
                  </a:lnTo>
                  <a:lnTo>
                    <a:pt x="430" y="750"/>
                  </a:lnTo>
                  <a:lnTo>
                    <a:pt x="431" y="752"/>
                  </a:lnTo>
                  <a:lnTo>
                    <a:pt x="436" y="751"/>
                  </a:lnTo>
                  <a:lnTo>
                    <a:pt x="441" y="748"/>
                  </a:lnTo>
                  <a:lnTo>
                    <a:pt x="445" y="744"/>
                  </a:lnTo>
                  <a:lnTo>
                    <a:pt x="451" y="738"/>
                  </a:lnTo>
                  <a:lnTo>
                    <a:pt x="456" y="732"/>
                  </a:lnTo>
                  <a:lnTo>
                    <a:pt x="461" y="722"/>
                  </a:lnTo>
                  <a:lnTo>
                    <a:pt x="466" y="713"/>
                  </a:lnTo>
                  <a:lnTo>
                    <a:pt x="470" y="703"/>
                  </a:lnTo>
                  <a:lnTo>
                    <a:pt x="480" y="680"/>
                  </a:lnTo>
                  <a:lnTo>
                    <a:pt x="489" y="654"/>
                  </a:lnTo>
                  <a:lnTo>
                    <a:pt x="497" y="627"/>
                  </a:lnTo>
                  <a:lnTo>
                    <a:pt x="504" y="598"/>
                  </a:lnTo>
                  <a:lnTo>
                    <a:pt x="509" y="570"/>
                  </a:lnTo>
                  <a:lnTo>
                    <a:pt x="513" y="543"/>
                  </a:lnTo>
                  <a:lnTo>
                    <a:pt x="515" y="517"/>
                  </a:lnTo>
                  <a:lnTo>
                    <a:pt x="516" y="493"/>
                  </a:lnTo>
                  <a:lnTo>
                    <a:pt x="515" y="483"/>
                  </a:lnTo>
                  <a:lnTo>
                    <a:pt x="514" y="474"/>
                  </a:lnTo>
                  <a:lnTo>
                    <a:pt x="513" y="465"/>
                  </a:lnTo>
                  <a:lnTo>
                    <a:pt x="511" y="458"/>
                  </a:lnTo>
                  <a:lnTo>
                    <a:pt x="508" y="453"/>
                  </a:lnTo>
                  <a:lnTo>
                    <a:pt x="505" y="448"/>
                  </a:lnTo>
                  <a:lnTo>
                    <a:pt x="501" y="446"/>
                  </a:lnTo>
                  <a:lnTo>
                    <a:pt x="497" y="444"/>
                  </a:lnTo>
                  <a:lnTo>
                    <a:pt x="495" y="443"/>
                  </a:lnTo>
                  <a:lnTo>
                    <a:pt x="493" y="442"/>
                  </a:lnTo>
                  <a:lnTo>
                    <a:pt x="491" y="442"/>
                  </a:lnTo>
                  <a:lnTo>
                    <a:pt x="488" y="443"/>
                  </a:lnTo>
                  <a:lnTo>
                    <a:pt x="480" y="447"/>
                  </a:lnTo>
                  <a:lnTo>
                    <a:pt x="469" y="454"/>
                  </a:lnTo>
                  <a:lnTo>
                    <a:pt x="442" y="474"/>
                  </a:lnTo>
                  <a:lnTo>
                    <a:pt x="410" y="499"/>
                  </a:lnTo>
                  <a:lnTo>
                    <a:pt x="393" y="510"/>
                  </a:lnTo>
                  <a:lnTo>
                    <a:pt x="377" y="522"/>
                  </a:lnTo>
                  <a:lnTo>
                    <a:pt x="360" y="533"/>
                  </a:lnTo>
                  <a:lnTo>
                    <a:pt x="344" y="541"/>
                  </a:lnTo>
                  <a:lnTo>
                    <a:pt x="337" y="545"/>
                  </a:lnTo>
                  <a:lnTo>
                    <a:pt x="330" y="548"/>
                  </a:lnTo>
                  <a:lnTo>
                    <a:pt x="322" y="550"/>
                  </a:lnTo>
                  <a:lnTo>
                    <a:pt x="316" y="551"/>
                  </a:lnTo>
                  <a:lnTo>
                    <a:pt x="311" y="552"/>
                  </a:lnTo>
                  <a:lnTo>
                    <a:pt x="306" y="551"/>
                  </a:lnTo>
                  <a:lnTo>
                    <a:pt x="301" y="550"/>
                  </a:lnTo>
                  <a:lnTo>
                    <a:pt x="297" y="548"/>
                  </a:lnTo>
                  <a:lnTo>
                    <a:pt x="293" y="549"/>
                  </a:lnTo>
                  <a:lnTo>
                    <a:pt x="289" y="552"/>
                  </a:lnTo>
                  <a:lnTo>
                    <a:pt x="286" y="554"/>
                  </a:lnTo>
                  <a:lnTo>
                    <a:pt x="284" y="558"/>
                  </a:lnTo>
                  <a:lnTo>
                    <a:pt x="280" y="563"/>
                  </a:lnTo>
                  <a:lnTo>
                    <a:pt x="277" y="567"/>
                  </a:lnTo>
                  <a:lnTo>
                    <a:pt x="276" y="567"/>
                  </a:lnTo>
                  <a:lnTo>
                    <a:pt x="275" y="567"/>
                  </a:lnTo>
                  <a:lnTo>
                    <a:pt x="274" y="565"/>
                  </a:lnTo>
                  <a:lnTo>
                    <a:pt x="273" y="562"/>
                  </a:lnTo>
                  <a:lnTo>
                    <a:pt x="270" y="550"/>
                  </a:lnTo>
                  <a:lnTo>
                    <a:pt x="265" y="529"/>
                  </a:lnTo>
                  <a:lnTo>
                    <a:pt x="265" y="500"/>
                  </a:lnTo>
                  <a:lnTo>
                    <a:pt x="264" y="480"/>
                  </a:lnTo>
                  <a:lnTo>
                    <a:pt x="263" y="467"/>
                  </a:lnTo>
                  <a:lnTo>
                    <a:pt x="261" y="461"/>
                  </a:lnTo>
                  <a:lnTo>
                    <a:pt x="259" y="460"/>
                  </a:lnTo>
                  <a:lnTo>
                    <a:pt x="258" y="461"/>
                  </a:lnTo>
                  <a:lnTo>
                    <a:pt x="257" y="463"/>
                  </a:lnTo>
                  <a:lnTo>
                    <a:pt x="255" y="466"/>
                  </a:lnTo>
                  <a:lnTo>
                    <a:pt x="251" y="476"/>
                  </a:lnTo>
                  <a:lnTo>
                    <a:pt x="247" y="488"/>
                  </a:lnTo>
                  <a:lnTo>
                    <a:pt x="238" y="519"/>
                  </a:lnTo>
                  <a:lnTo>
                    <a:pt x="227" y="551"/>
                  </a:lnTo>
                  <a:lnTo>
                    <a:pt x="221" y="567"/>
                  </a:lnTo>
                  <a:lnTo>
                    <a:pt x="216" y="579"/>
                  </a:lnTo>
                  <a:lnTo>
                    <a:pt x="213" y="584"/>
                  </a:lnTo>
                  <a:lnTo>
                    <a:pt x="210" y="589"/>
                  </a:lnTo>
                  <a:lnTo>
                    <a:pt x="207" y="593"/>
                  </a:lnTo>
                  <a:lnTo>
                    <a:pt x="204" y="59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" name="Freeform 37"/>
            <p:cNvSpPr>
              <a:spLocks noEditPoints="1"/>
            </p:cNvSpPr>
            <p:nvPr userDrawn="1"/>
          </p:nvSpPr>
          <p:spPr bwMode="auto">
            <a:xfrm>
              <a:off x="3946" y="3643"/>
              <a:ext cx="86" cy="120"/>
            </a:xfrm>
            <a:custGeom>
              <a:avLst/>
              <a:gdLst/>
              <a:ahLst/>
              <a:cxnLst>
                <a:cxn ang="0">
                  <a:pos x="520" y="219"/>
                </a:cxn>
                <a:cxn ang="0">
                  <a:pos x="676" y="319"/>
                </a:cxn>
                <a:cxn ang="0">
                  <a:pos x="664" y="464"/>
                </a:cxn>
                <a:cxn ang="0">
                  <a:pos x="559" y="847"/>
                </a:cxn>
                <a:cxn ang="0">
                  <a:pos x="408" y="943"/>
                </a:cxn>
                <a:cxn ang="0">
                  <a:pos x="255" y="940"/>
                </a:cxn>
                <a:cxn ang="0">
                  <a:pos x="184" y="954"/>
                </a:cxn>
                <a:cxn ang="0">
                  <a:pos x="31" y="779"/>
                </a:cxn>
                <a:cxn ang="0">
                  <a:pos x="28" y="569"/>
                </a:cxn>
                <a:cxn ang="0">
                  <a:pos x="7" y="366"/>
                </a:cxn>
                <a:cxn ang="0">
                  <a:pos x="74" y="292"/>
                </a:cxn>
                <a:cxn ang="0">
                  <a:pos x="129" y="373"/>
                </a:cxn>
                <a:cxn ang="0">
                  <a:pos x="190" y="303"/>
                </a:cxn>
                <a:cxn ang="0">
                  <a:pos x="193" y="177"/>
                </a:cxn>
                <a:cxn ang="0">
                  <a:pos x="292" y="262"/>
                </a:cxn>
                <a:cxn ang="0">
                  <a:pos x="295" y="411"/>
                </a:cxn>
                <a:cxn ang="0">
                  <a:pos x="322" y="445"/>
                </a:cxn>
                <a:cxn ang="0">
                  <a:pos x="339" y="512"/>
                </a:cxn>
                <a:cxn ang="0">
                  <a:pos x="378" y="562"/>
                </a:cxn>
                <a:cxn ang="0">
                  <a:pos x="391" y="612"/>
                </a:cxn>
                <a:cxn ang="0">
                  <a:pos x="401" y="668"/>
                </a:cxn>
                <a:cxn ang="0">
                  <a:pos x="493" y="564"/>
                </a:cxn>
                <a:cxn ang="0">
                  <a:pos x="614" y="444"/>
                </a:cxn>
                <a:cxn ang="0">
                  <a:pos x="464" y="195"/>
                </a:cxn>
                <a:cxn ang="0">
                  <a:pos x="299" y="132"/>
                </a:cxn>
                <a:cxn ang="0">
                  <a:pos x="189" y="66"/>
                </a:cxn>
                <a:cxn ang="0">
                  <a:pos x="299" y="1"/>
                </a:cxn>
                <a:cxn ang="0">
                  <a:pos x="489" y="119"/>
                </a:cxn>
                <a:cxn ang="0">
                  <a:pos x="504" y="187"/>
                </a:cxn>
                <a:cxn ang="0">
                  <a:pos x="324" y="708"/>
                </a:cxn>
                <a:cxn ang="0">
                  <a:pos x="246" y="757"/>
                </a:cxn>
                <a:cxn ang="0">
                  <a:pos x="210" y="827"/>
                </a:cxn>
                <a:cxn ang="0">
                  <a:pos x="301" y="874"/>
                </a:cxn>
                <a:cxn ang="0">
                  <a:pos x="373" y="822"/>
                </a:cxn>
                <a:cxn ang="0">
                  <a:pos x="368" y="808"/>
                </a:cxn>
                <a:cxn ang="0">
                  <a:pos x="344" y="753"/>
                </a:cxn>
                <a:cxn ang="0">
                  <a:pos x="324" y="758"/>
                </a:cxn>
                <a:cxn ang="0">
                  <a:pos x="433" y="854"/>
                </a:cxn>
                <a:cxn ang="0">
                  <a:pos x="230" y="905"/>
                </a:cxn>
                <a:cxn ang="0">
                  <a:pos x="141" y="869"/>
                </a:cxn>
                <a:cxn ang="0">
                  <a:pos x="171" y="811"/>
                </a:cxn>
                <a:cxn ang="0">
                  <a:pos x="234" y="895"/>
                </a:cxn>
                <a:cxn ang="0">
                  <a:pos x="533" y="635"/>
                </a:cxn>
                <a:cxn ang="0">
                  <a:pos x="498" y="777"/>
                </a:cxn>
                <a:cxn ang="0">
                  <a:pos x="461" y="740"/>
                </a:cxn>
                <a:cxn ang="0">
                  <a:pos x="423" y="727"/>
                </a:cxn>
                <a:cxn ang="0">
                  <a:pos x="320" y="761"/>
                </a:cxn>
                <a:cxn ang="0">
                  <a:pos x="272" y="798"/>
                </a:cxn>
                <a:cxn ang="0">
                  <a:pos x="299" y="774"/>
                </a:cxn>
                <a:cxn ang="0">
                  <a:pos x="78" y="628"/>
                </a:cxn>
                <a:cxn ang="0">
                  <a:pos x="92" y="536"/>
                </a:cxn>
                <a:cxn ang="0">
                  <a:pos x="152" y="426"/>
                </a:cxn>
                <a:cxn ang="0">
                  <a:pos x="134" y="584"/>
                </a:cxn>
                <a:cxn ang="0">
                  <a:pos x="155" y="689"/>
                </a:cxn>
                <a:cxn ang="0">
                  <a:pos x="251" y="600"/>
                </a:cxn>
                <a:cxn ang="0">
                  <a:pos x="294" y="623"/>
                </a:cxn>
                <a:cxn ang="0">
                  <a:pos x="430" y="455"/>
                </a:cxn>
                <a:cxn ang="0">
                  <a:pos x="375" y="349"/>
                </a:cxn>
                <a:cxn ang="0">
                  <a:pos x="493" y="374"/>
                </a:cxn>
                <a:cxn ang="0">
                  <a:pos x="145" y="374"/>
                </a:cxn>
                <a:cxn ang="0">
                  <a:pos x="522" y="218"/>
                </a:cxn>
                <a:cxn ang="0">
                  <a:pos x="504" y="200"/>
                </a:cxn>
              </a:cxnLst>
              <a:rect l="0" t="0" r="r" b="b"/>
              <a:pathLst>
                <a:path w="693" h="957">
                  <a:moveTo>
                    <a:pt x="509" y="200"/>
                  </a:moveTo>
                  <a:lnTo>
                    <a:pt x="504" y="200"/>
                  </a:lnTo>
                  <a:lnTo>
                    <a:pt x="499" y="203"/>
                  </a:lnTo>
                  <a:lnTo>
                    <a:pt x="497" y="204"/>
                  </a:lnTo>
                  <a:lnTo>
                    <a:pt x="497" y="206"/>
                  </a:lnTo>
                  <a:lnTo>
                    <a:pt x="497" y="208"/>
                  </a:lnTo>
                  <a:lnTo>
                    <a:pt x="498" y="209"/>
                  </a:lnTo>
                  <a:lnTo>
                    <a:pt x="501" y="211"/>
                  </a:lnTo>
                  <a:lnTo>
                    <a:pt x="504" y="213"/>
                  </a:lnTo>
                  <a:lnTo>
                    <a:pt x="509" y="216"/>
                  </a:lnTo>
                  <a:lnTo>
                    <a:pt x="515" y="218"/>
                  </a:lnTo>
                  <a:lnTo>
                    <a:pt x="518" y="219"/>
                  </a:lnTo>
                  <a:lnTo>
                    <a:pt x="520" y="219"/>
                  </a:lnTo>
                  <a:lnTo>
                    <a:pt x="522" y="219"/>
                  </a:lnTo>
                  <a:lnTo>
                    <a:pt x="522" y="218"/>
                  </a:lnTo>
                  <a:lnTo>
                    <a:pt x="531" y="221"/>
                  </a:lnTo>
                  <a:lnTo>
                    <a:pt x="541" y="225"/>
                  </a:lnTo>
                  <a:lnTo>
                    <a:pt x="553" y="231"/>
                  </a:lnTo>
                  <a:lnTo>
                    <a:pt x="565" y="237"/>
                  </a:lnTo>
                  <a:lnTo>
                    <a:pt x="591" y="252"/>
                  </a:lnTo>
                  <a:lnTo>
                    <a:pt x="618" y="270"/>
                  </a:lnTo>
                  <a:lnTo>
                    <a:pt x="631" y="279"/>
                  </a:lnTo>
                  <a:lnTo>
                    <a:pt x="644" y="289"/>
                  </a:lnTo>
                  <a:lnTo>
                    <a:pt x="656" y="299"/>
                  </a:lnTo>
                  <a:lnTo>
                    <a:pt x="666" y="308"/>
                  </a:lnTo>
                  <a:lnTo>
                    <a:pt x="676" y="319"/>
                  </a:lnTo>
                  <a:lnTo>
                    <a:pt x="683" y="328"/>
                  </a:lnTo>
                  <a:lnTo>
                    <a:pt x="689" y="336"/>
                  </a:lnTo>
                  <a:lnTo>
                    <a:pt x="693" y="344"/>
                  </a:lnTo>
                  <a:lnTo>
                    <a:pt x="689" y="348"/>
                  </a:lnTo>
                  <a:lnTo>
                    <a:pt x="686" y="351"/>
                  </a:lnTo>
                  <a:lnTo>
                    <a:pt x="683" y="356"/>
                  </a:lnTo>
                  <a:lnTo>
                    <a:pt x="680" y="361"/>
                  </a:lnTo>
                  <a:lnTo>
                    <a:pt x="676" y="373"/>
                  </a:lnTo>
                  <a:lnTo>
                    <a:pt x="672" y="388"/>
                  </a:lnTo>
                  <a:lnTo>
                    <a:pt x="668" y="406"/>
                  </a:lnTo>
                  <a:lnTo>
                    <a:pt x="666" y="424"/>
                  </a:lnTo>
                  <a:lnTo>
                    <a:pt x="664" y="444"/>
                  </a:lnTo>
                  <a:lnTo>
                    <a:pt x="664" y="464"/>
                  </a:lnTo>
                  <a:lnTo>
                    <a:pt x="663" y="504"/>
                  </a:lnTo>
                  <a:lnTo>
                    <a:pt x="663" y="540"/>
                  </a:lnTo>
                  <a:lnTo>
                    <a:pt x="664" y="570"/>
                  </a:lnTo>
                  <a:lnTo>
                    <a:pt x="664" y="590"/>
                  </a:lnTo>
                  <a:lnTo>
                    <a:pt x="648" y="643"/>
                  </a:lnTo>
                  <a:lnTo>
                    <a:pt x="630" y="700"/>
                  </a:lnTo>
                  <a:lnTo>
                    <a:pt x="619" y="728"/>
                  </a:lnTo>
                  <a:lnTo>
                    <a:pt x="608" y="756"/>
                  </a:lnTo>
                  <a:lnTo>
                    <a:pt x="595" y="784"/>
                  </a:lnTo>
                  <a:lnTo>
                    <a:pt x="582" y="809"/>
                  </a:lnTo>
                  <a:lnTo>
                    <a:pt x="575" y="823"/>
                  </a:lnTo>
                  <a:lnTo>
                    <a:pt x="567" y="835"/>
                  </a:lnTo>
                  <a:lnTo>
                    <a:pt x="559" y="847"/>
                  </a:lnTo>
                  <a:lnTo>
                    <a:pt x="551" y="858"/>
                  </a:lnTo>
                  <a:lnTo>
                    <a:pt x="541" y="870"/>
                  </a:lnTo>
                  <a:lnTo>
                    <a:pt x="532" y="880"/>
                  </a:lnTo>
                  <a:lnTo>
                    <a:pt x="522" y="889"/>
                  </a:lnTo>
                  <a:lnTo>
                    <a:pt x="512" y="899"/>
                  </a:lnTo>
                  <a:lnTo>
                    <a:pt x="501" y="907"/>
                  </a:lnTo>
                  <a:lnTo>
                    <a:pt x="489" y="915"/>
                  </a:lnTo>
                  <a:lnTo>
                    <a:pt x="478" y="922"/>
                  </a:lnTo>
                  <a:lnTo>
                    <a:pt x="465" y="928"/>
                  </a:lnTo>
                  <a:lnTo>
                    <a:pt x="451" y="934"/>
                  </a:lnTo>
                  <a:lnTo>
                    <a:pt x="438" y="938"/>
                  </a:lnTo>
                  <a:lnTo>
                    <a:pt x="423" y="941"/>
                  </a:lnTo>
                  <a:lnTo>
                    <a:pt x="408" y="943"/>
                  </a:lnTo>
                  <a:lnTo>
                    <a:pt x="406" y="947"/>
                  </a:lnTo>
                  <a:lnTo>
                    <a:pt x="402" y="949"/>
                  </a:lnTo>
                  <a:lnTo>
                    <a:pt x="398" y="952"/>
                  </a:lnTo>
                  <a:lnTo>
                    <a:pt x="393" y="953"/>
                  </a:lnTo>
                  <a:lnTo>
                    <a:pt x="387" y="954"/>
                  </a:lnTo>
                  <a:lnTo>
                    <a:pt x="381" y="956"/>
                  </a:lnTo>
                  <a:lnTo>
                    <a:pt x="373" y="957"/>
                  </a:lnTo>
                  <a:lnTo>
                    <a:pt x="365" y="957"/>
                  </a:lnTo>
                  <a:lnTo>
                    <a:pt x="348" y="956"/>
                  </a:lnTo>
                  <a:lnTo>
                    <a:pt x="331" y="953"/>
                  </a:lnTo>
                  <a:lnTo>
                    <a:pt x="312" y="950"/>
                  </a:lnTo>
                  <a:lnTo>
                    <a:pt x="292" y="947"/>
                  </a:lnTo>
                  <a:lnTo>
                    <a:pt x="255" y="940"/>
                  </a:lnTo>
                  <a:lnTo>
                    <a:pt x="226" y="936"/>
                  </a:lnTo>
                  <a:lnTo>
                    <a:pt x="216" y="935"/>
                  </a:lnTo>
                  <a:lnTo>
                    <a:pt x="208" y="935"/>
                  </a:lnTo>
                  <a:lnTo>
                    <a:pt x="205" y="936"/>
                  </a:lnTo>
                  <a:lnTo>
                    <a:pt x="204" y="938"/>
                  </a:lnTo>
                  <a:lnTo>
                    <a:pt x="204" y="940"/>
                  </a:lnTo>
                  <a:lnTo>
                    <a:pt x="206" y="942"/>
                  </a:lnTo>
                  <a:lnTo>
                    <a:pt x="204" y="948"/>
                  </a:lnTo>
                  <a:lnTo>
                    <a:pt x="202" y="952"/>
                  </a:lnTo>
                  <a:lnTo>
                    <a:pt x="198" y="954"/>
                  </a:lnTo>
                  <a:lnTo>
                    <a:pt x="195" y="956"/>
                  </a:lnTo>
                  <a:lnTo>
                    <a:pt x="190" y="956"/>
                  </a:lnTo>
                  <a:lnTo>
                    <a:pt x="184" y="954"/>
                  </a:lnTo>
                  <a:lnTo>
                    <a:pt x="179" y="951"/>
                  </a:lnTo>
                  <a:lnTo>
                    <a:pt x="173" y="947"/>
                  </a:lnTo>
                  <a:lnTo>
                    <a:pt x="159" y="938"/>
                  </a:lnTo>
                  <a:lnTo>
                    <a:pt x="145" y="924"/>
                  </a:lnTo>
                  <a:lnTo>
                    <a:pt x="130" y="909"/>
                  </a:lnTo>
                  <a:lnTo>
                    <a:pt x="115" y="890"/>
                  </a:lnTo>
                  <a:lnTo>
                    <a:pt x="99" y="873"/>
                  </a:lnTo>
                  <a:lnTo>
                    <a:pt x="83" y="853"/>
                  </a:lnTo>
                  <a:lnTo>
                    <a:pt x="70" y="834"/>
                  </a:lnTo>
                  <a:lnTo>
                    <a:pt x="57" y="818"/>
                  </a:lnTo>
                  <a:lnTo>
                    <a:pt x="46" y="802"/>
                  </a:lnTo>
                  <a:lnTo>
                    <a:pt x="37" y="789"/>
                  </a:lnTo>
                  <a:lnTo>
                    <a:pt x="31" y="779"/>
                  </a:lnTo>
                  <a:lnTo>
                    <a:pt x="29" y="773"/>
                  </a:lnTo>
                  <a:lnTo>
                    <a:pt x="28" y="760"/>
                  </a:lnTo>
                  <a:lnTo>
                    <a:pt x="28" y="746"/>
                  </a:lnTo>
                  <a:lnTo>
                    <a:pt x="28" y="734"/>
                  </a:lnTo>
                  <a:lnTo>
                    <a:pt x="29" y="720"/>
                  </a:lnTo>
                  <a:lnTo>
                    <a:pt x="31" y="693"/>
                  </a:lnTo>
                  <a:lnTo>
                    <a:pt x="34" y="668"/>
                  </a:lnTo>
                  <a:lnTo>
                    <a:pt x="37" y="642"/>
                  </a:lnTo>
                  <a:lnTo>
                    <a:pt x="37" y="617"/>
                  </a:lnTo>
                  <a:lnTo>
                    <a:pt x="36" y="604"/>
                  </a:lnTo>
                  <a:lnTo>
                    <a:pt x="34" y="592"/>
                  </a:lnTo>
                  <a:lnTo>
                    <a:pt x="32" y="581"/>
                  </a:lnTo>
                  <a:lnTo>
                    <a:pt x="28" y="569"/>
                  </a:lnTo>
                  <a:lnTo>
                    <a:pt x="23" y="564"/>
                  </a:lnTo>
                  <a:lnTo>
                    <a:pt x="19" y="558"/>
                  </a:lnTo>
                  <a:lnTo>
                    <a:pt x="14" y="551"/>
                  </a:lnTo>
                  <a:lnTo>
                    <a:pt x="11" y="541"/>
                  </a:lnTo>
                  <a:lnTo>
                    <a:pt x="8" y="531"/>
                  </a:lnTo>
                  <a:lnTo>
                    <a:pt x="5" y="519"/>
                  </a:lnTo>
                  <a:lnTo>
                    <a:pt x="3" y="508"/>
                  </a:lnTo>
                  <a:lnTo>
                    <a:pt x="2" y="495"/>
                  </a:lnTo>
                  <a:lnTo>
                    <a:pt x="0" y="468"/>
                  </a:lnTo>
                  <a:lnTo>
                    <a:pt x="0" y="439"/>
                  </a:lnTo>
                  <a:lnTo>
                    <a:pt x="1" y="409"/>
                  </a:lnTo>
                  <a:lnTo>
                    <a:pt x="5" y="380"/>
                  </a:lnTo>
                  <a:lnTo>
                    <a:pt x="7" y="366"/>
                  </a:lnTo>
                  <a:lnTo>
                    <a:pt x="10" y="354"/>
                  </a:lnTo>
                  <a:lnTo>
                    <a:pt x="13" y="341"/>
                  </a:lnTo>
                  <a:lnTo>
                    <a:pt x="17" y="330"/>
                  </a:lnTo>
                  <a:lnTo>
                    <a:pt x="21" y="319"/>
                  </a:lnTo>
                  <a:lnTo>
                    <a:pt x="25" y="309"/>
                  </a:lnTo>
                  <a:lnTo>
                    <a:pt x="30" y="301"/>
                  </a:lnTo>
                  <a:lnTo>
                    <a:pt x="35" y="295"/>
                  </a:lnTo>
                  <a:lnTo>
                    <a:pt x="41" y="290"/>
                  </a:lnTo>
                  <a:lnTo>
                    <a:pt x="47" y="286"/>
                  </a:lnTo>
                  <a:lnTo>
                    <a:pt x="53" y="284"/>
                  </a:lnTo>
                  <a:lnTo>
                    <a:pt x="59" y="284"/>
                  </a:lnTo>
                  <a:lnTo>
                    <a:pt x="67" y="286"/>
                  </a:lnTo>
                  <a:lnTo>
                    <a:pt x="74" y="292"/>
                  </a:lnTo>
                  <a:lnTo>
                    <a:pt x="81" y="298"/>
                  </a:lnTo>
                  <a:lnTo>
                    <a:pt x="90" y="307"/>
                  </a:lnTo>
                  <a:lnTo>
                    <a:pt x="93" y="319"/>
                  </a:lnTo>
                  <a:lnTo>
                    <a:pt x="96" y="328"/>
                  </a:lnTo>
                  <a:lnTo>
                    <a:pt x="99" y="337"/>
                  </a:lnTo>
                  <a:lnTo>
                    <a:pt x="102" y="344"/>
                  </a:lnTo>
                  <a:lnTo>
                    <a:pt x="105" y="351"/>
                  </a:lnTo>
                  <a:lnTo>
                    <a:pt x="109" y="357"/>
                  </a:lnTo>
                  <a:lnTo>
                    <a:pt x="114" y="362"/>
                  </a:lnTo>
                  <a:lnTo>
                    <a:pt x="118" y="366"/>
                  </a:lnTo>
                  <a:lnTo>
                    <a:pt x="121" y="369"/>
                  </a:lnTo>
                  <a:lnTo>
                    <a:pt x="125" y="372"/>
                  </a:lnTo>
                  <a:lnTo>
                    <a:pt x="129" y="373"/>
                  </a:lnTo>
                  <a:lnTo>
                    <a:pt x="134" y="374"/>
                  </a:lnTo>
                  <a:lnTo>
                    <a:pt x="139" y="376"/>
                  </a:lnTo>
                  <a:lnTo>
                    <a:pt x="143" y="376"/>
                  </a:lnTo>
                  <a:lnTo>
                    <a:pt x="147" y="374"/>
                  </a:lnTo>
                  <a:lnTo>
                    <a:pt x="151" y="373"/>
                  </a:lnTo>
                  <a:lnTo>
                    <a:pt x="159" y="369"/>
                  </a:lnTo>
                  <a:lnTo>
                    <a:pt x="167" y="363"/>
                  </a:lnTo>
                  <a:lnTo>
                    <a:pt x="173" y="356"/>
                  </a:lnTo>
                  <a:lnTo>
                    <a:pt x="179" y="347"/>
                  </a:lnTo>
                  <a:lnTo>
                    <a:pt x="184" y="336"/>
                  </a:lnTo>
                  <a:lnTo>
                    <a:pt x="188" y="326"/>
                  </a:lnTo>
                  <a:lnTo>
                    <a:pt x="190" y="314"/>
                  </a:lnTo>
                  <a:lnTo>
                    <a:pt x="190" y="303"/>
                  </a:lnTo>
                  <a:lnTo>
                    <a:pt x="184" y="285"/>
                  </a:lnTo>
                  <a:lnTo>
                    <a:pt x="181" y="269"/>
                  </a:lnTo>
                  <a:lnTo>
                    <a:pt x="178" y="254"/>
                  </a:lnTo>
                  <a:lnTo>
                    <a:pt x="176" y="242"/>
                  </a:lnTo>
                  <a:lnTo>
                    <a:pt x="175" y="229"/>
                  </a:lnTo>
                  <a:lnTo>
                    <a:pt x="175" y="219"/>
                  </a:lnTo>
                  <a:lnTo>
                    <a:pt x="175" y="210"/>
                  </a:lnTo>
                  <a:lnTo>
                    <a:pt x="176" y="200"/>
                  </a:lnTo>
                  <a:lnTo>
                    <a:pt x="178" y="194"/>
                  </a:lnTo>
                  <a:lnTo>
                    <a:pt x="181" y="188"/>
                  </a:lnTo>
                  <a:lnTo>
                    <a:pt x="184" y="183"/>
                  </a:lnTo>
                  <a:lnTo>
                    <a:pt x="189" y="180"/>
                  </a:lnTo>
                  <a:lnTo>
                    <a:pt x="193" y="177"/>
                  </a:lnTo>
                  <a:lnTo>
                    <a:pt x="197" y="175"/>
                  </a:lnTo>
                  <a:lnTo>
                    <a:pt x="202" y="175"/>
                  </a:lnTo>
                  <a:lnTo>
                    <a:pt x="207" y="175"/>
                  </a:lnTo>
                  <a:lnTo>
                    <a:pt x="214" y="176"/>
                  </a:lnTo>
                  <a:lnTo>
                    <a:pt x="219" y="178"/>
                  </a:lnTo>
                  <a:lnTo>
                    <a:pt x="225" y="181"/>
                  </a:lnTo>
                  <a:lnTo>
                    <a:pt x="231" y="184"/>
                  </a:lnTo>
                  <a:lnTo>
                    <a:pt x="245" y="194"/>
                  </a:lnTo>
                  <a:lnTo>
                    <a:pt x="257" y="207"/>
                  </a:lnTo>
                  <a:lnTo>
                    <a:pt x="270" y="223"/>
                  </a:lnTo>
                  <a:lnTo>
                    <a:pt x="281" y="241"/>
                  </a:lnTo>
                  <a:lnTo>
                    <a:pt x="287" y="251"/>
                  </a:lnTo>
                  <a:lnTo>
                    <a:pt x="292" y="262"/>
                  </a:lnTo>
                  <a:lnTo>
                    <a:pt x="297" y="272"/>
                  </a:lnTo>
                  <a:lnTo>
                    <a:pt x="301" y="283"/>
                  </a:lnTo>
                  <a:lnTo>
                    <a:pt x="320" y="306"/>
                  </a:lnTo>
                  <a:lnTo>
                    <a:pt x="337" y="328"/>
                  </a:lnTo>
                  <a:lnTo>
                    <a:pt x="339" y="333"/>
                  </a:lnTo>
                  <a:lnTo>
                    <a:pt x="340" y="339"/>
                  </a:lnTo>
                  <a:lnTo>
                    <a:pt x="339" y="345"/>
                  </a:lnTo>
                  <a:lnTo>
                    <a:pt x="337" y="352"/>
                  </a:lnTo>
                  <a:lnTo>
                    <a:pt x="332" y="360"/>
                  </a:lnTo>
                  <a:lnTo>
                    <a:pt x="325" y="367"/>
                  </a:lnTo>
                  <a:lnTo>
                    <a:pt x="316" y="377"/>
                  </a:lnTo>
                  <a:lnTo>
                    <a:pt x="304" y="385"/>
                  </a:lnTo>
                  <a:lnTo>
                    <a:pt x="295" y="411"/>
                  </a:lnTo>
                  <a:lnTo>
                    <a:pt x="289" y="429"/>
                  </a:lnTo>
                  <a:lnTo>
                    <a:pt x="285" y="443"/>
                  </a:lnTo>
                  <a:lnTo>
                    <a:pt x="283" y="452"/>
                  </a:lnTo>
                  <a:lnTo>
                    <a:pt x="283" y="455"/>
                  </a:lnTo>
                  <a:lnTo>
                    <a:pt x="283" y="457"/>
                  </a:lnTo>
                  <a:lnTo>
                    <a:pt x="284" y="459"/>
                  </a:lnTo>
                  <a:lnTo>
                    <a:pt x="285" y="459"/>
                  </a:lnTo>
                  <a:lnTo>
                    <a:pt x="289" y="459"/>
                  </a:lnTo>
                  <a:lnTo>
                    <a:pt x="293" y="457"/>
                  </a:lnTo>
                  <a:lnTo>
                    <a:pt x="299" y="454"/>
                  </a:lnTo>
                  <a:lnTo>
                    <a:pt x="307" y="450"/>
                  </a:lnTo>
                  <a:lnTo>
                    <a:pt x="314" y="447"/>
                  </a:lnTo>
                  <a:lnTo>
                    <a:pt x="322" y="445"/>
                  </a:lnTo>
                  <a:lnTo>
                    <a:pt x="326" y="445"/>
                  </a:lnTo>
                  <a:lnTo>
                    <a:pt x="331" y="444"/>
                  </a:lnTo>
                  <a:lnTo>
                    <a:pt x="335" y="445"/>
                  </a:lnTo>
                  <a:lnTo>
                    <a:pt x="339" y="446"/>
                  </a:lnTo>
                  <a:lnTo>
                    <a:pt x="343" y="448"/>
                  </a:lnTo>
                  <a:lnTo>
                    <a:pt x="347" y="451"/>
                  </a:lnTo>
                  <a:lnTo>
                    <a:pt x="351" y="455"/>
                  </a:lnTo>
                  <a:lnTo>
                    <a:pt x="356" y="460"/>
                  </a:lnTo>
                  <a:lnTo>
                    <a:pt x="354" y="468"/>
                  </a:lnTo>
                  <a:lnTo>
                    <a:pt x="353" y="476"/>
                  </a:lnTo>
                  <a:lnTo>
                    <a:pt x="350" y="485"/>
                  </a:lnTo>
                  <a:lnTo>
                    <a:pt x="346" y="495"/>
                  </a:lnTo>
                  <a:lnTo>
                    <a:pt x="339" y="512"/>
                  </a:lnTo>
                  <a:lnTo>
                    <a:pt x="333" y="530"/>
                  </a:lnTo>
                  <a:lnTo>
                    <a:pt x="332" y="538"/>
                  </a:lnTo>
                  <a:lnTo>
                    <a:pt x="332" y="544"/>
                  </a:lnTo>
                  <a:lnTo>
                    <a:pt x="332" y="547"/>
                  </a:lnTo>
                  <a:lnTo>
                    <a:pt x="333" y="551"/>
                  </a:lnTo>
                  <a:lnTo>
                    <a:pt x="335" y="554"/>
                  </a:lnTo>
                  <a:lnTo>
                    <a:pt x="337" y="556"/>
                  </a:lnTo>
                  <a:lnTo>
                    <a:pt x="339" y="558"/>
                  </a:lnTo>
                  <a:lnTo>
                    <a:pt x="342" y="560"/>
                  </a:lnTo>
                  <a:lnTo>
                    <a:pt x="346" y="561"/>
                  </a:lnTo>
                  <a:lnTo>
                    <a:pt x="351" y="562"/>
                  </a:lnTo>
                  <a:lnTo>
                    <a:pt x="364" y="563"/>
                  </a:lnTo>
                  <a:lnTo>
                    <a:pt x="378" y="562"/>
                  </a:lnTo>
                  <a:lnTo>
                    <a:pt x="383" y="553"/>
                  </a:lnTo>
                  <a:lnTo>
                    <a:pt x="386" y="547"/>
                  </a:lnTo>
                  <a:lnTo>
                    <a:pt x="390" y="544"/>
                  </a:lnTo>
                  <a:lnTo>
                    <a:pt x="393" y="543"/>
                  </a:lnTo>
                  <a:lnTo>
                    <a:pt x="396" y="544"/>
                  </a:lnTo>
                  <a:lnTo>
                    <a:pt x="398" y="547"/>
                  </a:lnTo>
                  <a:lnTo>
                    <a:pt x="400" y="553"/>
                  </a:lnTo>
                  <a:lnTo>
                    <a:pt x="401" y="559"/>
                  </a:lnTo>
                  <a:lnTo>
                    <a:pt x="401" y="567"/>
                  </a:lnTo>
                  <a:lnTo>
                    <a:pt x="401" y="576"/>
                  </a:lnTo>
                  <a:lnTo>
                    <a:pt x="399" y="588"/>
                  </a:lnTo>
                  <a:lnTo>
                    <a:pt x="396" y="599"/>
                  </a:lnTo>
                  <a:lnTo>
                    <a:pt x="391" y="612"/>
                  </a:lnTo>
                  <a:lnTo>
                    <a:pt x="385" y="624"/>
                  </a:lnTo>
                  <a:lnTo>
                    <a:pt x="376" y="638"/>
                  </a:lnTo>
                  <a:lnTo>
                    <a:pt x="367" y="651"/>
                  </a:lnTo>
                  <a:lnTo>
                    <a:pt x="369" y="662"/>
                  </a:lnTo>
                  <a:lnTo>
                    <a:pt x="372" y="671"/>
                  </a:lnTo>
                  <a:lnTo>
                    <a:pt x="373" y="674"/>
                  </a:lnTo>
                  <a:lnTo>
                    <a:pt x="375" y="676"/>
                  </a:lnTo>
                  <a:lnTo>
                    <a:pt x="377" y="678"/>
                  </a:lnTo>
                  <a:lnTo>
                    <a:pt x="380" y="678"/>
                  </a:lnTo>
                  <a:lnTo>
                    <a:pt x="385" y="679"/>
                  </a:lnTo>
                  <a:lnTo>
                    <a:pt x="389" y="677"/>
                  </a:lnTo>
                  <a:lnTo>
                    <a:pt x="395" y="673"/>
                  </a:lnTo>
                  <a:lnTo>
                    <a:pt x="401" y="668"/>
                  </a:lnTo>
                  <a:lnTo>
                    <a:pt x="414" y="653"/>
                  </a:lnTo>
                  <a:lnTo>
                    <a:pt x="429" y="638"/>
                  </a:lnTo>
                  <a:lnTo>
                    <a:pt x="437" y="629"/>
                  </a:lnTo>
                  <a:lnTo>
                    <a:pt x="444" y="622"/>
                  </a:lnTo>
                  <a:lnTo>
                    <a:pt x="453" y="616"/>
                  </a:lnTo>
                  <a:lnTo>
                    <a:pt x="461" y="610"/>
                  </a:lnTo>
                  <a:lnTo>
                    <a:pt x="464" y="601"/>
                  </a:lnTo>
                  <a:lnTo>
                    <a:pt x="468" y="593"/>
                  </a:lnTo>
                  <a:lnTo>
                    <a:pt x="472" y="586"/>
                  </a:lnTo>
                  <a:lnTo>
                    <a:pt x="477" y="580"/>
                  </a:lnTo>
                  <a:lnTo>
                    <a:pt x="482" y="573"/>
                  </a:lnTo>
                  <a:lnTo>
                    <a:pt x="488" y="568"/>
                  </a:lnTo>
                  <a:lnTo>
                    <a:pt x="493" y="564"/>
                  </a:lnTo>
                  <a:lnTo>
                    <a:pt x="499" y="559"/>
                  </a:lnTo>
                  <a:lnTo>
                    <a:pt x="527" y="544"/>
                  </a:lnTo>
                  <a:lnTo>
                    <a:pt x="555" y="531"/>
                  </a:lnTo>
                  <a:lnTo>
                    <a:pt x="567" y="523"/>
                  </a:lnTo>
                  <a:lnTo>
                    <a:pt x="580" y="512"/>
                  </a:lnTo>
                  <a:lnTo>
                    <a:pt x="586" y="507"/>
                  </a:lnTo>
                  <a:lnTo>
                    <a:pt x="591" y="501"/>
                  </a:lnTo>
                  <a:lnTo>
                    <a:pt x="596" y="494"/>
                  </a:lnTo>
                  <a:lnTo>
                    <a:pt x="602" y="485"/>
                  </a:lnTo>
                  <a:lnTo>
                    <a:pt x="605" y="476"/>
                  </a:lnTo>
                  <a:lnTo>
                    <a:pt x="609" y="467"/>
                  </a:lnTo>
                  <a:lnTo>
                    <a:pt x="612" y="456"/>
                  </a:lnTo>
                  <a:lnTo>
                    <a:pt x="614" y="444"/>
                  </a:lnTo>
                  <a:lnTo>
                    <a:pt x="616" y="430"/>
                  </a:lnTo>
                  <a:lnTo>
                    <a:pt x="617" y="417"/>
                  </a:lnTo>
                  <a:lnTo>
                    <a:pt x="617" y="400"/>
                  </a:lnTo>
                  <a:lnTo>
                    <a:pt x="617" y="384"/>
                  </a:lnTo>
                  <a:lnTo>
                    <a:pt x="596" y="352"/>
                  </a:lnTo>
                  <a:lnTo>
                    <a:pt x="576" y="320"/>
                  </a:lnTo>
                  <a:lnTo>
                    <a:pt x="554" y="289"/>
                  </a:lnTo>
                  <a:lnTo>
                    <a:pt x="531" y="258"/>
                  </a:lnTo>
                  <a:lnTo>
                    <a:pt x="518" y="245"/>
                  </a:lnTo>
                  <a:lnTo>
                    <a:pt x="506" y="232"/>
                  </a:lnTo>
                  <a:lnTo>
                    <a:pt x="492" y="218"/>
                  </a:lnTo>
                  <a:lnTo>
                    <a:pt x="479" y="207"/>
                  </a:lnTo>
                  <a:lnTo>
                    <a:pt x="464" y="195"/>
                  </a:lnTo>
                  <a:lnTo>
                    <a:pt x="449" y="185"/>
                  </a:lnTo>
                  <a:lnTo>
                    <a:pt x="434" y="177"/>
                  </a:lnTo>
                  <a:lnTo>
                    <a:pt x="417" y="168"/>
                  </a:lnTo>
                  <a:lnTo>
                    <a:pt x="412" y="163"/>
                  </a:lnTo>
                  <a:lnTo>
                    <a:pt x="407" y="158"/>
                  </a:lnTo>
                  <a:lnTo>
                    <a:pt x="400" y="154"/>
                  </a:lnTo>
                  <a:lnTo>
                    <a:pt x="394" y="150"/>
                  </a:lnTo>
                  <a:lnTo>
                    <a:pt x="381" y="144"/>
                  </a:lnTo>
                  <a:lnTo>
                    <a:pt x="365" y="139"/>
                  </a:lnTo>
                  <a:lnTo>
                    <a:pt x="349" y="136"/>
                  </a:lnTo>
                  <a:lnTo>
                    <a:pt x="333" y="134"/>
                  </a:lnTo>
                  <a:lnTo>
                    <a:pt x="316" y="133"/>
                  </a:lnTo>
                  <a:lnTo>
                    <a:pt x="299" y="132"/>
                  </a:lnTo>
                  <a:lnTo>
                    <a:pt x="268" y="131"/>
                  </a:lnTo>
                  <a:lnTo>
                    <a:pt x="241" y="129"/>
                  </a:lnTo>
                  <a:lnTo>
                    <a:pt x="229" y="127"/>
                  </a:lnTo>
                  <a:lnTo>
                    <a:pt x="221" y="123"/>
                  </a:lnTo>
                  <a:lnTo>
                    <a:pt x="217" y="121"/>
                  </a:lnTo>
                  <a:lnTo>
                    <a:pt x="214" y="118"/>
                  </a:lnTo>
                  <a:lnTo>
                    <a:pt x="212" y="115"/>
                  </a:lnTo>
                  <a:lnTo>
                    <a:pt x="211" y="110"/>
                  </a:lnTo>
                  <a:lnTo>
                    <a:pt x="202" y="101"/>
                  </a:lnTo>
                  <a:lnTo>
                    <a:pt x="197" y="92"/>
                  </a:lnTo>
                  <a:lnTo>
                    <a:pt x="192" y="82"/>
                  </a:lnTo>
                  <a:lnTo>
                    <a:pt x="190" y="74"/>
                  </a:lnTo>
                  <a:lnTo>
                    <a:pt x="189" y="66"/>
                  </a:lnTo>
                  <a:lnTo>
                    <a:pt x="189" y="59"/>
                  </a:lnTo>
                  <a:lnTo>
                    <a:pt x="191" y="51"/>
                  </a:lnTo>
                  <a:lnTo>
                    <a:pt x="194" y="44"/>
                  </a:lnTo>
                  <a:lnTo>
                    <a:pt x="198" y="38"/>
                  </a:lnTo>
                  <a:lnTo>
                    <a:pt x="203" y="33"/>
                  </a:lnTo>
                  <a:lnTo>
                    <a:pt x="210" y="28"/>
                  </a:lnTo>
                  <a:lnTo>
                    <a:pt x="217" y="22"/>
                  </a:lnTo>
                  <a:lnTo>
                    <a:pt x="225" y="18"/>
                  </a:lnTo>
                  <a:lnTo>
                    <a:pt x="235" y="14"/>
                  </a:lnTo>
                  <a:lnTo>
                    <a:pt x="244" y="11"/>
                  </a:lnTo>
                  <a:lnTo>
                    <a:pt x="254" y="8"/>
                  </a:lnTo>
                  <a:lnTo>
                    <a:pt x="276" y="4"/>
                  </a:lnTo>
                  <a:lnTo>
                    <a:pt x="299" y="1"/>
                  </a:lnTo>
                  <a:lnTo>
                    <a:pt x="323" y="0"/>
                  </a:lnTo>
                  <a:lnTo>
                    <a:pt x="347" y="0"/>
                  </a:lnTo>
                  <a:lnTo>
                    <a:pt x="371" y="2"/>
                  </a:lnTo>
                  <a:lnTo>
                    <a:pt x="393" y="6"/>
                  </a:lnTo>
                  <a:lnTo>
                    <a:pt x="402" y="9"/>
                  </a:lnTo>
                  <a:lnTo>
                    <a:pt x="412" y="11"/>
                  </a:lnTo>
                  <a:lnTo>
                    <a:pt x="421" y="15"/>
                  </a:lnTo>
                  <a:lnTo>
                    <a:pt x="429" y="18"/>
                  </a:lnTo>
                  <a:lnTo>
                    <a:pt x="441" y="40"/>
                  </a:lnTo>
                  <a:lnTo>
                    <a:pt x="462" y="78"/>
                  </a:lnTo>
                  <a:lnTo>
                    <a:pt x="473" y="97"/>
                  </a:lnTo>
                  <a:lnTo>
                    <a:pt x="485" y="112"/>
                  </a:lnTo>
                  <a:lnTo>
                    <a:pt x="489" y="119"/>
                  </a:lnTo>
                  <a:lnTo>
                    <a:pt x="494" y="124"/>
                  </a:lnTo>
                  <a:lnTo>
                    <a:pt x="497" y="126"/>
                  </a:lnTo>
                  <a:lnTo>
                    <a:pt x="501" y="126"/>
                  </a:lnTo>
                  <a:lnTo>
                    <a:pt x="505" y="129"/>
                  </a:lnTo>
                  <a:lnTo>
                    <a:pt x="508" y="132"/>
                  </a:lnTo>
                  <a:lnTo>
                    <a:pt x="509" y="135"/>
                  </a:lnTo>
                  <a:lnTo>
                    <a:pt x="510" y="138"/>
                  </a:lnTo>
                  <a:lnTo>
                    <a:pt x="510" y="146"/>
                  </a:lnTo>
                  <a:lnTo>
                    <a:pt x="508" y="155"/>
                  </a:lnTo>
                  <a:lnTo>
                    <a:pt x="505" y="164"/>
                  </a:lnTo>
                  <a:lnTo>
                    <a:pt x="504" y="175"/>
                  </a:lnTo>
                  <a:lnTo>
                    <a:pt x="504" y="181"/>
                  </a:lnTo>
                  <a:lnTo>
                    <a:pt x="504" y="187"/>
                  </a:lnTo>
                  <a:lnTo>
                    <a:pt x="506" y="193"/>
                  </a:lnTo>
                  <a:lnTo>
                    <a:pt x="509" y="200"/>
                  </a:lnTo>
                  <a:close/>
                  <a:moveTo>
                    <a:pt x="324" y="758"/>
                  </a:moveTo>
                  <a:lnTo>
                    <a:pt x="324" y="758"/>
                  </a:lnTo>
                  <a:lnTo>
                    <a:pt x="325" y="757"/>
                  </a:lnTo>
                  <a:lnTo>
                    <a:pt x="326" y="756"/>
                  </a:lnTo>
                  <a:lnTo>
                    <a:pt x="333" y="750"/>
                  </a:lnTo>
                  <a:lnTo>
                    <a:pt x="334" y="748"/>
                  </a:lnTo>
                  <a:lnTo>
                    <a:pt x="335" y="747"/>
                  </a:lnTo>
                  <a:lnTo>
                    <a:pt x="334" y="745"/>
                  </a:lnTo>
                  <a:lnTo>
                    <a:pt x="334" y="744"/>
                  </a:lnTo>
                  <a:lnTo>
                    <a:pt x="328" y="721"/>
                  </a:lnTo>
                  <a:lnTo>
                    <a:pt x="324" y="708"/>
                  </a:lnTo>
                  <a:lnTo>
                    <a:pt x="322" y="705"/>
                  </a:lnTo>
                  <a:lnTo>
                    <a:pt x="321" y="703"/>
                  </a:lnTo>
                  <a:lnTo>
                    <a:pt x="319" y="703"/>
                  </a:lnTo>
                  <a:lnTo>
                    <a:pt x="317" y="705"/>
                  </a:lnTo>
                  <a:lnTo>
                    <a:pt x="311" y="711"/>
                  </a:lnTo>
                  <a:lnTo>
                    <a:pt x="303" y="720"/>
                  </a:lnTo>
                  <a:lnTo>
                    <a:pt x="298" y="726"/>
                  </a:lnTo>
                  <a:lnTo>
                    <a:pt x="292" y="731"/>
                  </a:lnTo>
                  <a:lnTo>
                    <a:pt x="286" y="736"/>
                  </a:lnTo>
                  <a:lnTo>
                    <a:pt x="277" y="741"/>
                  </a:lnTo>
                  <a:lnTo>
                    <a:pt x="267" y="746"/>
                  </a:lnTo>
                  <a:lnTo>
                    <a:pt x="256" y="751"/>
                  </a:lnTo>
                  <a:lnTo>
                    <a:pt x="246" y="757"/>
                  </a:lnTo>
                  <a:lnTo>
                    <a:pt x="236" y="762"/>
                  </a:lnTo>
                  <a:lnTo>
                    <a:pt x="228" y="767"/>
                  </a:lnTo>
                  <a:lnTo>
                    <a:pt x="221" y="771"/>
                  </a:lnTo>
                  <a:lnTo>
                    <a:pt x="216" y="777"/>
                  </a:lnTo>
                  <a:lnTo>
                    <a:pt x="212" y="783"/>
                  </a:lnTo>
                  <a:lnTo>
                    <a:pt x="207" y="788"/>
                  </a:lnTo>
                  <a:lnTo>
                    <a:pt x="205" y="794"/>
                  </a:lnTo>
                  <a:lnTo>
                    <a:pt x="204" y="799"/>
                  </a:lnTo>
                  <a:lnTo>
                    <a:pt x="203" y="804"/>
                  </a:lnTo>
                  <a:lnTo>
                    <a:pt x="203" y="811"/>
                  </a:lnTo>
                  <a:lnTo>
                    <a:pt x="204" y="816"/>
                  </a:lnTo>
                  <a:lnTo>
                    <a:pt x="206" y="822"/>
                  </a:lnTo>
                  <a:lnTo>
                    <a:pt x="210" y="827"/>
                  </a:lnTo>
                  <a:lnTo>
                    <a:pt x="213" y="832"/>
                  </a:lnTo>
                  <a:lnTo>
                    <a:pt x="216" y="837"/>
                  </a:lnTo>
                  <a:lnTo>
                    <a:pt x="221" y="842"/>
                  </a:lnTo>
                  <a:lnTo>
                    <a:pt x="226" y="847"/>
                  </a:lnTo>
                  <a:lnTo>
                    <a:pt x="237" y="855"/>
                  </a:lnTo>
                  <a:lnTo>
                    <a:pt x="250" y="862"/>
                  </a:lnTo>
                  <a:lnTo>
                    <a:pt x="256" y="865"/>
                  </a:lnTo>
                  <a:lnTo>
                    <a:pt x="264" y="867"/>
                  </a:lnTo>
                  <a:lnTo>
                    <a:pt x="271" y="870"/>
                  </a:lnTo>
                  <a:lnTo>
                    <a:pt x="278" y="872"/>
                  </a:lnTo>
                  <a:lnTo>
                    <a:pt x="287" y="873"/>
                  </a:lnTo>
                  <a:lnTo>
                    <a:pt x="294" y="874"/>
                  </a:lnTo>
                  <a:lnTo>
                    <a:pt x="301" y="874"/>
                  </a:lnTo>
                  <a:lnTo>
                    <a:pt x="309" y="873"/>
                  </a:lnTo>
                  <a:lnTo>
                    <a:pt x="316" y="872"/>
                  </a:lnTo>
                  <a:lnTo>
                    <a:pt x="324" y="870"/>
                  </a:lnTo>
                  <a:lnTo>
                    <a:pt x="331" y="866"/>
                  </a:lnTo>
                  <a:lnTo>
                    <a:pt x="338" y="863"/>
                  </a:lnTo>
                  <a:lnTo>
                    <a:pt x="358" y="846"/>
                  </a:lnTo>
                  <a:lnTo>
                    <a:pt x="370" y="834"/>
                  </a:lnTo>
                  <a:lnTo>
                    <a:pt x="373" y="830"/>
                  </a:lnTo>
                  <a:lnTo>
                    <a:pt x="376" y="826"/>
                  </a:lnTo>
                  <a:lnTo>
                    <a:pt x="376" y="824"/>
                  </a:lnTo>
                  <a:lnTo>
                    <a:pt x="376" y="822"/>
                  </a:lnTo>
                  <a:lnTo>
                    <a:pt x="375" y="822"/>
                  </a:lnTo>
                  <a:lnTo>
                    <a:pt x="373" y="822"/>
                  </a:lnTo>
                  <a:lnTo>
                    <a:pt x="370" y="822"/>
                  </a:lnTo>
                  <a:lnTo>
                    <a:pt x="366" y="823"/>
                  </a:lnTo>
                  <a:lnTo>
                    <a:pt x="357" y="826"/>
                  </a:lnTo>
                  <a:lnTo>
                    <a:pt x="347" y="830"/>
                  </a:lnTo>
                  <a:lnTo>
                    <a:pt x="326" y="840"/>
                  </a:lnTo>
                  <a:lnTo>
                    <a:pt x="315" y="845"/>
                  </a:lnTo>
                  <a:lnTo>
                    <a:pt x="314" y="845"/>
                  </a:lnTo>
                  <a:lnTo>
                    <a:pt x="318" y="842"/>
                  </a:lnTo>
                  <a:lnTo>
                    <a:pt x="328" y="834"/>
                  </a:lnTo>
                  <a:lnTo>
                    <a:pt x="346" y="823"/>
                  </a:lnTo>
                  <a:lnTo>
                    <a:pt x="356" y="819"/>
                  </a:lnTo>
                  <a:lnTo>
                    <a:pt x="363" y="814"/>
                  </a:lnTo>
                  <a:lnTo>
                    <a:pt x="368" y="808"/>
                  </a:lnTo>
                  <a:lnTo>
                    <a:pt x="372" y="803"/>
                  </a:lnTo>
                  <a:lnTo>
                    <a:pt x="374" y="798"/>
                  </a:lnTo>
                  <a:lnTo>
                    <a:pt x="376" y="793"/>
                  </a:lnTo>
                  <a:lnTo>
                    <a:pt x="376" y="788"/>
                  </a:lnTo>
                  <a:lnTo>
                    <a:pt x="376" y="783"/>
                  </a:lnTo>
                  <a:lnTo>
                    <a:pt x="374" y="778"/>
                  </a:lnTo>
                  <a:lnTo>
                    <a:pt x="372" y="773"/>
                  </a:lnTo>
                  <a:lnTo>
                    <a:pt x="369" y="769"/>
                  </a:lnTo>
                  <a:lnTo>
                    <a:pt x="366" y="765"/>
                  </a:lnTo>
                  <a:lnTo>
                    <a:pt x="358" y="758"/>
                  </a:lnTo>
                  <a:lnTo>
                    <a:pt x="349" y="754"/>
                  </a:lnTo>
                  <a:lnTo>
                    <a:pt x="346" y="753"/>
                  </a:lnTo>
                  <a:lnTo>
                    <a:pt x="344" y="753"/>
                  </a:lnTo>
                  <a:lnTo>
                    <a:pt x="341" y="754"/>
                  </a:lnTo>
                  <a:lnTo>
                    <a:pt x="337" y="756"/>
                  </a:lnTo>
                  <a:lnTo>
                    <a:pt x="331" y="761"/>
                  </a:lnTo>
                  <a:lnTo>
                    <a:pt x="328" y="763"/>
                  </a:lnTo>
                  <a:lnTo>
                    <a:pt x="326" y="764"/>
                  </a:lnTo>
                  <a:lnTo>
                    <a:pt x="326" y="765"/>
                  </a:lnTo>
                  <a:lnTo>
                    <a:pt x="326" y="765"/>
                  </a:lnTo>
                  <a:lnTo>
                    <a:pt x="323" y="766"/>
                  </a:lnTo>
                  <a:lnTo>
                    <a:pt x="321" y="766"/>
                  </a:lnTo>
                  <a:lnTo>
                    <a:pt x="320" y="765"/>
                  </a:lnTo>
                  <a:lnTo>
                    <a:pt x="320" y="761"/>
                  </a:lnTo>
                  <a:lnTo>
                    <a:pt x="322" y="760"/>
                  </a:lnTo>
                  <a:lnTo>
                    <a:pt x="324" y="758"/>
                  </a:lnTo>
                  <a:close/>
                  <a:moveTo>
                    <a:pt x="391" y="906"/>
                  </a:moveTo>
                  <a:lnTo>
                    <a:pt x="359" y="903"/>
                  </a:lnTo>
                  <a:lnTo>
                    <a:pt x="340" y="900"/>
                  </a:lnTo>
                  <a:lnTo>
                    <a:pt x="334" y="899"/>
                  </a:lnTo>
                  <a:lnTo>
                    <a:pt x="332" y="896"/>
                  </a:lnTo>
                  <a:lnTo>
                    <a:pt x="331" y="895"/>
                  </a:lnTo>
                  <a:lnTo>
                    <a:pt x="333" y="893"/>
                  </a:lnTo>
                  <a:lnTo>
                    <a:pt x="342" y="888"/>
                  </a:lnTo>
                  <a:lnTo>
                    <a:pt x="359" y="881"/>
                  </a:lnTo>
                  <a:lnTo>
                    <a:pt x="380" y="871"/>
                  </a:lnTo>
                  <a:lnTo>
                    <a:pt x="405" y="857"/>
                  </a:lnTo>
                  <a:lnTo>
                    <a:pt x="421" y="855"/>
                  </a:lnTo>
                  <a:lnTo>
                    <a:pt x="433" y="854"/>
                  </a:lnTo>
                  <a:lnTo>
                    <a:pt x="441" y="854"/>
                  </a:lnTo>
                  <a:lnTo>
                    <a:pt x="445" y="856"/>
                  </a:lnTo>
                  <a:lnTo>
                    <a:pt x="446" y="858"/>
                  </a:lnTo>
                  <a:lnTo>
                    <a:pt x="446" y="859"/>
                  </a:lnTo>
                  <a:lnTo>
                    <a:pt x="446" y="861"/>
                  </a:lnTo>
                  <a:lnTo>
                    <a:pt x="445" y="863"/>
                  </a:lnTo>
                  <a:lnTo>
                    <a:pt x="441" y="869"/>
                  </a:lnTo>
                  <a:lnTo>
                    <a:pt x="436" y="874"/>
                  </a:lnTo>
                  <a:lnTo>
                    <a:pt x="422" y="885"/>
                  </a:lnTo>
                  <a:lnTo>
                    <a:pt x="408" y="895"/>
                  </a:lnTo>
                  <a:lnTo>
                    <a:pt x="395" y="903"/>
                  </a:lnTo>
                  <a:lnTo>
                    <a:pt x="391" y="906"/>
                  </a:lnTo>
                  <a:close/>
                  <a:moveTo>
                    <a:pt x="230" y="905"/>
                  </a:moveTo>
                  <a:lnTo>
                    <a:pt x="227" y="908"/>
                  </a:lnTo>
                  <a:lnTo>
                    <a:pt x="224" y="911"/>
                  </a:lnTo>
                  <a:lnTo>
                    <a:pt x="222" y="914"/>
                  </a:lnTo>
                  <a:lnTo>
                    <a:pt x="218" y="916"/>
                  </a:lnTo>
                  <a:lnTo>
                    <a:pt x="216" y="916"/>
                  </a:lnTo>
                  <a:lnTo>
                    <a:pt x="213" y="916"/>
                  </a:lnTo>
                  <a:lnTo>
                    <a:pt x="210" y="915"/>
                  </a:lnTo>
                  <a:lnTo>
                    <a:pt x="205" y="914"/>
                  </a:lnTo>
                  <a:lnTo>
                    <a:pt x="194" y="908"/>
                  </a:lnTo>
                  <a:lnTo>
                    <a:pt x="182" y="902"/>
                  </a:lnTo>
                  <a:lnTo>
                    <a:pt x="170" y="892"/>
                  </a:lnTo>
                  <a:lnTo>
                    <a:pt x="150" y="877"/>
                  </a:lnTo>
                  <a:lnTo>
                    <a:pt x="141" y="869"/>
                  </a:lnTo>
                  <a:lnTo>
                    <a:pt x="133" y="860"/>
                  </a:lnTo>
                  <a:lnTo>
                    <a:pt x="131" y="856"/>
                  </a:lnTo>
                  <a:lnTo>
                    <a:pt x="129" y="853"/>
                  </a:lnTo>
                  <a:lnTo>
                    <a:pt x="129" y="849"/>
                  </a:lnTo>
                  <a:lnTo>
                    <a:pt x="129" y="846"/>
                  </a:lnTo>
                  <a:lnTo>
                    <a:pt x="129" y="846"/>
                  </a:lnTo>
                  <a:lnTo>
                    <a:pt x="129" y="846"/>
                  </a:lnTo>
                  <a:lnTo>
                    <a:pt x="133" y="840"/>
                  </a:lnTo>
                  <a:lnTo>
                    <a:pt x="139" y="832"/>
                  </a:lnTo>
                  <a:lnTo>
                    <a:pt x="146" y="825"/>
                  </a:lnTo>
                  <a:lnTo>
                    <a:pt x="154" y="818"/>
                  </a:lnTo>
                  <a:lnTo>
                    <a:pt x="163" y="813"/>
                  </a:lnTo>
                  <a:lnTo>
                    <a:pt x="171" y="811"/>
                  </a:lnTo>
                  <a:lnTo>
                    <a:pt x="174" y="809"/>
                  </a:lnTo>
                  <a:lnTo>
                    <a:pt x="177" y="811"/>
                  </a:lnTo>
                  <a:lnTo>
                    <a:pt x="180" y="813"/>
                  </a:lnTo>
                  <a:lnTo>
                    <a:pt x="183" y="815"/>
                  </a:lnTo>
                  <a:lnTo>
                    <a:pt x="192" y="830"/>
                  </a:lnTo>
                  <a:lnTo>
                    <a:pt x="200" y="846"/>
                  </a:lnTo>
                  <a:lnTo>
                    <a:pt x="206" y="856"/>
                  </a:lnTo>
                  <a:lnTo>
                    <a:pt x="215" y="865"/>
                  </a:lnTo>
                  <a:lnTo>
                    <a:pt x="222" y="876"/>
                  </a:lnTo>
                  <a:lnTo>
                    <a:pt x="229" y="885"/>
                  </a:lnTo>
                  <a:lnTo>
                    <a:pt x="230" y="888"/>
                  </a:lnTo>
                  <a:lnTo>
                    <a:pt x="232" y="892"/>
                  </a:lnTo>
                  <a:lnTo>
                    <a:pt x="234" y="895"/>
                  </a:lnTo>
                  <a:lnTo>
                    <a:pt x="232" y="899"/>
                  </a:lnTo>
                  <a:lnTo>
                    <a:pt x="231" y="902"/>
                  </a:lnTo>
                  <a:lnTo>
                    <a:pt x="230" y="905"/>
                  </a:lnTo>
                  <a:close/>
                  <a:moveTo>
                    <a:pt x="429" y="718"/>
                  </a:moveTo>
                  <a:lnTo>
                    <a:pt x="443" y="703"/>
                  </a:lnTo>
                  <a:lnTo>
                    <a:pt x="464" y="683"/>
                  </a:lnTo>
                  <a:lnTo>
                    <a:pt x="475" y="673"/>
                  </a:lnTo>
                  <a:lnTo>
                    <a:pt x="487" y="663"/>
                  </a:lnTo>
                  <a:lnTo>
                    <a:pt x="498" y="654"/>
                  </a:lnTo>
                  <a:lnTo>
                    <a:pt x="510" y="646"/>
                  </a:lnTo>
                  <a:lnTo>
                    <a:pt x="520" y="641"/>
                  </a:lnTo>
                  <a:lnTo>
                    <a:pt x="529" y="637"/>
                  </a:lnTo>
                  <a:lnTo>
                    <a:pt x="533" y="635"/>
                  </a:lnTo>
                  <a:lnTo>
                    <a:pt x="536" y="635"/>
                  </a:lnTo>
                  <a:lnTo>
                    <a:pt x="539" y="635"/>
                  </a:lnTo>
                  <a:lnTo>
                    <a:pt x="541" y="637"/>
                  </a:lnTo>
                  <a:lnTo>
                    <a:pt x="542" y="640"/>
                  </a:lnTo>
                  <a:lnTo>
                    <a:pt x="543" y="643"/>
                  </a:lnTo>
                  <a:lnTo>
                    <a:pt x="543" y="647"/>
                  </a:lnTo>
                  <a:lnTo>
                    <a:pt x="543" y="652"/>
                  </a:lnTo>
                  <a:lnTo>
                    <a:pt x="539" y="667"/>
                  </a:lnTo>
                  <a:lnTo>
                    <a:pt x="531" y="685"/>
                  </a:lnTo>
                  <a:lnTo>
                    <a:pt x="520" y="719"/>
                  </a:lnTo>
                  <a:lnTo>
                    <a:pt x="511" y="745"/>
                  </a:lnTo>
                  <a:lnTo>
                    <a:pt x="504" y="764"/>
                  </a:lnTo>
                  <a:lnTo>
                    <a:pt x="498" y="777"/>
                  </a:lnTo>
                  <a:lnTo>
                    <a:pt x="495" y="782"/>
                  </a:lnTo>
                  <a:lnTo>
                    <a:pt x="493" y="785"/>
                  </a:lnTo>
                  <a:lnTo>
                    <a:pt x="491" y="786"/>
                  </a:lnTo>
                  <a:lnTo>
                    <a:pt x="490" y="787"/>
                  </a:lnTo>
                  <a:lnTo>
                    <a:pt x="488" y="787"/>
                  </a:lnTo>
                  <a:lnTo>
                    <a:pt x="487" y="786"/>
                  </a:lnTo>
                  <a:lnTo>
                    <a:pt x="485" y="784"/>
                  </a:lnTo>
                  <a:lnTo>
                    <a:pt x="484" y="782"/>
                  </a:lnTo>
                  <a:lnTo>
                    <a:pt x="478" y="767"/>
                  </a:lnTo>
                  <a:lnTo>
                    <a:pt x="469" y="750"/>
                  </a:lnTo>
                  <a:lnTo>
                    <a:pt x="467" y="746"/>
                  </a:lnTo>
                  <a:lnTo>
                    <a:pt x="464" y="743"/>
                  </a:lnTo>
                  <a:lnTo>
                    <a:pt x="461" y="740"/>
                  </a:lnTo>
                  <a:lnTo>
                    <a:pt x="457" y="738"/>
                  </a:lnTo>
                  <a:lnTo>
                    <a:pt x="453" y="737"/>
                  </a:lnTo>
                  <a:lnTo>
                    <a:pt x="448" y="736"/>
                  </a:lnTo>
                  <a:lnTo>
                    <a:pt x="443" y="736"/>
                  </a:lnTo>
                  <a:lnTo>
                    <a:pt x="437" y="737"/>
                  </a:lnTo>
                  <a:lnTo>
                    <a:pt x="436" y="739"/>
                  </a:lnTo>
                  <a:lnTo>
                    <a:pt x="435" y="741"/>
                  </a:lnTo>
                  <a:lnTo>
                    <a:pt x="434" y="741"/>
                  </a:lnTo>
                  <a:lnTo>
                    <a:pt x="432" y="741"/>
                  </a:lnTo>
                  <a:lnTo>
                    <a:pt x="429" y="740"/>
                  </a:lnTo>
                  <a:lnTo>
                    <a:pt x="425" y="736"/>
                  </a:lnTo>
                  <a:lnTo>
                    <a:pt x="423" y="732"/>
                  </a:lnTo>
                  <a:lnTo>
                    <a:pt x="423" y="727"/>
                  </a:lnTo>
                  <a:lnTo>
                    <a:pt x="423" y="725"/>
                  </a:lnTo>
                  <a:lnTo>
                    <a:pt x="424" y="722"/>
                  </a:lnTo>
                  <a:lnTo>
                    <a:pt x="426" y="720"/>
                  </a:lnTo>
                  <a:lnTo>
                    <a:pt x="429" y="718"/>
                  </a:lnTo>
                  <a:close/>
                  <a:moveTo>
                    <a:pt x="289" y="776"/>
                  </a:moveTo>
                  <a:lnTo>
                    <a:pt x="291" y="777"/>
                  </a:lnTo>
                  <a:lnTo>
                    <a:pt x="293" y="778"/>
                  </a:lnTo>
                  <a:lnTo>
                    <a:pt x="295" y="778"/>
                  </a:lnTo>
                  <a:lnTo>
                    <a:pt x="297" y="777"/>
                  </a:lnTo>
                  <a:lnTo>
                    <a:pt x="299" y="774"/>
                  </a:lnTo>
                  <a:lnTo>
                    <a:pt x="301" y="769"/>
                  </a:lnTo>
                  <a:lnTo>
                    <a:pt x="311" y="765"/>
                  </a:lnTo>
                  <a:lnTo>
                    <a:pt x="320" y="761"/>
                  </a:lnTo>
                  <a:lnTo>
                    <a:pt x="321" y="767"/>
                  </a:lnTo>
                  <a:lnTo>
                    <a:pt x="321" y="771"/>
                  </a:lnTo>
                  <a:lnTo>
                    <a:pt x="319" y="776"/>
                  </a:lnTo>
                  <a:lnTo>
                    <a:pt x="316" y="783"/>
                  </a:lnTo>
                  <a:lnTo>
                    <a:pt x="310" y="792"/>
                  </a:lnTo>
                  <a:lnTo>
                    <a:pt x="304" y="798"/>
                  </a:lnTo>
                  <a:lnTo>
                    <a:pt x="298" y="802"/>
                  </a:lnTo>
                  <a:lnTo>
                    <a:pt x="293" y="804"/>
                  </a:lnTo>
                  <a:lnTo>
                    <a:pt x="288" y="805"/>
                  </a:lnTo>
                  <a:lnTo>
                    <a:pt x="283" y="805"/>
                  </a:lnTo>
                  <a:lnTo>
                    <a:pt x="278" y="803"/>
                  </a:lnTo>
                  <a:lnTo>
                    <a:pt x="275" y="801"/>
                  </a:lnTo>
                  <a:lnTo>
                    <a:pt x="272" y="798"/>
                  </a:lnTo>
                  <a:lnTo>
                    <a:pt x="270" y="794"/>
                  </a:lnTo>
                  <a:lnTo>
                    <a:pt x="270" y="790"/>
                  </a:lnTo>
                  <a:lnTo>
                    <a:pt x="270" y="787"/>
                  </a:lnTo>
                  <a:lnTo>
                    <a:pt x="272" y="783"/>
                  </a:lnTo>
                  <a:lnTo>
                    <a:pt x="276" y="779"/>
                  </a:lnTo>
                  <a:lnTo>
                    <a:pt x="281" y="777"/>
                  </a:lnTo>
                  <a:lnTo>
                    <a:pt x="289" y="776"/>
                  </a:lnTo>
                  <a:close/>
                  <a:moveTo>
                    <a:pt x="289" y="776"/>
                  </a:moveTo>
                  <a:lnTo>
                    <a:pt x="290" y="773"/>
                  </a:lnTo>
                  <a:lnTo>
                    <a:pt x="293" y="772"/>
                  </a:lnTo>
                  <a:lnTo>
                    <a:pt x="297" y="770"/>
                  </a:lnTo>
                  <a:lnTo>
                    <a:pt x="301" y="769"/>
                  </a:lnTo>
                  <a:lnTo>
                    <a:pt x="299" y="774"/>
                  </a:lnTo>
                  <a:lnTo>
                    <a:pt x="297" y="777"/>
                  </a:lnTo>
                  <a:lnTo>
                    <a:pt x="295" y="778"/>
                  </a:lnTo>
                  <a:lnTo>
                    <a:pt x="293" y="778"/>
                  </a:lnTo>
                  <a:lnTo>
                    <a:pt x="291" y="777"/>
                  </a:lnTo>
                  <a:lnTo>
                    <a:pt x="289" y="776"/>
                  </a:lnTo>
                  <a:close/>
                  <a:moveTo>
                    <a:pt x="130" y="739"/>
                  </a:moveTo>
                  <a:lnTo>
                    <a:pt x="125" y="732"/>
                  </a:lnTo>
                  <a:lnTo>
                    <a:pt x="118" y="716"/>
                  </a:lnTo>
                  <a:lnTo>
                    <a:pt x="109" y="697"/>
                  </a:lnTo>
                  <a:lnTo>
                    <a:pt x="99" y="675"/>
                  </a:lnTo>
                  <a:lnTo>
                    <a:pt x="90" y="653"/>
                  </a:lnTo>
                  <a:lnTo>
                    <a:pt x="81" y="635"/>
                  </a:lnTo>
                  <a:lnTo>
                    <a:pt x="78" y="628"/>
                  </a:lnTo>
                  <a:lnTo>
                    <a:pt x="75" y="624"/>
                  </a:lnTo>
                  <a:lnTo>
                    <a:pt x="73" y="622"/>
                  </a:lnTo>
                  <a:lnTo>
                    <a:pt x="72" y="622"/>
                  </a:lnTo>
                  <a:lnTo>
                    <a:pt x="70" y="622"/>
                  </a:lnTo>
                  <a:lnTo>
                    <a:pt x="69" y="621"/>
                  </a:lnTo>
                  <a:lnTo>
                    <a:pt x="68" y="620"/>
                  </a:lnTo>
                  <a:lnTo>
                    <a:pt x="67" y="618"/>
                  </a:lnTo>
                  <a:lnTo>
                    <a:pt x="67" y="614"/>
                  </a:lnTo>
                  <a:lnTo>
                    <a:pt x="67" y="608"/>
                  </a:lnTo>
                  <a:lnTo>
                    <a:pt x="71" y="592"/>
                  </a:lnTo>
                  <a:lnTo>
                    <a:pt x="77" y="573"/>
                  </a:lnTo>
                  <a:lnTo>
                    <a:pt x="84" y="554"/>
                  </a:lnTo>
                  <a:lnTo>
                    <a:pt x="92" y="536"/>
                  </a:lnTo>
                  <a:lnTo>
                    <a:pt x="97" y="521"/>
                  </a:lnTo>
                  <a:lnTo>
                    <a:pt x="98" y="511"/>
                  </a:lnTo>
                  <a:lnTo>
                    <a:pt x="99" y="499"/>
                  </a:lnTo>
                  <a:lnTo>
                    <a:pt x="101" y="488"/>
                  </a:lnTo>
                  <a:lnTo>
                    <a:pt x="103" y="478"/>
                  </a:lnTo>
                  <a:lnTo>
                    <a:pt x="107" y="469"/>
                  </a:lnTo>
                  <a:lnTo>
                    <a:pt x="110" y="461"/>
                  </a:lnTo>
                  <a:lnTo>
                    <a:pt x="116" y="453"/>
                  </a:lnTo>
                  <a:lnTo>
                    <a:pt x="122" y="447"/>
                  </a:lnTo>
                  <a:lnTo>
                    <a:pt x="128" y="441"/>
                  </a:lnTo>
                  <a:lnTo>
                    <a:pt x="135" y="436"/>
                  </a:lnTo>
                  <a:lnTo>
                    <a:pt x="143" y="430"/>
                  </a:lnTo>
                  <a:lnTo>
                    <a:pt x="152" y="426"/>
                  </a:lnTo>
                  <a:lnTo>
                    <a:pt x="162" y="422"/>
                  </a:lnTo>
                  <a:lnTo>
                    <a:pt x="182" y="413"/>
                  </a:lnTo>
                  <a:lnTo>
                    <a:pt x="206" y="405"/>
                  </a:lnTo>
                  <a:lnTo>
                    <a:pt x="206" y="408"/>
                  </a:lnTo>
                  <a:lnTo>
                    <a:pt x="203" y="416"/>
                  </a:lnTo>
                  <a:lnTo>
                    <a:pt x="197" y="428"/>
                  </a:lnTo>
                  <a:lnTo>
                    <a:pt x="189" y="444"/>
                  </a:lnTo>
                  <a:lnTo>
                    <a:pt x="170" y="483"/>
                  </a:lnTo>
                  <a:lnTo>
                    <a:pt x="150" y="527"/>
                  </a:lnTo>
                  <a:lnTo>
                    <a:pt x="143" y="547"/>
                  </a:lnTo>
                  <a:lnTo>
                    <a:pt x="138" y="566"/>
                  </a:lnTo>
                  <a:lnTo>
                    <a:pt x="135" y="575"/>
                  </a:lnTo>
                  <a:lnTo>
                    <a:pt x="134" y="584"/>
                  </a:lnTo>
                  <a:lnTo>
                    <a:pt x="134" y="590"/>
                  </a:lnTo>
                  <a:lnTo>
                    <a:pt x="137" y="596"/>
                  </a:lnTo>
                  <a:lnTo>
                    <a:pt x="138" y="602"/>
                  </a:lnTo>
                  <a:lnTo>
                    <a:pt x="142" y="606"/>
                  </a:lnTo>
                  <a:lnTo>
                    <a:pt x="146" y="609"/>
                  </a:lnTo>
                  <a:lnTo>
                    <a:pt x="151" y="611"/>
                  </a:lnTo>
                  <a:lnTo>
                    <a:pt x="158" y="611"/>
                  </a:lnTo>
                  <a:lnTo>
                    <a:pt x="168" y="610"/>
                  </a:lnTo>
                  <a:lnTo>
                    <a:pt x="178" y="606"/>
                  </a:lnTo>
                  <a:lnTo>
                    <a:pt x="190" y="601"/>
                  </a:lnTo>
                  <a:lnTo>
                    <a:pt x="176" y="637"/>
                  </a:lnTo>
                  <a:lnTo>
                    <a:pt x="163" y="672"/>
                  </a:lnTo>
                  <a:lnTo>
                    <a:pt x="155" y="689"/>
                  </a:lnTo>
                  <a:lnTo>
                    <a:pt x="148" y="706"/>
                  </a:lnTo>
                  <a:lnTo>
                    <a:pt x="140" y="724"/>
                  </a:lnTo>
                  <a:lnTo>
                    <a:pt x="130" y="739"/>
                  </a:lnTo>
                  <a:close/>
                  <a:moveTo>
                    <a:pt x="217" y="705"/>
                  </a:moveTo>
                  <a:lnTo>
                    <a:pt x="216" y="685"/>
                  </a:lnTo>
                  <a:lnTo>
                    <a:pt x="217" y="668"/>
                  </a:lnTo>
                  <a:lnTo>
                    <a:pt x="219" y="652"/>
                  </a:lnTo>
                  <a:lnTo>
                    <a:pt x="223" y="639"/>
                  </a:lnTo>
                  <a:lnTo>
                    <a:pt x="227" y="628"/>
                  </a:lnTo>
                  <a:lnTo>
                    <a:pt x="232" y="619"/>
                  </a:lnTo>
                  <a:lnTo>
                    <a:pt x="238" y="612"/>
                  </a:lnTo>
                  <a:lnTo>
                    <a:pt x="244" y="605"/>
                  </a:lnTo>
                  <a:lnTo>
                    <a:pt x="251" y="600"/>
                  </a:lnTo>
                  <a:lnTo>
                    <a:pt x="257" y="597"/>
                  </a:lnTo>
                  <a:lnTo>
                    <a:pt x="265" y="595"/>
                  </a:lnTo>
                  <a:lnTo>
                    <a:pt x="271" y="594"/>
                  </a:lnTo>
                  <a:lnTo>
                    <a:pt x="275" y="594"/>
                  </a:lnTo>
                  <a:lnTo>
                    <a:pt x="279" y="594"/>
                  </a:lnTo>
                  <a:lnTo>
                    <a:pt x="284" y="596"/>
                  </a:lnTo>
                  <a:lnTo>
                    <a:pt x="287" y="598"/>
                  </a:lnTo>
                  <a:lnTo>
                    <a:pt x="290" y="600"/>
                  </a:lnTo>
                  <a:lnTo>
                    <a:pt x="293" y="603"/>
                  </a:lnTo>
                  <a:lnTo>
                    <a:pt x="294" y="608"/>
                  </a:lnTo>
                  <a:lnTo>
                    <a:pt x="295" y="612"/>
                  </a:lnTo>
                  <a:lnTo>
                    <a:pt x="295" y="617"/>
                  </a:lnTo>
                  <a:lnTo>
                    <a:pt x="294" y="623"/>
                  </a:lnTo>
                  <a:lnTo>
                    <a:pt x="293" y="629"/>
                  </a:lnTo>
                  <a:lnTo>
                    <a:pt x="290" y="635"/>
                  </a:lnTo>
                  <a:lnTo>
                    <a:pt x="286" y="643"/>
                  </a:lnTo>
                  <a:lnTo>
                    <a:pt x="280" y="651"/>
                  </a:lnTo>
                  <a:lnTo>
                    <a:pt x="274" y="659"/>
                  </a:lnTo>
                  <a:lnTo>
                    <a:pt x="267" y="668"/>
                  </a:lnTo>
                  <a:lnTo>
                    <a:pt x="244" y="686"/>
                  </a:lnTo>
                  <a:lnTo>
                    <a:pt x="230" y="696"/>
                  </a:lnTo>
                  <a:lnTo>
                    <a:pt x="223" y="701"/>
                  </a:lnTo>
                  <a:lnTo>
                    <a:pt x="217" y="705"/>
                  </a:lnTo>
                  <a:close/>
                  <a:moveTo>
                    <a:pt x="449" y="467"/>
                  </a:moveTo>
                  <a:lnTo>
                    <a:pt x="440" y="463"/>
                  </a:lnTo>
                  <a:lnTo>
                    <a:pt x="430" y="455"/>
                  </a:lnTo>
                  <a:lnTo>
                    <a:pt x="419" y="446"/>
                  </a:lnTo>
                  <a:lnTo>
                    <a:pt x="409" y="436"/>
                  </a:lnTo>
                  <a:lnTo>
                    <a:pt x="398" y="424"/>
                  </a:lnTo>
                  <a:lnTo>
                    <a:pt x="390" y="412"/>
                  </a:lnTo>
                  <a:lnTo>
                    <a:pt x="382" y="398"/>
                  </a:lnTo>
                  <a:lnTo>
                    <a:pt x="375" y="386"/>
                  </a:lnTo>
                  <a:lnTo>
                    <a:pt x="373" y="380"/>
                  </a:lnTo>
                  <a:lnTo>
                    <a:pt x="371" y="373"/>
                  </a:lnTo>
                  <a:lnTo>
                    <a:pt x="370" y="368"/>
                  </a:lnTo>
                  <a:lnTo>
                    <a:pt x="370" y="363"/>
                  </a:lnTo>
                  <a:lnTo>
                    <a:pt x="371" y="358"/>
                  </a:lnTo>
                  <a:lnTo>
                    <a:pt x="372" y="353"/>
                  </a:lnTo>
                  <a:lnTo>
                    <a:pt x="375" y="349"/>
                  </a:lnTo>
                  <a:lnTo>
                    <a:pt x="378" y="345"/>
                  </a:lnTo>
                  <a:lnTo>
                    <a:pt x="383" y="342"/>
                  </a:lnTo>
                  <a:lnTo>
                    <a:pt x="389" y="339"/>
                  </a:lnTo>
                  <a:lnTo>
                    <a:pt x="395" y="338"/>
                  </a:lnTo>
                  <a:lnTo>
                    <a:pt x="402" y="337"/>
                  </a:lnTo>
                  <a:lnTo>
                    <a:pt x="412" y="336"/>
                  </a:lnTo>
                  <a:lnTo>
                    <a:pt x="422" y="337"/>
                  </a:lnTo>
                  <a:lnTo>
                    <a:pt x="435" y="339"/>
                  </a:lnTo>
                  <a:lnTo>
                    <a:pt x="448" y="341"/>
                  </a:lnTo>
                  <a:lnTo>
                    <a:pt x="462" y="350"/>
                  </a:lnTo>
                  <a:lnTo>
                    <a:pt x="473" y="358"/>
                  </a:lnTo>
                  <a:lnTo>
                    <a:pt x="484" y="366"/>
                  </a:lnTo>
                  <a:lnTo>
                    <a:pt x="493" y="374"/>
                  </a:lnTo>
                  <a:lnTo>
                    <a:pt x="501" y="383"/>
                  </a:lnTo>
                  <a:lnTo>
                    <a:pt x="506" y="391"/>
                  </a:lnTo>
                  <a:lnTo>
                    <a:pt x="509" y="399"/>
                  </a:lnTo>
                  <a:lnTo>
                    <a:pt x="511" y="408"/>
                  </a:lnTo>
                  <a:lnTo>
                    <a:pt x="511" y="416"/>
                  </a:lnTo>
                  <a:lnTo>
                    <a:pt x="508" y="423"/>
                  </a:lnTo>
                  <a:lnTo>
                    <a:pt x="504" y="431"/>
                  </a:lnTo>
                  <a:lnTo>
                    <a:pt x="497" y="439"/>
                  </a:lnTo>
                  <a:lnTo>
                    <a:pt x="489" y="446"/>
                  </a:lnTo>
                  <a:lnTo>
                    <a:pt x="478" y="453"/>
                  </a:lnTo>
                  <a:lnTo>
                    <a:pt x="465" y="460"/>
                  </a:lnTo>
                  <a:lnTo>
                    <a:pt x="449" y="467"/>
                  </a:lnTo>
                  <a:close/>
                  <a:moveTo>
                    <a:pt x="145" y="374"/>
                  </a:moveTo>
                  <a:lnTo>
                    <a:pt x="148" y="370"/>
                  </a:lnTo>
                  <a:lnTo>
                    <a:pt x="152" y="367"/>
                  </a:lnTo>
                  <a:lnTo>
                    <a:pt x="157" y="364"/>
                  </a:lnTo>
                  <a:lnTo>
                    <a:pt x="162" y="363"/>
                  </a:lnTo>
                  <a:lnTo>
                    <a:pt x="165" y="362"/>
                  </a:lnTo>
                  <a:lnTo>
                    <a:pt x="166" y="363"/>
                  </a:lnTo>
                  <a:lnTo>
                    <a:pt x="166" y="366"/>
                  </a:lnTo>
                  <a:lnTo>
                    <a:pt x="162" y="370"/>
                  </a:lnTo>
                  <a:lnTo>
                    <a:pt x="153" y="372"/>
                  </a:lnTo>
                  <a:lnTo>
                    <a:pt x="145" y="374"/>
                  </a:lnTo>
                  <a:close/>
                  <a:moveTo>
                    <a:pt x="509" y="200"/>
                  </a:moveTo>
                  <a:lnTo>
                    <a:pt x="515" y="209"/>
                  </a:lnTo>
                  <a:lnTo>
                    <a:pt x="522" y="218"/>
                  </a:lnTo>
                  <a:lnTo>
                    <a:pt x="522" y="219"/>
                  </a:lnTo>
                  <a:lnTo>
                    <a:pt x="520" y="219"/>
                  </a:lnTo>
                  <a:lnTo>
                    <a:pt x="518" y="219"/>
                  </a:lnTo>
                  <a:lnTo>
                    <a:pt x="515" y="218"/>
                  </a:lnTo>
                  <a:lnTo>
                    <a:pt x="509" y="216"/>
                  </a:lnTo>
                  <a:lnTo>
                    <a:pt x="504" y="213"/>
                  </a:lnTo>
                  <a:lnTo>
                    <a:pt x="501" y="211"/>
                  </a:lnTo>
                  <a:lnTo>
                    <a:pt x="498" y="209"/>
                  </a:lnTo>
                  <a:lnTo>
                    <a:pt x="497" y="208"/>
                  </a:lnTo>
                  <a:lnTo>
                    <a:pt x="497" y="206"/>
                  </a:lnTo>
                  <a:lnTo>
                    <a:pt x="497" y="204"/>
                  </a:lnTo>
                  <a:lnTo>
                    <a:pt x="499" y="203"/>
                  </a:lnTo>
                  <a:lnTo>
                    <a:pt x="504" y="200"/>
                  </a:lnTo>
                  <a:lnTo>
                    <a:pt x="509" y="200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9" name="Freeform 38"/>
            <p:cNvSpPr>
              <a:spLocks noEditPoints="1"/>
            </p:cNvSpPr>
            <p:nvPr userDrawn="1"/>
          </p:nvSpPr>
          <p:spPr bwMode="auto">
            <a:xfrm>
              <a:off x="4398" y="3641"/>
              <a:ext cx="81" cy="117"/>
            </a:xfrm>
            <a:custGeom>
              <a:avLst/>
              <a:gdLst/>
              <a:ahLst/>
              <a:cxnLst>
                <a:cxn ang="0">
                  <a:pos x="157" y="774"/>
                </a:cxn>
                <a:cxn ang="0">
                  <a:pos x="147" y="789"/>
                </a:cxn>
                <a:cxn ang="0">
                  <a:pos x="164" y="785"/>
                </a:cxn>
                <a:cxn ang="0">
                  <a:pos x="137" y="814"/>
                </a:cxn>
                <a:cxn ang="0">
                  <a:pos x="194" y="816"/>
                </a:cxn>
                <a:cxn ang="0">
                  <a:pos x="256" y="777"/>
                </a:cxn>
                <a:cxn ang="0">
                  <a:pos x="276" y="717"/>
                </a:cxn>
                <a:cxn ang="0">
                  <a:pos x="263" y="576"/>
                </a:cxn>
                <a:cxn ang="0">
                  <a:pos x="270" y="517"/>
                </a:cxn>
                <a:cxn ang="0">
                  <a:pos x="274" y="280"/>
                </a:cxn>
                <a:cxn ang="0">
                  <a:pos x="291" y="122"/>
                </a:cxn>
                <a:cxn ang="0">
                  <a:pos x="281" y="101"/>
                </a:cxn>
                <a:cxn ang="0">
                  <a:pos x="279" y="88"/>
                </a:cxn>
                <a:cxn ang="0">
                  <a:pos x="293" y="14"/>
                </a:cxn>
                <a:cxn ang="0">
                  <a:pos x="311" y="0"/>
                </a:cxn>
                <a:cxn ang="0">
                  <a:pos x="392" y="49"/>
                </a:cxn>
                <a:cxn ang="0">
                  <a:pos x="431" y="153"/>
                </a:cxn>
                <a:cxn ang="0">
                  <a:pos x="454" y="169"/>
                </a:cxn>
                <a:cxn ang="0">
                  <a:pos x="515" y="149"/>
                </a:cxn>
                <a:cxn ang="0">
                  <a:pos x="564" y="150"/>
                </a:cxn>
                <a:cxn ang="0">
                  <a:pos x="615" y="182"/>
                </a:cxn>
                <a:cxn ang="0">
                  <a:pos x="646" y="234"/>
                </a:cxn>
                <a:cxn ang="0">
                  <a:pos x="638" y="294"/>
                </a:cxn>
                <a:cxn ang="0">
                  <a:pos x="570" y="350"/>
                </a:cxn>
                <a:cxn ang="0">
                  <a:pos x="431" y="469"/>
                </a:cxn>
                <a:cxn ang="0">
                  <a:pos x="393" y="533"/>
                </a:cxn>
                <a:cxn ang="0">
                  <a:pos x="383" y="598"/>
                </a:cxn>
                <a:cxn ang="0">
                  <a:pos x="395" y="670"/>
                </a:cxn>
                <a:cxn ang="0">
                  <a:pos x="417" y="709"/>
                </a:cxn>
                <a:cxn ang="0">
                  <a:pos x="456" y="710"/>
                </a:cxn>
                <a:cxn ang="0">
                  <a:pos x="540" y="690"/>
                </a:cxn>
                <a:cxn ang="0">
                  <a:pos x="595" y="705"/>
                </a:cxn>
                <a:cxn ang="0">
                  <a:pos x="631" y="728"/>
                </a:cxn>
                <a:cxn ang="0">
                  <a:pos x="630" y="765"/>
                </a:cxn>
                <a:cxn ang="0">
                  <a:pos x="597" y="813"/>
                </a:cxn>
                <a:cxn ang="0">
                  <a:pos x="545" y="845"/>
                </a:cxn>
                <a:cxn ang="0">
                  <a:pos x="498" y="845"/>
                </a:cxn>
                <a:cxn ang="0">
                  <a:pos x="336" y="892"/>
                </a:cxn>
                <a:cxn ang="0">
                  <a:pos x="163" y="937"/>
                </a:cxn>
                <a:cxn ang="0">
                  <a:pos x="86" y="933"/>
                </a:cxn>
                <a:cxn ang="0">
                  <a:pos x="13" y="885"/>
                </a:cxn>
                <a:cxn ang="0">
                  <a:pos x="3" y="846"/>
                </a:cxn>
                <a:cxn ang="0">
                  <a:pos x="59" y="805"/>
                </a:cxn>
                <a:cxn ang="0">
                  <a:pos x="119" y="765"/>
                </a:cxn>
                <a:cxn ang="0">
                  <a:pos x="150" y="736"/>
                </a:cxn>
                <a:cxn ang="0">
                  <a:pos x="187" y="704"/>
                </a:cxn>
                <a:cxn ang="0">
                  <a:pos x="198" y="699"/>
                </a:cxn>
                <a:cxn ang="0">
                  <a:pos x="162" y="753"/>
                </a:cxn>
                <a:cxn ang="0">
                  <a:pos x="171" y="748"/>
                </a:cxn>
                <a:cxn ang="0">
                  <a:pos x="170" y="762"/>
                </a:cxn>
                <a:cxn ang="0">
                  <a:pos x="170" y="766"/>
                </a:cxn>
                <a:cxn ang="0">
                  <a:pos x="159" y="785"/>
                </a:cxn>
                <a:cxn ang="0">
                  <a:pos x="147" y="789"/>
                </a:cxn>
                <a:cxn ang="0">
                  <a:pos x="157" y="774"/>
                </a:cxn>
                <a:cxn ang="0">
                  <a:pos x="170" y="765"/>
                </a:cxn>
                <a:cxn ang="0">
                  <a:pos x="173" y="770"/>
                </a:cxn>
              </a:cxnLst>
              <a:rect l="0" t="0" r="r" b="b"/>
              <a:pathLst>
                <a:path w="649" h="938">
                  <a:moveTo>
                    <a:pt x="170" y="765"/>
                  </a:moveTo>
                  <a:lnTo>
                    <a:pt x="170" y="765"/>
                  </a:lnTo>
                  <a:lnTo>
                    <a:pt x="170" y="766"/>
                  </a:lnTo>
                  <a:lnTo>
                    <a:pt x="166" y="768"/>
                  </a:lnTo>
                  <a:lnTo>
                    <a:pt x="162" y="769"/>
                  </a:lnTo>
                  <a:lnTo>
                    <a:pt x="157" y="774"/>
                  </a:lnTo>
                  <a:lnTo>
                    <a:pt x="149" y="780"/>
                  </a:lnTo>
                  <a:lnTo>
                    <a:pt x="146" y="784"/>
                  </a:lnTo>
                  <a:lnTo>
                    <a:pt x="144" y="786"/>
                  </a:lnTo>
                  <a:lnTo>
                    <a:pt x="144" y="787"/>
                  </a:lnTo>
                  <a:lnTo>
                    <a:pt x="145" y="788"/>
                  </a:lnTo>
                  <a:lnTo>
                    <a:pt x="147" y="789"/>
                  </a:lnTo>
                  <a:lnTo>
                    <a:pt x="149" y="788"/>
                  </a:lnTo>
                  <a:lnTo>
                    <a:pt x="153" y="788"/>
                  </a:lnTo>
                  <a:lnTo>
                    <a:pt x="159" y="785"/>
                  </a:lnTo>
                  <a:lnTo>
                    <a:pt x="163" y="782"/>
                  </a:lnTo>
                  <a:lnTo>
                    <a:pt x="167" y="779"/>
                  </a:lnTo>
                  <a:lnTo>
                    <a:pt x="164" y="785"/>
                  </a:lnTo>
                  <a:lnTo>
                    <a:pt x="161" y="790"/>
                  </a:lnTo>
                  <a:lnTo>
                    <a:pt x="157" y="795"/>
                  </a:lnTo>
                  <a:lnTo>
                    <a:pt x="152" y="799"/>
                  </a:lnTo>
                  <a:lnTo>
                    <a:pt x="144" y="807"/>
                  </a:lnTo>
                  <a:lnTo>
                    <a:pt x="138" y="812"/>
                  </a:lnTo>
                  <a:lnTo>
                    <a:pt x="137" y="814"/>
                  </a:lnTo>
                  <a:lnTo>
                    <a:pt x="136" y="816"/>
                  </a:lnTo>
                  <a:lnTo>
                    <a:pt x="138" y="817"/>
                  </a:lnTo>
                  <a:lnTo>
                    <a:pt x="141" y="818"/>
                  </a:lnTo>
                  <a:lnTo>
                    <a:pt x="155" y="819"/>
                  </a:lnTo>
                  <a:lnTo>
                    <a:pt x="179" y="819"/>
                  </a:lnTo>
                  <a:lnTo>
                    <a:pt x="194" y="816"/>
                  </a:lnTo>
                  <a:lnTo>
                    <a:pt x="209" y="811"/>
                  </a:lnTo>
                  <a:lnTo>
                    <a:pt x="220" y="806"/>
                  </a:lnTo>
                  <a:lnTo>
                    <a:pt x="232" y="799"/>
                  </a:lnTo>
                  <a:lnTo>
                    <a:pt x="241" y="792"/>
                  </a:lnTo>
                  <a:lnTo>
                    <a:pt x="249" y="785"/>
                  </a:lnTo>
                  <a:lnTo>
                    <a:pt x="256" y="777"/>
                  </a:lnTo>
                  <a:lnTo>
                    <a:pt x="262" y="767"/>
                  </a:lnTo>
                  <a:lnTo>
                    <a:pt x="266" y="758"/>
                  </a:lnTo>
                  <a:lnTo>
                    <a:pt x="269" y="749"/>
                  </a:lnTo>
                  <a:lnTo>
                    <a:pt x="272" y="738"/>
                  </a:lnTo>
                  <a:lnTo>
                    <a:pt x="274" y="727"/>
                  </a:lnTo>
                  <a:lnTo>
                    <a:pt x="276" y="717"/>
                  </a:lnTo>
                  <a:lnTo>
                    <a:pt x="276" y="705"/>
                  </a:lnTo>
                  <a:lnTo>
                    <a:pt x="276" y="693"/>
                  </a:lnTo>
                  <a:lnTo>
                    <a:pt x="274" y="681"/>
                  </a:lnTo>
                  <a:lnTo>
                    <a:pt x="269" y="634"/>
                  </a:lnTo>
                  <a:lnTo>
                    <a:pt x="264" y="587"/>
                  </a:lnTo>
                  <a:lnTo>
                    <a:pt x="263" y="576"/>
                  </a:lnTo>
                  <a:lnTo>
                    <a:pt x="263" y="564"/>
                  </a:lnTo>
                  <a:lnTo>
                    <a:pt x="263" y="554"/>
                  </a:lnTo>
                  <a:lnTo>
                    <a:pt x="264" y="544"/>
                  </a:lnTo>
                  <a:lnTo>
                    <a:pt x="265" y="534"/>
                  </a:lnTo>
                  <a:lnTo>
                    <a:pt x="267" y="525"/>
                  </a:lnTo>
                  <a:lnTo>
                    <a:pt x="270" y="517"/>
                  </a:lnTo>
                  <a:lnTo>
                    <a:pt x="274" y="508"/>
                  </a:lnTo>
                  <a:lnTo>
                    <a:pt x="274" y="460"/>
                  </a:lnTo>
                  <a:lnTo>
                    <a:pt x="273" y="413"/>
                  </a:lnTo>
                  <a:lnTo>
                    <a:pt x="272" y="368"/>
                  </a:lnTo>
                  <a:lnTo>
                    <a:pt x="273" y="324"/>
                  </a:lnTo>
                  <a:lnTo>
                    <a:pt x="274" y="280"/>
                  </a:lnTo>
                  <a:lnTo>
                    <a:pt x="278" y="234"/>
                  </a:lnTo>
                  <a:lnTo>
                    <a:pt x="280" y="210"/>
                  </a:lnTo>
                  <a:lnTo>
                    <a:pt x="283" y="186"/>
                  </a:lnTo>
                  <a:lnTo>
                    <a:pt x="287" y="163"/>
                  </a:lnTo>
                  <a:lnTo>
                    <a:pt x="292" y="137"/>
                  </a:lnTo>
                  <a:lnTo>
                    <a:pt x="291" y="122"/>
                  </a:lnTo>
                  <a:lnTo>
                    <a:pt x="290" y="111"/>
                  </a:lnTo>
                  <a:lnTo>
                    <a:pt x="289" y="105"/>
                  </a:lnTo>
                  <a:lnTo>
                    <a:pt x="287" y="100"/>
                  </a:lnTo>
                  <a:lnTo>
                    <a:pt x="285" y="98"/>
                  </a:lnTo>
                  <a:lnTo>
                    <a:pt x="283" y="99"/>
                  </a:lnTo>
                  <a:lnTo>
                    <a:pt x="281" y="101"/>
                  </a:lnTo>
                  <a:lnTo>
                    <a:pt x="278" y="106"/>
                  </a:lnTo>
                  <a:lnTo>
                    <a:pt x="273" y="113"/>
                  </a:lnTo>
                  <a:lnTo>
                    <a:pt x="270" y="118"/>
                  </a:lnTo>
                  <a:lnTo>
                    <a:pt x="270" y="117"/>
                  </a:lnTo>
                  <a:lnTo>
                    <a:pt x="272" y="103"/>
                  </a:lnTo>
                  <a:lnTo>
                    <a:pt x="279" y="88"/>
                  </a:lnTo>
                  <a:lnTo>
                    <a:pt x="283" y="72"/>
                  </a:lnTo>
                  <a:lnTo>
                    <a:pt x="286" y="58"/>
                  </a:lnTo>
                  <a:lnTo>
                    <a:pt x="288" y="44"/>
                  </a:lnTo>
                  <a:lnTo>
                    <a:pt x="290" y="33"/>
                  </a:lnTo>
                  <a:lnTo>
                    <a:pt x="291" y="23"/>
                  </a:lnTo>
                  <a:lnTo>
                    <a:pt x="293" y="14"/>
                  </a:lnTo>
                  <a:lnTo>
                    <a:pt x="296" y="8"/>
                  </a:lnTo>
                  <a:lnTo>
                    <a:pt x="297" y="6"/>
                  </a:lnTo>
                  <a:lnTo>
                    <a:pt x="300" y="3"/>
                  </a:lnTo>
                  <a:lnTo>
                    <a:pt x="302" y="2"/>
                  </a:lnTo>
                  <a:lnTo>
                    <a:pt x="305" y="1"/>
                  </a:lnTo>
                  <a:lnTo>
                    <a:pt x="311" y="0"/>
                  </a:lnTo>
                  <a:lnTo>
                    <a:pt x="319" y="2"/>
                  </a:lnTo>
                  <a:lnTo>
                    <a:pt x="330" y="5"/>
                  </a:lnTo>
                  <a:lnTo>
                    <a:pt x="344" y="11"/>
                  </a:lnTo>
                  <a:lnTo>
                    <a:pt x="361" y="21"/>
                  </a:lnTo>
                  <a:lnTo>
                    <a:pt x="381" y="32"/>
                  </a:lnTo>
                  <a:lnTo>
                    <a:pt x="392" y="49"/>
                  </a:lnTo>
                  <a:lnTo>
                    <a:pt x="402" y="64"/>
                  </a:lnTo>
                  <a:lnTo>
                    <a:pt x="408" y="80"/>
                  </a:lnTo>
                  <a:lnTo>
                    <a:pt x="413" y="94"/>
                  </a:lnTo>
                  <a:lnTo>
                    <a:pt x="421" y="121"/>
                  </a:lnTo>
                  <a:lnTo>
                    <a:pt x="427" y="144"/>
                  </a:lnTo>
                  <a:lnTo>
                    <a:pt x="431" y="153"/>
                  </a:lnTo>
                  <a:lnTo>
                    <a:pt x="435" y="159"/>
                  </a:lnTo>
                  <a:lnTo>
                    <a:pt x="438" y="163"/>
                  </a:lnTo>
                  <a:lnTo>
                    <a:pt x="441" y="165"/>
                  </a:lnTo>
                  <a:lnTo>
                    <a:pt x="446" y="167"/>
                  </a:lnTo>
                  <a:lnTo>
                    <a:pt x="450" y="168"/>
                  </a:lnTo>
                  <a:lnTo>
                    <a:pt x="454" y="169"/>
                  </a:lnTo>
                  <a:lnTo>
                    <a:pt x="460" y="169"/>
                  </a:lnTo>
                  <a:lnTo>
                    <a:pt x="466" y="168"/>
                  </a:lnTo>
                  <a:lnTo>
                    <a:pt x="473" y="167"/>
                  </a:lnTo>
                  <a:lnTo>
                    <a:pt x="489" y="161"/>
                  </a:lnTo>
                  <a:lnTo>
                    <a:pt x="509" y="153"/>
                  </a:lnTo>
                  <a:lnTo>
                    <a:pt x="515" y="149"/>
                  </a:lnTo>
                  <a:lnTo>
                    <a:pt x="523" y="147"/>
                  </a:lnTo>
                  <a:lnTo>
                    <a:pt x="530" y="145"/>
                  </a:lnTo>
                  <a:lnTo>
                    <a:pt x="538" y="145"/>
                  </a:lnTo>
                  <a:lnTo>
                    <a:pt x="547" y="146"/>
                  </a:lnTo>
                  <a:lnTo>
                    <a:pt x="555" y="147"/>
                  </a:lnTo>
                  <a:lnTo>
                    <a:pt x="564" y="150"/>
                  </a:lnTo>
                  <a:lnTo>
                    <a:pt x="573" y="153"/>
                  </a:lnTo>
                  <a:lnTo>
                    <a:pt x="582" y="157"/>
                  </a:lnTo>
                  <a:lnTo>
                    <a:pt x="591" y="163"/>
                  </a:lnTo>
                  <a:lnTo>
                    <a:pt x="599" y="169"/>
                  </a:lnTo>
                  <a:lnTo>
                    <a:pt x="607" y="175"/>
                  </a:lnTo>
                  <a:lnTo>
                    <a:pt x="615" y="182"/>
                  </a:lnTo>
                  <a:lnTo>
                    <a:pt x="622" y="189"/>
                  </a:lnTo>
                  <a:lnTo>
                    <a:pt x="628" y="198"/>
                  </a:lnTo>
                  <a:lnTo>
                    <a:pt x="634" y="206"/>
                  </a:lnTo>
                  <a:lnTo>
                    <a:pt x="640" y="215"/>
                  </a:lnTo>
                  <a:lnTo>
                    <a:pt x="644" y="225"/>
                  </a:lnTo>
                  <a:lnTo>
                    <a:pt x="646" y="234"/>
                  </a:lnTo>
                  <a:lnTo>
                    <a:pt x="648" y="244"/>
                  </a:lnTo>
                  <a:lnTo>
                    <a:pt x="649" y="254"/>
                  </a:lnTo>
                  <a:lnTo>
                    <a:pt x="649" y="264"/>
                  </a:lnTo>
                  <a:lnTo>
                    <a:pt x="647" y="274"/>
                  </a:lnTo>
                  <a:lnTo>
                    <a:pt x="644" y="284"/>
                  </a:lnTo>
                  <a:lnTo>
                    <a:pt x="638" y="294"/>
                  </a:lnTo>
                  <a:lnTo>
                    <a:pt x="631" y="304"/>
                  </a:lnTo>
                  <a:lnTo>
                    <a:pt x="623" y="314"/>
                  </a:lnTo>
                  <a:lnTo>
                    <a:pt x="612" y="323"/>
                  </a:lnTo>
                  <a:lnTo>
                    <a:pt x="601" y="332"/>
                  </a:lnTo>
                  <a:lnTo>
                    <a:pt x="586" y="342"/>
                  </a:lnTo>
                  <a:lnTo>
                    <a:pt x="570" y="350"/>
                  </a:lnTo>
                  <a:lnTo>
                    <a:pt x="551" y="358"/>
                  </a:lnTo>
                  <a:lnTo>
                    <a:pt x="513" y="388"/>
                  </a:lnTo>
                  <a:lnTo>
                    <a:pt x="478" y="419"/>
                  </a:lnTo>
                  <a:lnTo>
                    <a:pt x="460" y="435"/>
                  </a:lnTo>
                  <a:lnTo>
                    <a:pt x="446" y="451"/>
                  </a:lnTo>
                  <a:lnTo>
                    <a:pt x="431" y="469"/>
                  </a:lnTo>
                  <a:lnTo>
                    <a:pt x="417" y="487"/>
                  </a:lnTo>
                  <a:lnTo>
                    <a:pt x="412" y="495"/>
                  </a:lnTo>
                  <a:lnTo>
                    <a:pt x="407" y="504"/>
                  </a:lnTo>
                  <a:lnTo>
                    <a:pt x="402" y="514"/>
                  </a:lnTo>
                  <a:lnTo>
                    <a:pt x="398" y="524"/>
                  </a:lnTo>
                  <a:lnTo>
                    <a:pt x="393" y="533"/>
                  </a:lnTo>
                  <a:lnTo>
                    <a:pt x="390" y="544"/>
                  </a:lnTo>
                  <a:lnTo>
                    <a:pt x="387" y="554"/>
                  </a:lnTo>
                  <a:lnTo>
                    <a:pt x="385" y="564"/>
                  </a:lnTo>
                  <a:lnTo>
                    <a:pt x="384" y="575"/>
                  </a:lnTo>
                  <a:lnTo>
                    <a:pt x="383" y="586"/>
                  </a:lnTo>
                  <a:lnTo>
                    <a:pt x="383" y="598"/>
                  </a:lnTo>
                  <a:lnTo>
                    <a:pt x="384" y="609"/>
                  </a:lnTo>
                  <a:lnTo>
                    <a:pt x="385" y="621"/>
                  </a:lnTo>
                  <a:lnTo>
                    <a:pt x="387" y="634"/>
                  </a:lnTo>
                  <a:lnTo>
                    <a:pt x="390" y="646"/>
                  </a:lnTo>
                  <a:lnTo>
                    <a:pt x="394" y="659"/>
                  </a:lnTo>
                  <a:lnTo>
                    <a:pt x="395" y="670"/>
                  </a:lnTo>
                  <a:lnTo>
                    <a:pt x="399" y="679"/>
                  </a:lnTo>
                  <a:lnTo>
                    <a:pt x="402" y="689"/>
                  </a:lnTo>
                  <a:lnTo>
                    <a:pt x="405" y="695"/>
                  </a:lnTo>
                  <a:lnTo>
                    <a:pt x="409" y="701"/>
                  </a:lnTo>
                  <a:lnTo>
                    <a:pt x="413" y="705"/>
                  </a:lnTo>
                  <a:lnTo>
                    <a:pt x="417" y="709"/>
                  </a:lnTo>
                  <a:lnTo>
                    <a:pt x="422" y="711"/>
                  </a:lnTo>
                  <a:lnTo>
                    <a:pt x="427" y="714"/>
                  </a:lnTo>
                  <a:lnTo>
                    <a:pt x="432" y="714"/>
                  </a:lnTo>
                  <a:lnTo>
                    <a:pt x="437" y="714"/>
                  </a:lnTo>
                  <a:lnTo>
                    <a:pt x="443" y="714"/>
                  </a:lnTo>
                  <a:lnTo>
                    <a:pt x="456" y="710"/>
                  </a:lnTo>
                  <a:lnTo>
                    <a:pt x="470" y="706"/>
                  </a:lnTo>
                  <a:lnTo>
                    <a:pt x="484" y="701"/>
                  </a:lnTo>
                  <a:lnTo>
                    <a:pt x="499" y="697"/>
                  </a:lnTo>
                  <a:lnTo>
                    <a:pt x="515" y="693"/>
                  </a:lnTo>
                  <a:lnTo>
                    <a:pt x="532" y="691"/>
                  </a:lnTo>
                  <a:lnTo>
                    <a:pt x="540" y="690"/>
                  </a:lnTo>
                  <a:lnTo>
                    <a:pt x="549" y="691"/>
                  </a:lnTo>
                  <a:lnTo>
                    <a:pt x="558" y="692"/>
                  </a:lnTo>
                  <a:lnTo>
                    <a:pt x="567" y="693"/>
                  </a:lnTo>
                  <a:lnTo>
                    <a:pt x="576" y="696"/>
                  </a:lnTo>
                  <a:lnTo>
                    <a:pt x="585" y="700"/>
                  </a:lnTo>
                  <a:lnTo>
                    <a:pt x="595" y="705"/>
                  </a:lnTo>
                  <a:lnTo>
                    <a:pt x="604" y="710"/>
                  </a:lnTo>
                  <a:lnTo>
                    <a:pt x="611" y="712"/>
                  </a:lnTo>
                  <a:lnTo>
                    <a:pt x="619" y="716"/>
                  </a:lnTo>
                  <a:lnTo>
                    <a:pt x="624" y="720"/>
                  </a:lnTo>
                  <a:lnTo>
                    <a:pt x="628" y="724"/>
                  </a:lnTo>
                  <a:lnTo>
                    <a:pt x="631" y="728"/>
                  </a:lnTo>
                  <a:lnTo>
                    <a:pt x="633" y="733"/>
                  </a:lnTo>
                  <a:lnTo>
                    <a:pt x="634" y="739"/>
                  </a:lnTo>
                  <a:lnTo>
                    <a:pt x="635" y="745"/>
                  </a:lnTo>
                  <a:lnTo>
                    <a:pt x="634" y="752"/>
                  </a:lnTo>
                  <a:lnTo>
                    <a:pt x="633" y="758"/>
                  </a:lnTo>
                  <a:lnTo>
                    <a:pt x="630" y="765"/>
                  </a:lnTo>
                  <a:lnTo>
                    <a:pt x="628" y="772"/>
                  </a:lnTo>
                  <a:lnTo>
                    <a:pt x="624" y="779"/>
                  </a:lnTo>
                  <a:lnTo>
                    <a:pt x="620" y="786"/>
                  </a:lnTo>
                  <a:lnTo>
                    <a:pt x="615" y="793"/>
                  </a:lnTo>
                  <a:lnTo>
                    <a:pt x="609" y="799"/>
                  </a:lnTo>
                  <a:lnTo>
                    <a:pt x="597" y="813"/>
                  </a:lnTo>
                  <a:lnTo>
                    <a:pt x="583" y="824"/>
                  </a:lnTo>
                  <a:lnTo>
                    <a:pt x="576" y="830"/>
                  </a:lnTo>
                  <a:lnTo>
                    <a:pt x="568" y="835"/>
                  </a:lnTo>
                  <a:lnTo>
                    <a:pt x="560" y="839"/>
                  </a:lnTo>
                  <a:lnTo>
                    <a:pt x="552" y="843"/>
                  </a:lnTo>
                  <a:lnTo>
                    <a:pt x="545" y="845"/>
                  </a:lnTo>
                  <a:lnTo>
                    <a:pt x="536" y="848"/>
                  </a:lnTo>
                  <a:lnTo>
                    <a:pt x="528" y="849"/>
                  </a:lnTo>
                  <a:lnTo>
                    <a:pt x="521" y="849"/>
                  </a:lnTo>
                  <a:lnTo>
                    <a:pt x="512" y="849"/>
                  </a:lnTo>
                  <a:lnTo>
                    <a:pt x="505" y="847"/>
                  </a:lnTo>
                  <a:lnTo>
                    <a:pt x="498" y="845"/>
                  </a:lnTo>
                  <a:lnTo>
                    <a:pt x="490" y="841"/>
                  </a:lnTo>
                  <a:lnTo>
                    <a:pt x="465" y="847"/>
                  </a:lnTo>
                  <a:lnTo>
                    <a:pt x="440" y="854"/>
                  </a:lnTo>
                  <a:lnTo>
                    <a:pt x="415" y="863"/>
                  </a:lnTo>
                  <a:lnTo>
                    <a:pt x="389" y="872"/>
                  </a:lnTo>
                  <a:lnTo>
                    <a:pt x="336" y="892"/>
                  </a:lnTo>
                  <a:lnTo>
                    <a:pt x="283" y="909"/>
                  </a:lnTo>
                  <a:lnTo>
                    <a:pt x="256" y="919"/>
                  </a:lnTo>
                  <a:lnTo>
                    <a:pt x="230" y="926"/>
                  </a:lnTo>
                  <a:lnTo>
                    <a:pt x="203" y="931"/>
                  </a:lnTo>
                  <a:lnTo>
                    <a:pt x="176" y="935"/>
                  </a:lnTo>
                  <a:lnTo>
                    <a:pt x="163" y="937"/>
                  </a:lnTo>
                  <a:lnTo>
                    <a:pt x="150" y="937"/>
                  </a:lnTo>
                  <a:lnTo>
                    <a:pt x="137" y="938"/>
                  </a:lnTo>
                  <a:lnTo>
                    <a:pt x="124" y="937"/>
                  </a:lnTo>
                  <a:lnTo>
                    <a:pt x="112" y="936"/>
                  </a:lnTo>
                  <a:lnTo>
                    <a:pt x="98" y="935"/>
                  </a:lnTo>
                  <a:lnTo>
                    <a:pt x="86" y="933"/>
                  </a:lnTo>
                  <a:lnTo>
                    <a:pt x="73" y="929"/>
                  </a:lnTo>
                  <a:lnTo>
                    <a:pt x="56" y="920"/>
                  </a:lnTo>
                  <a:lnTo>
                    <a:pt x="42" y="910"/>
                  </a:lnTo>
                  <a:lnTo>
                    <a:pt x="30" y="902"/>
                  </a:lnTo>
                  <a:lnTo>
                    <a:pt x="21" y="894"/>
                  </a:lnTo>
                  <a:lnTo>
                    <a:pt x="13" y="885"/>
                  </a:lnTo>
                  <a:lnTo>
                    <a:pt x="7" y="878"/>
                  </a:lnTo>
                  <a:lnTo>
                    <a:pt x="3" y="871"/>
                  </a:lnTo>
                  <a:lnTo>
                    <a:pt x="1" y="864"/>
                  </a:lnTo>
                  <a:lnTo>
                    <a:pt x="0" y="857"/>
                  </a:lnTo>
                  <a:lnTo>
                    <a:pt x="1" y="851"/>
                  </a:lnTo>
                  <a:lnTo>
                    <a:pt x="3" y="846"/>
                  </a:lnTo>
                  <a:lnTo>
                    <a:pt x="6" y="840"/>
                  </a:lnTo>
                  <a:lnTo>
                    <a:pt x="11" y="835"/>
                  </a:lnTo>
                  <a:lnTo>
                    <a:pt x="16" y="831"/>
                  </a:lnTo>
                  <a:lnTo>
                    <a:pt x="22" y="825"/>
                  </a:lnTo>
                  <a:lnTo>
                    <a:pt x="28" y="820"/>
                  </a:lnTo>
                  <a:lnTo>
                    <a:pt x="59" y="805"/>
                  </a:lnTo>
                  <a:lnTo>
                    <a:pt x="90" y="789"/>
                  </a:lnTo>
                  <a:lnTo>
                    <a:pt x="102" y="783"/>
                  </a:lnTo>
                  <a:lnTo>
                    <a:pt x="113" y="776"/>
                  </a:lnTo>
                  <a:lnTo>
                    <a:pt x="116" y="773"/>
                  </a:lnTo>
                  <a:lnTo>
                    <a:pt x="118" y="768"/>
                  </a:lnTo>
                  <a:lnTo>
                    <a:pt x="119" y="765"/>
                  </a:lnTo>
                  <a:lnTo>
                    <a:pt x="119" y="761"/>
                  </a:lnTo>
                  <a:lnTo>
                    <a:pt x="124" y="760"/>
                  </a:lnTo>
                  <a:lnTo>
                    <a:pt x="130" y="758"/>
                  </a:lnTo>
                  <a:lnTo>
                    <a:pt x="135" y="754"/>
                  </a:lnTo>
                  <a:lnTo>
                    <a:pt x="140" y="749"/>
                  </a:lnTo>
                  <a:lnTo>
                    <a:pt x="150" y="736"/>
                  </a:lnTo>
                  <a:lnTo>
                    <a:pt x="161" y="724"/>
                  </a:lnTo>
                  <a:lnTo>
                    <a:pt x="170" y="712"/>
                  </a:lnTo>
                  <a:lnTo>
                    <a:pt x="179" y="704"/>
                  </a:lnTo>
                  <a:lnTo>
                    <a:pt x="182" y="702"/>
                  </a:lnTo>
                  <a:lnTo>
                    <a:pt x="185" y="702"/>
                  </a:lnTo>
                  <a:lnTo>
                    <a:pt x="187" y="704"/>
                  </a:lnTo>
                  <a:lnTo>
                    <a:pt x="188" y="707"/>
                  </a:lnTo>
                  <a:lnTo>
                    <a:pt x="194" y="702"/>
                  </a:lnTo>
                  <a:lnTo>
                    <a:pt x="197" y="699"/>
                  </a:lnTo>
                  <a:lnTo>
                    <a:pt x="198" y="699"/>
                  </a:lnTo>
                  <a:lnTo>
                    <a:pt x="198" y="699"/>
                  </a:lnTo>
                  <a:lnTo>
                    <a:pt x="198" y="699"/>
                  </a:lnTo>
                  <a:lnTo>
                    <a:pt x="198" y="700"/>
                  </a:lnTo>
                  <a:lnTo>
                    <a:pt x="192" y="708"/>
                  </a:lnTo>
                  <a:lnTo>
                    <a:pt x="184" y="722"/>
                  </a:lnTo>
                  <a:lnTo>
                    <a:pt x="173" y="735"/>
                  </a:lnTo>
                  <a:lnTo>
                    <a:pt x="165" y="749"/>
                  </a:lnTo>
                  <a:lnTo>
                    <a:pt x="162" y="753"/>
                  </a:lnTo>
                  <a:lnTo>
                    <a:pt x="160" y="757"/>
                  </a:lnTo>
                  <a:lnTo>
                    <a:pt x="160" y="758"/>
                  </a:lnTo>
                  <a:lnTo>
                    <a:pt x="160" y="759"/>
                  </a:lnTo>
                  <a:lnTo>
                    <a:pt x="161" y="759"/>
                  </a:lnTo>
                  <a:lnTo>
                    <a:pt x="162" y="758"/>
                  </a:lnTo>
                  <a:lnTo>
                    <a:pt x="171" y="748"/>
                  </a:lnTo>
                  <a:lnTo>
                    <a:pt x="171" y="748"/>
                  </a:lnTo>
                  <a:lnTo>
                    <a:pt x="170" y="751"/>
                  </a:lnTo>
                  <a:lnTo>
                    <a:pt x="169" y="754"/>
                  </a:lnTo>
                  <a:lnTo>
                    <a:pt x="170" y="757"/>
                  </a:lnTo>
                  <a:lnTo>
                    <a:pt x="171" y="760"/>
                  </a:lnTo>
                  <a:lnTo>
                    <a:pt x="170" y="762"/>
                  </a:lnTo>
                  <a:lnTo>
                    <a:pt x="170" y="765"/>
                  </a:lnTo>
                  <a:close/>
                  <a:moveTo>
                    <a:pt x="149" y="788"/>
                  </a:moveTo>
                  <a:lnTo>
                    <a:pt x="157" y="780"/>
                  </a:lnTo>
                  <a:lnTo>
                    <a:pt x="162" y="769"/>
                  </a:lnTo>
                  <a:lnTo>
                    <a:pt x="166" y="768"/>
                  </a:lnTo>
                  <a:lnTo>
                    <a:pt x="170" y="766"/>
                  </a:lnTo>
                  <a:lnTo>
                    <a:pt x="171" y="768"/>
                  </a:lnTo>
                  <a:lnTo>
                    <a:pt x="173" y="770"/>
                  </a:lnTo>
                  <a:lnTo>
                    <a:pt x="170" y="775"/>
                  </a:lnTo>
                  <a:lnTo>
                    <a:pt x="167" y="779"/>
                  </a:lnTo>
                  <a:lnTo>
                    <a:pt x="163" y="782"/>
                  </a:lnTo>
                  <a:lnTo>
                    <a:pt x="159" y="785"/>
                  </a:lnTo>
                  <a:lnTo>
                    <a:pt x="153" y="788"/>
                  </a:lnTo>
                  <a:lnTo>
                    <a:pt x="149" y="788"/>
                  </a:lnTo>
                  <a:close/>
                  <a:moveTo>
                    <a:pt x="162" y="769"/>
                  </a:moveTo>
                  <a:lnTo>
                    <a:pt x="157" y="780"/>
                  </a:lnTo>
                  <a:lnTo>
                    <a:pt x="149" y="788"/>
                  </a:lnTo>
                  <a:lnTo>
                    <a:pt x="147" y="789"/>
                  </a:lnTo>
                  <a:lnTo>
                    <a:pt x="145" y="788"/>
                  </a:lnTo>
                  <a:lnTo>
                    <a:pt x="144" y="787"/>
                  </a:lnTo>
                  <a:lnTo>
                    <a:pt x="144" y="786"/>
                  </a:lnTo>
                  <a:lnTo>
                    <a:pt x="146" y="784"/>
                  </a:lnTo>
                  <a:lnTo>
                    <a:pt x="149" y="780"/>
                  </a:lnTo>
                  <a:lnTo>
                    <a:pt x="157" y="774"/>
                  </a:lnTo>
                  <a:lnTo>
                    <a:pt x="162" y="769"/>
                  </a:lnTo>
                  <a:close/>
                  <a:moveTo>
                    <a:pt x="173" y="770"/>
                  </a:moveTo>
                  <a:lnTo>
                    <a:pt x="171" y="768"/>
                  </a:lnTo>
                  <a:lnTo>
                    <a:pt x="170" y="766"/>
                  </a:lnTo>
                  <a:lnTo>
                    <a:pt x="170" y="765"/>
                  </a:lnTo>
                  <a:lnTo>
                    <a:pt x="170" y="765"/>
                  </a:lnTo>
                  <a:lnTo>
                    <a:pt x="175" y="762"/>
                  </a:lnTo>
                  <a:lnTo>
                    <a:pt x="179" y="762"/>
                  </a:lnTo>
                  <a:lnTo>
                    <a:pt x="181" y="762"/>
                  </a:lnTo>
                  <a:lnTo>
                    <a:pt x="181" y="763"/>
                  </a:lnTo>
                  <a:lnTo>
                    <a:pt x="179" y="766"/>
                  </a:lnTo>
                  <a:lnTo>
                    <a:pt x="173" y="770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0" name="Freeform 39"/>
            <p:cNvSpPr>
              <a:spLocks/>
            </p:cNvSpPr>
            <p:nvPr userDrawn="1"/>
          </p:nvSpPr>
          <p:spPr bwMode="auto">
            <a:xfrm>
              <a:off x="3823" y="3806"/>
              <a:ext cx="26" cy="39"/>
            </a:xfrm>
            <a:custGeom>
              <a:avLst/>
              <a:gdLst/>
              <a:ahLst/>
              <a:cxnLst>
                <a:cxn ang="0">
                  <a:pos x="67" y="303"/>
                </a:cxn>
                <a:cxn ang="0">
                  <a:pos x="31" y="295"/>
                </a:cxn>
                <a:cxn ang="0">
                  <a:pos x="0" y="282"/>
                </a:cxn>
                <a:cxn ang="0">
                  <a:pos x="12" y="242"/>
                </a:cxn>
                <a:cxn ang="0">
                  <a:pos x="47" y="261"/>
                </a:cxn>
                <a:cxn ang="0">
                  <a:pos x="83" y="270"/>
                </a:cxn>
                <a:cxn ang="0">
                  <a:pos x="123" y="268"/>
                </a:cxn>
                <a:cxn ang="0">
                  <a:pos x="139" y="261"/>
                </a:cxn>
                <a:cxn ang="0">
                  <a:pos x="151" y="250"/>
                </a:cxn>
                <a:cxn ang="0">
                  <a:pos x="158" y="237"/>
                </a:cxn>
                <a:cxn ang="0">
                  <a:pos x="160" y="222"/>
                </a:cxn>
                <a:cxn ang="0">
                  <a:pos x="155" y="200"/>
                </a:cxn>
                <a:cxn ang="0">
                  <a:pos x="140" y="183"/>
                </a:cxn>
                <a:cxn ang="0">
                  <a:pos x="110" y="173"/>
                </a:cxn>
                <a:cxn ang="0">
                  <a:pos x="71" y="163"/>
                </a:cxn>
                <a:cxn ang="0">
                  <a:pos x="36" y="150"/>
                </a:cxn>
                <a:cxn ang="0">
                  <a:pos x="21" y="137"/>
                </a:cxn>
                <a:cxn ang="0">
                  <a:pos x="10" y="121"/>
                </a:cxn>
                <a:cxn ang="0">
                  <a:pos x="3" y="100"/>
                </a:cxn>
                <a:cxn ang="0">
                  <a:pos x="2" y="75"/>
                </a:cxn>
                <a:cxn ang="0">
                  <a:pos x="9" y="50"/>
                </a:cxn>
                <a:cxn ang="0">
                  <a:pos x="24" y="30"/>
                </a:cxn>
                <a:cxn ang="0">
                  <a:pos x="44" y="13"/>
                </a:cxn>
                <a:cxn ang="0">
                  <a:pos x="71" y="3"/>
                </a:cxn>
                <a:cxn ang="0">
                  <a:pos x="102" y="0"/>
                </a:cxn>
                <a:cxn ang="0">
                  <a:pos x="137" y="2"/>
                </a:cxn>
                <a:cxn ang="0">
                  <a:pos x="171" y="10"/>
                </a:cxn>
                <a:cxn ang="0">
                  <a:pos x="190" y="65"/>
                </a:cxn>
                <a:cxn ang="0">
                  <a:pos x="171" y="54"/>
                </a:cxn>
                <a:cxn ang="0">
                  <a:pos x="139" y="39"/>
                </a:cxn>
                <a:cxn ang="0">
                  <a:pos x="104" y="33"/>
                </a:cxn>
                <a:cxn ang="0">
                  <a:pos x="68" y="40"/>
                </a:cxn>
                <a:cxn ang="0">
                  <a:pos x="53" y="52"/>
                </a:cxn>
                <a:cxn ang="0">
                  <a:pos x="45" y="65"/>
                </a:cxn>
                <a:cxn ang="0">
                  <a:pos x="42" y="79"/>
                </a:cxn>
                <a:cxn ang="0">
                  <a:pos x="49" y="103"/>
                </a:cxn>
                <a:cxn ang="0">
                  <a:pos x="65" y="119"/>
                </a:cxn>
                <a:cxn ang="0">
                  <a:pos x="96" y="129"/>
                </a:cxn>
                <a:cxn ang="0">
                  <a:pos x="142" y="142"/>
                </a:cxn>
                <a:cxn ang="0">
                  <a:pos x="179" y="160"/>
                </a:cxn>
                <a:cxn ang="0">
                  <a:pos x="198" y="190"/>
                </a:cxn>
                <a:cxn ang="0">
                  <a:pos x="201" y="224"/>
                </a:cxn>
                <a:cxn ang="0">
                  <a:pos x="195" y="250"/>
                </a:cxn>
                <a:cxn ang="0">
                  <a:pos x="181" y="272"/>
                </a:cxn>
                <a:cxn ang="0">
                  <a:pos x="159" y="290"/>
                </a:cxn>
                <a:cxn ang="0">
                  <a:pos x="132" y="301"/>
                </a:cxn>
                <a:cxn ang="0">
                  <a:pos x="97" y="305"/>
                </a:cxn>
              </a:cxnLst>
              <a:rect l="0" t="0" r="r" b="b"/>
              <a:pathLst>
                <a:path w="202" h="305">
                  <a:moveTo>
                    <a:pt x="97" y="305"/>
                  </a:moveTo>
                  <a:lnTo>
                    <a:pt x="81" y="304"/>
                  </a:lnTo>
                  <a:lnTo>
                    <a:pt x="67" y="303"/>
                  </a:lnTo>
                  <a:lnTo>
                    <a:pt x="54" y="301"/>
                  </a:lnTo>
                  <a:lnTo>
                    <a:pt x="42" y="298"/>
                  </a:lnTo>
                  <a:lnTo>
                    <a:pt x="31" y="295"/>
                  </a:lnTo>
                  <a:lnTo>
                    <a:pt x="20" y="291"/>
                  </a:lnTo>
                  <a:lnTo>
                    <a:pt x="10" y="287"/>
                  </a:lnTo>
                  <a:lnTo>
                    <a:pt x="0" y="282"/>
                  </a:lnTo>
                  <a:lnTo>
                    <a:pt x="0" y="233"/>
                  </a:lnTo>
                  <a:lnTo>
                    <a:pt x="3" y="233"/>
                  </a:lnTo>
                  <a:lnTo>
                    <a:pt x="12" y="242"/>
                  </a:lnTo>
                  <a:lnTo>
                    <a:pt x="23" y="249"/>
                  </a:lnTo>
                  <a:lnTo>
                    <a:pt x="34" y="255"/>
                  </a:lnTo>
                  <a:lnTo>
                    <a:pt x="47" y="261"/>
                  </a:lnTo>
                  <a:lnTo>
                    <a:pt x="59" y="266"/>
                  </a:lnTo>
                  <a:lnTo>
                    <a:pt x="71" y="269"/>
                  </a:lnTo>
                  <a:lnTo>
                    <a:pt x="83" y="270"/>
                  </a:lnTo>
                  <a:lnTo>
                    <a:pt x="95" y="271"/>
                  </a:lnTo>
                  <a:lnTo>
                    <a:pt x="109" y="270"/>
                  </a:lnTo>
                  <a:lnTo>
                    <a:pt x="123" y="268"/>
                  </a:lnTo>
                  <a:lnTo>
                    <a:pt x="129" y="266"/>
                  </a:lnTo>
                  <a:lnTo>
                    <a:pt x="134" y="264"/>
                  </a:lnTo>
                  <a:lnTo>
                    <a:pt x="139" y="261"/>
                  </a:lnTo>
                  <a:lnTo>
                    <a:pt x="144" y="258"/>
                  </a:lnTo>
                  <a:lnTo>
                    <a:pt x="148" y="254"/>
                  </a:lnTo>
                  <a:lnTo>
                    <a:pt x="151" y="250"/>
                  </a:lnTo>
                  <a:lnTo>
                    <a:pt x="154" y="246"/>
                  </a:lnTo>
                  <a:lnTo>
                    <a:pt x="156" y="242"/>
                  </a:lnTo>
                  <a:lnTo>
                    <a:pt x="158" y="237"/>
                  </a:lnTo>
                  <a:lnTo>
                    <a:pt x="159" y="233"/>
                  </a:lnTo>
                  <a:lnTo>
                    <a:pt x="160" y="228"/>
                  </a:lnTo>
                  <a:lnTo>
                    <a:pt x="160" y="222"/>
                  </a:lnTo>
                  <a:lnTo>
                    <a:pt x="160" y="213"/>
                  </a:lnTo>
                  <a:lnTo>
                    <a:pt x="158" y="206"/>
                  </a:lnTo>
                  <a:lnTo>
                    <a:pt x="155" y="200"/>
                  </a:lnTo>
                  <a:lnTo>
                    <a:pt x="152" y="193"/>
                  </a:lnTo>
                  <a:lnTo>
                    <a:pt x="147" y="188"/>
                  </a:lnTo>
                  <a:lnTo>
                    <a:pt x="140" y="183"/>
                  </a:lnTo>
                  <a:lnTo>
                    <a:pt x="133" y="180"/>
                  </a:lnTo>
                  <a:lnTo>
                    <a:pt x="124" y="177"/>
                  </a:lnTo>
                  <a:lnTo>
                    <a:pt x="110" y="173"/>
                  </a:lnTo>
                  <a:lnTo>
                    <a:pt x="99" y="171"/>
                  </a:lnTo>
                  <a:lnTo>
                    <a:pt x="86" y="167"/>
                  </a:lnTo>
                  <a:lnTo>
                    <a:pt x="71" y="163"/>
                  </a:lnTo>
                  <a:lnTo>
                    <a:pt x="56" y="159"/>
                  </a:lnTo>
                  <a:lnTo>
                    <a:pt x="42" y="153"/>
                  </a:lnTo>
                  <a:lnTo>
                    <a:pt x="36" y="150"/>
                  </a:lnTo>
                  <a:lnTo>
                    <a:pt x="31" y="146"/>
                  </a:lnTo>
                  <a:lnTo>
                    <a:pt x="26" y="142"/>
                  </a:lnTo>
                  <a:lnTo>
                    <a:pt x="21" y="137"/>
                  </a:lnTo>
                  <a:lnTo>
                    <a:pt x="16" y="132"/>
                  </a:lnTo>
                  <a:lnTo>
                    <a:pt x="13" y="126"/>
                  </a:lnTo>
                  <a:lnTo>
                    <a:pt x="10" y="121"/>
                  </a:lnTo>
                  <a:lnTo>
                    <a:pt x="7" y="115"/>
                  </a:lnTo>
                  <a:lnTo>
                    <a:pt x="5" y="107"/>
                  </a:lnTo>
                  <a:lnTo>
                    <a:pt x="3" y="100"/>
                  </a:lnTo>
                  <a:lnTo>
                    <a:pt x="2" y="92"/>
                  </a:lnTo>
                  <a:lnTo>
                    <a:pt x="2" y="84"/>
                  </a:lnTo>
                  <a:lnTo>
                    <a:pt x="2" y="75"/>
                  </a:lnTo>
                  <a:lnTo>
                    <a:pt x="4" y="67"/>
                  </a:lnTo>
                  <a:lnTo>
                    <a:pt x="6" y="59"/>
                  </a:lnTo>
                  <a:lnTo>
                    <a:pt x="9" y="50"/>
                  </a:lnTo>
                  <a:lnTo>
                    <a:pt x="12" y="43"/>
                  </a:lnTo>
                  <a:lnTo>
                    <a:pt x="17" y="37"/>
                  </a:lnTo>
                  <a:lnTo>
                    <a:pt x="24" y="30"/>
                  </a:lnTo>
                  <a:lnTo>
                    <a:pt x="30" y="23"/>
                  </a:lnTo>
                  <a:lnTo>
                    <a:pt x="37" y="18"/>
                  </a:lnTo>
                  <a:lnTo>
                    <a:pt x="44" y="13"/>
                  </a:lnTo>
                  <a:lnTo>
                    <a:pt x="53" y="9"/>
                  </a:lnTo>
                  <a:lnTo>
                    <a:pt x="62" y="6"/>
                  </a:lnTo>
                  <a:lnTo>
                    <a:pt x="71" y="3"/>
                  </a:lnTo>
                  <a:lnTo>
                    <a:pt x="81" y="1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14" y="0"/>
                  </a:lnTo>
                  <a:lnTo>
                    <a:pt x="126" y="1"/>
                  </a:lnTo>
                  <a:lnTo>
                    <a:pt x="137" y="2"/>
                  </a:lnTo>
                  <a:lnTo>
                    <a:pt x="149" y="4"/>
                  </a:lnTo>
                  <a:lnTo>
                    <a:pt x="159" y="7"/>
                  </a:lnTo>
                  <a:lnTo>
                    <a:pt x="171" y="10"/>
                  </a:lnTo>
                  <a:lnTo>
                    <a:pt x="180" y="14"/>
                  </a:lnTo>
                  <a:lnTo>
                    <a:pt x="190" y="18"/>
                  </a:lnTo>
                  <a:lnTo>
                    <a:pt x="190" y="65"/>
                  </a:lnTo>
                  <a:lnTo>
                    <a:pt x="187" y="65"/>
                  </a:lnTo>
                  <a:lnTo>
                    <a:pt x="179" y="59"/>
                  </a:lnTo>
                  <a:lnTo>
                    <a:pt x="171" y="54"/>
                  </a:lnTo>
                  <a:lnTo>
                    <a:pt x="161" y="48"/>
                  </a:lnTo>
                  <a:lnTo>
                    <a:pt x="151" y="43"/>
                  </a:lnTo>
                  <a:lnTo>
                    <a:pt x="139" y="39"/>
                  </a:lnTo>
                  <a:lnTo>
                    <a:pt x="128" y="36"/>
                  </a:lnTo>
                  <a:lnTo>
                    <a:pt x="116" y="34"/>
                  </a:lnTo>
                  <a:lnTo>
                    <a:pt x="104" y="33"/>
                  </a:lnTo>
                  <a:lnTo>
                    <a:pt x="91" y="34"/>
                  </a:lnTo>
                  <a:lnTo>
                    <a:pt x="79" y="37"/>
                  </a:lnTo>
                  <a:lnTo>
                    <a:pt x="68" y="40"/>
                  </a:lnTo>
                  <a:lnTo>
                    <a:pt x="60" y="46"/>
                  </a:lnTo>
                  <a:lnTo>
                    <a:pt x="56" y="49"/>
                  </a:lnTo>
                  <a:lnTo>
                    <a:pt x="53" y="52"/>
                  </a:lnTo>
                  <a:lnTo>
                    <a:pt x="50" y="57"/>
                  </a:lnTo>
                  <a:lnTo>
                    <a:pt x="47" y="61"/>
                  </a:lnTo>
                  <a:lnTo>
                    <a:pt x="45" y="65"/>
                  </a:lnTo>
                  <a:lnTo>
                    <a:pt x="43" y="70"/>
                  </a:lnTo>
                  <a:lnTo>
                    <a:pt x="43" y="74"/>
                  </a:lnTo>
                  <a:lnTo>
                    <a:pt x="42" y="79"/>
                  </a:lnTo>
                  <a:lnTo>
                    <a:pt x="43" y="89"/>
                  </a:lnTo>
                  <a:lnTo>
                    <a:pt x="45" y="96"/>
                  </a:lnTo>
                  <a:lnTo>
                    <a:pt x="49" y="103"/>
                  </a:lnTo>
                  <a:lnTo>
                    <a:pt x="53" y="109"/>
                  </a:lnTo>
                  <a:lnTo>
                    <a:pt x="58" y="115"/>
                  </a:lnTo>
                  <a:lnTo>
                    <a:pt x="65" y="119"/>
                  </a:lnTo>
                  <a:lnTo>
                    <a:pt x="73" y="123"/>
                  </a:lnTo>
                  <a:lnTo>
                    <a:pt x="82" y="126"/>
                  </a:lnTo>
                  <a:lnTo>
                    <a:pt x="96" y="129"/>
                  </a:lnTo>
                  <a:lnTo>
                    <a:pt x="112" y="133"/>
                  </a:lnTo>
                  <a:lnTo>
                    <a:pt x="129" y="137"/>
                  </a:lnTo>
                  <a:lnTo>
                    <a:pt x="142" y="142"/>
                  </a:lnTo>
                  <a:lnTo>
                    <a:pt x="157" y="147"/>
                  </a:lnTo>
                  <a:lnTo>
                    <a:pt x="170" y="153"/>
                  </a:lnTo>
                  <a:lnTo>
                    <a:pt x="179" y="160"/>
                  </a:lnTo>
                  <a:lnTo>
                    <a:pt x="187" y="170"/>
                  </a:lnTo>
                  <a:lnTo>
                    <a:pt x="194" y="179"/>
                  </a:lnTo>
                  <a:lnTo>
                    <a:pt x="198" y="190"/>
                  </a:lnTo>
                  <a:lnTo>
                    <a:pt x="201" y="203"/>
                  </a:lnTo>
                  <a:lnTo>
                    <a:pt x="202" y="216"/>
                  </a:lnTo>
                  <a:lnTo>
                    <a:pt x="201" y="224"/>
                  </a:lnTo>
                  <a:lnTo>
                    <a:pt x="200" y="233"/>
                  </a:lnTo>
                  <a:lnTo>
                    <a:pt x="198" y="241"/>
                  </a:lnTo>
                  <a:lnTo>
                    <a:pt x="195" y="250"/>
                  </a:lnTo>
                  <a:lnTo>
                    <a:pt x="190" y="258"/>
                  </a:lnTo>
                  <a:lnTo>
                    <a:pt x="186" y="266"/>
                  </a:lnTo>
                  <a:lnTo>
                    <a:pt x="181" y="272"/>
                  </a:lnTo>
                  <a:lnTo>
                    <a:pt x="175" y="278"/>
                  </a:lnTo>
                  <a:lnTo>
                    <a:pt x="168" y="284"/>
                  </a:lnTo>
                  <a:lnTo>
                    <a:pt x="159" y="290"/>
                  </a:lnTo>
                  <a:lnTo>
                    <a:pt x="151" y="295"/>
                  </a:lnTo>
                  <a:lnTo>
                    <a:pt x="142" y="298"/>
                  </a:lnTo>
                  <a:lnTo>
                    <a:pt x="132" y="301"/>
                  </a:lnTo>
                  <a:lnTo>
                    <a:pt x="122" y="303"/>
                  </a:lnTo>
                  <a:lnTo>
                    <a:pt x="110" y="304"/>
                  </a:lnTo>
                  <a:lnTo>
                    <a:pt x="97" y="30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1" name="Freeform 40"/>
            <p:cNvSpPr>
              <a:spLocks/>
            </p:cNvSpPr>
            <p:nvPr userDrawn="1"/>
          </p:nvSpPr>
          <p:spPr bwMode="auto">
            <a:xfrm>
              <a:off x="3856" y="3805"/>
              <a:ext cx="22" cy="39"/>
            </a:xfrm>
            <a:custGeom>
              <a:avLst/>
              <a:gdLst/>
              <a:ahLst/>
              <a:cxnLst>
                <a:cxn ang="0">
                  <a:pos x="175" y="309"/>
                </a:cxn>
                <a:cxn ang="0">
                  <a:pos x="138" y="309"/>
                </a:cxn>
                <a:cxn ang="0">
                  <a:pos x="138" y="183"/>
                </a:cxn>
                <a:cxn ang="0">
                  <a:pos x="137" y="168"/>
                </a:cxn>
                <a:cxn ang="0">
                  <a:pos x="136" y="155"/>
                </a:cxn>
                <a:cxn ang="0">
                  <a:pos x="134" y="142"/>
                </a:cxn>
                <a:cxn ang="0">
                  <a:pos x="131" y="133"/>
                </a:cxn>
                <a:cxn ang="0">
                  <a:pos x="127" y="129"/>
                </a:cxn>
                <a:cxn ang="0">
                  <a:pos x="125" y="126"/>
                </a:cxn>
                <a:cxn ang="0">
                  <a:pos x="121" y="123"/>
                </a:cxn>
                <a:cxn ang="0">
                  <a:pos x="118" y="121"/>
                </a:cxn>
                <a:cxn ang="0">
                  <a:pos x="113" y="119"/>
                </a:cxn>
                <a:cxn ang="0">
                  <a:pos x="108" y="117"/>
                </a:cxn>
                <a:cxn ang="0">
                  <a:pos x="102" y="117"/>
                </a:cxn>
                <a:cxn ang="0">
                  <a:pos x="95" y="116"/>
                </a:cxn>
                <a:cxn ang="0">
                  <a:pos x="88" y="117"/>
                </a:cxn>
                <a:cxn ang="0">
                  <a:pos x="82" y="118"/>
                </a:cxn>
                <a:cxn ang="0">
                  <a:pos x="74" y="121"/>
                </a:cxn>
                <a:cxn ang="0">
                  <a:pos x="67" y="124"/>
                </a:cxn>
                <a:cxn ang="0">
                  <a:pos x="59" y="128"/>
                </a:cxn>
                <a:cxn ang="0">
                  <a:pos x="51" y="133"/>
                </a:cxn>
                <a:cxn ang="0">
                  <a:pos x="45" y="138"/>
                </a:cxn>
                <a:cxn ang="0">
                  <a:pos x="38" y="143"/>
                </a:cxn>
                <a:cxn ang="0">
                  <a:pos x="38" y="309"/>
                </a:cxn>
                <a:cxn ang="0">
                  <a:pos x="0" y="309"/>
                </a:cxn>
                <a:cxn ang="0">
                  <a:pos x="0" y="0"/>
                </a:cxn>
                <a:cxn ang="0">
                  <a:pos x="38" y="0"/>
                </a:cxn>
                <a:cxn ang="0">
                  <a:pos x="38" y="112"/>
                </a:cxn>
                <a:cxn ang="0">
                  <a:pos x="46" y="105"/>
                </a:cxn>
                <a:cxn ang="0">
                  <a:pos x="54" y="99"/>
                </a:cxn>
                <a:cxn ang="0">
                  <a:pos x="63" y="94"/>
                </a:cxn>
                <a:cxn ang="0">
                  <a:pos x="70" y="89"/>
                </a:cxn>
                <a:cxn ang="0">
                  <a:pos x="78" y="85"/>
                </a:cxn>
                <a:cxn ang="0">
                  <a:pos x="88" y="83"/>
                </a:cxn>
                <a:cxn ang="0">
                  <a:pos x="96" y="82"/>
                </a:cxn>
                <a:cxn ang="0">
                  <a:pos x="106" y="81"/>
                </a:cxn>
                <a:cxn ang="0">
                  <a:pos x="113" y="81"/>
                </a:cxn>
                <a:cxn ang="0">
                  <a:pos x="120" y="82"/>
                </a:cxn>
                <a:cxn ang="0">
                  <a:pos x="127" y="84"/>
                </a:cxn>
                <a:cxn ang="0">
                  <a:pos x="135" y="86"/>
                </a:cxn>
                <a:cxn ang="0">
                  <a:pos x="141" y="89"/>
                </a:cxn>
                <a:cxn ang="0">
                  <a:pos x="146" y="94"/>
                </a:cxn>
                <a:cxn ang="0">
                  <a:pos x="151" y="98"/>
                </a:cxn>
                <a:cxn ang="0">
                  <a:pos x="157" y="103"/>
                </a:cxn>
                <a:cxn ang="0">
                  <a:pos x="161" y="108"/>
                </a:cxn>
                <a:cxn ang="0">
                  <a:pos x="165" y="114"/>
                </a:cxn>
                <a:cxn ang="0">
                  <a:pos x="168" y="122"/>
                </a:cxn>
                <a:cxn ang="0">
                  <a:pos x="170" y="129"/>
                </a:cxn>
                <a:cxn ang="0">
                  <a:pos x="172" y="137"/>
                </a:cxn>
                <a:cxn ang="0">
                  <a:pos x="174" y="146"/>
                </a:cxn>
                <a:cxn ang="0">
                  <a:pos x="174" y="156"/>
                </a:cxn>
                <a:cxn ang="0">
                  <a:pos x="175" y="165"/>
                </a:cxn>
                <a:cxn ang="0">
                  <a:pos x="175" y="309"/>
                </a:cxn>
              </a:cxnLst>
              <a:rect l="0" t="0" r="r" b="b"/>
              <a:pathLst>
                <a:path w="175" h="309">
                  <a:moveTo>
                    <a:pt x="175" y="309"/>
                  </a:moveTo>
                  <a:lnTo>
                    <a:pt x="138" y="309"/>
                  </a:lnTo>
                  <a:lnTo>
                    <a:pt x="138" y="183"/>
                  </a:lnTo>
                  <a:lnTo>
                    <a:pt x="137" y="168"/>
                  </a:lnTo>
                  <a:lnTo>
                    <a:pt x="136" y="155"/>
                  </a:lnTo>
                  <a:lnTo>
                    <a:pt x="134" y="142"/>
                  </a:lnTo>
                  <a:lnTo>
                    <a:pt x="131" y="133"/>
                  </a:lnTo>
                  <a:lnTo>
                    <a:pt x="127" y="129"/>
                  </a:lnTo>
                  <a:lnTo>
                    <a:pt x="125" y="126"/>
                  </a:lnTo>
                  <a:lnTo>
                    <a:pt x="121" y="123"/>
                  </a:lnTo>
                  <a:lnTo>
                    <a:pt x="118" y="121"/>
                  </a:lnTo>
                  <a:lnTo>
                    <a:pt x="113" y="119"/>
                  </a:lnTo>
                  <a:lnTo>
                    <a:pt x="108" y="117"/>
                  </a:lnTo>
                  <a:lnTo>
                    <a:pt x="102" y="117"/>
                  </a:lnTo>
                  <a:lnTo>
                    <a:pt x="95" y="116"/>
                  </a:lnTo>
                  <a:lnTo>
                    <a:pt x="88" y="117"/>
                  </a:lnTo>
                  <a:lnTo>
                    <a:pt x="82" y="118"/>
                  </a:lnTo>
                  <a:lnTo>
                    <a:pt x="74" y="121"/>
                  </a:lnTo>
                  <a:lnTo>
                    <a:pt x="67" y="124"/>
                  </a:lnTo>
                  <a:lnTo>
                    <a:pt x="59" y="128"/>
                  </a:lnTo>
                  <a:lnTo>
                    <a:pt x="51" y="133"/>
                  </a:lnTo>
                  <a:lnTo>
                    <a:pt x="45" y="138"/>
                  </a:lnTo>
                  <a:lnTo>
                    <a:pt x="38" y="143"/>
                  </a:lnTo>
                  <a:lnTo>
                    <a:pt x="38" y="309"/>
                  </a:lnTo>
                  <a:lnTo>
                    <a:pt x="0" y="309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12"/>
                  </a:lnTo>
                  <a:lnTo>
                    <a:pt x="46" y="105"/>
                  </a:lnTo>
                  <a:lnTo>
                    <a:pt x="54" y="99"/>
                  </a:lnTo>
                  <a:lnTo>
                    <a:pt x="63" y="94"/>
                  </a:lnTo>
                  <a:lnTo>
                    <a:pt x="70" y="89"/>
                  </a:lnTo>
                  <a:lnTo>
                    <a:pt x="78" y="85"/>
                  </a:lnTo>
                  <a:lnTo>
                    <a:pt x="88" y="83"/>
                  </a:lnTo>
                  <a:lnTo>
                    <a:pt x="96" y="82"/>
                  </a:lnTo>
                  <a:lnTo>
                    <a:pt x="106" y="81"/>
                  </a:lnTo>
                  <a:lnTo>
                    <a:pt x="113" y="81"/>
                  </a:lnTo>
                  <a:lnTo>
                    <a:pt x="120" y="82"/>
                  </a:lnTo>
                  <a:lnTo>
                    <a:pt x="127" y="84"/>
                  </a:lnTo>
                  <a:lnTo>
                    <a:pt x="135" y="86"/>
                  </a:lnTo>
                  <a:lnTo>
                    <a:pt x="141" y="89"/>
                  </a:lnTo>
                  <a:lnTo>
                    <a:pt x="146" y="94"/>
                  </a:lnTo>
                  <a:lnTo>
                    <a:pt x="151" y="98"/>
                  </a:lnTo>
                  <a:lnTo>
                    <a:pt x="157" y="103"/>
                  </a:lnTo>
                  <a:lnTo>
                    <a:pt x="161" y="108"/>
                  </a:lnTo>
                  <a:lnTo>
                    <a:pt x="165" y="114"/>
                  </a:lnTo>
                  <a:lnTo>
                    <a:pt x="168" y="122"/>
                  </a:lnTo>
                  <a:lnTo>
                    <a:pt x="170" y="129"/>
                  </a:lnTo>
                  <a:lnTo>
                    <a:pt x="172" y="137"/>
                  </a:lnTo>
                  <a:lnTo>
                    <a:pt x="174" y="146"/>
                  </a:lnTo>
                  <a:lnTo>
                    <a:pt x="174" y="156"/>
                  </a:lnTo>
                  <a:lnTo>
                    <a:pt x="175" y="165"/>
                  </a:lnTo>
                  <a:lnTo>
                    <a:pt x="175" y="30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2" name="Freeform 41"/>
            <p:cNvSpPr>
              <a:spLocks noEditPoints="1"/>
            </p:cNvSpPr>
            <p:nvPr userDrawn="1"/>
          </p:nvSpPr>
          <p:spPr bwMode="auto">
            <a:xfrm>
              <a:off x="3885" y="3816"/>
              <a:ext cx="22" cy="29"/>
            </a:xfrm>
            <a:custGeom>
              <a:avLst/>
              <a:gdLst/>
              <a:ahLst/>
              <a:cxnLst>
                <a:cxn ang="0">
                  <a:pos x="140" y="111"/>
                </a:cxn>
                <a:cxn ang="0">
                  <a:pos x="124" y="112"/>
                </a:cxn>
                <a:cxn ang="0">
                  <a:pos x="105" y="114"/>
                </a:cxn>
                <a:cxn ang="0">
                  <a:pos x="87" y="116"/>
                </a:cxn>
                <a:cxn ang="0">
                  <a:pos x="73" y="119"/>
                </a:cxn>
                <a:cxn ang="0">
                  <a:pos x="59" y="126"/>
                </a:cxn>
                <a:cxn ang="0">
                  <a:pos x="48" y="134"/>
                </a:cxn>
                <a:cxn ang="0">
                  <a:pos x="40" y="145"/>
                </a:cxn>
                <a:cxn ang="0">
                  <a:pos x="38" y="160"/>
                </a:cxn>
                <a:cxn ang="0">
                  <a:pos x="40" y="177"/>
                </a:cxn>
                <a:cxn ang="0">
                  <a:pos x="49" y="189"/>
                </a:cxn>
                <a:cxn ang="0">
                  <a:pos x="62" y="196"/>
                </a:cxn>
                <a:cxn ang="0">
                  <a:pos x="80" y="198"/>
                </a:cxn>
                <a:cxn ang="0">
                  <a:pos x="97" y="197"/>
                </a:cxn>
                <a:cxn ang="0">
                  <a:pos x="112" y="191"/>
                </a:cxn>
                <a:cxn ang="0">
                  <a:pos x="140" y="172"/>
                </a:cxn>
                <a:cxn ang="0">
                  <a:pos x="134" y="207"/>
                </a:cxn>
                <a:cxn ang="0">
                  <a:pos x="120" y="218"/>
                </a:cxn>
                <a:cxn ang="0">
                  <a:pos x="102" y="227"/>
                </a:cxn>
                <a:cxn ang="0">
                  <a:pos x="82" y="232"/>
                </a:cxn>
                <a:cxn ang="0">
                  <a:pos x="60" y="232"/>
                </a:cxn>
                <a:cxn ang="0">
                  <a:pos x="47" y="230"/>
                </a:cxn>
                <a:cxn ang="0">
                  <a:pos x="35" y="225"/>
                </a:cxn>
                <a:cxn ang="0">
                  <a:pos x="24" y="218"/>
                </a:cxn>
                <a:cxn ang="0">
                  <a:pos x="14" y="208"/>
                </a:cxn>
                <a:cxn ang="0">
                  <a:pos x="8" y="197"/>
                </a:cxn>
                <a:cxn ang="0">
                  <a:pos x="2" y="184"/>
                </a:cxn>
                <a:cxn ang="0">
                  <a:pos x="0" y="170"/>
                </a:cxn>
                <a:cxn ang="0">
                  <a:pos x="0" y="151"/>
                </a:cxn>
                <a:cxn ang="0">
                  <a:pos x="5" y="132"/>
                </a:cxn>
                <a:cxn ang="0">
                  <a:pos x="14" y="116"/>
                </a:cxn>
                <a:cxn ang="0">
                  <a:pos x="30" y="103"/>
                </a:cxn>
                <a:cxn ang="0">
                  <a:pos x="50" y="93"/>
                </a:cxn>
                <a:cxn ang="0">
                  <a:pos x="72" y="88"/>
                </a:cxn>
                <a:cxn ang="0">
                  <a:pos x="98" y="84"/>
                </a:cxn>
                <a:cxn ang="0">
                  <a:pos x="125" y="82"/>
                </a:cxn>
                <a:cxn ang="0">
                  <a:pos x="140" y="74"/>
                </a:cxn>
                <a:cxn ang="0">
                  <a:pos x="139" y="62"/>
                </a:cxn>
                <a:cxn ang="0">
                  <a:pos x="135" y="53"/>
                </a:cxn>
                <a:cxn ang="0">
                  <a:pos x="130" y="46"/>
                </a:cxn>
                <a:cxn ang="0">
                  <a:pos x="124" y="41"/>
                </a:cxn>
                <a:cxn ang="0">
                  <a:pos x="107" y="34"/>
                </a:cxn>
                <a:cxn ang="0">
                  <a:pos x="85" y="33"/>
                </a:cxn>
                <a:cxn ang="0">
                  <a:pos x="55" y="36"/>
                </a:cxn>
                <a:cxn ang="0">
                  <a:pos x="37" y="42"/>
                </a:cxn>
                <a:cxn ang="0">
                  <a:pos x="20" y="48"/>
                </a:cxn>
                <a:cxn ang="0">
                  <a:pos x="18" y="11"/>
                </a:cxn>
                <a:cxn ang="0">
                  <a:pos x="48" y="3"/>
                </a:cxn>
                <a:cxn ang="0">
                  <a:pos x="67" y="1"/>
                </a:cxn>
                <a:cxn ang="0">
                  <a:pos x="85" y="0"/>
                </a:cxn>
                <a:cxn ang="0">
                  <a:pos x="107" y="1"/>
                </a:cxn>
                <a:cxn ang="0">
                  <a:pos x="124" y="3"/>
                </a:cxn>
                <a:cxn ang="0">
                  <a:pos x="140" y="8"/>
                </a:cxn>
                <a:cxn ang="0">
                  <a:pos x="153" y="17"/>
                </a:cxn>
                <a:cxn ang="0">
                  <a:pos x="164" y="27"/>
                </a:cxn>
                <a:cxn ang="0">
                  <a:pos x="171" y="40"/>
                </a:cxn>
                <a:cxn ang="0">
                  <a:pos x="175" y="56"/>
                </a:cxn>
                <a:cxn ang="0">
                  <a:pos x="177" y="75"/>
                </a:cxn>
                <a:cxn ang="0">
                  <a:pos x="140" y="227"/>
                </a:cxn>
              </a:cxnLst>
              <a:rect l="0" t="0" r="r" b="b"/>
              <a:pathLst>
                <a:path w="177" h="233">
                  <a:moveTo>
                    <a:pt x="140" y="172"/>
                  </a:moveTo>
                  <a:lnTo>
                    <a:pt x="140" y="111"/>
                  </a:lnTo>
                  <a:lnTo>
                    <a:pt x="132" y="111"/>
                  </a:lnTo>
                  <a:lnTo>
                    <a:pt x="124" y="112"/>
                  </a:lnTo>
                  <a:lnTo>
                    <a:pt x="116" y="113"/>
                  </a:lnTo>
                  <a:lnTo>
                    <a:pt x="105" y="114"/>
                  </a:lnTo>
                  <a:lnTo>
                    <a:pt x="96" y="115"/>
                  </a:lnTo>
                  <a:lnTo>
                    <a:pt x="87" y="116"/>
                  </a:lnTo>
                  <a:lnTo>
                    <a:pt x="79" y="118"/>
                  </a:lnTo>
                  <a:lnTo>
                    <a:pt x="73" y="119"/>
                  </a:lnTo>
                  <a:lnTo>
                    <a:pt x="66" y="122"/>
                  </a:lnTo>
                  <a:lnTo>
                    <a:pt x="59" y="126"/>
                  </a:lnTo>
                  <a:lnTo>
                    <a:pt x="53" y="130"/>
                  </a:lnTo>
                  <a:lnTo>
                    <a:pt x="48" y="134"/>
                  </a:lnTo>
                  <a:lnTo>
                    <a:pt x="44" y="139"/>
                  </a:lnTo>
                  <a:lnTo>
                    <a:pt x="40" y="145"/>
                  </a:lnTo>
                  <a:lnTo>
                    <a:pt x="38" y="152"/>
                  </a:lnTo>
                  <a:lnTo>
                    <a:pt x="38" y="160"/>
                  </a:lnTo>
                  <a:lnTo>
                    <a:pt x="38" y="169"/>
                  </a:lnTo>
                  <a:lnTo>
                    <a:pt x="40" y="177"/>
                  </a:lnTo>
                  <a:lnTo>
                    <a:pt x="45" y="184"/>
                  </a:lnTo>
                  <a:lnTo>
                    <a:pt x="49" y="189"/>
                  </a:lnTo>
                  <a:lnTo>
                    <a:pt x="55" y="193"/>
                  </a:lnTo>
                  <a:lnTo>
                    <a:pt x="62" y="196"/>
                  </a:lnTo>
                  <a:lnTo>
                    <a:pt x="71" y="198"/>
                  </a:lnTo>
                  <a:lnTo>
                    <a:pt x="80" y="198"/>
                  </a:lnTo>
                  <a:lnTo>
                    <a:pt x="89" y="198"/>
                  </a:lnTo>
                  <a:lnTo>
                    <a:pt x="97" y="197"/>
                  </a:lnTo>
                  <a:lnTo>
                    <a:pt x="105" y="194"/>
                  </a:lnTo>
                  <a:lnTo>
                    <a:pt x="112" y="191"/>
                  </a:lnTo>
                  <a:lnTo>
                    <a:pt x="126" y="182"/>
                  </a:lnTo>
                  <a:lnTo>
                    <a:pt x="140" y="172"/>
                  </a:lnTo>
                  <a:close/>
                  <a:moveTo>
                    <a:pt x="140" y="203"/>
                  </a:moveTo>
                  <a:lnTo>
                    <a:pt x="134" y="207"/>
                  </a:lnTo>
                  <a:lnTo>
                    <a:pt x="127" y="213"/>
                  </a:lnTo>
                  <a:lnTo>
                    <a:pt x="120" y="218"/>
                  </a:lnTo>
                  <a:lnTo>
                    <a:pt x="112" y="222"/>
                  </a:lnTo>
                  <a:lnTo>
                    <a:pt x="102" y="227"/>
                  </a:lnTo>
                  <a:lnTo>
                    <a:pt x="93" y="230"/>
                  </a:lnTo>
                  <a:lnTo>
                    <a:pt x="82" y="232"/>
                  </a:lnTo>
                  <a:lnTo>
                    <a:pt x="67" y="233"/>
                  </a:lnTo>
                  <a:lnTo>
                    <a:pt x="60" y="232"/>
                  </a:lnTo>
                  <a:lnTo>
                    <a:pt x="54" y="231"/>
                  </a:lnTo>
                  <a:lnTo>
                    <a:pt x="47" y="230"/>
                  </a:lnTo>
                  <a:lnTo>
                    <a:pt x="40" y="228"/>
                  </a:lnTo>
                  <a:lnTo>
                    <a:pt x="35" y="225"/>
                  </a:lnTo>
                  <a:lnTo>
                    <a:pt x="29" y="222"/>
                  </a:lnTo>
                  <a:lnTo>
                    <a:pt x="24" y="218"/>
                  </a:lnTo>
                  <a:lnTo>
                    <a:pt x="20" y="214"/>
                  </a:lnTo>
                  <a:lnTo>
                    <a:pt x="14" y="208"/>
                  </a:lnTo>
                  <a:lnTo>
                    <a:pt x="11" y="203"/>
                  </a:lnTo>
                  <a:lnTo>
                    <a:pt x="8" y="197"/>
                  </a:lnTo>
                  <a:lnTo>
                    <a:pt x="5" y="191"/>
                  </a:lnTo>
                  <a:lnTo>
                    <a:pt x="2" y="184"/>
                  </a:lnTo>
                  <a:lnTo>
                    <a:pt x="1" y="177"/>
                  </a:lnTo>
                  <a:lnTo>
                    <a:pt x="0" y="170"/>
                  </a:lnTo>
                  <a:lnTo>
                    <a:pt x="0" y="163"/>
                  </a:lnTo>
                  <a:lnTo>
                    <a:pt x="0" y="151"/>
                  </a:lnTo>
                  <a:lnTo>
                    <a:pt x="2" y="141"/>
                  </a:lnTo>
                  <a:lnTo>
                    <a:pt x="5" y="132"/>
                  </a:lnTo>
                  <a:lnTo>
                    <a:pt x="9" y="123"/>
                  </a:lnTo>
                  <a:lnTo>
                    <a:pt x="14" y="116"/>
                  </a:lnTo>
                  <a:lnTo>
                    <a:pt x="22" y="109"/>
                  </a:lnTo>
                  <a:lnTo>
                    <a:pt x="30" y="103"/>
                  </a:lnTo>
                  <a:lnTo>
                    <a:pt x="40" y="98"/>
                  </a:lnTo>
                  <a:lnTo>
                    <a:pt x="50" y="93"/>
                  </a:lnTo>
                  <a:lnTo>
                    <a:pt x="60" y="90"/>
                  </a:lnTo>
                  <a:lnTo>
                    <a:pt x="72" y="88"/>
                  </a:lnTo>
                  <a:lnTo>
                    <a:pt x="84" y="86"/>
                  </a:lnTo>
                  <a:lnTo>
                    <a:pt x="98" y="84"/>
                  </a:lnTo>
                  <a:lnTo>
                    <a:pt x="110" y="83"/>
                  </a:lnTo>
                  <a:lnTo>
                    <a:pt x="125" y="82"/>
                  </a:lnTo>
                  <a:lnTo>
                    <a:pt x="140" y="81"/>
                  </a:lnTo>
                  <a:lnTo>
                    <a:pt x="140" y="74"/>
                  </a:lnTo>
                  <a:lnTo>
                    <a:pt x="140" y="68"/>
                  </a:lnTo>
                  <a:lnTo>
                    <a:pt x="139" y="62"/>
                  </a:lnTo>
                  <a:lnTo>
                    <a:pt x="137" y="57"/>
                  </a:lnTo>
                  <a:lnTo>
                    <a:pt x="135" y="53"/>
                  </a:lnTo>
                  <a:lnTo>
                    <a:pt x="133" y="49"/>
                  </a:lnTo>
                  <a:lnTo>
                    <a:pt x="130" y="46"/>
                  </a:lnTo>
                  <a:lnTo>
                    <a:pt x="128" y="43"/>
                  </a:lnTo>
                  <a:lnTo>
                    <a:pt x="124" y="41"/>
                  </a:lnTo>
                  <a:lnTo>
                    <a:pt x="117" y="36"/>
                  </a:lnTo>
                  <a:lnTo>
                    <a:pt x="107" y="34"/>
                  </a:lnTo>
                  <a:lnTo>
                    <a:pt x="96" y="33"/>
                  </a:lnTo>
                  <a:lnTo>
                    <a:pt x="85" y="33"/>
                  </a:lnTo>
                  <a:lnTo>
                    <a:pt x="71" y="34"/>
                  </a:lnTo>
                  <a:lnTo>
                    <a:pt x="55" y="36"/>
                  </a:lnTo>
                  <a:lnTo>
                    <a:pt x="46" y="39"/>
                  </a:lnTo>
                  <a:lnTo>
                    <a:pt x="37" y="42"/>
                  </a:lnTo>
                  <a:lnTo>
                    <a:pt x="28" y="45"/>
                  </a:lnTo>
                  <a:lnTo>
                    <a:pt x="20" y="48"/>
                  </a:lnTo>
                  <a:lnTo>
                    <a:pt x="18" y="48"/>
                  </a:lnTo>
                  <a:lnTo>
                    <a:pt x="18" y="11"/>
                  </a:lnTo>
                  <a:lnTo>
                    <a:pt x="30" y="7"/>
                  </a:lnTo>
                  <a:lnTo>
                    <a:pt x="48" y="3"/>
                  </a:lnTo>
                  <a:lnTo>
                    <a:pt x="57" y="2"/>
                  </a:lnTo>
                  <a:lnTo>
                    <a:pt x="67" y="1"/>
                  </a:lnTo>
                  <a:lnTo>
                    <a:pt x="76" y="0"/>
                  </a:lnTo>
                  <a:lnTo>
                    <a:pt x="85" y="0"/>
                  </a:lnTo>
                  <a:lnTo>
                    <a:pt x="97" y="0"/>
                  </a:lnTo>
                  <a:lnTo>
                    <a:pt x="107" y="1"/>
                  </a:lnTo>
                  <a:lnTo>
                    <a:pt x="116" y="2"/>
                  </a:lnTo>
                  <a:lnTo>
                    <a:pt x="124" y="3"/>
                  </a:lnTo>
                  <a:lnTo>
                    <a:pt x="132" y="5"/>
                  </a:lnTo>
                  <a:lnTo>
                    <a:pt x="140" y="8"/>
                  </a:lnTo>
                  <a:lnTo>
                    <a:pt x="146" y="13"/>
                  </a:lnTo>
                  <a:lnTo>
                    <a:pt x="153" y="17"/>
                  </a:lnTo>
                  <a:lnTo>
                    <a:pt x="158" y="21"/>
                  </a:lnTo>
                  <a:lnTo>
                    <a:pt x="164" y="27"/>
                  </a:lnTo>
                  <a:lnTo>
                    <a:pt x="168" y="33"/>
                  </a:lnTo>
                  <a:lnTo>
                    <a:pt x="171" y="40"/>
                  </a:lnTo>
                  <a:lnTo>
                    <a:pt x="173" y="48"/>
                  </a:lnTo>
                  <a:lnTo>
                    <a:pt x="175" y="56"/>
                  </a:lnTo>
                  <a:lnTo>
                    <a:pt x="176" y="65"/>
                  </a:lnTo>
                  <a:lnTo>
                    <a:pt x="177" y="75"/>
                  </a:lnTo>
                  <a:lnTo>
                    <a:pt x="177" y="227"/>
                  </a:lnTo>
                  <a:lnTo>
                    <a:pt x="140" y="227"/>
                  </a:lnTo>
                  <a:lnTo>
                    <a:pt x="140" y="203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3" name="Freeform 42"/>
            <p:cNvSpPr>
              <a:spLocks/>
            </p:cNvSpPr>
            <p:nvPr userDrawn="1"/>
          </p:nvSpPr>
          <p:spPr bwMode="auto">
            <a:xfrm>
              <a:off x="3916" y="3816"/>
              <a:ext cx="22" cy="28"/>
            </a:xfrm>
            <a:custGeom>
              <a:avLst/>
              <a:gdLst/>
              <a:ahLst/>
              <a:cxnLst>
                <a:cxn ang="0">
                  <a:pos x="174" y="228"/>
                </a:cxn>
                <a:cxn ang="0">
                  <a:pos x="137" y="228"/>
                </a:cxn>
                <a:cxn ang="0">
                  <a:pos x="137" y="102"/>
                </a:cxn>
                <a:cxn ang="0">
                  <a:pos x="137" y="87"/>
                </a:cxn>
                <a:cxn ang="0">
                  <a:pos x="136" y="74"/>
                </a:cxn>
                <a:cxn ang="0">
                  <a:pos x="134" y="61"/>
                </a:cxn>
                <a:cxn ang="0">
                  <a:pos x="130" y="52"/>
                </a:cxn>
                <a:cxn ang="0">
                  <a:pos x="127" y="48"/>
                </a:cxn>
                <a:cxn ang="0">
                  <a:pos x="124" y="45"/>
                </a:cxn>
                <a:cxn ang="0">
                  <a:pos x="121" y="42"/>
                </a:cxn>
                <a:cxn ang="0">
                  <a:pos x="117" y="40"/>
                </a:cxn>
                <a:cxn ang="0">
                  <a:pos x="113" y="38"/>
                </a:cxn>
                <a:cxn ang="0">
                  <a:pos x="108" y="36"/>
                </a:cxn>
                <a:cxn ang="0">
                  <a:pos x="101" y="36"/>
                </a:cxn>
                <a:cxn ang="0">
                  <a:pos x="95" y="35"/>
                </a:cxn>
                <a:cxn ang="0">
                  <a:pos x="88" y="36"/>
                </a:cxn>
                <a:cxn ang="0">
                  <a:pos x="80" y="37"/>
                </a:cxn>
                <a:cxn ang="0">
                  <a:pos x="73" y="40"/>
                </a:cxn>
                <a:cxn ang="0">
                  <a:pos x="66" y="43"/>
                </a:cxn>
                <a:cxn ang="0">
                  <a:pos x="58" y="47"/>
                </a:cxn>
                <a:cxn ang="0">
                  <a:pos x="51" y="52"/>
                </a:cxn>
                <a:cxn ang="0">
                  <a:pos x="44" y="57"/>
                </a:cxn>
                <a:cxn ang="0">
                  <a:pos x="37" y="62"/>
                </a:cxn>
                <a:cxn ang="0">
                  <a:pos x="37" y="228"/>
                </a:cxn>
                <a:cxn ang="0">
                  <a:pos x="0" y="228"/>
                </a:cxn>
                <a:cxn ang="0">
                  <a:pos x="0" y="6"/>
                </a:cxn>
                <a:cxn ang="0">
                  <a:pos x="37" y="6"/>
                </a:cxn>
                <a:cxn ang="0">
                  <a:pos x="37" y="31"/>
                </a:cxn>
                <a:cxn ang="0">
                  <a:pos x="45" y="24"/>
                </a:cxn>
                <a:cxn ang="0">
                  <a:pos x="53" y="18"/>
                </a:cxn>
                <a:cxn ang="0">
                  <a:pos x="62" y="13"/>
                </a:cxn>
                <a:cxn ang="0">
                  <a:pos x="70" y="8"/>
                </a:cxn>
                <a:cxn ang="0">
                  <a:pos x="78" y="4"/>
                </a:cxn>
                <a:cxn ang="0">
                  <a:pos x="87" y="2"/>
                </a:cxn>
                <a:cxn ang="0">
                  <a:pos x="96" y="1"/>
                </a:cxn>
                <a:cxn ang="0">
                  <a:pos x="104" y="0"/>
                </a:cxn>
                <a:cxn ang="0">
                  <a:pos x="113" y="0"/>
                </a:cxn>
                <a:cxn ang="0">
                  <a:pos x="120" y="1"/>
                </a:cxn>
                <a:cxn ang="0">
                  <a:pos x="127" y="3"/>
                </a:cxn>
                <a:cxn ang="0">
                  <a:pos x="134" y="5"/>
                </a:cxn>
                <a:cxn ang="0">
                  <a:pos x="140" y="8"/>
                </a:cxn>
                <a:cxn ang="0">
                  <a:pos x="146" y="13"/>
                </a:cxn>
                <a:cxn ang="0">
                  <a:pos x="151" y="17"/>
                </a:cxn>
                <a:cxn ang="0">
                  <a:pos x="157" y="22"/>
                </a:cxn>
                <a:cxn ang="0">
                  <a:pos x="161" y="27"/>
                </a:cxn>
                <a:cxn ang="0">
                  <a:pos x="164" y="33"/>
                </a:cxn>
                <a:cxn ang="0">
                  <a:pos x="167" y="41"/>
                </a:cxn>
                <a:cxn ang="0">
                  <a:pos x="170" y="48"/>
                </a:cxn>
                <a:cxn ang="0">
                  <a:pos x="172" y="56"/>
                </a:cxn>
                <a:cxn ang="0">
                  <a:pos x="173" y="65"/>
                </a:cxn>
                <a:cxn ang="0">
                  <a:pos x="174" y="75"/>
                </a:cxn>
                <a:cxn ang="0">
                  <a:pos x="174" y="84"/>
                </a:cxn>
                <a:cxn ang="0">
                  <a:pos x="174" y="228"/>
                </a:cxn>
              </a:cxnLst>
              <a:rect l="0" t="0" r="r" b="b"/>
              <a:pathLst>
                <a:path w="174" h="228">
                  <a:moveTo>
                    <a:pt x="174" y="228"/>
                  </a:moveTo>
                  <a:lnTo>
                    <a:pt x="137" y="228"/>
                  </a:lnTo>
                  <a:lnTo>
                    <a:pt x="137" y="102"/>
                  </a:lnTo>
                  <a:lnTo>
                    <a:pt x="137" y="87"/>
                  </a:lnTo>
                  <a:lnTo>
                    <a:pt x="136" y="74"/>
                  </a:lnTo>
                  <a:lnTo>
                    <a:pt x="134" y="61"/>
                  </a:lnTo>
                  <a:lnTo>
                    <a:pt x="130" y="52"/>
                  </a:lnTo>
                  <a:lnTo>
                    <a:pt x="127" y="48"/>
                  </a:lnTo>
                  <a:lnTo>
                    <a:pt x="124" y="45"/>
                  </a:lnTo>
                  <a:lnTo>
                    <a:pt x="121" y="42"/>
                  </a:lnTo>
                  <a:lnTo>
                    <a:pt x="117" y="40"/>
                  </a:lnTo>
                  <a:lnTo>
                    <a:pt x="113" y="38"/>
                  </a:lnTo>
                  <a:lnTo>
                    <a:pt x="108" y="36"/>
                  </a:lnTo>
                  <a:lnTo>
                    <a:pt x="101" y="36"/>
                  </a:lnTo>
                  <a:lnTo>
                    <a:pt x="95" y="35"/>
                  </a:lnTo>
                  <a:lnTo>
                    <a:pt x="88" y="36"/>
                  </a:lnTo>
                  <a:lnTo>
                    <a:pt x="80" y="37"/>
                  </a:lnTo>
                  <a:lnTo>
                    <a:pt x="73" y="40"/>
                  </a:lnTo>
                  <a:lnTo>
                    <a:pt x="66" y="43"/>
                  </a:lnTo>
                  <a:lnTo>
                    <a:pt x="58" y="47"/>
                  </a:lnTo>
                  <a:lnTo>
                    <a:pt x="51" y="52"/>
                  </a:lnTo>
                  <a:lnTo>
                    <a:pt x="44" y="57"/>
                  </a:lnTo>
                  <a:lnTo>
                    <a:pt x="37" y="62"/>
                  </a:lnTo>
                  <a:lnTo>
                    <a:pt x="37" y="228"/>
                  </a:lnTo>
                  <a:lnTo>
                    <a:pt x="0" y="228"/>
                  </a:lnTo>
                  <a:lnTo>
                    <a:pt x="0" y="6"/>
                  </a:lnTo>
                  <a:lnTo>
                    <a:pt x="37" y="6"/>
                  </a:lnTo>
                  <a:lnTo>
                    <a:pt x="37" y="31"/>
                  </a:lnTo>
                  <a:lnTo>
                    <a:pt x="45" y="24"/>
                  </a:lnTo>
                  <a:lnTo>
                    <a:pt x="53" y="18"/>
                  </a:lnTo>
                  <a:lnTo>
                    <a:pt x="62" y="13"/>
                  </a:lnTo>
                  <a:lnTo>
                    <a:pt x="70" y="8"/>
                  </a:lnTo>
                  <a:lnTo>
                    <a:pt x="78" y="4"/>
                  </a:lnTo>
                  <a:lnTo>
                    <a:pt x="87" y="2"/>
                  </a:lnTo>
                  <a:lnTo>
                    <a:pt x="96" y="1"/>
                  </a:lnTo>
                  <a:lnTo>
                    <a:pt x="104" y="0"/>
                  </a:lnTo>
                  <a:lnTo>
                    <a:pt x="113" y="0"/>
                  </a:lnTo>
                  <a:lnTo>
                    <a:pt x="120" y="1"/>
                  </a:lnTo>
                  <a:lnTo>
                    <a:pt x="127" y="3"/>
                  </a:lnTo>
                  <a:lnTo>
                    <a:pt x="134" y="5"/>
                  </a:lnTo>
                  <a:lnTo>
                    <a:pt x="140" y="8"/>
                  </a:lnTo>
                  <a:lnTo>
                    <a:pt x="146" y="13"/>
                  </a:lnTo>
                  <a:lnTo>
                    <a:pt x="151" y="17"/>
                  </a:lnTo>
                  <a:lnTo>
                    <a:pt x="157" y="22"/>
                  </a:lnTo>
                  <a:lnTo>
                    <a:pt x="161" y="27"/>
                  </a:lnTo>
                  <a:lnTo>
                    <a:pt x="164" y="33"/>
                  </a:lnTo>
                  <a:lnTo>
                    <a:pt x="167" y="41"/>
                  </a:lnTo>
                  <a:lnTo>
                    <a:pt x="170" y="48"/>
                  </a:lnTo>
                  <a:lnTo>
                    <a:pt x="172" y="56"/>
                  </a:lnTo>
                  <a:lnTo>
                    <a:pt x="173" y="65"/>
                  </a:lnTo>
                  <a:lnTo>
                    <a:pt x="174" y="75"/>
                  </a:lnTo>
                  <a:lnTo>
                    <a:pt x="174" y="84"/>
                  </a:lnTo>
                  <a:lnTo>
                    <a:pt x="174" y="22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4" name="Freeform 43"/>
            <p:cNvSpPr>
              <a:spLocks noEditPoints="1"/>
            </p:cNvSpPr>
            <p:nvPr userDrawn="1"/>
          </p:nvSpPr>
          <p:spPr bwMode="auto">
            <a:xfrm>
              <a:off x="3945" y="3816"/>
              <a:ext cx="23" cy="38"/>
            </a:xfrm>
            <a:custGeom>
              <a:avLst/>
              <a:gdLst/>
              <a:ahLst/>
              <a:cxnLst>
                <a:cxn ang="0">
                  <a:pos x="135" y="41"/>
                </a:cxn>
                <a:cxn ang="0">
                  <a:pos x="99" y="33"/>
                </a:cxn>
                <a:cxn ang="0">
                  <a:pos x="79" y="36"/>
                </a:cxn>
                <a:cxn ang="0">
                  <a:pos x="63" y="46"/>
                </a:cxn>
                <a:cxn ang="0">
                  <a:pos x="51" y="60"/>
                </a:cxn>
                <a:cxn ang="0">
                  <a:pos x="42" y="80"/>
                </a:cxn>
                <a:cxn ang="0">
                  <a:pos x="38" y="105"/>
                </a:cxn>
                <a:cxn ang="0">
                  <a:pos x="41" y="146"/>
                </a:cxn>
                <a:cxn ang="0">
                  <a:pos x="48" y="165"/>
                </a:cxn>
                <a:cxn ang="0">
                  <a:pos x="57" y="178"/>
                </a:cxn>
                <a:cxn ang="0">
                  <a:pos x="72" y="187"/>
                </a:cxn>
                <a:cxn ang="0">
                  <a:pos x="90" y="190"/>
                </a:cxn>
                <a:cxn ang="0">
                  <a:pos x="113" y="187"/>
                </a:cxn>
                <a:cxn ang="0">
                  <a:pos x="135" y="177"/>
                </a:cxn>
                <a:cxn ang="0">
                  <a:pos x="23" y="263"/>
                </a:cxn>
                <a:cxn ang="0">
                  <a:pos x="41" y="270"/>
                </a:cxn>
                <a:cxn ang="0">
                  <a:pos x="70" y="277"/>
                </a:cxn>
                <a:cxn ang="0">
                  <a:pos x="97" y="278"/>
                </a:cxn>
                <a:cxn ang="0">
                  <a:pos x="119" y="274"/>
                </a:cxn>
                <a:cxn ang="0">
                  <a:pos x="133" y="265"/>
                </a:cxn>
                <a:cxn ang="0">
                  <a:pos x="143" y="252"/>
                </a:cxn>
                <a:cxn ang="0">
                  <a:pos x="148" y="231"/>
                </a:cxn>
                <a:cxn ang="0">
                  <a:pos x="140" y="204"/>
                </a:cxn>
                <a:cxn ang="0">
                  <a:pos x="119" y="218"/>
                </a:cxn>
                <a:cxn ang="0">
                  <a:pos x="92" y="224"/>
                </a:cxn>
                <a:cxn ang="0">
                  <a:pos x="64" y="222"/>
                </a:cxn>
                <a:cxn ang="0">
                  <a:pos x="40" y="212"/>
                </a:cxn>
                <a:cxn ang="0">
                  <a:pos x="22" y="196"/>
                </a:cxn>
                <a:cxn ang="0">
                  <a:pos x="8" y="171"/>
                </a:cxn>
                <a:cxn ang="0">
                  <a:pos x="1" y="140"/>
                </a:cxn>
                <a:cxn ang="0">
                  <a:pos x="0" y="102"/>
                </a:cxn>
                <a:cxn ang="0">
                  <a:pos x="7" y="66"/>
                </a:cxn>
                <a:cxn ang="0">
                  <a:pos x="22" y="37"/>
                </a:cxn>
                <a:cxn ang="0">
                  <a:pos x="41" y="18"/>
                </a:cxn>
                <a:cxn ang="0">
                  <a:pos x="66" y="4"/>
                </a:cxn>
                <a:cxn ang="0">
                  <a:pos x="93" y="0"/>
                </a:cxn>
                <a:cxn ang="0">
                  <a:pos x="116" y="2"/>
                </a:cxn>
                <a:cxn ang="0">
                  <a:pos x="149" y="16"/>
                </a:cxn>
                <a:cxn ang="0">
                  <a:pos x="186" y="202"/>
                </a:cxn>
                <a:cxn ang="0">
                  <a:pos x="182" y="240"/>
                </a:cxn>
                <a:cxn ang="0">
                  <a:pos x="172" y="270"/>
                </a:cxn>
                <a:cxn ang="0">
                  <a:pos x="155" y="291"/>
                </a:cxn>
                <a:cxn ang="0">
                  <a:pos x="130" y="305"/>
                </a:cxn>
                <a:cxn ang="0">
                  <a:pos x="98" y="311"/>
                </a:cxn>
                <a:cxn ang="0">
                  <a:pos x="70" y="311"/>
                </a:cxn>
                <a:cxn ang="0">
                  <a:pos x="43" y="308"/>
                </a:cxn>
                <a:cxn ang="0">
                  <a:pos x="20" y="302"/>
                </a:cxn>
              </a:cxnLst>
              <a:rect l="0" t="0" r="r" b="b"/>
              <a:pathLst>
                <a:path w="186" h="312">
                  <a:moveTo>
                    <a:pt x="149" y="168"/>
                  </a:moveTo>
                  <a:lnTo>
                    <a:pt x="149" y="46"/>
                  </a:lnTo>
                  <a:lnTo>
                    <a:pt x="135" y="41"/>
                  </a:lnTo>
                  <a:lnTo>
                    <a:pt x="123" y="36"/>
                  </a:lnTo>
                  <a:lnTo>
                    <a:pt x="111" y="34"/>
                  </a:lnTo>
                  <a:lnTo>
                    <a:pt x="99" y="33"/>
                  </a:lnTo>
                  <a:lnTo>
                    <a:pt x="92" y="34"/>
                  </a:lnTo>
                  <a:lnTo>
                    <a:pt x="85" y="35"/>
                  </a:lnTo>
                  <a:lnTo>
                    <a:pt x="79" y="36"/>
                  </a:lnTo>
                  <a:lnTo>
                    <a:pt x="74" y="38"/>
                  </a:lnTo>
                  <a:lnTo>
                    <a:pt x="68" y="42"/>
                  </a:lnTo>
                  <a:lnTo>
                    <a:pt x="63" y="46"/>
                  </a:lnTo>
                  <a:lnTo>
                    <a:pt x="58" y="50"/>
                  </a:lnTo>
                  <a:lnTo>
                    <a:pt x="54" y="55"/>
                  </a:lnTo>
                  <a:lnTo>
                    <a:pt x="51" y="60"/>
                  </a:lnTo>
                  <a:lnTo>
                    <a:pt x="47" y="66"/>
                  </a:lnTo>
                  <a:lnTo>
                    <a:pt x="44" y="73"/>
                  </a:lnTo>
                  <a:lnTo>
                    <a:pt x="42" y="80"/>
                  </a:lnTo>
                  <a:lnTo>
                    <a:pt x="40" y="87"/>
                  </a:lnTo>
                  <a:lnTo>
                    <a:pt x="39" y="95"/>
                  </a:lnTo>
                  <a:lnTo>
                    <a:pt x="38" y="105"/>
                  </a:lnTo>
                  <a:lnTo>
                    <a:pt x="38" y="114"/>
                  </a:lnTo>
                  <a:lnTo>
                    <a:pt x="38" y="132"/>
                  </a:lnTo>
                  <a:lnTo>
                    <a:pt x="41" y="146"/>
                  </a:lnTo>
                  <a:lnTo>
                    <a:pt x="42" y="153"/>
                  </a:lnTo>
                  <a:lnTo>
                    <a:pt x="44" y="160"/>
                  </a:lnTo>
                  <a:lnTo>
                    <a:pt x="48" y="165"/>
                  </a:lnTo>
                  <a:lnTo>
                    <a:pt x="51" y="170"/>
                  </a:lnTo>
                  <a:lnTo>
                    <a:pt x="54" y="175"/>
                  </a:lnTo>
                  <a:lnTo>
                    <a:pt x="57" y="178"/>
                  </a:lnTo>
                  <a:lnTo>
                    <a:pt x="62" y="182"/>
                  </a:lnTo>
                  <a:lnTo>
                    <a:pt x="66" y="185"/>
                  </a:lnTo>
                  <a:lnTo>
                    <a:pt x="72" y="187"/>
                  </a:lnTo>
                  <a:lnTo>
                    <a:pt x="78" y="189"/>
                  </a:lnTo>
                  <a:lnTo>
                    <a:pt x="84" y="190"/>
                  </a:lnTo>
                  <a:lnTo>
                    <a:pt x="90" y="190"/>
                  </a:lnTo>
                  <a:lnTo>
                    <a:pt x="98" y="189"/>
                  </a:lnTo>
                  <a:lnTo>
                    <a:pt x="105" y="188"/>
                  </a:lnTo>
                  <a:lnTo>
                    <a:pt x="113" y="187"/>
                  </a:lnTo>
                  <a:lnTo>
                    <a:pt x="121" y="183"/>
                  </a:lnTo>
                  <a:lnTo>
                    <a:pt x="128" y="180"/>
                  </a:lnTo>
                  <a:lnTo>
                    <a:pt x="135" y="177"/>
                  </a:lnTo>
                  <a:lnTo>
                    <a:pt x="143" y="172"/>
                  </a:lnTo>
                  <a:lnTo>
                    <a:pt x="149" y="168"/>
                  </a:lnTo>
                  <a:close/>
                  <a:moveTo>
                    <a:pt x="23" y="263"/>
                  </a:moveTo>
                  <a:lnTo>
                    <a:pt x="27" y="265"/>
                  </a:lnTo>
                  <a:lnTo>
                    <a:pt x="34" y="267"/>
                  </a:lnTo>
                  <a:lnTo>
                    <a:pt x="41" y="270"/>
                  </a:lnTo>
                  <a:lnTo>
                    <a:pt x="51" y="273"/>
                  </a:lnTo>
                  <a:lnTo>
                    <a:pt x="60" y="275"/>
                  </a:lnTo>
                  <a:lnTo>
                    <a:pt x="70" y="277"/>
                  </a:lnTo>
                  <a:lnTo>
                    <a:pt x="79" y="278"/>
                  </a:lnTo>
                  <a:lnTo>
                    <a:pt x="88" y="278"/>
                  </a:lnTo>
                  <a:lnTo>
                    <a:pt x="97" y="278"/>
                  </a:lnTo>
                  <a:lnTo>
                    <a:pt x="105" y="277"/>
                  </a:lnTo>
                  <a:lnTo>
                    <a:pt x="111" y="276"/>
                  </a:lnTo>
                  <a:lnTo>
                    <a:pt x="119" y="274"/>
                  </a:lnTo>
                  <a:lnTo>
                    <a:pt x="124" y="272"/>
                  </a:lnTo>
                  <a:lnTo>
                    <a:pt x="129" y="268"/>
                  </a:lnTo>
                  <a:lnTo>
                    <a:pt x="133" y="265"/>
                  </a:lnTo>
                  <a:lnTo>
                    <a:pt x="137" y="261"/>
                  </a:lnTo>
                  <a:lnTo>
                    <a:pt x="139" y="257"/>
                  </a:lnTo>
                  <a:lnTo>
                    <a:pt x="143" y="252"/>
                  </a:lnTo>
                  <a:lnTo>
                    <a:pt x="145" y="248"/>
                  </a:lnTo>
                  <a:lnTo>
                    <a:pt x="146" y="243"/>
                  </a:lnTo>
                  <a:lnTo>
                    <a:pt x="148" y="231"/>
                  </a:lnTo>
                  <a:lnTo>
                    <a:pt x="149" y="218"/>
                  </a:lnTo>
                  <a:lnTo>
                    <a:pt x="149" y="198"/>
                  </a:lnTo>
                  <a:lnTo>
                    <a:pt x="140" y="204"/>
                  </a:lnTo>
                  <a:lnTo>
                    <a:pt x="133" y="209"/>
                  </a:lnTo>
                  <a:lnTo>
                    <a:pt x="126" y="215"/>
                  </a:lnTo>
                  <a:lnTo>
                    <a:pt x="119" y="218"/>
                  </a:lnTo>
                  <a:lnTo>
                    <a:pt x="111" y="221"/>
                  </a:lnTo>
                  <a:lnTo>
                    <a:pt x="102" y="223"/>
                  </a:lnTo>
                  <a:lnTo>
                    <a:pt x="92" y="224"/>
                  </a:lnTo>
                  <a:lnTo>
                    <a:pt x="82" y="224"/>
                  </a:lnTo>
                  <a:lnTo>
                    <a:pt x="73" y="224"/>
                  </a:lnTo>
                  <a:lnTo>
                    <a:pt x="64" y="222"/>
                  </a:lnTo>
                  <a:lnTo>
                    <a:pt x="56" y="220"/>
                  </a:lnTo>
                  <a:lnTo>
                    <a:pt x="49" y="217"/>
                  </a:lnTo>
                  <a:lnTo>
                    <a:pt x="40" y="212"/>
                  </a:lnTo>
                  <a:lnTo>
                    <a:pt x="34" y="208"/>
                  </a:lnTo>
                  <a:lnTo>
                    <a:pt x="28" y="202"/>
                  </a:lnTo>
                  <a:lnTo>
                    <a:pt x="22" y="196"/>
                  </a:lnTo>
                  <a:lnTo>
                    <a:pt x="16" y="189"/>
                  </a:lnTo>
                  <a:lnTo>
                    <a:pt x="12" y="180"/>
                  </a:lnTo>
                  <a:lnTo>
                    <a:pt x="8" y="171"/>
                  </a:lnTo>
                  <a:lnTo>
                    <a:pt x="5" y="162"/>
                  </a:lnTo>
                  <a:lnTo>
                    <a:pt x="2" y="151"/>
                  </a:lnTo>
                  <a:lnTo>
                    <a:pt x="1" y="140"/>
                  </a:lnTo>
                  <a:lnTo>
                    <a:pt x="0" y="128"/>
                  </a:lnTo>
                  <a:lnTo>
                    <a:pt x="0" y="115"/>
                  </a:lnTo>
                  <a:lnTo>
                    <a:pt x="0" y="102"/>
                  </a:lnTo>
                  <a:lnTo>
                    <a:pt x="1" y="89"/>
                  </a:lnTo>
                  <a:lnTo>
                    <a:pt x="4" y="77"/>
                  </a:lnTo>
                  <a:lnTo>
                    <a:pt x="7" y="66"/>
                  </a:lnTo>
                  <a:lnTo>
                    <a:pt x="11" y="56"/>
                  </a:lnTo>
                  <a:lnTo>
                    <a:pt x="16" y="47"/>
                  </a:lnTo>
                  <a:lnTo>
                    <a:pt x="22" y="37"/>
                  </a:lnTo>
                  <a:lnTo>
                    <a:pt x="28" y="30"/>
                  </a:lnTo>
                  <a:lnTo>
                    <a:pt x="34" y="23"/>
                  </a:lnTo>
                  <a:lnTo>
                    <a:pt x="41" y="18"/>
                  </a:lnTo>
                  <a:lnTo>
                    <a:pt x="50" y="13"/>
                  </a:lnTo>
                  <a:lnTo>
                    <a:pt x="58" y="8"/>
                  </a:lnTo>
                  <a:lnTo>
                    <a:pt x="66" y="4"/>
                  </a:lnTo>
                  <a:lnTo>
                    <a:pt x="75" y="2"/>
                  </a:lnTo>
                  <a:lnTo>
                    <a:pt x="84" y="1"/>
                  </a:lnTo>
                  <a:lnTo>
                    <a:pt x="93" y="0"/>
                  </a:lnTo>
                  <a:lnTo>
                    <a:pt x="102" y="0"/>
                  </a:lnTo>
                  <a:lnTo>
                    <a:pt x="109" y="1"/>
                  </a:lnTo>
                  <a:lnTo>
                    <a:pt x="116" y="2"/>
                  </a:lnTo>
                  <a:lnTo>
                    <a:pt x="123" y="4"/>
                  </a:lnTo>
                  <a:lnTo>
                    <a:pt x="136" y="9"/>
                  </a:lnTo>
                  <a:lnTo>
                    <a:pt x="149" y="16"/>
                  </a:lnTo>
                  <a:lnTo>
                    <a:pt x="151" y="6"/>
                  </a:lnTo>
                  <a:lnTo>
                    <a:pt x="186" y="6"/>
                  </a:lnTo>
                  <a:lnTo>
                    <a:pt x="186" y="202"/>
                  </a:lnTo>
                  <a:lnTo>
                    <a:pt x="185" y="217"/>
                  </a:lnTo>
                  <a:lnTo>
                    <a:pt x="184" y="229"/>
                  </a:lnTo>
                  <a:lnTo>
                    <a:pt x="182" y="240"/>
                  </a:lnTo>
                  <a:lnTo>
                    <a:pt x="180" y="252"/>
                  </a:lnTo>
                  <a:lnTo>
                    <a:pt x="176" y="261"/>
                  </a:lnTo>
                  <a:lnTo>
                    <a:pt x="172" y="270"/>
                  </a:lnTo>
                  <a:lnTo>
                    <a:pt x="168" y="278"/>
                  </a:lnTo>
                  <a:lnTo>
                    <a:pt x="161" y="285"/>
                  </a:lnTo>
                  <a:lnTo>
                    <a:pt x="155" y="291"/>
                  </a:lnTo>
                  <a:lnTo>
                    <a:pt x="148" y="296"/>
                  </a:lnTo>
                  <a:lnTo>
                    <a:pt x="139" y="302"/>
                  </a:lnTo>
                  <a:lnTo>
                    <a:pt x="130" y="305"/>
                  </a:lnTo>
                  <a:lnTo>
                    <a:pt x="120" y="308"/>
                  </a:lnTo>
                  <a:lnTo>
                    <a:pt x="109" y="310"/>
                  </a:lnTo>
                  <a:lnTo>
                    <a:pt x="98" y="311"/>
                  </a:lnTo>
                  <a:lnTo>
                    <a:pt x="86" y="312"/>
                  </a:lnTo>
                  <a:lnTo>
                    <a:pt x="78" y="311"/>
                  </a:lnTo>
                  <a:lnTo>
                    <a:pt x="70" y="311"/>
                  </a:lnTo>
                  <a:lnTo>
                    <a:pt x="61" y="310"/>
                  </a:lnTo>
                  <a:lnTo>
                    <a:pt x="52" y="309"/>
                  </a:lnTo>
                  <a:lnTo>
                    <a:pt x="43" y="308"/>
                  </a:lnTo>
                  <a:lnTo>
                    <a:pt x="36" y="306"/>
                  </a:lnTo>
                  <a:lnTo>
                    <a:pt x="28" y="304"/>
                  </a:lnTo>
                  <a:lnTo>
                    <a:pt x="20" y="302"/>
                  </a:lnTo>
                  <a:lnTo>
                    <a:pt x="20" y="263"/>
                  </a:lnTo>
                  <a:lnTo>
                    <a:pt x="23" y="263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5" name="Freeform 44"/>
            <p:cNvSpPr>
              <a:spLocks/>
            </p:cNvSpPr>
            <p:nvPr userDrawn="1"/>
          </p:nvSpPr>
          <p:spPr bwMode="auto">
            <a:xfrm>
              <a:off x="3977" y="3805"/>
              <a:ext cx="22" cy="39"/>
            </a:xfrm>
            <a:custGeom>
              <a:avLst/>
              <a:gdLst/>
              <a:ahLst/>
              <a:cxnLst>
                <a:cxn ang="0">
                  <a:pos x="176" y="309"/>
                </a:cxn>
                <a:cxn ang="0">
                  <a:pos x="138" y="309"/>
                </a:cxn>
                <a:cxn ang="0">
                  <a:pos x="138" y="183"/>
                </a:cxn>
                <a:cxn ang="0">
                  <a:pos x="138" y="168"/>
                </a:cxn>
                <a:cxn ang="0">
                  <a:pos x="137" y="155"/>
                </a:cxn>
                <a:cxn ang="0">
                  <a:pos x="135" y="142"/>
                </a:cxn>
                <a:cxn ang="0">
                  <a:pos x="131" y="133"/>
                </a:cxn>
                <a:cxn ang="0">
                  <a:pos x="129" y="129"/>
                </a:cxn>
                <a:cxn ang="0">
                  <a:pos x="125" y="126"/>
                </a:cxn>
                <a:cxn ang="0">
                  <a:pos x="122" y="123"/>
                </a:cxn>
                <a:cxn ang="0">
                  <a:pos x="118" y="121"/>
                </a:cxn>
                <a:cxn ang="0">
                  <a:pos x="114" y="119"/>
                </a:cxn>
                <a:cxn ang="0">
                  <a:pos x="109" y="117"/>
                </a:cxn>
                <a:cxn ang="0">
                  <a:pos x="103" y="117"/>
                </a:cxn>
                <a:cxn ang="0">
                  <a:pos x="96" y="116"/>
                </a:cxn>
                <a:cxn ang="0">
                  <a:pos x="89" y="117"/>
                </a:cxn>
                <a:cxn ang="0">
                  <a:pos x="82" y="118"/>
                </a:cxn>
                <a:cxn ang="0">
                  <a:pos x="74" y="121"/>
                </a:cxn>
                <a:cxn ang="0">
                  <a:pos x="67" y="124"/>
                </a:cxn>
                <a:cxn ang="0">
                  <a:pos x="60" y="128"/>
                </a:cxn>
                <a:cxn ang="0">
                  <a:pos x="52" y="133"/>
                </a:cxn>
                <a:cxn ang="0">
                  <a:pos x="45" y="138"/>
                </a:cxn>
                <a:cxn ang="0">
                  <a:pos x="38" y="143"/>
                </a:cxn>
                <a:cxn ang="0">
                  <a:pos x="38" y="309"/>
                </a:cxn>
                <a:cxn ang="0">
                  <a:pos x="0" y="309"/>
                </a:cxn>
                <a:cxn ang="0">
                  <a:pos x="0" y="0"/>
                </a:cxn>
                <a:cxn ang="0">
                  <a:pos x="38" y="0"/>
                </a:cxn>
                <a:cxn ang="0">
                  <a:pos x="38" y="112"/>
                </a:cxn>
                <a:cxn ang="0">
                  <a:pos x="46" y="105"/>
                </a:cxn>
                <a:cxn ang="0">
                  <a:pos x="55" y="99"/>
                </a:cxn>
                <a:cxn ang="0">
                  <a:pos x="63" y="94"/>
                </a:cxn>
                <a:cxn ang="0">
                  <a:pos x="71" y="89"/>
                </a:cxn>
                <a:cxn ang="0">
                  <a:pos x="80" y="85"/>
                </a:cxn>
                <a:cxn ang="0">
                  <a:pos x="88" y="83"/>
                </a:cxn>
                <a:cxn ang="0">
                  <a:pos x="96" y="82"/>
                </a:cxn>
                <a:cxn ang="0">
                  <a:pos x="106" y="81"/>
                </a:cxn>
                <a:cxn ang="0">
                  <a:pos x="113" y="81"/>
                </a:cxn>
                <a:cxn ang="0">
                  <a:pos x="121" y="82"/>
                </a:cxn>
                <a:cxn ang="0">
                  <a:pos x="129" y="84"/>
                </a:cxn>
                <a:cxn ang="0">
                  <a:pos x="135" y="86"/>
                </a:cxn>
                <a:cxn ang="0">
                  <a:pos x="141" y="89"/>
                </a:cxn>
                <a:cxn ang="0">
                  <a:pos x="146" y="94"/>
                </a:cxn>
                <a:cxn ang="0">
                  <a:pos x="152" y="98"/>
                </a:cxn>
                <a:cxn ang="0">
                  <a:pos x="157" y="103"/>
                </a:cxn>
                <a:cxn ang="0">
                  <a:pos x="161" y="108"/>
                </a:cxn>
                <a:cxn ang="0">
                  <a:pos x="165" y="114"/>
                </a:cxn>
                <a:cxn ang="0">
                  <a:pos x="168" y="122"/>
                </a:cxn>
                <a:cxn ang="0">
                  <a:pos x="171" y="129"/>
                </a:cxn>
                <a:cxn ang="0">
                  <a:pos x="172" y="137"/>
                </a:cxn>
                <a:cxn ang="0">
                  <a:pos x="175" y="146"/>
                </a:cxn>
                <a:cxn ang="0">
                  <a:pos x="176" y="156"/>
                </a:cxn>
                <a:cxn ang="0">
                  <a:pos x="176" y="165"/>
                </a:cxn>
                <a:cxn ang="0">
                  <a:pos x="176" y="309"/>
                </a:cxn>
              </a:cxnLst>
              <a:rect l="0" t="0" r="r" b="b"/>
              <a:pathLst>
                <a:path w="176" h="309">
                  <a:moveTo>
                    <a:pt x="176" y="309"/>
                  </a:moveTo>
                  <a:lnTo>
                    <a:pt x="138" y="309"/>
                  </a:lnTo>
                  <a:lnTo>
                    <a:pt x="138" y="183"/>
                  </a:lnTo>
                  <a:lnTo>
                    <a:pt x="138" y="168"/>
                  </a:lnTo>
                  <a:lnTo>
                    <a:pt x="137" y="155"/>
                  </a:lnTo>
                  <a:lnTo>
                    <a:pt x="135" y="142"/>
                  </a:lnTo>
                  <a:lnTo>
                    <a:pt x="131" y="133"/>
                  </a:lnTo>
                  <a:lnTo>
                    <a:pt x="129" y="129"/>
                  </a:lnTo>
                  <a:lnTo>
                    <a:pt x="125" y="126"/>
                  </a:lnTo>
                  <a:lnTo>
                    <a:pt x="122" y="123"/>
                  </a:lnTo>
                  <a:lnTo>
                    <a:pt x="118" y="121"/>
                  </a:lnTo>
                  <a:lnTo>
                    <a:pt x="114" y="119"/>
                  </a:lnTo>
                  <a:lnTo>
                    <a:pt x="109" y="117"/>
                  </a:lnTo>
                  <a:lnTo>
                    <a:pt x="103" y="117"/>
                  </a:lnTo>
                  <a:lnTo>
                    <a:pt x="96" y="116"/>
                  </a:lnTo>
                  <a:lnTo>
                    <a:pt x="89" y="117"/>
                  </a:lnTo>
                  <a:lnTo>
                    <a:pt x="82" y="118"/>
                  </a:lnTo>
                  <a:lnTo>
                    <a:pt x="74" y="121"/>
                  </a:lnTo>
                  <a:lnTo>
                    <a:pt x="67" y="124"/>
                  </a:lnTo>
                  <a:lnTo>
                    <a:pt x="60" y="128"/>
                  </a:lnTo>
                  <a:lnTo>
                    <a:pt x="52" y="133"/>
                  </a:lnTo>
                  <a:lnTo>
                    <a:pt x="45" y="138"/>
                  </a:lnTo>
                  <a:lnTo>
                    <a:pt x="38" y="143"/>
                  </a:lnTo>
                  <a:lnTo>
                    <a:pt x="38" y="309"/>
                  </a:lnTo>
                  <a:lnTo>
                    <a:pt x="0" y="309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12"/>
                  </a:lnTo>
                  <a:lnTo>
                    <a:pt x="46" y="105"/>
                  </a:lnTo>
                  <a:lnTo>
                    <a:pt x="55" y="99"/>
                  </a:lnTo>
                  <a:lnTo>
                    <a:pt x="63" y="94"/>
                  </a:lnTo>
                  <a:lnTo>
                    <a:pt x="71" y="89"/>
                  </a:lnTo>
                  <a:lnTo>
                    <a:pt x="80" y="85"/>
                  </a:lnTo>
                  <a:lnTo>
                    <a:pt x="88" y="83"/>
                  </a:lnTo>
                  <a:lnTo>
                    <a:pt x="96" y="82"/>
                  </a:lnTo>
                  <a:lnTo>
                    <a:pt x="106" y="81"/>
                  </a:lnTo>
                  <a:lnTo>
                    <a:pt x="113" y="81"/>
                  </a:lnTo>
                  <a:lnTo>
                    <a:pt x="121" y="82"/>
                  </a:lnTo>
                  <a:lnTo>
                    <a:pt x="129" y="84"/>
                  </a:lnTo>
                  <a:lnTo>
                    <a:pt x="135" y="86"/>
                  </a:lnTo>
                  <a:lnTo>
                    <a:pt x="141" y="89"/>
                  </a:lnTo>
                  <a:lnTo>
                    <a:pt x="146" y="94"/>
                  </a:lnTo>
                  <a:lnTo>
                    <a:pt x="152" y="98"/>
                  </a:lnTo>
                  <a:lnTo>
                    <a:pt x="157" y="103"/>
                  </a:lnTo>
                  <a:lnTo>
                    <a:pt x="161" y="108"/>
                  </a:lnTo>
                  <a:lnTo>
                    <a:pt x="165" y="114"/>
                  </a:lnTo>
                  <a:lnTo>
                    <a:pt x="168" y="122"/>
                  </a:lnTo>
                  <a:lnTo>
                    <a:pt x="171" y="129"/>
                  </a:lnTo>
                  <a:lnTo>
                    <a:pt x="172" y="137"/>
                  </a:lnTo>
                  <a:lnTo>
                    <a:pt x="175" y="146"/>
                  </a:lnTo>
                  <a:lnTo>
                    <a:pt x="176" y="156"/>
                  </a:lnTo>
                  <a:lnTo>
                    <a:pt x="176" y="165"/>
                  </a:lnTo>
                  <a:lnTo>
                    <a:pt x="176" y="30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6" name="Freeform 45"/>
            <p:cNvSpPr>
              <a:spLocks noEditPoints="1"/>
            </p:cNvSpPr>
            <p:nvPr userDrawn="1"/>
          </p:nvSpPr>
          <p:spPr bwMode="auto">
            <a:xfrm>
              <a:off x="4006" y="3816"/>
              <a:ext cx="22" cy="29"/>
            </a:xfrm>
            <a:custGeom>
              <a:avLst/>
              <a:gdLst/>
              <a:ahLst/>
              <a:cxnLst>
                <a:cxn ang="0">
                  <a:pos x="140" y="111"/>
                </a:cxn>
                <a:cxn ang="0">
                  <a:pos x="125" y="112"/>
                </a:cxn>
                <a:cxn ang="0">
                  <a:pos x="106" y="114"/>
                </a:cxn>
                <a:cxn ang="0">
                  <a:pos x="87" y="116"/>
                </a:cxn>
                <a:cxn ang="0">
                  <a:pos x="73" y="119"/>
                </a:cxn>
                <a:cxn ang="0">
                  <a:pos x="59" y="126"/>
                </a:cxn>
                <a:cxn ang="0">
                  <a:pos x="49" y="134"/>
                </a:cxn>
                <a:cxn ang="0">
                  <a:pos x="41" y="145"/>
                </a:cxn>
                <a:cxn ang="0">
                  <a:pos x="38" y="160"/>
                </a:cxn>
                <a:cxn ang="0">
                  <a:pos x="42" y="177"/>
                </a:cxn>
                <a:cxn ang="0">
                  <a:pos x="49" y="189"/>
                </a:cxn>
                <a:cxn ang="0">
                  <a:pos x="62" y="196"/>
                </a:cxn>
                <a:cxn ang="0">
                  <a:pos x="81" y="198"/>
                </a:cxn>
                <a:cxn ang="0">
                  <a:pos x="98" y="197"/>
                </a:cxn>
                <a:cxn ang="0">
                  <a:pos x="113" y="191"/>
                </a:cxn>
                <a:cxn ang="0">
                  <a:pos x="140" y="172"/>
                </a:cxn>
                <a:cxn ang="0">
                  <a:pos x="134" y="207"/>
                </a:cxn>
                <a:cxn ang="0">
                  <a:pos x="120" y="218"/>
                </a:cxn>
                <a:cxn ang="0">
                  <a:pos x="103" y="227"/>
                </a:cxn>
                <a:cxn ang="0">
                  <a:pos x="82" y="232"/>
                </a:cxn>
                <a:cxn ang="0">
                  <a:pos x="60" y="232"/>
                </a:cxn>
                <a:cxn ang="0">
                  <a:pos x="48" y="230"/>
                </a:cxn>
                <a:cxn ang="0">
                  <a:pos x="35" y="225"/>
                </a:cxn>
                <a:cxn ang="0">
                  <a:pos x="25" y="218"/>
                </a:cxn>
                <a:cxn ang="0">
                  <a:pos x="16" y="208"/>
                </a:cxn>
                <a:cxn ang="0">
                  <a:pos x="8" y="197"/>
                </a:cxn>
                <a:cxn ang="0">
                  <a:pos x="3" y="184"/>
                </a:cxn>
                <a:cxn ang="0">
                  <a:pos x="0" y="170"/>
                </a:cxn>
                <a:cxn ang="0">
                  <a:pos x="1" y="151"/>
                </a:cxn>
                <a:cxn ang="0">
                  <a:pos x="5" y="132"/>
                </a:cxn>
                <a:cxn ang="0">
                  <a:pos x="16" y="116"/>
                </a:cxn>
                <a:cxn ang="0">
                  <a:pos x="31" y="103"/>
                </a:cxn>
                <a:cxn ang="0">
                  <a:pos x="50" y="93"/>
                </a:cxn>
                <a:cxn ang="0">
                  <a:pos x="73" y="88"/>
                </a:cxn>
                <a:cxn ang="0">
                  <a:pos x="98" y="84"/>
                </a:cxn>
                <a:cxn ang="0">
                  <a:pos x="125" y="82"/>
                </a:cxn>
                <a:cxn ang="0">
                  <a:pos x="140" y="74"/>
                </a:cxn>
                <a:cxn ang="0">
                  <a:pos x="139" y="62"/>
                </a:cxn>
                <a:cxn ang="0">
                  <a:pos x="135" y="53"/>
                </a:cxn>
                <a:cxn ang="0">
                  <a:pos x="131" y="46"/>
                </a:cxn>
                <a:cxn ang="0">
                  <a:pos x="125" y="41"/>
                </a:cxn>
                <a:cxn ang="0">
                  <a:pos x="107" y="34"/>
                </a:cxn>
                <a:cxn ang="0">
                  <a:pos x="85" y="33"/>
                </a:cxn>
                <a:cxn ang="0">
                  <a:pos x="55" y="36"/>
                </a:cxn>
                <a:cxn ang="0">
                  <a:pos x="37" y="42"/>
                </a:cxn>
                <a:cxn ang="0">
                  <a:pos x="21" y="48"/>
                </a:cxn>
                <a:cxn ang="0">
                  <a:pos x="18" y="11"/>
                </a:cxn>
                <a:cxn ang="0">
                  <a:pos x="48" y="3"/>
                </a:cxn>
                <a:cxn ang="0">
                  <a:pos x="67" y="1"/>
                </a:cxn>
                <a:cxn ang="0">
                  <a:pos x="86" y="0"/>
                </a:cxn>
                <a:cxn ang="0">
                  <a:pos x="107" y="1"/>
                </a:cxn>
                <a:cxn ang="0">
                  <a:pos x="125" y="3"/>
                </a:cxn>
                <a:cxn ang="0">
                  <a:pos x="140" y="8"/>
                </a:cxn>
                <a:cxn ang="0">
                  <a:pos x="153" y="17"/>
                </a:cxn>
                <a:cxn ang="0">
                  <a:pos x="164" y="27"/>
                </a:cxn>
                <a:cxn ang="0">
                  <a:pos x="171" y="40"/>
                </a:cxn>
                <a:cxn ang="0">
                  <a:pos x="176" y="56"/>
                </a:cxn>
                <a:cxn ang="0">
                  <a:pos x="177" y="75"/>
                </a:cxn>
                <a:cxn ang="0">
                  <a:pos x="140" y="227"/>
                </a:cxn>
              </a:cxnLst>
              <a:rect l="0" t="0" r="r" b="b"/>
              <a:pathLst>
                <a:path w="177" h="233">
                  <a:moveTo>
                    <a:pt x="140" y="172"/>
                  </a:moveTo>
                  <a:lnTo>
                    <a:pt x="140" y="111"/>
                  </a:lnTo>
                  <a:lnTo>
                    <a:pt x="132" y="111"/>
                  </a:lnTo>
                  <a:lnTo>
                    <a:pt x="125" y="112"/>
                  </a:lnTo>
                  <a:lnTo>
                    <a:pt x="116" y="113"/>
                  </a:lnTo>
                  <a:lnTo>
                    <a:pt x="106" y="114"/>
                  </a:lnTo>
                  <a:lnTo>
                    <a:pt x="96" y="115"/>
                  </a:lnTo>
                  <a:lnTo>
                    <a:pt x="87" y="116"/>
                  </a:lnTo>
                  <a:lnTo>
                    <a:pt x="80" y="118"/>
                  </a:lnTo>
                  <a:lnTo>
                    <a:pt x="73" y="119"/>
                  </a:lnTo>
                  <a:lnTo>
                    <a:pt x="66" y="122"/>
                  </a:lnTo>
                  <a:lnTo>
                    <a:pt x="59" y="126"/>
                  </a:lnTo>
                  <a:lnTo>
                    <a:pt x="53" y="130"/>
                  </a:lnTo>
                  <a:lnTo>
                    <a:pt x="49" y="134"/>
                  </a:lnTo>
                  <a:lnTo>
                    <a:pt x="44" y="139"/>
                  </a:lnTo>
                  <a:lnTo>
                    <a:pt x="41" y="145"/>
                  </a:lnTo>
                  <a:lnTo>
                    <a:pt x="40" y="152"/>
                  </a:lnTo>
                  <a:lnTo>
                    <a:pt x="38" y="160"/>
                  </a:lnTo>
                  <a:lnTo>
                    <a:pt x="40" y="169"/>
                  </a:lnTo>
                  <a:lnTo>
                    <a:pt x="42" y="177"/>
                  </a:lnTo>
                  <a:lnTo>
                    <a:pt x="45" y="184"/>
                  </a:lnTo>
                  <a:lnTo>
                    <a:pt x="49" y="189"/>
                  </a:lnTo>
                  <a:lnTo>
                    <a:pt x="55" y="193"/>
                  </a:lnTo>
                  <a:lnTo>
                    <a:pt x="62" y="196"/>
                  </a:lnTo>
                  <a:lnTo>
                    <a:pt x="71" y="198"/>
                  </a:lnTo>
                  <a:lnTo>
                    <a:pt x="81" y="198"/>
                  </a:lnTo>
                  <a:lnTo>
                    <a:pt x="90" y="198"/>
                  </a:lnTo>
                  <a:lnTo>
                    <a:pt x="98" y="197"/>
                  </a:lnTo>
                  <a:lnTo>
                    <a:pt x="105" y="194"/>
                  </a:lnTo>
                  <a:lnTo>
                    <a:pt x="113" y="191"/>
                  </a:lnTo>
                  <a:lnTo>
                    <a:pt x="127" y="182"/>
                  </a:lnTo>
                  <a:lnTo>
                    <a:pt x="140" y="172"/>
                  </a:lnTo>
                  <a:close/>
                  <a:moveTo>
                    <a:pt x="140" y="203"/>
                  </a:moveTo>
                  <a:lnTo>
                    <a:pt x="134" y="207"/>
                  </a:lnTo>
                  <a:lnTo>
                    <a:pt x="128" y="213"/>
                  </a:lnTo>
                  <a:lnTo>
                    <a:pt x="120" y="218"/>
                  </a:lnTo>
                  <a:lnTo>
                    <a:pt x="113" y="222"/>
                  </a:lnTo>
                  <a:lnTo>
                    <a:pt x="103" y="227"/>
                  </a:lnTo>
                  <a:lnTo>
                    <a:pt x="94" y="230"/>
                  </a:lnTo>
                  <a:lnTo>
                    <a:pt x="82" y="232"/>
                  </a:lnTo>
                  <a:lnTo>
                    <a:pt x="68" y="233"/>
                  </a:lnTo>
                  <a:lnTo>
                    <a:pt x="60" y="232"/>
                  </a:lnTo>
                  <a:lnTo>
                    <a:pt x="54" y="231"/>
                  </a:lnTo>
                  <a:lnTo>
                    <a:pt x="48" y="230"/>
                  </a:lnTo>
                  <a:lnTo>
                    <a:pt x="42" y="228"/>
                  </a:lnTo>
                  <a:lnTo>
                    <a:pt x="35" y="225"/>
                  </a:lnTo>
                  <a:lnTo>
                    <a:pt x="30" y="222"/>
                  </a:lnTo>
                  <a:lnTo>
                    <a:pt x="25" y="218"/>
                  </a:lnTo>
                  <a:lnTo>
                    <a:pt x="20" y="214"/>
                  </a:lnTo>
                  <a:lnTo>
                    <a:pt x="16" y="208"/>
                  </a:lnTo>
                  <a:lnTo>
                    <a:pt x="11" y="203"/>
                  </a:lnTo>
                  <a:lnTo>
                    <a:pt x="8" y="197"/>
                  </a:lnTo>
                  <a:lnTo>
                    <a:pt x="5" y="191"/>
                  </a:lnTo>
                  <a:lnTo>
                    <a:pt x="3" y="184"/>
                  </a:lnTo>
                  <a:lnTo>
                    <a:pt x="1" y="177"/>
                  </a:lnTo>
                  <a:lnTo>
                    <a:pt x="0" y="170"/>
                  </a:lnTo>
                  <a:lnTo>
                    <a:pt x="0" y="163"/>
                  </a:lnTo>
                  <a:lnTo>
                    <a:pt x="1" y="151"/>
                  </a:lnTo>
                  <a:lnTo>
                    <a:pt x="2" y="141"/>
                  </a:lnTo>
                  <a:lnTo>
                    <a:pt x="5" y="132"/>
                  </a:lnTo>
                  <a:lnTo>
                    <a:pt x="9" y="123"/>
                  </a:lnTo>
                  <a:lnTo>
                    <a:pt x="16" y="116"/>
                  </a:lnTo>
                  <a:lnTo>
                    <a:pt x="22" y="109"/>
                  </a:lnTo>
                  <a:lnTo>
                    <a:pt x="31" y="103"/>
                  </a:lnTo>
                  <a:lnTo>
                    <a:pt x="41" y="98"/>
                  </a:lnTo>
                  <a:lnTo>
                    <a:pt x="50" y="93"/>
                  </a:lnTo>
                  <a:lnTo>
                    <a:pt x="61" y="90"/>
                  </a:lnTo>
                  <a:lnTo>
                    <a:pt x="73" y="88"/>
                  </a:lnTo>
                  <a:lnTo>
                    <a:pt x="84" y="86"/>
                  </a:lnTo>
                  <a:lnTo>
                    <a:pt x="98" y="84"/>
                  </a:lnTo>
                  <a:lnTo>
                    <a:pt x="111" y="83"/>
                  </a:lnTo>
                  <a:lnTo>
                    <a:pt x="125" y="82"/>
                  </a:lnTo>
                  <a:lnTo>
                    <a:pt x="140" y="81"/>
                  </a:lnTo>
                  <a:lnTo>
                    <a:pt x="140" y="74"/>
                  </a:lnTo>
                  <a:lnTo>
                    <a:pt x="140" y="68"/>
                  </a:lnTo>
                  <a:lnTo>
                    <a:pt x="139" y="62"/>
                  </a:lnTo>
                  <a:lnTo>
                    <a:pt x="138" y="57"/>
                  </a:lnTo>
                  <a:lnTo>
                    <a:pt x="135" y="53"/>
                  </a:lnTo>
                  <a:lnTo>
                    <a:pt x="133" y="49"/>
                  </a:lnTo>
                  <a:lnTo>
                    <a:pt x="131" y="46"/>
                  </a:lnTo>
                  <a:lnTo>
                    <a:pt x="128" y="43"/>
                  </a:lnTo>
                  <a:lnTo>
                    <a:pt x="125" y="41"/>
                  </a:lnTo>
                  <a:lnTo>
                    <a:pt x="117" y="36"/>
                  </a:lnTo>
                  <a:lnTo>
                    <a:pt x="107" y="34"/>
                  </a:lnTo>
                  <a:lnTo>
                    <a:pt x="97" y="33"/>
                  </a:lnTo>
                  <a:lnTo>
                    <a:pt x="85" y="33"/>
                  </a:lnTo>
                  <a:lnTo>
                    <a:pt x="72" y="34"/>
                  </a:lnTo>
                  <a:lnTo>
                    <a:pt x="55" y="36"/>
                  </a:lnTo>
                  <a:lnTo>
                    <a:pt x="47" y="39"/>
                  </a:lnTo>
                  <a:lnTo>
                    <a:pt x="37" y="42"/>
                  </a:lnTo>
                  <a:lnTo>
                    <a:pt x="29" y="45"/>
                  </a:lnTo>
                  <a:lnTo>
                    <a:pt x="21" y="48"/>
                  </a:lnTo>
                  <a:lnTo>
                    <a:pt x="18" y="48"/>
                  </a:lnTo>
                  <a:lnTo>
                    <a:pt x="18" y="11"/>
                  </a:lnTo>
                  <a:lnTo>
                    <a:pt x="31" y="7"/>
                  </a:lnTo>
                  <a:lnTo>
                    <a:pt x="48" y="3"/>
                  </a:lnTo>
                  <a:lnTo>
                    <a:pt x="57" y="2"/>
                  </a:lnTo>
                  <a:lnTo>
                    <a:pt x="67" y="1"/>
                  </a:lnTo>
                  <a:lnTo>
                    <a:pt x="76" y="0"/>
                  </a:lnTo>
                  <a:lnTo>
                    <a:pt x="86" y="0"/>
                  </a:lnTo>
                  <a:lnTo>
                    <a:pt x="97" y="0"/>
                  </a:lnTo>
                  <a:lnTo>
                    <a:pt x="107" y="1"/>
                  </a:lnTo>
                  <a:lnTo>
                    <a:pt x="117" y="2"/>
                  </a:lnTo>
                  <a:lnTo>
                    <a:pt x="125" y="3"/>
                  </a:lnTo>
                  <a:lnTo>
                    <a:pt x="132" y="5"/>
                  </a:lnTo>
                  <a:lnTo>
                    <a:pt x="140" y="8"/>
                  </a:lnTo>
                  <a:lnTo>
                    <a:pt x="147" y="13"/>
                  </a:lnTo>
                  <a:lnTo>
                    <a:pt x="153" y="17"/>
                  </a:lnTo>
                  <a:lnTo>
                    <a:pt x="158" y="21"/>
                  </a:lnTo>
                  <a:lnTo>
                    <a:pt x="164" y="27"/>
                  </a:lnTo>
                  <a:lnTo>
                    <a:pt x="168" y="33"/>
                  </a:lnTo>
                  <a:lnTo>
                    <a:pt x="171" y="40"/>
                  </a:lnTo>
                  <a:lnTo>
                    <a:pt x="174" y="48"/>
                  </a:lnTo>
                  <a:lnTo>
                    <a:pt x="176" y="56"/>
                  </a:lnTo>
                  <a:lnTo>
                    <a:pt x="177" y="65"/>
                  </a:lnTo>
                  <a:lnTo>
                    <a:pt x="177" y="75"/>
                  </a:lnTo>
                  <a:lnTo>
                    <a:pt x="177" y="227"/>
                  </a:lnTo>
                  <a:lnTo>
                    <a:pt x="140" y="227"/>
                  </a:lnTo>
                  <a:lnTo>
                    <a:pt x="140" y="203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7" name="Freeform 46"/>
            <p:cNvSpPr>
              <a:spLocks noEditPoints="1"/>
            </p:cNvSpPr>
            <p:nvPr userDrawn="1"/>
          </p:nvSpPr>
          <p:spPr bwMode="auto">
            <a:xfrm>
              <a:off x="4037" y="3807"/>
              <a:ext cx="5" cy="37"/>
            </a:xfrm>
            <a:custGeom>
              <a:avLst/>
              <a:gdLst/>
              <a:ahLst/>
              <a:cxnLst>
                <a:cxn ang="0">
                  <a:pos x="41" y="297"/>
                </a:cxn>
                <a:cxn ang="0">
                  <a:pos x="3" y="297"/>
                </a:cxn>
                <a:cxn ang="0">
                  <a:pos x="3" y="75"/>
                </a:cxn>
                <a:cxn ang="0">
                  <a:pos x="41" y="75"/>
                </a:cxn>
                <a:cxn ang="0">
                  <a:pos x="41" y="297"/>
                </a:cxn>
                <a:cxn ang="0">
                  <a:pos x="43" y="38"/>
                </a:cxn>
                <a:cxn ang="0">
                  <a:pos x="0" y="38"/>
                </a:cxn>
                <a:cxn ang="0">
                  <a:pos x="0" y="0"/>
                </a:cxn>
                <a:cxn ang="0">
                  <a:pos x="43" y="0"/>
                </a:cxn>
                <a:cxn ang="0">
                  <a:pos x="43" y="38"/>
                </a:cxn>
              </a:cxnLst>
              <a:rect l="0" t="0" r="r" b="b"/>
              <a:pathLst>
                <a:path w="43" h="297">
                  <a:moveTo>
                    <a:pt x="41" y="297"/>
                  </a:moveTo>
                  <a:lnTo>
                    <a:pt x="3" y="297"/>
                  </a:lnTo>
                  <a:lnTo>
                    <a:pt x="3" y="75"/>
                  </a:lnTo>
                  <a:lnTo>
                    <a:pt x="41" y="75"/>
                  </a:lnTo>
                  <a:lnTo>
                    <a:pt x="41" y="297"/>
                  </a:lnTo>
                  <a:close/>
                  <a:moveTo>
                    <a:pt x="43" y="38"/>
                  </a:moveTo>
                  <a:lnTo>
                    <a:pt x="0" y="38"/>
                  </a:lnTo>
                  <a:lnTo>
                    <a:pt x="0" y="0"/>
                  </a:lnTo>
                  <a:lnTo>
                    <a:pt x="43" y="0"/>
                  </a:lnTo>
                  <a:lnTo>
                    <a:pt x="43" y="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8" name="Freeform 47"/>
            <p:cNvSpPr>
              <a:spLocks/>
            </p:cNvSpPr>
            <p:nvPr userDrawn="1"/>
          </p:nvSpPr>
          <p:spPr bwMode="auto">
            <a:xfrm>
              <a:off x="4064" y="3807"/>
              <a:ext cx="14" cy="37"/>
            </a:xfrm>
            <a:custGeom>
              <a:avLst/>
              <a:gdLst/>
              <a:ahLst/>
              <a:cxnLst>
                <a:cxn ang="0">
                  <a:pos x="115" y="295"/>
                </a:cxn>
                <a:cxn ang="0">
                  <a:pos x="0" y="295"/>
                </a:cxn>
                <a:cxn ang="0">
                  <a:pos x="0" y="265"/>
                </a:cxn>
                <a:cxn ang="0">
                  <a:pos x="37" y="265"/>
                </a:cxn>
                <a:cxn ang="0">
                  <a:pos x="37" y="30"/>
                </a:cxn>
                <a:cxn ang="0">
                  <a:pos x="0" y="30"/>
                </a:cxn>
                <a:cxn ang="0">
                  <a:pos x="0" y="0"/>
                </a:cxn>
                <a:cxn ang="0">
                  <a:pos x="115" y="0"/>
                </a:cxn>
                <a:cxn ang="0">
                  <a:pos x="115" y="30"/>
                </a:cxn>
                <a:cxn ang="0">
                  <a:pos x="77" y="30"/>
                </a:cxn>
                <a:cxn ang="0">
                  <a:pos x="77" y="265"/>
                </a:cxn>
                <a:cxn ang="0">
                  <a:pos x="115" y="265"/>
                </a:cxn>
                <a:cxn ang="0">
                  <a:pos x="115" y="295"/>
                </a:cxn>
              </a:cxnLst>
              <a:rect l="0" t="0" r="r" b="b"/>
              <a:pathLst>
                <a:path w="115" h="295">
                  <a:moveTo>
                    <a:pt x="115" y="295"/>
                  </a:moveTo>
                  <a:lnTo>
                    <a:pt x="0" y="295"/>
                  </a:lnTo>
                  <a:lnTo>
                    <a:pt x="0" y="265"/>
                  </a:lnTo>
                  <a:lnTo>
                    <a:pt x="37" y="265"/>
                  </a:lnTo>
                  <a:lnTo>
                    <a:pt x="37" y="30"/>
                  </a:lnTo>
                  <a:lnTo>
                    <a:pt x="0" y="30"/>
                  </a:lnTo>
                  <a:lnTo>
                    <a:pt x="0" y="0"/>
                  </a:lnTo>
                  <a:lnTo>
                    <a:pt x="115" y="0"/>
                  </a:lnTo>
                  <a:lnTo>
                    <a:pt x="115" y="30"/>
                  </a:lnTo>
                  <a:lnTo>
                    <a:pt x="77" y="30"/>
                  </a:lnTo>
                  <a:lnTo>
                    <a:pt x="77" y="265"/>
                  </a:lnTo>
                  <a:lnTo>
                    <a:pt x="115" y="265"/>
                  </a:lnTo>
                  <a:lnTo>
                    <a:pt x="115" y="29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9" name="Freeform 48"/>
            <p:cNvSpPr>
              <a:spLocks/>
            </p:cNvSpPr>
            <p:nvPr userDrawn="1"/>
          </p:nvSpPr>
          <p:spPr bwMode="auto">
            <a:xfrm>
              <a:off x="4086" y="3816"/>
              <a:ext cx="22" cy="28"/>
            </a:xfrm>
            <a:custGeom>
              <a:avLst/>
              <a:gdLst/>
              <a:ahLst/>
              <a:cxnLst>
                <a:cxn ang="0">
                  <a:pos x="175" y="228"/>
                </a:cxn>
                <a:cxn ang="0">
                  <a:pos x="138" y="228"/>
                </a:cxn>
                <a:cxn ang="0">
                  <a:pos x="138" y="102"/>
                </a:cxn>
                <a:cxn ang="0">
                  <a:pos x="138" y="87"/>
                </a:cxn>
                <a:cxn ang="0">
                  <a:pos x="137" y="74"/>
                </a:cxn>
                <a:cxn ang="0">
                  <a:pos x="135" y="61"/>
                </a:cxn>
                <a:cxn ang="0">
                  <a:pos x="131" y="52"/>
                </a:cxn>
                <a:cxn ang="0">
                  <a:pos x="129" y="48"/>
                </a:cxn>
                <a:cxn ang="0">
                  <a:pos x="125" y="45"/>
                </a:cxn>
                <a:cxn ang="0">
                  <a:pos x="122" y="42"/>
                </a:cxn>
                <a:cxn ang="0">
                  <a:pos x="118" y="40"/>
                </a:cxn>
                <a:cxn ang="0">
                  <a:pos x="114" y="38"/>
                </a:cxn>
                <a:cxn ang="0">
                  <a:pos x="109" y="36"/>
                </a:cxn>
                <a:cxn ang="0">
                  <a:pos x="102" y="36"/>
                </a:cxn>
                <a:cxn ang="0">
                  <a:pos x="96" y="35"/>
                </a:cxn>
                <a:cxn ang="0">
                  <a:pos x="89" y="36"/>
                </a:cxn>
                <a:cxn ang="0">
                  <a:pos x="82" y="37"/>
                </a:cxn>
                <a:cxn ang="0">
                  <a:pos x="74" y="40"/>
                </a:cxn>
                <a:cxn ang="0">
                  <a:pos x="67" y="43"/>
                </a:cxn>
                <a:cxn ang="0">
                  <a:pos x="60" y="47"/>
                </a:cxn>
                <a:cxn ang="0">
                  <a:pos x="52" y="52"/>
                </a:cxn>
                <a:cxn ang="0">
                  <a:pos x="45" y="57"/>
                </a:cxn>
                <a:cxn ang="0">
                  <a:pos x="38" y="62"/>
                </a:cxn>
                <a:cxn ang="0">
                  <a:pos x="38" y="228"/>
                </a:cxn>
                <a:cxn ang="0">
                  <a:pos x="0" y="228"/>
                </a:cxn>
                <a:cxn ang="0">
                  <a:pos x="0" y="6"/>
                </a:cxn>
                <a:cxn ang="0">
                  <a:pos x="38" y="6"/>
                </a:cxn>
                <a:cxn ang="0">
                  <a:pos x="38" y="31"/>
                </a:cxn>
                <a:cxn ang="0">
                  <a:pos x="46" y="24"/>
                </a:cxn>
                <a:cxn ang="0">
                  <a:pos x="54" y="18"/>
                </a:cxn>
                <a:cxn ang="0">
                  <a:pos x="63" y="13"/>
                </a:cxn>
                <a:cxn ang="0">
                  <a:pos x="71" y="8"/>
                </a:cxn>
                <a:cxn ang="0">
                  <a:pos x="80" y="4"/>
                </a:cxn>
                <a:cxn ang="0">
                  <a:pos x="88" y="2"/>
                </a:cxn>
                <a:cxn ang="0">
                  <a:pos x="96" y="1"/>
                </a:cxn>
                <a:cxn ang="0">
                  <a:pos x="106" y="0"/>
                </a:cxn>
                <a:cxn ang="0">
                  <a:pos x="114" y="0"/>
                </a:cxn>
                <a:cxn ang="0">
                  <a:pos x="121" y="1"/>
                </a:cxn>
                <a:cxn ang="0">
                  <a:pos x="129" y="3"/>
                </a:cxn>
                <a:cxn ang="0">
                  <a:pos x="135" y="5"/>
                </a:cxn>
                <a:cxn ang="0">
                  <a:pos x="141" y="8"/>
                </a:cxn>
                <a:cxn ang="0">
                  <a:pos x="147" y="13"/>
                </a:cxn>
                <a:cxn ang="0">
                  <a:pos x="153" y="17"/>
                </a:cxn>
                <a:cxn ang="0">
                  <a:pos x="157" y="22"/>
                </a:cxn>
                <a:cxn ang="0">
                  <a:pos x="162" y="27"/>
                </a:cxn>
                <a:cxn ang="0">
                  <a:pos x="165" y="33"/>
                </a:cxn>
                <a:cxn ang="0">
                  <a:pos x="168" y="41"/>
                </a:cxn>
                <a:cxn ang="0">
                  <a:pos x="171" y="48"/>
                </a:cxn>
                <a:cxn ang="0">
                  <a:pos x="173" y="56"/>
                </a:cxn>
                <a:cxn ang="0">
                  <a:pos x="174" y="65"/>
                </a:cxn>
                <a:cxn ang="0">
                  <a:pos x="175" y="75"/>
                </a:cxn>
                <a:cxn ang="0">
                  <a:pos x="175" y="84"/>
                </a:cxn>
                <a:cxn ang="0">
                  <a:pos x="175" y="228"/>
                </a:cxn>
              </a:cxnLst>
              <a:rect l="0" t="0" r="r" b="b"/>
              <a:pathLst>
                <a:path w="175" h="228">
                  <a:moveTo>
                    <a:pt x="175" y="228"/>
                  </a:moveTo>
                  <a:lnTo>
                    <a:pt x="138" y="228"/>
                  </a:lnTo>
                  <a:lnTo>
                    <a:pt x="138" y="102"/>
                  </a:lnTo>
                  <a:lnTo>
                    <a:pt x="138" y="87"/>
                  </a:lnTo>
                  <a:lnTo>
                    <a:pt x="137" y="74"/>
                  </a:lnTo>
                  <a:lnTo>
                    <a:pt x="135" y="61"/>
                  </a:lnTo>
                  <a:lnTo>
                    <a:pt x="131" y="52"/>
                  </a:lnTo>
                  <a:lnTo>
                    <a:pt x="129" y="48"/>
                  </a:lnTo>
                  <a:lnTo>
                    <a:pt x="125" y="45"/>
                  </a:lnTo>
                  <a:lnTo>
                    <a:pt x="122" y="42"/>
                  </a:lnTo>
                  <a:lnTo>
                    <a:pt x="118" y="40"/>
                  </a:lnTo>
                  <a:lnTo>
                    <a:pt x="114" y="38"/>
                  </a:lnTo>
                  <a:lnTo>
                    <a:pt x="109" y="36"/>
                  </a:lnTo>
                  <a:lnTo>
                    <a:pt x="102" y="36"/>
                  </a:lnTo>
                  <a:lnTo>
                    <a:pt x="96" y="35"/>
                  </a:lnTo>
                  <a:lnTo>
                    <a:pt x="89" y="36"/>
                  </a:lnTo>
                  <a:lnTo>
                    <a:pt x="82" y="37"/>
                  </a:lnTo>
                  <a:lnTo>
                    <a:pt x="74" y="40"/>
                  </a:lnTo>
                  <a:lnTo>
                    <a:pt x="67" y="43"/>
                  </a:lnTo>
                  <a:lnTo>
                    <a:pt x="60" y="47"/>
                  </a:lnTo>
                  <a:lnTo>
                    <a:pt x="52" y="52"/>
                  </a:lnTo>
                  <a:lnTo>
                    <a:pt x="45" y="57"/>
                  </a:lnTo>
                  <a:lnTo>
                    <a:pt x="38" y="62"/>
                  </a:lnTo>
                  <a:lnTo>
                    <a:pt x="38" y="228"/>
                  </a:lnTo>
                  <a:lnTo>
                    <a:pt x="0" y="228"/>
                  </a:lnTo>
                  <a:lnTo>
                    <a:pt x="0" y="6"/>
                  </a:lnTo>
                  <a:lnTo>
                    <a:pt x="38" y="6"/>
                  </a:lnTo>
                  <a:lnTo>
                    <a:pt x="38" y="31"/>
                  </a:lnTo>
                  <a:lnTo>
                    <a:pt x="46" y="24"/>
                  </a:lnTo>
                  <a:lnTo>
                    <a:pt x="54" y="18"/>
                  </a:lnTo>
                  <a:lnTo>
                    <a:pt x="63" y="13"/>
                  </a:lnTo>
                  <a:lnTo>
                    <a:pt x="71" y="8"/>
                  </a:lnTo>
                  <a:lnTo>
                    <a:pt x="80" y="4"/>
                  </a:lnTo>
                  <a:lnTo>
                    <a:pt x="88" y="2"/>
                  </a:lnTo>
                  <a:lnTo>
                    <a:pt x="96" y="1"/>
                  </a:lnTo>
                  <a:lnTo>
                    <a:pt x="106" y="0"/>
                  </a:lnTo>
                  <a:lnTo>
                    <a:pt x="114" y="0"/>
                  </a:lnTo>
                  <a:lnTo>
                    <a:pt x="121" y="1"/>
                  </a:lnTo>
                  <a:lnTo>
                    <a:pt x="129" y="3"/>
                  </a:lnTo>
                  <a:lnTo>
                    <a:pt x="135" y="5"/>
                  </a:lnTo>
                  <a:lnTo>
                    <a:pt x="141" y="8"/>
                  </a:lnTo>
                  <a:lnTo>
                    <a:pt x="147" y="13"/>
                  </a:lnTo>
                  <a:lnTo>
                    <a:pt x="153" y="17"/>
                  </a:lnTo>
                  <a:lnTo>
                    <a:pt x="157" y="22"/>
                  </a:lnTo>
                  <a:lnTo>
                    <a:pt x="162" y="27"/>
                  </a:lnTo>
                  <a:lnTo>
                    <a:pt x="165" y="33"/>
                  </a:lnTo>
                  <a:lnTo>
                    <a:pt x="168" y="41"/>
                  </a:lnTo>
                  <a:lnTo>
                    <a:pt x="171" y="48"/>
                  </a:lnTo>
                  <a:lnTo>
                    <a:pt x="173" y="56"/>
                  </a:lnTo>
                  <a:lnTo>
                    <a:pt x="174" y="65"/>
                  </a:lnTo>
                  <a:lnTo>
                    <a:pt x="175" y="75"/>
                  </a:lnTo>
                  <a:lnTo>
                    <a:pt x="175" y="84"/>
                  </a:lnTo>
                  <a:lnTo>
                    <a:pt x="175" y="22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0" name="Freeform 49"/>
            <p:cNvSpPr>
              <a:spLocks/>
            </p:cNvSpPr>
            <p:nvPr userDrawn="1"/>
          </p:nvSpPr>
          <p:spPr bwMode="auto">
            <a:xfrm>
              <a:off x="4115" y="3816"/>
              <a:ext cx="21" cy="29"/>
            </a:xfrm>
            <a:custGeom>
              <a:avLst/>
              <a:gdLst/>
              <a:ahLst/>
              <a:cxnLst>
                <a:cxn ang="0">
                  <a:pos x="62" y="232"/>
                </a:cxn>
                <a:cxn ang="0">
                  <a:pos x="42" y="229"/>
                </a:cxn>
                <a:cxn ang="0">
                  <a:pos x="23" y="223"/>
                </a:cxn>
                <a:cxn ang="0">
                  <a:pos x="6" y="217"/>
                </a:cxn>
                <a:cxn ang="0">
                  <a:pos x="0" y="171"/>
                </a:cxn>
                <a:cxn ang="0">
                  <a:pos x="7" y="175"/>
                </a:cxn>
                <a:cxn ang="0">
                  <a:pos x="21" y="185"/>
                </a:cxn>
                <a:cxn ang="0">
                  <a:pos x="41" y="194"/>
                </a:cxn>
                <a:cxn ang="0">
                  <a:pos x="63" y="200"/>
                </a:cxn>
                <a:cxn ang="0">
                  <a:pos x="84" y="200"/>
                </a:cxn>
                <a:cxn ang="0">
                  <a:pos x="103" y="196"/>
                </a:cxn>
                <a:cxn ang="0">
                  <a:pos x="116" y="189"/>
                </a:cxn>
                <a:cxn ang="0">
                  <a:pos x="122" y="177"/>
                </a:cxn>
                <a:cxn ang="0">
                  <a:pos x="122" y="162"/>
                </a:cxn>
                <a:cxn ang="0">
                  <a:pos x="119" y="151"/>
                </a:cxn>
                <a:cxn ang="0">
                  <a:pos x="111" y="145"/>
                </a:cxn>
                <a:cxn ang="0">
                  <a:pos x="98" y="139"/>
                </a:cxn>
                <a:cxn ang="0">
                  <a:pos x="81" y="135"/>
                </a:cxn>
                <a:cxn ang="0">
                  <a:pos x="59" y="130"/>
                </a:cxn>
                <a:cxn ang="0">
                  <a:pos x="37" y="123"/>
                </a:cxn>
                <a:cxn ang="0">
                  <a:pos x="19" y="112"/>
                </a:cxn>
                <a:cxn ang="0">
                  <a:pos x="7" y="97"/>
                </a:cxn>
                <a:cxn ang="0">
                  <a:pos x="2" y="78"/>
                </a:cxn>
                <a:cxn ang="0">
                  <a:pos x="1" y="60"/>
                </a:cxn>
                <a:cxn ang="0">
                  <a:pos x="4" y="47"/>
                </a:cxn>
                <a:cxn ang="0">
                  <a:pos x="9" y="34"/>
                </a:cxn>
                <a:cxn ang="0">
                  <a:pos x="19" y="24"/>
                </a:cxn>
                <a:cxn ang="0">
                  <a:pos x="29" y="15"/>
                </a:cxn>
                <a:cxn ang="0">
                  <a:pos x="43" y="7"/>
                </a:cxn>
                <a:cxn ang="0">
                  <a:pos x="58" y="2"/>
                </a:cxn>
                <a:cxn ang="0">
                  <a:pos x="75" y="0"/>
                </a:cxn>
                <a:cxn ang="0">
                  <a:pos x="94" y="0"/>
                </a:cxn>
                <a:cxn ang="0">
                  <a:pos x="111" y="2"/>
                </a:cxn>
                <a:cxn ang="0">
                  <a:pos x="130" y="7"/>
                </a:cxn>
                <a:cxn ang="0">
                  <a:pos x="146" y="13"/>
                </a:cxn>
                <a:cxn ang="0">
                  <a:pos x="153" y="56"/>
                </a:cxn>
                <a:cxn ang="0">
                  <a:pos x="144" y="51"/>
                </a:cxn>
                <a:cxn ang="0">
                  <a:pos x="127" y="42"/>
                </a:cxn>
                <a:cxn ang="0">
                  <a:pos x="110" y="35"/>
                </a:cxn>
                <a:cxn ang="0">
                  <a:pos x="92" y="32"/>
                </a:cxn>
                <a:cxn ang="0">
                  <a:pos x="74" y="32"/>
                </a:cxn>
                <a:cxn ang="0">
                  <a:pos x="58" y="35"/>
                </a:cxn>
                <a:cxn ang="0">
                  <a:pos x="47" y="44"/>
                </a:cxn>
                <a:cxn ang="0">
                  <a:pos x="39" y="55"/>
                </a:cxn>
                <a:cxn ang="0">
                  <a:pos x="39" y="70"/>
                </a:cxn>
                <a:cxn ang="0">
                  <a:pos x="44" y="80"/>
                </a:cxn>
                <a:cxn ang="0">
                  <a:pos x="51" y="86"/>
                </a:cxn>
                <a:cxn ang="0">
                  <a:pos x="63" y="92"/>
                </a:cxn>
                <a:cxn ang="0">
                  <a:pos x="80" y="97"/>
                </a:cxn>
                <a:cxn ang="0">
                  <a:pos x="100" y="101"/>
                </a:cxn>
                <a:cxn ang="0">
                  <a:pos x="123" y="107"/>
                </a:cxn>
                <a:cxn ang="0">
                  <a:pos x="142" y="117"/>
                </a:cxn>
                <a:cxn ang="0">
                  <a:pos x="154" y="132"/>
                </a:cxn>
                <a:cxn ang="0">
                  <a:pos x="160" y="151"/>
                </a:cxn>
                <a:cxn ang="0">
                  <a:pos x="160" y="170"/>
                </a:cxn>
                <a:cxn ang="0">
                  <a:pos x="157" y="184"/>
                </a:cxn>
                <a:cxn ang="0">
                  <a:pos x="152" y="196"/>
                </a:cxn>
                <a:cxn ang="0">
                  <a:pos x="144" y="207"/>
                </a:cxn>
                <a:cxn ang="0">
                  <a:pos x="132" y="217"/>
                </a:cxn>
                <a:cxn ang="0">
                  <a:pos x="119" y="224"/>
                </a:cxn>
                <a:cxn ang="0">
                  <a:pos x="103" y="229"/>
                </a:cxn>
                <a:cxn ang="0">
                  <a:pos x="84" y="232"/>
                </a:cxn>
              </a:cxnLst>
              <a:rect l="0" t="0" r="r" b="b"/>
              <a:pathLst>
                <a:path w="162" h="232">
                  <a:moveTo>
                    <a:pt x="74" y="232"/>
                  </a:moveTo>
                  <a:lnTo>
                    <a:pt x="62" y="232"/>
                  </a:lnTo>
                  <a:lnTo>
                    <a:pt x="52" y="230"/>
                  </a:lnTo>
                  <a:lnTo>
                    <a:pt x="42" y="229"/>
                  </a:lnTo>
                  <a:lnTo>
                    <a:pt x="32" y="226"/>
                  </a:lnTo>
                  <a:lnTo>
                    <a:pt x="23" y="223"/>
                  </a:lnTo>
                  <a:lnTo>
                    <a:pt x="14" y="220"/>
                  </a:lnTo>
                  <a:lnTo>
                    <a:pt x="6" y="217"/>
                  </a:lnTo>
                  <a:lnTo>
                    <a:pt x="0" y="214"/>
                  </a:lnTo>
                  <a:lnTo>
                    <a:pt x="0" y="171"/>
                  </a:lnTo>
                  <a:lnTo>
                    <a:pt x="2" y="171"/>
                  </a:lnTo>
                  <a:lnTo>
                    <a:pt x="7" y="175"/>
                  </a:lnTo>
                  <a:lnTo>
                    <a:pt x="13" y="179"/>
                  </a:lnTo>
                  <a:lnTo>
                    <a:pt x="21" y="185"/>
                  </a:lnTo>
                  <a:lnTo>
                    <a:pt x="30" y="190"/>
                  </a:lnTo>
                  <a:lnTo>
                    <a:pt x="41" y="194"/>
                  </a:lnTo>
                  <a:lnTo>
                    <a:pt x="51" y="197"/>
                  </a:lnTo>
                  <a:lnTo>
                    <a:pt x="63" y="200"/>
                  </a:lnTo>
                  <a:lnTo>
                    <a:pt x="75" y="200"/>
                  </a:lnTo>
                  <a:lnTo>
                    <a:pt x="84" y="200"/>
                  </a:lnTo>
                  <a:lnTo>
                    <a:pt x="95" y="198"/>
                  </a:lnTo>
                  <a:lnTo>
                    <a:pt x="103" y="196"/>
                  </a:lnTo>
                  <a:lnTo>
                    <a:pt x="109" y="193"/>
                  </a:lnTo>
                  <a:lnTo>
                    <a:pt x="116" y="189"/>
                  </a:lnTo>
                  <a:lnTo>
                    <a:pt x="120" y="184"/>
                  </a:lnTo>
                  <a:lnTo>
                    <a:pt x="122" y="177"/>
                  </a:lnTo>
                  <a:lnTo>
                    <a:pt x="123" y="168"/>
                  </a:lnTo>
                  <a:lnTo>
                    <a:pt x="122" y="162"/>
                  </a:lnTo>
                  <a:lnTo>
                    <a:pt x="121" y="157"/>
                  </a:lnTo>
                  <a:lnTo>
                    <a:pt x="119" y="151"/>
                  </a:lnTo>
                  <a:lnTo>
                    <a:pt x="116" y="148"/>
                  </a:lnTo>
                  <a:lnTo>
                    <a:pt x="111" y="145"/>
                  </a:lnTo>
                  <a:lnTo>
                    <a:pt x="105" y="142"/>
                  </a:lnTo>
                  <a:lnTo>
                    <a:pt x="98" y="139"/>
                  </a:lnTo>
                  <a:lnTo>
                    <a:pt x="90" y="137"/>
                  </a:lnTo>
                  <a:lnTo>
                    <a:pt x="81" y="135"/>
                  </a:lnTo>
                  <a:lnTo>
                    <a:pt x="71" y="133"/>
                  </a:lnTo>
                  <a:lnTo>
                    <a:pt x="59" y="130"/>
                  </a:lnTo>
                  <a:lnTo>
                    <a:pt x="50" y="128"/>
                  </a:lnTo>
                  <a:lnTo>
                    <a:pt x="37" y="123"/>
                  </a:lnTo>
                  <a:lnTo>
                    <a:pt x="27" y="118"/>
                  </a:lnTo>
                  <a:lnTo>
                    <a:pt x="19" y="112"/>
                  </a:lnTo>
                  <a:lnTo>
                    <a:pt x="12" y="105"/>
                  </a:lnTo>
                  <a:lnTo>
                    <a:pt x="7" y="97"/>
                  </a:lnTo>
                  <a:lnTo>
                    <a:pt x="4" y="88"/>
                  </a:lnTo>
                  <a:lnTo>
                    <a:pt x="2" y="78"/>
                  </a:lnTo>
                  <a:lnTo>
                    <a:pt x="1" y="68"/>
                  </a:lnTo>
                  <a:lnTo>
                    <a:pt x="1" y="60"/>
                  </a:lnTo>
                  <a:lnTo>
                    <a:pt x="2" y="53"/>
                  </a:lnTo>
                  <a:lnTo>
                    <a:pt x="4" y="47"/>
                  </a:lnTo>
                  <a:lnTo>
                    <a:pt x="6" y="41"/>
                  </a:lnTo>
                  <a:lnTo>
                    <a:pt x="9" y="34"/>
                  </a:lnTo>
                  <a:lnTo>
                    <a:pt x="13" y="29"/>
                  </a:lnTo>
                  <a:lnTo>
                    <a:pt x="19" y="24"/>
                  </a:lnTo>
                  <a:lnTo>
                    <a:pt x="24" y="19"/>
                  </a:lnTo>
                  <a:lnTo>
                    <a:pt x="29" y="15"/>
                  </a:lnTo>
                  <a:lnTo>
                    <a:pt x="35" y="11"/>
                  </a:lnTo>
                  <a:lnTo>
                    <a:pt x="43" y="7"/>
                  </a:lnTo>
                  <a:lnTo>
                    <a:pt x="50" y="4"/>
                  </a:lnTo>
                  <a:lnTo>
                    <a:pt x="58" y="2"/>
                  </a:lnTo>
                  <a:lnTo>
                    <a:pt x="66" y="1"/>
                  </a:lnTo>
                  <a:lnTo>
                    <a:pt x="75" y="0"/>
                  </a:lnTo>
                  <a:lnTo>
                    <a:pt x="84" y="0"/>
                  </a:lnTo>
                  <a:lnTo>
                    <a:pt x="94" y="0"/>
                  </a:lnTo>
                  <a:lnTo>
                    <a:pt x="103" y="1"/>
                  </a:lnTo>
                  <a:lnTo>
                    <a:pt x="111" y="2"/>
                  </a:lnTo>
                  <a:lnTo>
                    <a:pt x="122" y="4"/>
                  </a:lnTo>
                  <a:lnTo>
                    <a:pt x="130" y="7"/>
                  </a:lnTo>
                  <a:lnTo>
                    <a:pt x="139" y="10"/>
                  </a:lnTo>
                  <a:lnTo>
                    <a:pt x="146" y="13"/>
                  </a:lnTo>
                  <a:lnTo>
                    <a:pt x="153" y="16"/>
                  </a:lnTo>
                  <a:lnTo>
                    <a:pt x="153" y="56"/>
                  </a:lnTo>
                  <a:lnTo>
                    <a:pt x="151" y="56"/>
                  </a:lnTo>
                  <a:lnTo>
                    <a:pt x="144" y="51"/>
                  </a:lnTo>
                  <a:lnTo>
                    <a:pt x="135" y="46"/>
                  </a:lnTo>
                  <a:lnTo>
                    <a:pt x="127" y="42"/>
                  </a:lnTo>
                  <a:lnTo>
                    <a:pt x="119" y="39"/>
                  </a:lnTo>
                  <a:lnTo>
                    <a:pt x="110" y="35"/>
                  </a:lnTo>
                  <a:lnTo>
                    <a:pt x="101" y="33"/>
                  </a:lnTo>
                  <a:lnTo>
                    <a:pt x="92" y="32"/>
                  </a:lnTo>
                  <a:lnTo>
                    <a:pt x="83" y="31"/>
                  </a:lnTo>
                  <a:lnTo>
                    <a:pt x="74" y="32"/>
                  </a:lnTo>
                  <a:lnTo>
                    <a:pt x="67" y="33"/>
                  </a:lnTo>
                  <a:lnTo>
                    <a:pt x="58" y="35"/>
                  </a:lnTo>
                  <a:lnTo>
                    <a:pt x="52" y="40"/>
                  </a:lnTo>
                  <a:lnTo>
                    <a:pt x="47" y="44"/>
                  </a:lnTo>
                  <a:lnTo>
                    <a:pt x="43" y="49"/>
                  </a:lnTo>
                  <a:lnTo>
                    <a:pt x="39" y="55"/>
                  </a:lnTo>
                  <a:lnTo>
                    <a:pt x="39" y="62"/>
                  </a:lnTo>
                  <a:lnTo>
                    <a:pt x="39" y="70"/>
                  </a:lnTo>
                  <a:lnTo>
                    <a:pt x="42" y="75"/>
                  </a:lnTo>
                  <a:lnTo>
                    <a:pt x="44" y="80"/>
                  </a:lnTo>
                  <a:lnTo>
                    <a:pt x="47" y="83"/>
                  </a:lnTo>
                  <a:lnTo>
                    <a:pt x="51" y="86"/>
                  </a:lnTo>
                  <a:lnTo>
                    <a:pt x="56" y="89"/>
                  </a:lnTo>
                  <a:lnTo>
                    <a:pt x="63" y="92"/>
                  </a:lnTo>
                  <a:lnTo>
                    <a:pt x="71" y="94"/>
                  </a:lnTo>
                  <a:lnTo>
                    <a:pt x="80" y="97"/>
                  </a:lnTo>
                  <a:lnTo>
                    <a:pt x="90" y="99"/>
                  </a:lnTo>
                  <a:lnTo>
                    <a:pt x="100" y="101"/>
                  </a:lnTo>
                  <a:lnTo>
                    <a:pt x="111" y="104"/>
                  </a:lnTo>
                  <a:lnTo>
                    <a:pt x="123" y="107"/>
                  </a:lnTo>
                  <a:lnTo>
                    <a:pt x="133" y="112"/>
                  </a:lnTo>
                  <a:lnTo>
                    <a:pt x="142" y="117"/>
                  </a:lnTo>
                  <a:lnTo>
                    <a:pt x="149" y="124"/>
                  </a:lnTo>
                  <a:lnTo>
                    <a:pt x="154" y="132"/>
                  </a:lnTo>
                  <a:lnTo>
                    <a:pt x="158" y="141"/>
                  </a:lnTo>
                  <a:lnTo>
                    <a:pt x="160" y="151"/>
                  </a:lnTo>
                  <a:lnTo>
                    <a:pt x="162" y="163"/>
                  </a:lnTo>
                  <a:lnTo>
                    <a:pt x="160" y="170"/>
                  </a:lnTo>
                  <a:lnTo>
                    <a:pt x="159" y="177"/>
                  </a:lnTo>
                  <a:lnTo>
                    <a:pt x="157" y="184"/>
                  </a:lnTo>
                  <a:lnTo>
                    <a:pt x="155" y="190"/>
                  </a:lnTo>
                  <a:lnTo>
                    <a:pt x="152" y="196"/>
                  </a:lnTo>
                  <a:lnTo>
                    <a:pt x="148" y="202"/>
                  </a:lnTo>
                  <a:lnTo>
                    <a:pt x="144" y="207"/>
                  </a:lnTo>
                  <a:lnTo>
                    <a:pt x="139" y="211"/>
                  </a:lnTo>
                  <a:lnTo>
                    <a:pt x="132" y="217"/>
                  </a:lnTo>
                  <a:lnTo>
                    <a:pt x="126" y="221"/>
                  </a:lnTo>
                  <a:lnTo>
                    <a:pt x="119" y="224"/>
                  </a:lnTo>
                  <a:lnTo>
                    <a:pt x="111" y="227"/>
                  </a:lnTo>
                  <a:lnTo>
                    <a:pt x="103" y="229"/>
                  </a:lnTo>
                  <a:lnTo>
                    <a:pt x="95" y="231"/>
                  </a:lnTo>
                  <a:lnTo>
                    <a:pt x="84" y="232"/>
                  </a:lnTo>
                  <a:lnTo>
                    <a:pt x="74" y="23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1" name="Freeform 50"/>
            <p:cNvSpPr>
              <a:spLocks/>
            </p:cNvSpPr>
            <p:nvPr userDrawn="1"/>
          </p:nvSpPr>
          <p:spPr bwMode="auto">
            <a:xfrm>
              <a:off x="4139" y="3808"/>
              <a:ext cx="17" cy="37"/>
            </a:xfrm>
            <a:custGeom>
              <a:avLst/>
              <a:gdLst/>
              <a:ahLst/>
              <a:cxnLst>
                <a:cxn ang="0">
                  <a:pos x="91" y="289"/>
                </a:cxn>
                <a:cxn ang="0">
                  <a:pos x="83" y="289"/>
                </a:cxn>
                <a:cxn ang="0">
                  <a:pos x="76" y="288"/>
                </a:cxn>
                <a:cxn ang="0">
                  <a:pos x="70" y="287"/>
                </a:cxn>
                <a:cxn ang="0">
                  <a:pos x="63" y="285"/>
                </a:cxn>
                <a:cxn ang="0">
                  <a:pos x="57" y="282"/>
                </a:cxn>
                <a:cxn ang="0">
                  <a:pos x="52" y="280"/>
                </a:cxn>
                <a:cxn ang="0">
                  <a:pos x="47" y="276"/>
                </a:cxn>
                <a:cxn ang="0">
                  <a:pos x="43" y="272"/>
                </a:cxn>
                <a:cxn ang="0">
                  <a:pos x="38" y="267"/>
                </a:cxn>
                <a:cxn ang="0">
                  <a:pos x="35" y="262"/>
                </a:cxn>
                <a:cxn ang="0">
                  <a:pos x="32" y="256"/>
                </a:cxn>
                <a:cxn ang="0">
                  <a:pos x="30" y="250"/>
                </a:cxn>
                <a:cxn ang="0">
                  <a:pos x="28" y="243"/>
                </a:cxn>
                <a:cxn ang="0">
                  <a:pos x="27" y="234"/>
                </a:cxn>
                <a:cxn ang="0">
                  <a:pos x="26" y="226"/>
                </a:cxn>
                <a:cxn ang="0">
                  <a:pos x="26" y="217"/>
                </a:cxn>
                <a:cxn ang="0">
                  <a:pos x="26" y="94"/>
                </a:cxn>
                <a:cxn ang="0">
                  <a:pos x="0" y="94"/>
                </a:cxn>
                <a:cxn ang="0">
                  <a:pos x="0" y="63"/>
                </a:cxn>
                <a:cxn ang="0">
                  <a:pos x="26" y="63"/>
                </a:cxn>
                <a:cxn ang="0">
                  <a:pos x="26" y="0"/>
                </a:cxn>
                <a:cxn ang="0">
                  <a:pos x="63" y="0"/>
                </a:cxn>
                <a:cxn ang="0">
                  <a:pos x="63" y="63"/>
                </a:cxn>
                <a:cxn ang="0">
                  <a:pos x="132" y="63"/>
                </a:cxn>
                <a:cxn ang="0">
                  <a:pos x="132" y="94"/>
                </a:cxn>
                <a:cxn ang="0">
                  <a:pos x="63" y="94"/>
                </a:cxn>
                <a:cxn ang="0">
                  <a:pos x="63" y="199"/>
                </a:cxn>
                <a:cxn ang="0">
                  <a:pos x="63" y="215"/>
                </a:cxn>
                <a:cxn ang="0">
                  <a:pos x="63" y="225"/>
                </a:cxn>
                <a:cxn ang="0">
                  <a:pos x="65" y="234"/>
                </a:cxn>
                <a:cxn ang="0">
                  <a:pos x="69" y="243"/>
                </a:cxn>
                <a:cxn ang="0">
                  <a:pos x="70" y="246"/>
                </a:cxn>
                <a:cxn ang="0">
                  <a:pos x="73" y="249"/>
                </a:cxn>
                <a:cxn ang="0">
                  <a:pos x="76" y="251"/>
                </a:cxn>
                <a:cxn ang="0">
                  <a:pos x="79" y="253"/>
                </a:cxn>
                <a:cxn ang="0">
                  <a:pos x="83" y="254"/>
                </a:cxn>
                <a:cxn ang="0">
                  <a:pos x="88" y="255"/>
                </a:cxn>
                <a:cxn ang="0">
                  <a:pos x="94" y="256"/>
                </a:cxn>
                <a:cxn ang="0">
                  <a:pos x="100" y="256"/>
                </a:cxn>
                <a:cxn ang="0">
                  <a:pos x="108" y="256"/>
                </a:cxn>
                <a:cxn ang="0">
                  <a:pos x="118" y="254"/>
                </a:cxn>
                <a:cxn ang="0">
                  <a:pos x="125" y="251"/>
                </a:cxn>
                <a:cxn ang="0">
                  <a:pos x="130" y="249"/>
                </a:cxn>
                <a:cxn ang="0">
                  <a:pos x="132" y="249"/>
                </a:cxn>
                <a:cxn ang="0">
                  <a:pos x="132" y="283"/>
                </a:cxn>
                <a:cxn ang="0">
                  <a:pos x="122" y="285"/>
                </a:cxn>
                <a:cxn ang="0">
                  <a:pos x="110" y="287"/>
                </a:cxn>
                <a:cxn ang="0">
                  <a:pos x="100" y="288"/>
                </a:cxn>
                <a:cxn ang="0">
                  <a:pos x="91" y="289"/>
                </a:cxn>
              </a:cxnLst>
              <a:rect l="0" t="0" r="r" b="b"/>
              <a:pathLst>
                <a:path w="132" h="289">
                  <a:moveTo>
                    <a:pt x="91" y="289"/>
                  </a:moveTo>
                  <a:lnTo>
                    <a:pt x="83" y="289"/>
                  </a:lnTo>
                  <a:lnTo>
                    <a:pt x="76" y="288"/>
                  </a:lnTo>
                  <a:lnTo>
                    <a:pt x="70" y="287"/>
                  </a:lnTo>
                  <a:lnTo>
                    <a:pt x="63" y="285"/>
                  </a:lnTo>
                  <a:lnTo>
                    <a:pt x="57" y="282"/>
                  </a:lnTo>
                  <a:lnTo>
                    <a:pt x="52" y="280"/>
                  </a:lnTo>
                  <a:lnTo>
                    <a:pt x="47" y="276"/>
                  </a:lnTo>
                  <a:lnTo>
                    <a:pt x="43" y="272"/>
                  </a:lnTo>
                  <a:lnTo>
                    <a:pt x="38" y="267"/>
                  </a:lnTo>
                  <a:lnTo>
                    <a:pt x="35" y="262"/>
                  </a:lnTo>
                  <a:lnTo>
                    <a:pt x="32" y="256"/>
                  </a:lnTo>
                  <a:lnTo>
                    <a:pt x="30" y="250"/>
                  </a:lnTo>
                  <a:lnTo>
                    <a:pt x="28" y="243"/>
                  </a:lnTo>
                  <a:lnTo>
                    <a:pt x="27" y="234"/>
                  </a:lnTo>
                  <a:lnTo>
                    <a:pt x="26" y="226"/>
                  </a:lnTo>
                  <a:lnTo>
                    <a:pt x="26" y="217"/>
                  </a:lnTo>
                  <a:lnTo>
                    <a:pt x="26" y="94"/>
                  </a:lnTo>
                  <a:lnTo>
                    <a:pt x="0" y="94"/>
                  </a:lnTo>
                  <a:lnTo>
                    <a:pt x="0" y="63"/>
                  </a:lnTo>
                  <a:lnTo>
                    <a:pt x="26" y="63"/>
                  </a:lnTo>
                  <a:lnTo>
                    <a:pt x="26" y="0"/>
                  </a:lnTo>
                  <a:lnTo>
                    <a:pt x="63" y="0"/>
                  </a:lnTo>
                  <a:lnTo>
                    <a:pt x="63" y="63"/>
                  </a:lnTo>
                  <a:lnTo>
                    <a:pt x="132" y="63"/>
                  </a:lnTo>
                  <a:lnTo>
                    <a:pt x="132" y="94"/>
                  </a:lnTo>
                  <a:lnTo>
                    <a:pt x="63" y="94"/>
                  </a:lnTo>
                  <a:lnTo>
                    <a:pt x="63" y="199"/>
                  </a:lnTo>
                  <a:lnTo>
                    <a:pt x="63" y="215"/>
                  </a:lnTo>
                  <a:lnTo>
                    <a:pt x="63" y="225"/>
                  </a:lnTo>
                  <a:lnTo>
                    <a:pt x="65" y="234"/>
                  </a:lnTo>
                  <a:lnTo>
                    <a:pt x="69" y="243"/>
                  </a:lnTo>
                  <a:lnTo>
                    <a:pt x="70" y="246"/>
                  </a:lnTo>
                  <a:lnTo>
                    <a:pt x="73" y="249"/>
                  </a:lnTo>
                  <a:lnTo>
                    <a:pt x="76" y="251"/>
                  </a:lnTo>
                  <a:lnTo>
                    <a:pt x="79" y="253"/>
                  </a:lnTo>
                  <a:lnTo>
                    <a:pt x="83" y="254"/>
                  </a:lnTo>
                  <a:lnTo>
                    <a:pt x="88" y="255"/>
                  </a:lnTo>
                  <a:lnTo>
                    <a:pt x="94" y="256"/>
                  </a:lnTo>
                  <a:lnTo>
                    <a:pt x="100" y="256"/>
                  </a:lnTo>
                  <a:lnTo>
                    <a:pt x="108" y="256"/>
                  </a:lnTo>
                  <a:lnTo>
                    <a:pt x="118" y="254"/>
                  </a:lnTo>
                  <a:lnTo>
                    <a:pt x="125" y="251"/>
                  </a:lnTo>
                  <a:lnTo>
                    <a:pt x="130" y="249"/>
                  </a:lnTo>
                  <a:lnTo>
                    <a:pt x="132" y="249"/>
                  </a:lnTo>
                  <a:lnTo>
                    <a:pt x="132" y="283"/>
                  </a:lnTo>
                  <a:lnTo>
                    <a:pt x="122" y="285"/>
                  </a:lnTo>
                  <a:lnTo>
                    <a:pt x="110" y="287"/>
                  </a:lnTo>
                  <a:lnTo>
                    <a:pt x="100" y="288"/>
                  </a:lnTo>
                  <a:lnTo>
                    <a:pt x="91" y="28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2" name="Freeform 51"/>
            <p:cNvSpPr>
              <a:spLocks noEditPoints="1"/>
            </p:cNvSpPr>
            <p:nvPr userDrawn="1"/>
          </p:nvSpPr>
          <p:spPr bwMode="auto">
            <a:xfrm>
              <a:off x="4162" y="3807"/>
              <a:ext cx="5" cy="37"/>
            </a:xfrm>
            <a:custGeom>
              <a:avLst/>
              <a:gdLst/>
              <a:ahLst/>
              <a:cxnLst>
                <a:cxn ang="0">
                  <a:pos x="40" y="297"/>
                </a:cxn>
                <a:cxn ang="0">
                  <a:pos x="3" y="297"/>
                </a:cxn>
                <a:cxn ang="0">
                  <a:pos x="3" y="75"/>
                </a:cxn>
                <a:cxn ang="0">
                  <a:pos x="40" y="75"/>
                </a:cxn>
                <a:cxn ang="0">
                  <a:pos x="40" y="297"/>
                </a:cxn>
                <a:cxn ang="0">
                  <a:pos x="43" y="38"/>
                </a:cxn>
                <a:cxn ang="0">
                  <a:pos x="0" y="38"/>
                </a:cxn>
                <a:cxn ang="0">
                  <a:pos x="0" y="0"/>
                </a:cxn>
                <a:cxn ang="0">
                  <a:pos x="43" y="0"/>
                </a:cxn>
                <a:cxn ang="0">
                  <a:pos x="43" y="38"/>
                </a:cxn>
              </a:cxnLst>
              <a:rect l="0" t="0" r="r" b="b"/>
              <a:pathLst>
                <a:path w="43" h="297">
                  <a:moveTo>
                    <a:pt x="40" y="297"/>
                  </a:moveTo>
                  <a:lnTo>
                    <a:pt x="3" y="297"/>
                  </a:lnTo>
                  <a:lnTo>
                    <a:pt x="3" y="75"/>
                  </a:lnTo>
                  <a:lnTo>
                    <a:pt x="40" y="75"/>
                  </a:lnTo>
                  <a:lnTo>
                    <a:pt x="40" y="297"/>
                  </a:lnTo>
                  <a:close/>
                  <a:moveTo>
                    <a:pt x="43" y="38"/>
                  </a:moveTo>
                  <a:lnTo>
                    <a:pt x="0" y="38"/>
                  </a:lnTo>
                  <a:lnTo>
                    <a:pt x="0" y="0"/>
                  </a:lnTo>
                  <a:lnTo>
                    <a:pt x="43" y="0"/>
                  </a:lnTo>
                  <a:lnTo>
                    <a:pt x="43" y="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3" name="Freeform 52"/>
            <p:cNvSpPr>
              <a:spLocks/>
            </p:cNvSpPr>
            <p:nvPr userDrawn="1"/>
          </p:nvSpPr>
          <p:spPr bwMode="auto">
            <a:xfrm>
              <a:off x="4173" y="3808"/>
              <a:ext cx="17" cy="37"/>
            </a:xfrm>
            <a:custGeom>
              <a:avLst/>
              <a:gdLst/>
              <a:ahLst/>
              <a:cxnLst>
                <a:cxn ang="0">
                  <a:pos x="91" y="289"/>
                </a:cxn>
                <a:cxn ang="0">
                  <a:pos x="83" y="289"/>
                </a:cxn>
                <a:cxn ang="0">
                  <a:pos x="76" y="288"/>
                </a:cxn>
                <a:cxn ang="0">
                  <a:pos x="70" y="287"/>
                </a:cxn>
                <a:cxn ang="0">
                  <a:pos x="63" y="285"/>
                </a:cxn>
                <a:cxn ang="0">
                  <a:pos x="57" y="282"/>
                </a:cxn>
                <a:cxn ang="0">
                  <a:pos x="52" y="280"/>
                </a:cxn>
                <a:cxn ang="0">
                  <a:pos x="47" y="276"/>
                </a:cxn>
                <a:cxn ang="0">
                  <a:pos x="43" y="272"/>
                </a:cxn>
                <a:cxn ang="0">
                  <a:pos x="38" y="267"/>
                </a:cxn>
                <a:cxn ang="0">
                  <a:pos x="35" y="262"/>
                </a:cxn>
                <a:cxn ang="0">
                  <a:pos x="32" y="256"/>
                </a:cxn>
                <a:cxn ang="0">
                  <a:pos x="30" y="250"/>
                </a:cxn>
                <a:cxn ang="0">
                  <a:pos x="28" y="243"/>
                </a:cxn>
                <a:cxn ang="0">
                  <a:pos x="27" y="234"/>
                </a:cxn>
                <a:cxn ang="0">
                  <a:pos x="26" y="226"/>
                </a:cxn>
                <a:cxn ang="0">
                  <a:pos x="26" y="217"/>
                </a:cxn>
                <a:cxn ang="0">
                  <a:pos x="26" y="94"/>
                </a:cxn>
                <a:cxn ang="0">
                  <a:pos x="0" y="94"/>
                </a:cxn>
                <a:cxn ang="0">
                  <a:pos x="0" y="63"/>
                </a:cxn>
                <a:cxn ang="0">
                  <a:pos x="26" y="63"/>
                </a:cxn>
                <a:cxn ang="0">
                  <a:pos x="26" y="0"/>
                </a:cxn>
                <a:cxn ang="0">
                  <a:pos x="63" y="0"/>
                </a:cxn>
                <a:cxn ang="0">
                  <a:pos x="63" y="63"/>
                </a:cxn>
                <a:cxn ang="0">
                  <a:pos x="132" y="63"/>
                </a:cxn>
                <a:cxn ang="0">
                  <a:pos x="132" y="94"/>
                </a:cxn>
                <a:cxn ang="0">
                  <a:pos x="63" y="94"/>
                </a:cxn>
                <a:cxn ang="0">
                  <a:pos x="63" y="199"/>
                </a:cxn>
                <a:cxn ang="0">
                  <a:pos x="63" y="215"/>
                </a:cxn>
                <a:cxn ang="0">
                  <a:pos x="63" y="225"/>
                </a:cxn>
                <a:cxn ang="0">
                  <a:pos x="66" y="234"/>
                </a:cxn>
                <a:cxn ang="0">
                  <a:pos x="69" y="243"/>
                </a:cxn>
                <a:cxn ang="0">
                  <a:pos x="70" y="246"/>
                </a:cxn>
                <a:cxn ang="0">
                  <a:pos x="73" y="249"/>
                </a:cxn>
                <a:cxn ang="0">
                  <a:pos x="76" y="251"/>
                </a:cxn>
                <a:cxn ang="0">
                  <a:pos x="79" y="253"/>
                </a:cxn>
                <a:cxn ang="0">
                  <a:pos x="83" y="254"/>
                </a:cxn>
                <a:cxn ang="0">
                  <a:pos x="89" y="255"/>
                </a:cxn>
                <a:cxn ang="0">
                  <a:pos x="94" y="256"/>
                </a:cxn>
                <a:cxn ang="0">
                  <a:pos x="100" y="256"/>
                </a:cxn>
                <a:cxn ang="0">
                  <a:pos x="108" y="256"/>
                </a:cxn>
                <a:cxn ang="0">
                  <a:pos x="118" y="254"/>
                </a:cxn>
                <a:cxn ang="0">
                  <a:pos x="125" y="251"/>
                </a:cxn>
                <a:cxn ang="0">
                  <a:pos x="130" y="249"/>
                </a:cxn>
                <a:cxn ang="0">
                  <a:pos x="132" y="249"/>
                </a:cxn>
                <a:cxn ang="0">
                  <a:pos x="132" y="283"/>
                </a:cxn>
                <a:cxn ang="0">
                  <a:pos x="122" y="285"/>
                </a:cxn>
                <a:cxn ang="0">
                  <a:pos x="110" y="287"/>
                </a:cxn>
                <a:cxn ang="0">
                  <a:pos x="100" y="288"/>
                </a:cxn>
                <a:cxn ang="0">
                  <a:pos x="91" y="289"/>
                </a:cxn>
              </a:cxnLst>
              <a:rect l="0" t="0" r="r" b="b"/>
              <a:pathLst>
                <a:path w="132" h="289">
                  <a:moveTo>
                    <a:pt x="91" y="289"/>
                  </a:moveTo>
                  <a:lnTo>
                    <a:pt x="83" y="289"/>
                  </a:lnTo>
                  <a:lnTo>
                    <a:pt x="76" y="288"/>
                  </a:lnTo>
                  <a:lnTo>
                    <a:pt x="70" y="287"/>
                  </a:lnTo>
                  <a:lnTo>
                    <a:pt x="63" y="285"/>
                  </a:lnTo>
                  <a:lnTo>
                    <a:pt x="57" y="282"/>
                  </a:lnTo>
                  <a:lnTo>
                    <a:pt x="52" y="280"/>
                  </a:lnTo>
                  <a:lnTo>
                    <a:pt x="47" y="276"/>
                  </a:lnTo>
                  <a:lnTo>
                    <a:pt x="43" y="272"/>
                  </a:lnTo>
                  <a:lnTo>
                    <a:pt x="38" y="267"/>
                  </a:lnTo>
                  <a:lnTo>
                    <a:pt x="35" y="262"/>
                  </a:lnTo>
                  <a:lnTo>
                    <a:pt x="32" y="256"/>
                  </a:lnTo>
                  <a:lnTo>
                    <a:pt x="30" y="250"/>
                  </a:lnTo>
                  <a:lnTo>
                    <a:pt x="28" y="243"/>
                  </a:lnTo>
                  <a:lnTo>
                    <a:pt x="27" y="234"/>
                  </a:lnTo>
                  <a:lnTo>
                    <a:pt x="26" y="226"/>
                  </a:lnTo>
                  <a:lnTo>
                    <a:pt x="26" y="217"/>
                  </a:lnTo>
                  <a:lnTo>
                    <a:pt x="26" y="94"/>
                  </a:lnTo>
                  <a:lnTo>
                    <a:pt x="0" y="94"/>
                  </a:lnTo>
                  <a:lnTo>
                    <a:pt x="0" y="63"/>
                  </a:lnTo>
                  <a:lnTo>
                    <a:pt x="26" y="63"/>
                  </a:lnTo>
                  <a:lnTo>
                    <a:pt x="26" y="0"/>
                  </a:lnTo>
                  <a:lnTo>
                    <a:pt x="63" y="0"/>
                  </a:lnTo>
                  <a:lnTo>
                    <a:pt x="63" y="63"/>
                  </a:lnTo>
                  <a:lnTo>
                    <a:pt x="132" y="63"/>
                  </a:lnTo>
                  <a:lnTo>
                    <a:pt x="132" y="94"/>
                  </a:lnTo>
                  <a:lnTo>
                    <a:pt x="63" y="94"/>
                  </a:lnTo>
                  <a:lnTo>
                    <a:pt x="63" y="199"/>
                  </a:lnTo>
                  <a:lnTo>
                    <a:pt x="63" y="215"/>
                  </a:lnTo>
                  <a:lnTo>
                    <a:pt x="63" y="225"/>
                  </a:lnTo>
                  <a:lnTo>
                    <a:pt x="66" y="234"/>
                  </a:lnTo>
                  <a:lnTo>
                    <a:pt x="69" y="243"/>
                  </a:lnTo>
                  <a:lnTo>
                    <a:pt x="70" y="246"/>
                  </a:lnTo>
                  <a:lnTo>
                    <a:pt x="73" y="249"/>
                  </a:lnTo>
                  <a:lnTo>
                    <a:pt x="76" y="251"/>
                  </a:lnTo>
                  <a:lnTo>
                    <a:pt x="79" y="253"/>
                  </a:lnTo>
                  <a:lnTo>
                    <a:pt x="83" y="254"/>
                  </a:lnTo>
                  <a:lnTo>
                    <a:pt x="89" y="255"/>
                  </a:lnTo>
                  <a:lnTo>
                    <a:pt x="94" y="256"/>
                  </a:lnTo>
                  <a:lnTo>
                    <a:pt x="100" y="256"/>
                  </a:lnTo>
                  <a:lnTo>
                    <a:pt x="108" y="256"/>
                  </a:lnTo>
                  <a:lnTo>
                    <a:pt x="118" y="254"/>
                  </a:lnTo>
                  <a:lnTo>
                    <a:pt x="125" y="251"/>
                  </a:lnTo>
                  <a:lnTo>
                    <a:pt x="130" y="249"/>
                  </a:lnTo>
                  <a:lnTo>
                    <a:pt x="132" y="249"/>
                  </a:lnTo>
                  <a:lnTo>
                    <a:pt x="132" y="283"/>
                  </a:lnTo>
                  <a:lnTo>
                    <a:pt x="122" y="285"/>
                  </a:lnTo>
                  <a:lnTo>
                    <a:pt x="110" y="287"/>
                  </a:lnTo>
                  <a:lnTo>
                    <a:pt x="100" y="288"/>
                  </a:lnTo>
                  <a:lnTo>
                    <a:pt x="91" y="28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4" name="Freeform 53"/>
            <p:cNvSpPr>
              <a:spLocks/>
            </p:cNvSpPr>
            <p:nvPr userDrawn="1"/>
          </p:nvSpPr>
          <p:spPr bwMode="auto">
            <a:xfrm>
              <a:off x="4195" y="3816"/>
              <a:ext cx="22" cy="29"/>
            </a:xfrm>
            <a:custGeom>
              <a:avLst/>
              <a:gdLst/>
              <a:ahLst/>
              <a:cxnLst>
                <a:cxn ang="0">
                  <a:pos x="175" y="222"/>
                </a:cxn>
                <a:cxn ang="0">
                  <a:pos x="138" y="222"/>
                </a:cxn>
                <a:cxn ang="0">
                  <a:pos x="138" y="197"/>
                </a:cxn>
                <a:cxn ang="0">
                  <a:pos x="130" y="204"/>
                </a:cxn>
                <a:cxn ang="0">
                  <a:pos x="121" y="211"/>
                </a:cxn>
                <a:cxn ang="0">
                  <a:pos x="113" y="216"/>
                </a:cxn>
                <a:cxn ang="0">
                  <a:pos x="106" y="220"/>
                </a:cxn>
                <a:cxn ang="0">
                  <a:pos x="97" y="223"/>
                </a:cxn>
                <a:cxn ang="0">
                  <a:pos x="89" y="226"/>
                </a:cxn>
                <a:cxn ang="0">
                  <a:pos x="79" y="227"/>
                </a:cxn>
                <a:cxn ang="0">
                  <a:pos x="70" y="228"/>
                </a:cxn>
                <a:cxn ang="0">
                  <a:pos x="63" y="227"/>
                </a:cxn>
                <a:cxn ang="0">
                  <a:pos x="57" y="227"/>
                </a:cxn>
                <a:cxn ang="0">
                  <a:pos x="49" y="225"/>
                </a:cxn>
                <a:cxn ang="0">
                  <a:pos x="43" y="223"/>
                </a:cxn>
                <a:cxn ang="0">
                  <a:pos x="37" y="220"/>
                </a:cxn>
                <a:cxn ang="0">
                  <a:pos x="30" y="217"/>
                </a:cxn>
                <a:cxn ang="0">
                  <a:pos x="25" y="213"/>
                </a:cxn>
                <a:cxn ang="0">
                  <a:pos x="21" y="208"/>
                </a:cxn>
                <a:cxn ang="0">
                  <a:pos x="16" y="202"/>
                </a:cxn>
                <a:cxn ang="0">
                  <a:pos x="12" y="196"/>
                </a:cxn>
                <a:cxn ang="0">
                  <a:pos x="9" y="190"/>
                </a:cxn>
                <a:cxn ang="0">
                  <a:pos x="5" y="182"/>
                </a:cxn>
                <a:cxn ang="0">
                  <a:pos x="3" y="173"/>
                </a:cxn>
                <a:cxn ang="0">
                  <a:pos x="2" y="165"/>
                </a:cxn>
                <a:cxn ang="0">
                  <a:pos x="1" y="155"/>
                </a:cxn>
                <a:cxn ang="0">
                  <a:pos x="0" y="144"/>
                </a:cxn>
                <a:cxn ang="0">
                  <a:pos x="0" y="0"/>
                </a:cxn>
                <a:cxn ang="0">
                  <a:pos x="38" y="0"/>
                </a:cxn>
                <a:cxn ang="0">
                  <a:pos x="38" y="127"/>
                </a:cxn>
                <a:cxn ang="0">
                  <a:pos x="38" y="142"/>
                </a:cxn>
                <a:cxn ang="0">
                  <a:pos x="39" y="156"/>
                </a:cxn>
                <a:cxn ang="0">
                  <a:pos x="40" y="161"/>
                </a:cxn>
                <a:cxn ang="0">
                  <a:pos x="41" y="166"/>
                </a:cxn>
                <a:cxn ang="0">
                  <a:pos x="43" y="171"/>
                </a:cxn>
                <a:cxn ang="0">
                  <a:pos x="45" y="176"/>
                </a:cxn>
                <a:cxn ang="0">
                  <a:pos x="47" y="180"/>
                </a:cxn>
                <a:cxn ang="0">
                  <a:pos x="50" y="184"/>
                </a:cxn>
                <a:cxn ang="0">
                  <a:pos x="53" y="186"/>
                </a:cxn>
                <a:cxn ang="0">
                  <a:pos x="58" y="189"/>
                </a:cxn>
                <a:cxn ang="0">
                  <a:pos x="62" y="190"/>
                </a:cxn>
                <a:cxn ang="0">
                  <a:pos x="67" y="191"/>
                </a:cxn>
                <a:cxn ang="0">
                  <a:pos x="73" y="192"/>
                </a:cxn>
                <a:cxn ang="0">
                  <a:pos x="80" y="192"/>
                </a:cxn>
                <a:cxn ang="0">
                  <a:pos x="87" y="192"/>
                </a:cxn>
                <a:cxn ang="0">
                  <a:pos x="94" y="191"/>
                </a:cxn>
                <a:cxn ang="0">
                  <a:pos x="101" y="188"/>
                </a:cxn>
                <a:cxn ang="0">
                  <a:pos x="110" y="185"/>
                </a:cxn>
                <a:cxn ang="0">
                  <a:pos x="117" y="181"/>
                </a:cxn>
                <a:cxn ang="0">
                  <a:pos x="124" y="176"/>
                </a:cxn>
                <a:cxn ang="0">
                  <a:pos x="132" y="171"/>
                </a:cxn>
                <a:cxn ang="0">
                  <a:pos x="138" y="166"/>
                </a:cxn>
                <a:cxn ang="0">
                  <a:pos x="138" y="0"/>
                </a:cxn>
                <a:cxn ang="0">
                  <a:pos x="175" y="0"/>
                </a:cxn>
                <a:cxn ang="0">
                  <a:pos x="175" y="222"/>
                </a:cxn>
              </a:cxnLst>
              <a:rect l="0" t="0" r="r" b="b"/>
              <a:pathLst>
                <a:path w="175" h="228">
                  <a:moveTo>
                    <a:pt x="175" y="222"/>
                  </a:moveTo>
                  <a:lnTo>
                    <a:pt x="138" y="222"/>
                  </a:lnTo>
                  <a:lnTo>
                    <a:pt x="138" y="197"/>
                  </a:lnTo>
                  <a:lnTo>
                    <a:pt x="130" y="204"/>
                  </a:lnTo>
                  <a:lnTo>
                    <a:pt x="121" y="211"/>
                  </a:lnTo>
                  <a:lnTo>
                    <a:pt x="113" y="216"/>
                  </a:lnTo>
                  <a:lnTo>
                    <a:pt x="106" y="220"/>
                  </a:lnTo>
                  <a:lnTo>
                    <a:pt x="97" y="223"/>
                  </a:lnTo>
                  <a:lnTo>
                    <a:pt x="89" y="226"/>
                  </a:lnTo>
                  <a:lnTo>
                    <a:pt x="79" y="227"/>
                  </a:lnTo>
                  <a:lnTo>
                    <a:pt x="70" y="228"/>
                  </a:lnTo>
                  <a:lnTo>
                    <a:pt x="63" y="227"/>
                  </a:lnTo>
                  <a:lnTo>
                    <a:pt x="57" y="227"/>
                  </a:lnTo>
                  <a:lnTo>
                    <a:pt x="49" y="225"/>
                  </a:lnTo>
                  <a:lnTo>
                    <a:pt x="43" y="223"/>
                  </a:lnTo>
                  <a:lnTo>
                    <a:pt x="37" y="220"/>
                  </a:lnTo>
                  <a:lnTo>
                    <a:pt x="30" y="217"/>
                  </a:lnTo>
                  <a:lnTo>
                    <a:pt x="25" y="213"/>
                  </a:lnTo>
                  <a:lnTo>
                    <a:pt x="21" y="208"/>
                  </a:lnTo>
                  <a:lnTo>
                    <a:pt x="16" y="202"/>
                  </a:lnTo>
                  <a:lnTo>
                    <a:pt x="12" y="196"/>
                  </a:lnTo>
                  <a:lnTo>
                    <a:pt x="9" y="190"/>
                  </a:lnTo>
                  <a:lnTo>
                    <a:pt x="5" y="182"/>
                  </a:lnTo>
                  <a:lnTo>
                    <a:pt x="3" y="173"/>
                  </a:lnTo>
                  <a:lnTo>
                    <a:pt x="2" y="165"/>
                  </a:lnTo>
                  <a:lnTo>
                    <a:pt x="1" y="155"/>
                  </a:lnTo>
                  <a:lnTo>
                    <a:pt x="0" y="144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27"/>
                  </a:lnTo>
                  <a:lnTo>
                    <a:pt x="38" y="142"/>
                  </a:lnTo>
                  <a:lnTo>
                    <a:pt x="39" y="156"/>
                  </a:lnTo>
                  <a:lnTo>
                    <a:pt x="40" y="161"/>
                  </a:lnTo>
                  <a:lnTo>
                    <a:pt x="41" y="166"/>
                  </a:lnTo>
                  <a:lnTo>
                    <a:pt x="43" y="171"/>
                  </a:lnTo>
                  <a:lnTo>
                    <a:pt x="45" y="176"/>
                  </a:lnTo>
                  <a:lnTo>
                    <a:pt x="47" y="180"/>
                  </a:lnTo>
                  <a:lnTo>
                    <a:pt x="50" y="184"/>
                  </a:lnTo>
                  <a:lnTo>
                    <a:pt x="53" y="186"/>
                  </a:lnTo>
                  <a:lnTo>
                    <a:pt x="58" y="189"/>
                  </a:lnTo>
                  <a:lnTo>
                    <a:pt x="62" y="190"/>
                  </a:lnTo>
                  <a:lnTo>
                    <a:pt x="67" y="191"/>
                  </a:lnTo>
                  <a:lnTo>
                    <a:pt x="73" y="192"/>
                  </a:lnTo>
                  <a:lnTo>
                    <a:pt x="80" y="192"/>
                  </a:lnTo>
                  <a:lnTo>
                    <a:pt x="87" y="192"/>
                  </a:lnTo>
                  <a:lnTo>
                    <a:pt x="94" y="191"/>
                  </a:lnTo>
                  <a:lnTo>
                    <a:pt x="101" y="188"/>
                  </a:lnTo>
                  <a:lnTo>
                    <a:pt x="110" y="185"/>
                  </a:lnTo>
                  <a:lnTo>
                    <a:pt x="117" y="181"/>
                  </a:lnTo>
                  <a:lnTo>
                    <a:pt x="124" y="176"/>
                  </a:lnTo>
                  <a:lnTo>
                    <a:pt x="132" y="171"/>
                  </a:lnTo>
                  <a:lnTo>
                    <a:pt x="138" y="166"/>
                  </a:lnTo>
                  <a:lnTo>
                    <a:pt x="138" y="0"/>
                  </a:lnTo>
                  <a:lnTo>
                    <a:pt x="175" y="0"/>
                  </a:lnTo>
                  <a:lnTo>
                    <a:pt x="175" y="22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5" name="Freeform 54"/>
            <p:cNvSpPr>
              <a:spLocks/>
            </p:cNvSpPr>
            <p:nvPr userDrawn="1"/>
          </p:nvSpPr>
          <p:spPr bwMode="auto">
            <a:xfrm>
              <a:off x="4223" y="3808"/>
              <a:ext cx="17" cy="37"/>
            </a:xfrm>
            <a:custGeom>
              <a:avLst/>
              <a:gdLst/>
              <a:ahLst/>
              <a:cxnLst>
                <a:cxn ang="0">
                  <a:pos x="89" y="289"/>
                </a:cxn>
                <a:cxn ang="0">
                  <a:pos x="82" y="289"/>
                </a:cxn>
                <a:cxn ang="0">
                  <a:pos x="75" y="288"/>
                </a:cxn>
                <a:cxn ang="0">
                  <a:pos x="68" y="287"/>
                </a:cxn>
                <a:cxn ang="0">
                  <a:pos x="62" y="285"/>
                </a:cxn>
                <a:cxn ang="0">
                  <a:pos x="57" y="282"/>
                </a:cxn>
                <a:cxn ang="0">
                  <a:pos x="51" y="280"/>
                </a:cxn>
                <a:cxn ang="0">
                  <a:pos x="46" y="276"/>
                </a:cxn>
                <a:cxn ang="0">
                  <a:pos x="41" y="272"/>
                </a:cxn>
                <a:cxn ang="0">
                  <a:pos x="37" y="267"/>
                </a:cxn>
                <a:cxn ang="0">
                  <a:pos x="34" y="262"/>
                </a:cxn>
                <a:cxn ang="0">
                  <a:pos x="31" y="256"/>
                </a:cxn>
                <a:cxn ang="0">
                  <a:pos x="29" y="250"/>
                </a:cxn>
                <a:cxn ang="0">
                  <a:pos x="27" y="243"/>
                </a:cxn>
                <a:cxn ang="0">
                  <a:pos x="26" y="234"/>
                </a:cxn>
                <a:cxn ang="0">
                  <a:pos x="25" y="226"/>
                </a:cxn>
                <a:cxn ang="0">
                  <a:pos x="25" y="217"/>
                </a:cxn>
                <a:cxn ang="0">
                  <a:pos x="25" y="94"/>
                </a:cxn>
                <a:cxn ang="0">
                  <a:pos x="0" y="94"/>
                </a:cxn>
                <a:cxn ang="0">
                  <a:pos x="0" y="63"/>
                </a:cxn>
                <a:cxn ang="0">
                  <a:pos x="25" y="63"/>
                </a:cxn>
                <a:cxn ang="0">
                  <a:pos x="25" y="0"/>
                </a:cxn>
                <a:cxn ang="0">
                  <a:pos x="62" y="0"/>
                </a:cxn>
                <a:cxn ang="0">
                  <a:pos x="62" y="63"/>
                </a:cxn>
                <a:cxn ang="0">
                  <a:pos x="131" y="63"/>
                </a:cxn>
                <a:cxn ang="0">
                  <a:pos x="131" y="94"/>
                </a:cxn>
                <a:cxn ang="0">
                  <a:pos x="62" y="94"/>
                </a:cxn>
                <a:cxn ang="0">
                  <a:pos x="62" y="199"/>
                </a:cxn>
                <a:cxn ang="0">
                  <a:pos x="62" y="215"/>
                </a:cxn>
                <a:cxn ang="0">
                  <a:pos x="63" y="225"/>
                </a:cxn>
                <a:cxn ang="0">
                  <a:pos x="64" y="234"/>
                </a:cxn>
                <a:cxn ang="0">
                  <a:pos x="67" y="243"/>
                </a:cxn>
                <a:cxn ang="0">
                  <a:pos x="69" y="246"/>
                </a:cxn>
                <a:cxn ang="0">
                  <a:pos x="71" y="249"/>
                </a:cxn>
                <a:cxn ang="0">
                  <a:pos x="75" y="251"/>
                </a:cxn>
                <a:cxn ang="0">
                  <a:pos x="78" y="253"/>
                </a:cxn>
                <a:cxn ang="0">
                  <a:pos x="82" y="254"/>
                </a:cxn>
                <a:cxn ang="0">
                  <a:pos x="87" y="255"/>
                </a:cxn>
                <a:cxn ang="0">
                  <a:pos x="92" y="256"/>
                </a:cxn>
                <a:cxn ang="0">
                  <a:pos x="99" y="256"/>
                </a:cxn>
                <a:cxn ang="0">
                  <a:pos x="108" y="256"/>
                </a:cxn>
                <a:cxn ang="0">
                  <a:pos x="116" y="254"/>
                </a:cxn>
                <a:cxn ang="0">
                  <a:pos x="124" y="251"/>
                </a:cxn>
                <a:cxn ang="0">
                  <a:pos x="129" y="249"/>
                </a:cxn>
                <a:cxn ang="0">
                  <a:pos x="131" y="249"/>
                </a:cxn>
                <a:cxn ang="0">
                  <a:pos x="131" y="283"/>
                </a:cxn>
                <a:cxn ang="0">
                  <a:pos x="120" y="285"/>
                </a:cxn>
                <a:cxn ang="0">
                  <a:pos x="110" y="287"/>
                </a:cxn>
                <a:cxn ang="0">
                  <a:pos x="99" y="288"/>
                </a:cxn>
                <a:cxn ang="0">
                  <a:pos x="89" y="289"/>
                </a:cxn>
              </a:cxnLst>
              <a:rect l="0" t="0" r="r" b="b"/>
              <a:pathLst>
                <a:path w="131" h="289">
                  <a:moveTo>
                    <a:pt x="89" y="289"/>
                  </a:moveTo>
                  <a:lnTo>
                    <a:pt x="82" y="289"/>
                  </a:lnTo>
                  <a:lnTo>
                    <a:pt x="75" y="288"/>
                  </a:lnTo>
                  <a:lnTo>
                    <a:pt x="68" y="287"/>
                  </a:lnTo>
                  <a:lnTo>
                    <a:pt x="62" y="285"/>
                  </a:lnTo>
                  <a:lnTo>
                    <a:pt x="57" y="282"/>
                  </a:lnTo>
                  <a:lnTo>
                    <a:pt x="51" y="280"/>
                  </a:lnTo>
                  <a:lnTo>
                    <a:pt x="46" y="276"/>
                  </a:lnTo>
                  <a:lnTo>
                    <a:pt x="41" y="272"/>
                  </a:lnTo>
                  <a:lnTo>
                    <a:pt x="37" y="267"/>
                  </a:lnTo>
                  <a:lnTo>
                    <a:pt x="34" y="262"/>
                  </a:lnTo>
                  <a:lnTo>
                    <a:pt x="31" y="256"/>
                  </a:lnTo>
                  <a:lnTo>
                    <a:pt x="29" y="250"/>
                  </a:lnTo>
                  <a:lnTo>
                    <a:pt x="27" y="243"/>
                  </a:lnTo>
                  <a:lnTo>
                    <a:pt x="26" y="234"/>
                  </a:lnTo>
                  <a:lnTo>
                    <a:pt x="25" y="226"/>
                  </a:lnTo>
                  <a:lnTo>
                    <a:pt x="25" y="217"/>
                  </a:lnTo>
                  <a:lnTo>
                    <a:pt x="25" y="94"/>
                  </a:lnTo>
                  <a:lnTo>
                    <a:pt x="0" y="94"/>
                  </a:lnTo>
                  <a:lnTo>
                    <a:pt x="0" y="63"/>
                  </a:lnTo>
                  <a:lnTo>
                    <a:pt x="25" y="63"/>
                  </a:lnTo>
                  <a:lnTo>
                    <a:pt x="25" y="0"/>
                  </a:lnTo>
                  <a:lnTo>
                    <a:pt x="62" y="0"/>
                  </a:lnTo>
                  <a:lnTo>
                    <a:pt x="62" y="63"/>
                  </a:lnTo>
                  <a:lnTo>
                    <a:pt x="131" y="63"/>
                  </a:lnTo>
                  <a:lnTo>
                    <a:pt x="131" y="94"/>
                  </a:lnTo>
                  <a:lnTo>
                    <a:pt x="62" y="94"/>
                  </a:lnTo>
                  <a:lnTo>
                    <a:pt x="62" y="199"/>
                  </a:lnTo>
                  <a:lnTo>
                    <a:pt x="62" y="215"/>
                  </a:lnTo>
                  <a:lnTo>
                    <a:pt x="63" y="225"/>
                  </a:lnTo>
                  <a:lnTo>
                    <a:pt x="64" y="234"/>
                  </a:lnTo>
                  <a:lnTo>
                    <a:pt x="67" y="243"/>
                  </a:lnTo>
                  <a:lnTo>
                    <a:pt x="69" y="246"/>
                  </a:lnTo>
                  <a:lnTo>
                    <a:pt x="71" y="249"/>
                  </a:lnTo>
                  <a:lnTo>
                    <a:pt x="75" y="251"/>
                  </a:lnTo>
                  <a:lnTo>
                    <a:pt x="78" y="253"/>
                  </a:lnTo>
                  <a:lnTo>
                    <a:pt x="82" y="254"/>
                  </a:lnTo>
                  <a:lnTo>
                    <a:pt x="87" y="255"/>
                  </a:lnTo>
                  <a:lnTo>
                    <a:pt x="92" y="256"/>
                  </a:lnTo>
                  <a:lnTo>
                    <a:pt x="99" y="256"/>
                  </a:lnTo>
                  <a:lnTo>
                    <a:pt x="108" y="256"/>
                  </a:lnTo>
                  <a:lnTo>
                    <a:pt x="116" y="254"/>
                  </a:lnTo>
                  <a:lnTo>
                    <a:pt x="124" y="251"/>
                  </a:lnTo>
                  <a:lnTo>
                    <a:pt x="129" y="249"/>
                  </a:lnTo>
                  <a:lnTo>
                    <a:pt x="131" y="249"/>
                  </a:lnTo>
                  <a:lnTo>
                    <a:pt x="131" y="283"/>
                  </a:lnTo>
                  <a:lnTo>
                    <a:pt x="120" y="285"/>
                  </a:lnTo>
                  <a:lnTo>
                    <a:pt x="110" y="287"/>
                  </a:lnTo>
                  <a:lnTo>
                    <a:pt x="99" y="288"/>
                  </a:lnTo>
                  <a:lnTo>
                    <a:pt x="89" y="28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6" name="Freeform 55"/>
            <p:cNvSpPr>
              <a:spLocks noEditPoints="1"/>
            </p:cNvSpPr>
            <p:nvPr userDrawn="1"/>
          </p:nvSpPr>
          <p:spPr bwMode="auto">
            <a:xfrm>
              <a:off x="4244" y="3816"/>
              <a:ext cx="24" cy="29"/>
            </a:xfrm>
            <a:custGeom>
              <a:avLst/>
              <a:gdLst/>
              <a:ahLst/>
              <a:cxnLst>
                <a:cxn ang="0">
                  <a:pos x="99" y="232"/>
                </a:cxn>
                <a:cxn ang="0">
                  <a:pos x="76" y="229"/>
                </a:cxn>
                <a:cxn ang="0">
                  <a:pos x="55" y="222"/>
                </a:cxn>
                <a:cxn ang="0">
                  <a:pos x="38" y="210"/>
                </a:cxn>
                <a:cxn ang="0">
                  <a:pos x="23" y="195"/>
                </a:cxn>
                <a:cxn ang="0">
                  <a:pos x="12" y="177"/>
                </a:cxn>
                <a:cxn ang="0">
                  <a:pos x="4" y="157"/>
                </a:cxn>
                <a:cxn ang="0">
                  <a:pos x="1" y="132"/>
                </a:cxn>
                <a:cxn ang="0">
                  <a:pos x="1" y="105"/>
                </a:cxn>
                <a:cxn ang="0">
                  <a:pos x="4" y="81"/>
                </a:cxn>
                <a:cxn ang="0">
                  <a:pos x="12" y="59"/>
                </a:cxn>
                <a:cxn ang="0">
                  <a:pos x="22" y="41"/>
                </a:cxn>
                <a:cxn ang="0">
                  <a:pos x="37" y="25"/>
                </a:cxn>
                <a:cxn ang="0">
                  <a:pos x="52" y="13"/>
                </a:cxn>
                <a:cxn ang="0">
                  <a:pos x="71" y="5"/>
                </a:cxn>
                <a:cxn ang="0">
                  <a:pos x="92" y="1"/>
                </a:cxn>
                <a:cxn ang="0">
                  <a:pos x="114" y="0"/>
                </a:cxn>
                <a:cxn ang="0">
                  <a:pos x="132" y="3"/>
                </a:cxn>
                <a:cxn ang="0">
                  <a:pos x="148" y="9"/>
                </a:cxn>
                <a:cxn ang="0">
                  <a:pos x="162" y="19"/>
                </a:cxn>
                <a:cxn ang="0">
                  <a:pos x="173" y="31"/>
                </a:cxn>
                <a:cxn ang="0">
                  <a:pos x="183" y="47"/>
                </a:cxn>
                <a:cxn ang="0">
                  <a:pos x="189" y="65"/>
                </a:cxn>
                <a:cxn ang="0">
                  <a:pos x="192" y="88"/>
                </a:cxn>
                <a:cxn ang="0">
                  <a:pos x="193" y="121"/>
                </a:cxn>
                <a:cxn ang="0">
                  <a:pos x="39" y="131"/>
                </a:cxn>
                <a:cxn ang="0">
                  <a:pos x="41" y="147"/>
                </a:cxn>
                <a:cxn ang="0">
                  <a:pos x="46" y="162"/>
                </a:cxn>
                <a:cxn ang="0">
                  <a:pos x="53" y="174"/>
                </a:cxn>
                <a:cxn ang="0">
                  <a:pos x="63" y="185"/>
                </a:cxn>
                <a:cxn ang="0">
                  <a:pos x="75" y="193"/>
                </a:cxn>
                <a:cxn ang="0">
                  <a:pos x="89" y="198"/>
                </a:cxn>
                <a:cxn ang="0">
                  <a:pos x="103" y="200"/>
                </a:cxn>
                <a:cxn ang="0">
                  <a:pos x="124" y="200"/>
                </a:cxn>
                <a:cxn ang="0">
                  <a:pos x="147" y="195"/>
                </a:cxn>
                <a:cxn ang="0">
                  <a:pos x="167" y="186"/>
                </a:cxn>
                <a:cxn ang="0">
                  <a:pos x="182" y="177"/>
                </a:cxn>
                <a:cxn ang="0">
                  <a:pos x="189" y="173"/>
                </a:cxn>
                <a:cxn ang="0">
                  <a:pos x="182" y="217"/>
                </a:cxn>
                <a:cxn ang="0">
                  <a:pos x="163" y="224"/>
                </a:cxn>
                <a:cxn ang="0">
                  <a:pos x="144" y="229"/>
                </a:cxn>
                <a:cxn ang="0">
                  <a:pos x="125" y="232"/>
                </a:cxn>
                <a:cxn ang="0">
                  <a:pos x="157" y="92"/>
                </a:cxn>
                <a:cxn ang="0">
                  <a:pos x="152" y="66"/>
                </a:cxn>
                <a:cxn ang="0">
                  <a:pos x="144" y="48"/>
                </a:cxn>
                <a:cxn ang="0">
                  <a:pos x="136" y="41"/>
                </a:cxn>
                <a:cxn ang="0">
                  <a:pos x="126" y="35"/>
                </a:cxn>
                <a:cxn ang="0">
                  <a:pos x="115" y="32"/>
                </a:cxn>
                <a:cxn ang="0">
                  <a:pos x="101" y="31"/>
                </a:cxn>
                <a:cxn ang="0">
                  <a:pos x="88" y="32"/>
                </a:cxn>
                <a:cxn ang="0">
                  <a:pos x="76" y="35"/>
                </a:cxn>
                <a:cxn ang="0">
                  <a:pos x="66" y="41"/>
                </a:cxn>
                <a:cxn ang="0">
                  <a:pos x="57" y="49"/>
                </a:cxn>
                <a:cxn ang="0">
                  <a:pos x="49" y="57"/>
                </a:cxn>
                <a:cxn ang="0">
                  <a:pos x="44" y="67"/>
                </a:cxn>
                <a:cxn ang="0">
                  <a:pos x="41" y="79"/>
                </a:cxn>
                <a:cxn ang="0">
                  <a:pos x="39" y="92"/>
                </a:cxn>
              </a:cxnLst>
              <a:rect l="0" t="0" r="r" b="b"/>
              <a:pathLst>
                <a:path w="193" h="233">
                  <a:moveTo>
                    <a:pt x="113" y="233"/>
                  </a:moveTo>
                  <a:lnTo>
                    <a:pt x="99" y="232"/>
                  </a:lnTo>
                  <a:lnTo>
                    <a:pt x="88" y="231"/>
                  </a:lnTo>
                  <a:lnTo>
                    <a:pt x="76" y="229"/>
                  </a:lnTo>
                  <a:lnTo>
                    <a:pt x="65" y="225"/>
                  </a:lnTo>
                  <a:lnTo>
                    <a:pt x="55" y="222"/>
                  </a:lnTo>
                  <a:lnTo>
                    <a:pt x="46" y="217"/>
                  </a:lnTo>
                  <a:lnTo>
                    <a:pt x="38" y="210"/>
                  </a:lnTo>
                  <a:lnTo>
                    <a:pt x="30" y="203"/>
                  </a:lnTo>
                  <a:lnTo>
                    <a:pt x="23" y="195"/>
                  </a:lnTo>
                  <a:lnTo>
                    <a:pt x="17" y="187"/>
                  </a:lnTo>
                  <a:lnTo>
                    <a:pt x="12" y="177"/>
                  </a:lnTo>
                  <a:lnTo>
                    <a:pt x="8" y="167"/>
                  </a:lnTo>
                  <a:lnTo>
                    <a:pt x="4" y="157"/>
                  </a:lnTo>
                  <a:lnTo>
                    <a:pt x="2" y="144"/>
                  </a:lnTo>
                  <a:lnTo>
                    <a:pt x="1" y="132"/>
                  </a:lnTo>
                  <a:lnTo>
                    <a:pt x="0" y="118"/>
                  </a:lnTo>
                  <a:lnTo>
                    <a:pt x="1" y="105"/>
                  </a:lnTo>
                  <a:lnTo>
                    <a:pt x="2" y="92"/>
                  </a:lnTo>
                  <a:lnTo>
                    <a:pt x="4" y="81"/>
                  </a:lnTo>
                  <a:lnTo>
                    <a:pt x="8" y="70"/>
                  </a:lnTo>
                  <a:lnTo>
                    <a:pt x="12" y="59"/>
                  </a:lnTo>
                  <a:lnTo>
                    <a:pt x="17" y="50"/>
                  </a:lnTo>
                  <a:lnTo>
                    <a:pt x="22" y="41"/>
                  </a:lnTo>
                  <a:lnTo>
                    <a:pt x="29" y="32"/>
                  </a:lnTo>
                  <a:lnTo>
                    <a:pt x="37" y="25"/>
                  </a:lnTo>
                  <a:lnTo>
                    <a:pt x="44" y="19"/>
                  </a:lnTo>
                  <a:lnTo>
                    <a:pt x="52" y="13"/>
                  </a:lnTo>
                  <a:lnTo>
                    <a:pt x="62" y="8"/>
                  </a:lnTo>
                  <a:lnTo>
                    <a:pt x="71" y="5"/>
                  </a:lnTo>
                  <a:lnTo>
                    <a:pt x="82" y="2"/>
                  </a:lnTo>
                  <a:lnTo>
                    <a:pt x="92" y="1"/>
                  </a:lnTo>
                  <a:lnTo>
                    <a:pt x="103" y="0"/>
                  </a:lnTo>
                  <a:lnTo>
                    <a:pt x="114" y="0"/>
                  </a:lnTo>
                  <a:lnTo>
                    <a:pt x="123" y="2"/>
                  </a:lnTo>
                  <a:lnTo>
                    <a:pt x="132" y="3"/>
                  </a:lnTo>
                  <a:lnTo>
                    <a:pt x="140" y="6"/>
                  </a:lnTo>
                  <a:lnTo>
                    <a:pt x="148" y="9"/>
                  </a:lnTo>
                  <a:lnTo>
                    <a:pt x="156" y="14"/>
                  </a:lnTo>
                  <a:lnTo>
                    <a:pt x="162" y="19"/>
                  </a:lnTo>
                  <a:lnTo>
                    <a:pt x="168" y="25"/>
                  </a:lnTo>
                  <a:lnTo>
                    <a:pt x="173" y="31"/>
                  </a:lnTo>
                  <a:lnTo>
                    <a:pt x="179" y="38"/>
                  </a:lnTo>
                  <a:lnTo>
                    <a:pt x="183" y="47"/>
                  </a:lnTo>
                  <a:lnTo>
                    <a:pt x="187" y="56"/>
                  </a:lnTo>
                  <a:lnTo>
                    <a:pt x="189" y="65"/>
                  </a:lnTo>
                  <a:lnTo>
                    <a:pt x="191" y="76"/>
                  </a:lnTo>
                  <a:lnTo>
                    <a:pt x="192" y="88"/>
                  </a:lnTo>
                  <a:lnTo>
                    <a:pt x="193" y="101"/>
                  </a:lnTo>
                  <a:lnTo>
                    <a:pt x="193" y="121"/>
                  </a:lnTo>
                  <a:lnTo>
                    <a:pt x="39" y="121"/>
                  </a:lnTo>
                  <a:lnTo>
                    <a:pt x="39" y="131"/>
                  </a:lnTo>
                  <a:lnTo>
                    <a:pt x="40" y="139"/>
                  </a:lnTo>
                  <a:lnTo>
                    <a:pt x="41" y="147"/>
                  </a:lnTo>
                  <a:lnTo>
                    <a:pt x="43" y="154"/>
                  </a:lnTo>
                  <a:lnTo>
                    <a:pt x="46" y="162"/>
                  </a:lnTo>
                  <a:lnTo>
                    <a:pt x="49" y="169"/>
                  </a:lnTo>
                  <a:lnTo>
                    <a:pt x="53" y="174"/>
                  </a:lnTo>
                  <a:lnTo>
                    <a:pt x="59" y="180"/>
                  </a:lnTo>
                  <a:lnTo>
                    <a:pt x="63" y="185"/>
                  </a:lnTo>
                  <a:lnTo>
                    <a:pt x="69" y="189"/>
                  </a:lnTo>
                  <a:lnTo>
                    <a:pt x="75" y="193"/>
                  </a:lnTo>
                  <a:lnTo>
                    <a:pt x="82" y="195"/>
                  </a:lnTo>
                  <a:lnTo>
                    <a:pt x="89" y="198"/>
                  </a:lnTo>
                  <a:lnTo>
                    <a:pt x="96" y="199"/>
                  </a:lnTo>
                  <a:lnTo>
                    <a:pt x="103" y="200"/>
                  </a:lnTo>
                  <a:lnTo>
                    <a:pt x="112" y="200"/>
                  </a:lnTo>
                  <a:lnTo>
                    <a:pt x="124" y="200"/>
                  </a:lnTo>
                  <a:lnTo>
                    <a:pt x="137" y="198"/>
                  </a:lnTo>
                  <a:lnTo>
                    <a:pt x="147" y="195"/>
                  </a:lnTo>
                  <a:lnTo>
                    <a:pt x="158" y="191"/>
                  </a:lnTo>
                  <a:lnTo>
                    <a:pt x="167" y="186"/>
                  </a:lnTo>
                  <a:lnTo>
                    <a:pt x="175" y="181"/>
                  </a:lnTo>
                  <a:lnTo>
                    <a:pt x="182" y="177"/>
                  </a:lnTo>
                  <a:lnTo>
                    <a:pt x="187" y="173"/>
                  </a:lnTo>
                  <a:lnTo>
                    <a:pt x="189" y="173"/>
                  </a:lnTo>
                  <a:lnTo>
                    <a:pt x="189" y="215"/>
                  </a:lnTo>
                  <a:lnTo>
                    <a:pt x="182" y="217"/>
                  </a:lnTo>
                  <a:lnTo>
                    <a:pt x="172" y="221"/>
                  </a:lnTo>
                  <a:lnTo>
                    <a:pt x="163" y="224"/>
                  </a:lnTo>
                  <a:lnTo>
                    <a:pt x="155" y="227"/>
                  </a:lnTo>
                  <a:lnTo>
                    <a:pt x="144" y="229"/>
                  </a:lnTo>
                  <a:lnTo>
                    <a:pt x="135" y="231"/>
                  </a:lnTo>
                  <a:lnTo>
                    <a:pt x="125" y="232"/>
                  </a:lnTo>
                  <a:lnTo>
                    <a:pt x="113" y="233"/>
                  </a:lnTo>
                  <a:close/>
                  <a:moveTo>
                    <a:pt x="157" y="92"/>
                  </a:moveTo>
                  <a:lnTo>
                    <a:pt x="156" y="79"/>
                  </a:lnTo>
                  <a:lnTo>
                    <a:pt x="152" y="66"/>
                  </a:lnTo>
                  <a:lnTo>
                    <a:pt x="149" y="56"/>
                  </a:lnTo>
                  <a:lnTo>
                    <a:pt x="144" y="48"/>
                  </a:lnTo>
                  <a:lnTo>
                    <a:pt x="140" y="44"/>
                  </a:lnTo>
                  <a:lnTo>
                    <a:pt x="136" y="41"/>
                  </a:lnTo>
                  <a:lnTo>
                    <a:pt x="132" y="37"/>
                  </a:lnTo>
                  <a:lnTo>
                    <a:pt x="126" y="35"/>
                  </a:lnTo>
                  <a:lnTo>
                    <a:pt x="121" y="33"/>
                  </a:lnTo>
                  <a:lnTo>
                    <a:pt x="115" y="32"/>
                  </a:lnTo>
                  <a:lnTo>
                    <a:pt x="109" y="31"/>
                  </a:lnTo>
                  <a:lnTo>
                    <a:pt x="101" y="31"/>
                  </a:lnTo>
                  <a:lnTo>
                    <a:pt x="94" y="31"/>
                  </a:lnTo>
                  <a:lnTo>
                    <a:pt x="88" y="32"/>
                  </a:lnTo>
                  <a:lnTo>
                    <a:pt x="82" y="33"/>
                  </a:lnTo>
                  <a:lnTo>
                    <a:pt x="76" y="35"/>
                  </a:lnTo>
                  <a:lnTo>
                    <a:pt x="71" y="38"/>
                  </a:lnTo>
                  <a:lnTo>
                    <a:pt x="66" y="41"/>
                  </a:lnTo>
                  <a:lnTo>
                    <a:pt x="62" y="45"/>
                  </a:lnTo>
                  <a:lnTo>
                    <a:pt x="57" y="49"/>
                  </a:lnTo>
                  <a:lnTo>
                    <a:pt x="53" y="53"/>
                  </a:lnTo>
                  <a:lnTo>
                    <a:pt x="49" y="57"/>
                  </a:lnTo>
                  <a:lnTo>
                    <a:pt x="46" y="62"/>
                  </a:lnTo>
                  <a:lnTo>
                    <a:pt x="44" y="67"/>
                  </a:lnTo>
                  <a:lnTo>
                    <a:pt x="42" y="74"/>
                  </a:lnTo>
                  <a:lnTo>
                    <a:pt x="41" y="79"/>
                  </a:lnTo>
                  <a:lnTo>
                    <a:pt x="39" y="85"/>
                  </a:lnTo>
                  <a:lnTo>
                    <a:pt x="39" y="92"/>
                  </a:lnTo>
                  <a:lnTo>
                    <a:pt x="157" y="9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7" name="Freeform 56"/>
            <p:cNvSpPr>
              <a:spLocks noEditPoints="1"/>
            </p:cNvSpPr>
            <p:nvPr userDrawn="1"/>
          </p:nvSpPr>
          <p:spPr bwMode="auto">
            <a:xfrm>
              <a:off x="4287" y="3816"/>
              <a:ext cx="24" cy="29"/>
            </a:xfrm>
            <a:custGeom>
              <a:avLst/>
              <a:gdLst/>
              <a:ahLst/>
              <a:cxnLst>
                <a:cxn ang="0">
                  <a:pos x="198" y="143"/>
                </a:cxn>
                <a:cxn ang="0">
                  <a:pos x="189" y="177"/>
                </a:cxn>
                <a:cxn ang="0">
                  <a:pos x="172" y="203"/>
                </a:cxn>
                <a:cxn ang="0">
                  <a:pos x="149" y="222"/>
                </a:cxn>
                <a:cxn ang="0">
                  <a:pos x="122" y="232"/>
                </a:cxn>
                <a:cxn ang="0">
                  <a:pos x="89" y="233"/>
                </a:cxn>
                <a:cxn ang="0">
                  <a:pos x="59" y="226"/>
                </a:cxn>
                <a:cxn ang="0">
                  <a:pos x="35" y="210"/>
                </a:cxn>
                <a:cxn ang="0">
                  <a:pos x="16" y="186"/>
                </a:cxn>
                <a:cxn ang="0">
                  <a:pos x="4" y="154"/>
                </a:cxn>
                <a:cxn ang="0">
                  <a:pos x="0" y="117"/>
                </a:cxn>
                <a:cxn ang="0">
                  <a:pos x="4" y="79"/>
                </a:cxn>
                <a:cxn ang="0">
                  <a:pos x="16" y="48"/>
                </a:cxn>
                <a:cxn ang="0">
                  <a:pos x="35" y="24"/>
                </a:cxn>
                <a:cxn ang="0">
                  <a:pos x="60" y="8"/>
                </a:cxn>
                <a:cxn ang="0">
                  <a:pos x="90" y="1"/>
                </a:cxn>
                <a:cxn ang="0">
                  <a:pos x="122" y="2"/>
                </a:cxn>
                <a:cxn ang="0">
                  <a:pos x="149" y="13"/>
                </a:cxn>
                <a:cxn ang="0">
                  <a:pos x="172" y="31"/>
                </a:cxn>
                <a:cxn ang="0">
                  <a:pos x="189" y="57"/>
                </a:cxn>
                <a:cxn ang="0">
                  <a:pos x="198" y="91"/>
                </a:cxn>
                <a:cxn ang="0">
                  <a:pos x="161" y="117"/>
                </a:cxn>
                <a:cxn ang="0">
                  <a:pos x="159" y="88"/>
                </a:cxn>
                <a:cxn ang="0">
                  <a:pos x="153" y="65"/>
                </a:cxn>
                <a:cxn ang="0">
                  <a:pos x="141" y="49"/>
                </a:cxn>
                <a:cxn ang="0">
                  <a:pos x="127" y="37"/>
                </a:cxn>
                <a:cxn ang="0">
                  <a:pos x="108" y="32"/>
                </a:cxn>
                <a:cxn ang="0">
                  <a:pos x="87" y="33"/>
                </a:cxn>
                <a:cxn ang="0">
                  <a:pos x="69" y="41"/>
                </a:cxn>
                <a:cxn ang="0">
                  <a:pos x="56" y="53"/>
                </a:cxn>
                <a:cxn ang="0">
                  <a:pos x="45" y="72"/>
                </a:cxn>
                <a:cxn ang="0">
                  <a:pos x="40" y="98"/>
                </a:cxn>
                <a:cxn ang="0">
                  <a:pos x="40" y="128"/>
                </a:cxn>
                <a:cxn ang="0">
                  <a:pos x="43" y="153"/>
                </a:cxn>
                <a:cxn ang="0">
                  <a:pos x="51" y="174"/>
                </a:cxn>
                <a:cxn ang="0">
                  <a:pos x="64" y="190"/>
                </a:cxn>
                <a:cxn ang="0">
                  <a:pos x="81" y="199"/>
                </a:cxn>
                <a:cxn ang="0">
                  <a:pos x="100" y="202"/>
                </a:cxn>
                <a:cxn ang="0">
                  <a:pos x="120" y="199"/>
                </a:cxn>
                <a:cxn ang="0">
                  <a:pos x="137" y="190"/>
                </a:cxn>
                <a:cxn ang="0">
                  <a:pos x="149" y="175"/>
                </a:cxn>
                <a:cxn ang="0">
                  <a:pos x="157" y="154"/>
                </a:cxn>
                <a:cxn ang="0">
                  <a:pos x="161" y="128"/>
                </a:cxn>
              </a:cxnLst>
              <a:rect l="0" t="0" r="r" b="b"/>
              <a:pathLst>
                <a:path w="200" h="234">
                  <a:moveTo>
                    <a:pt x="200" y="117"/>
                  </a:moveTo>
                  <a:lnTo>
                    <a:pt x="200" y="131"/>
                  </a:lnTo>
                  <a:lnTo>
                    <a:pt x="198" y="143"/>
                  </a:lnTo>
                  <a:lnTo>
                    <a:pt x="196" y="156"/>
                  </a:lnTo>
                  <a:lnTo>
                    <a:pt x="193" y="167"/>
                  </a:lnTo>
                  <a:lnTo>
                    <a:pt x="189" y="177"/>
                  </a:lnTo>
                  <a:lnTo>
                    <a:pt x="185" y="187"/>
                  </a:lnTo>
                  <a:lnTo>
                    <a:pt x="179" y="196"/>
                  </a:lnTo>
                  <a:lnTo>
                    <a:pt x="172" y="203"/>
                  </a:lnTo>
                  <a:lnTo>
                    <a:pt x="166" y="210"/>
                  </a:lnTo>
                  <a:lnTo>
                    <a:pt x="158" y="217"/>
                  </a:lnTo>
                  <a:lnTo>
                    <a:pt x="149" y="222"/>
                  </a:lnTo>
                  <a:lnTo>
                    <a:pt x="141" y="226"/>
                  </a:lnTo>
                  <a:lnTo>
                    <a:pt x="132" y="230"/>
                  </a:lnTo>
                  <a:lnTo>
                    <a:pt x="122" y="232"/>
                  </a:lnTo>
                  <a:lnTo>
                    <a:pt x="112" y="233"/>
                  </a:lnTo>
                  <a:lnTo>
                    <a:pt x="100" y="234"/>
                  </a:lnTo>
                  <a:lnTo>
                    <a:pt x="89" y="233"/>
                  </a:lnTo>
                  <a:lnTo>
                    <a:pt x="79" y="232"/>
                  </a:lnTo>
                  <a:lnTo>
                    <a:pt x="68" y="229"/>
                  </a:lnTo>
                  <a:lnTo>
                    <a:pt x="59" y="226"/>
                  </a:lnTo>
                  <a:lnTo>
                    <a:pt x="50" y="222"/>
                  </a:lnTo>
                  <a:lnTo>
                    <a:pt x="42" y="217"/>
                  </a:lnTo>
                  <a:lnTo>
                    <a:pt x="35" y="210"/>
                  </a:lnTo>
                  <a:lnTo>
                    <a:pt x="27" y="202"/>
                  </a:lnTo>
                  <a:lnTo>
                    <a:pt x="21" y="195"/>
                  </a:lnTo>
                  <a:lnTo>
                    <a:pt x="16" y="186"/>
                  </a:lnTo>
                  <a:lnTo>
                    <a:pt x="11" y="176"/>
                  </a:lnTo>
                  <a:lnTo>
                    <a:pt x="8" y="166"/>
                  </a:lnTo>
                  <a:lnTo>
                    <a:pt x="4" y="154"/>
                  </a:lnTo>
                  <a:lnTo>
                    <a:pt x="2" y="143"/>
                  </a:lnTo>
                  <a:lnTo>
                    <a:pt x="1" y="131"/>
                  </a:lnTo>
                  <a:lnTo>
                    <a:pt x="0" y="117"/>
                  </a:lnTo>
                  <a:lnTo>
                    <a:pt x="1" y="104"/>
                  </a:lnTo>
                  <a:lnTo>
                    <a:pt x="2" y="91"/>
                  </a:lnTo>
                  <a:lnTo>
                    <a:pt x="4" y="79"/>
                  </a:lnTo>
                  <a:lnTo>
                    <a:pt x="8" y="67"/>
                  </a:lnTo>
                  <a:lnTo>
                    <a:pt x="12" y="57"/>
                  </a:lnTo>
                  <a:lnTo>
                    <a:pt x="16" y="48"/>
                  </a:lnTo>
                  <a:lnTo>
                    <a:pt x="22" y="40"/>
                  </a:lnTo>
                  <a:lnTo>
                    <a:pt x="28" y="31"/>
                  </a:lnTo>
                  <a:lnTo>
                    <a:pt x="35" y="24"/>
                  </a:lnTo>
                  <a:lnTo>
                    <a:pt x="43" y="18"/>
                  </a:lnTo>
                  <a:lnTo>
                    <a:pt x="51" y="13"/>
                  </a:lnTo>
                  <a:lnTo>
                    <a:pt x="60" y="8"/>
                  </a:lnTo>
                  <a:lnTo>
                    <a:pt x="69" y="4"/>
                  </a:lnTo>
                  <a:lnTo>
                    <a:pt x="80" y="2"/>
                  </a:lnTo>
                  <a:lnTo>
                    <a:pt x="90" y="1"/>
                  </a:lnTo>
                  <a:lnTo>
                    <a:pt x="100" y="0"/>
                  </a:lnTo>
                  <a:lnTo>
                    <a:pt x="112" y="1"/>
                  </a:lnTo>
                  <a:lnTo>
                    <a:pt x="122" y="2"/>
                  </a:lnTo>
                  <a:lnTo>
                    <a:pt x="132" y="4"/>
                  </a:lnTo>
                  <a:lnTo>
                    <a:pt x="141" y="8"/>
                  </a:lnTo>
                  <a:lnTo>
                    <a:pt x="149" y="13"/>
                  </a:lnTo>
                  <a:lnTo>
                    <a:pt x="158" y="18"/>
                  </a:lnTo>
                  <a:lnTo>
                    <a:pt x="166" y="24"/>
                  </a:lnTo>
                  <a:lnTo>
                    <a:pt x="172" y="31"/>
                  </a:lnTo>
                  <a:lnTo>
                    <a:pt x="179" y="38"/>
                  </a:lnTo>
                  <a:lnTo>
                    <a:pt x="185" y="48"/>
                  </a:lnTo>
                  <a:lnTo>
                    <a:pt x="189" y="57"/>
                  </a:lnTo>
                  <a:lnTo>
                    <a:pt x="193" y="67"/>
                  </a:lnTo>
                  <a:lnTo>
                    <a:pt x="196" y="79"/>
                  </a:lnTo>
                  <a:lnTo>
                    <a:pt x="198" y="91"/>
                  </a:lnTo>
                  <a:lnTo>
                    <a:pt x="200" y="104"/>
                  </a:lnTo>
                  <a:lnTo>
                    <a:pt x="200" y="117"/>
                  </a:lnTo>
                  <a:close/>
                  <a:moveTo>
                    <a:pt x="161" y="117"/>
                  </a:moveTo>
                  <a:lnTo>
                    <a:pt x="161" y="107"/>
                  </a:lnTo>
                  <a:lnTo>
                    <a:pt x="160" y="98"/>
                  </a:lnTo>
                  <a:lnTo>
                    <a:pt x="159" y="88"/>
                  </a:lnTo>
                  <a:lnTo>
                    <a:pt x="157" y="80"/>
                  </a:lnTo>
                  <a:lnTo>
                    <a:pt x="155" y="72"/>
                  </a:lnTo>
                  <a:lnTo>
                    <a:pt x="153" y="65"/>
                  </a:lnTo>
                  <a:lnTo>
                    <a:pt x="149" y="59"/>
                  </a:lnTo>
                  <a:lnTo>
                    <a:pt x="145" y="53"/>
                  </a:lnTo>
                  <a:lnTo>
                    <a:pt x="141" y="49"/>
                  </a:lnTo>
                  <a:lnTo>
                    <a:pt x="137" y="44"/>
                  </a:lnTo>
                  <a:lnTo>
                    <a:pt x="132" y="41"/>
                  </a:lnTo>
                  <a:lnTo>
                    <a:pt x="127" y="37"/>
                  </a:lnTo>
                  <a:lnTo>
                    <a:pt x="120" y="35"/>
                  </a:lnTo>
                  <a:lnTo>
                    <a:pt x="114" y="33"/>
                  </a:lnTo>
                  <a:lnTo>
                    <a:pt x="108" y="32"/>
                  </a:lnTo>
                  <a:lnTo>
                    <a:pt x="100" y="32"/>
                  </a:lnTo>
                  <a:lnTo>
                    <a:pt x="93" y="32"/>
                  </a:lnTo>
                  <a:lnTo>
                    <a:pt x="87" y="33"/>
                  </a:lnTo>
                  <a:lnTo>
                    <a:pt x="81" y="35"/>
                  </a:lnTo>
                  <a:lnTo>
                    <a:pt x="74" y="37"/>
                  </a:lnTo>
                  <a:lnTo>
                    <a:pt x="69" y="41"/>
                  </a:lnTo>
                  <a:lnTo>
                    <a:pt x="64" y="44"/>
                  </a:lnTo>
                  <a:lnTo>
                    <a:pt x="60" y="49"/>
                  </a:lnTo>
                  <a:lnTo>
                    <a:pt x="56" y="53"/>
                  </a:lnTo>
                  <a:lnTo>
                    <a:pt x="51" y="59"/>
                  </a:lnTo>
                  <a:lnTo>
                    <a:pt x="48" y="65"/>
                  </a:lnTo>
                  <a:lnTo>
                    <a:pt x="45" y="72"/>
                  </a:lnTo>
                  <a:lnTo>
                    <a:pt x="43" y="80"/>
                  </a:lnTo>
                  <a:lnTo>
                    <a:pt x="42" y="88"/>
                  </a:lnTo>
                  <a:lnTo>
                    <a:pt x="40" y="98"/>
                  </a:lnTo>
                  <a:lnTo>
                    <a:pt x="40" y="107"/>
                  </a:lnTo>
                  <a:lnTo>
                    <a:pt x="40" y="117"/>
                  </a:lnTo>
                  <a:lnTo>
                    <a:pt x="40" y="128"/>
                  </a:lnTo>
                  <a:lnTo>
                    <a:pt x="40" y="137"/>
                  </a:lnTo>
                  <a:lnTo>
                    <a:pt x="42" y="145"/>
                  </a:lnTo>
                  <a:lnTo>
                    <a:pt x="43" y="153"/>
                  </a:lnTo>
                  <a:lnTo>
                    <a:pt x="45" y="162"/>
                  </a:lnTo>
                  <a:lnTo>
                    <a:pt x="48" y="168"/>
                  </a:lnTo>
                  <a:lnTo>
                    <a:pt x="51" y="174"/>
                  </a:lnTo>
                  <a:lnTo>
                    <a:pt x="56" y="180"/>
                  </a:lnTo>
                  <a:lnTo>
                    <a:pt x="60" y="186"/>
                  </a:lnTo>
                  <a:lnTo>
                    <a:pt x="64" y="190"/>
                  </a:lnTo>
                  <a:lnTo>
                    <a:pt x="69" y="194"/>
                  </a:lnTo>
                  <a:lnTo>
                    <a:pt x="74" y="196"/>
                  </a:lnTo>
                  <a:lnTo>
                    <a:pt x="81" y="199"/>
                  </a:lnTo>
                  <a:lnTo>
                    <a:pt x="87" y="200"/>
                  </a:lnTo>
                  <a:lnTo>
                    <a:pt x="93" y="201"/>
                  </a:lnTo>
                  <a:lnTo>
                    <a:pt x="100" y="202"/>
                  </a:lnTo>
                  <a:lnTo>
                    <a:pt x="108" y="201"/>
                  </a:lnTo>
                  <a:lnTo>
                    <a:pt x="114" y="200"/>
                  </a:lnTo>
                  <a:lnTo>
                    <a:pt x="120" y="199"/>
                  </a:lnTo>
                  <a:lnTo>
                    <a:pt x="127" y="197"/>
                  </a:lnTo>
                  <a:lnTo>
                    <a:pt x="132" y="194"/>
                  </a:lnTo>
                  <a:lnTo>
                    <a:pt x="137" y="190"/>
                  </a:lnTo>
                  <a:lnTo>
                    <a:pt x="141" y="186"/>
                  </a:lnTo>
                  <a:lnTo>
                    <a:pt x="145" y="180"/>
                  </a:lnTo>
                  <a:lnTo>
                    <a:pt x="149" y="175"/>
                  </a:lnTo>
                  <a:lnTo>
                    <a:pt x="153" y="169"/>
                  </a:lnTo>
                  <a:lnTo>
                    <a:pt x="155" y="162"/>
                  </a:lnTo>
                  <a:lnTo>
                    <a:pt x="157" y="154"/>
                  </a:lnTo>
                  <a:lnTo>
                    <a:pt x="159" y="146"/>
                  </a:lnTo>
                  <a:lnTo>
                    <a:pt x="160" y="137"/>
                  </a:lnTo>
                  <a:lnTo>
                    <a:pt x="161" y="128"/>
                  </a:lnTo>
                  <a:lnTo>
                    <a:pt x="161" y="117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8" name="Freeform 57"/>
            <p:cNvSpPr>
              <a:spLocks/>
            </p:cNvSpPr>
            <p:nvPr userDrawn="1"/>
          </p:nvSpPr>
          <p:spPr bwMode="auto">
            <a:xfrm>
              <a:off x="4316" y="3805"/>
              <a:ext cx="17" cy="39"/>
            </a:xfrm>
            <a:custGeom>
              <a:avLst/>
              <a:gdLst/>
              <a:ahLst/>
              <a:cxnLst>
                <a:cxn ang="0">
                  <a:pos x="139" y="38"/>
                </a:cxn>
                <a:cxn ang="0">
                  <a:pos x="137" y="38"/>
                </a:cxn>
                <a:cxn ang="0">
                  <a:pos x="130" y="37"/>
                </a:cxn>
                <a:cxn ang="0">
                  <a:pos x="122" y="34"/>
                </a:cxn>
                <a:cxn ang="0">
                  <a:pos x="114" y="33"/>
                </a:cxn>
                <a:cxn ang="0">
                  <a:pos x="105" y="32"/>
                </a:cxn>
                <a:cxn ang="0">
                  <a:pos x="95" y="33"/>
                </a:cxn>
                <a:cxn ang="0">
                  <a:pos x="86" y="36"/>
                </a:cxn>
                <a:cxn ang="0">
                  <a:pos x="77" y="39"/>
                </a:cxn>
                <a:cxn ang="0">
                  <a:pos x="72" y="44"/>
                </a:cxn>
                <a:cxn ang="0">
                  <a:pos x="69" y="47"/>
                </a:cxn>
                <a:cxn ang="0">
                  <a:pos x="68" y="50"/>
                </a:cxn>
                <a:cxn ang="0">
                  <a:pos x="66" y="54"/>
                </a:cxn>
                <a:cxn ang="0">
                  <a:pos x="65" y="58"/>
                </a:cxn>
                <a:cxn ang="0">
                  <a:pos x="63" y="69"/>
                </a:cxn>
                <a:cxn ang="0">
                  <a:pos x="62" y="82"/>
                </a:cxn>
                <a:cxn ang="0">
                  <a:pos x="62" y="89"/>
                </a:cxn>
                <a:cxn ang="0">
                  <a:pos x="124" y="89"/>
                </a:cxn>
                <a:cxn ang="0">
                  <a:pos x="124" y="120"/>
                </a:cxn>
                <a:cxn ang="0">
                  <a:pos x="63" y="120"/>
                </a:cxn>
                <a:cxn ang="0">
                  <a:pos x="63" y="311"/>
                </a:cxn>
                <a:cxn ang="0">
                  <a:pos x="25" y="311"/>
                </a:cxn>
                <a:cxn ang="0">
                  <a:pos x="25" y="120"/>
                </a:cxn>
                <a:cxn ang="0">
                  <a:pos x="0" y="120"/>
                </a:cxn>
                <a:cxn ang="0">
                  <a:pos x="0" y="89"/>
                </a:cxn>
                <a:cxn ang="0">
                  <a:pos x="25" y="89"/>
                </a:cxn>
                <a:cxn ang="0">
                  <a:pos x="25" y="82"/>
                </a:cxn>
                <a:cxn ang="0">
                  <a:pos x="26" y="73"/>
                </a:cxn>
                <a:cxn ang="0">
                  <a:pos x="26" y="63"/>
                </a:cxn>
                <a:cxn ang="0">
                  <a:pos x="28" y="55"/>
                </a:cxn>
                <a:cxn ang="0">
                  <a:pos x="30" y="47"/>
                </a:cxn>
                <a:cxn ang="0">
                  <a:pos x="33" y="40"/>
                </a:cxn>
                <a:cxn ang="0">
                  <a:pos x="37" y="33"/>
                </a:cxn>
                <a:cxn ang="0">
                  <a:pos x="41" y="27"/>
                </a:cxn>
                <a:cxn ang="0">
                  <a:pos x="45" y="21"/>
                </a:cxn>
                <a:cxn ang="0">
                  <a:pos x="50" y="17"/>
                </a:cxn>
                <a:cxn ang="0">
                  <a:pos x="55" y="13"/>
                </a:cxn>
                <a:cxn ang="0">
                  <a:pos x="62" y="9"/>
                </a:cxn>
                <a:cxn ang="0">
                  <a:pos x="68" y="5"/>
                </a:cxn>
                <a:cxn ang="0">
                  <a:pos x="75" y="3"/>
                </a:cxn>
                <a:cxn ang="0">
                  <a:pos x="83" y="1"/>
                </a:cxn>
                <a:cxn ang="0">
                  <a:pos x="92" y="1"/>
                </a:cxn>
                <a:cxn ang="0">
                  <a:pos x="100" y="0"/>
                </a:cxn>
                <a:cxn ang="0">
                  <a:pos x="111" y="0"/>
                </a:cxn>
                <a:cxn ang="0">
                  <a:pos x="121" y="1"/>
                </a:cxn>
                <a:cxn ang="0">
                  <a:pos x="130" y="2"/>
                </a:cxn>
                <a:cxn ang="0">
                  <a:pos x="139" y="4"/>
                </a:cxn>
                <a:cxn ang="0">
                  <a:pos x="139" y="38"/>
                </a:cxn>
              </a:cxnLst>
              <a:rect l="0" t="0" r="r" b="b"/>
              <a:pathLst>
                <a:path w="139" h="311">
                  <a:moveTo>
                    <a:pt x="139" y="38"/>
                  </a:moveTo>
                  <a:lnTo>
                    <a:pt x="137" y="38"/>
                  </a:lnTo>
                  <a:lnTo>
                    <a:pt x="130" y="37"/>
                  </a:lnTo>
                  <a:lnTo>
                    <a:pt x="122" y="34"/>
                  </a:lnTo>
                  <a:lnTo>
                    <a:pt x="114" y="33"/>
                  </a:lnTo>
                  <a:lnTo>
                    <a:pt x="105" y="32"/>
                  </a:lnTo>
                  <a:lnTo>
                    <a:pt x="95" y="33"/>
                  </a:lnTo>
                  <a:lnTo>
                    <a:pt x="86" y="36"/>
                  </a:lnTo>
                  <a:lnTo>
                    <a:pt x="77" y="39"/>
                  </a:lnTo>
                  <a:lnTo>
                    <a:pt x="72" y="44"/>
                  </a:lnTo>
                  <a:lnTo>
                    <a:pt x="69" y="47"/>
                  </a:lnTo>
                  <a:lnTo>
                    <a:pt x="68" y="50"/>
                  </a:lnTo>
                  <a:lnTo>
                    <a:pt x="66" y="54"/>
                  </a:lnTo>
                  <a:lnTo>
                    <a:pt x="65" y="58"/>
                  </a:lnTo>
                  <a:lnTo>
                    <a:pt x="63" y="69"/>
                  </a:lnTo>
                  <a:lnTo>
                    <a:pt x="62" y="82"/>
                  </a:lnTo>
                  <a:lnTo>
                    <a:pt x="62" y="89"/>
                  </a:lnTo>
                  <a:lnTo>
                    <a:pt x="124" y="89"/>
                  </a:lnTo>
                  <a:lnTo>
                    <a:pt x="124" y="120"/>
                  </a:lnTo>
                  <a:lnTo>
                    <a:pt x="63" y="120"/>
                  </a:lnTo>
                  <a:lnTo>
                    <a:pt x="63" y="311"/>
                  </a:lnTo>
                  <a:lnTo>
                    <a:pt x="25" y="311"/>
                  </a:lnTo>
                  <a:lnTo>
                    <a:pt x="25" y="120"/>
                  </a:lnTo>
                  <a:lnTo>
                    <a:pt x="0" y="120"/>
                  </a:lnTo>
                  <a:lnTo>
                    <a:pt x="0" y="89"/>
                  </a:lnTo>
                  <a:lnTo>
                    <a:pt x="25" y="89"/>
                  </a:lnTo>
                  <a:lnTo>
                    <a:pt x="25" y="82"/>
                  </a:lnTo>
                  <a:lnTo>
                    <a:pt x="26" y="73"/>
                  </a:lnTo>
                  <a:lnTo>
                    <a:pt x="26" y="63"/>
                  </a:lnTo>
                  <a:lnTo>
                    <a:pt x="28" y="55"/>
                  </a:lnTo>
                  <a:lnTo>
                    <a:pt x="30" y="47"/>
                  </a:lnTo>
                  <a:lnTo>
                    <a:pt x="33" y="40"/>
                  </a:lnTo>
                  <a:lnTo>
                    <a:pt x="37" y="33"/>
                  </a:lnTo>
                  <a:lnTo>
                    <a:pt x="41" y="27"/>
                  </a:lnTo>
                  <a:lnTo>
                    <a:pt x="45" y="21"/>
                  </a:lnTo>
                  <a:lnTo>
                    <a:pt x="50" y="17"/>
                  </a:lnTo>
                  <a:lnTo>
                    <a:pt x="55" y="13"/>
                  </a:lnTo>
                  <a:lnTo>
                    <a:pt x="62" y="9"/>
                  </a:lnTo>
                  <a:lnTo>
                    <a:pt x="68" y="5"/>
                  </a:lnTo>
                  <a:lnTo>
                    <a:pt x="75" y="3"/>
                  </a:lnTo>
                  <a:lnTo>
                    <a:pt x="83" y="1"/>
                  </a:lnTo>
                  <a:lnTo>
                    <a:pt x="92" y="1"/>
                  </a:lnTo>
                  <a:lnTo>
                    <a:pt x="100" y="0"/>
                  </a:lnTo>
                  <a:lnTo>
                    <a:pt x="111" y="0"/>
                  </a:lnTo>
                  <a:lnTo>
                    <a:pt x="121" y="1"/>
                  </a:lnTo>
                  <a:lnTo>
                    <a:pt x="130" y="2"/>
                  </a:lnTo>
                  <a:lnTo>
                    <a:pt x="139" y="4"/>
                  </a:lnTo>
                  <a:lnTo>
                    <a:pt x="139" y="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9" name="Freeform 58"/>
            <p:cNvSpPr>
              <a:spLocks noEditPoints="1"/>
            </p:cNvSpPr>
            <p:nvPr userDrawn="1"/>
          </p:nvSpPr>
          <p:spPr bwMode="auto">
            <a:xfrm>
              <a:off x="4347" y="3807"/>
              <a:ext cx="31" cy="37"/>
            </a:xfrm>
            <a:custGeom>
              <a:avLst/>
              <a:gdLst/>
              <a:ahLst/>
              <a:cxnLst>
                <a:cxn ang="0">
                  <a:pos x="0" y="295"/>
                </a:cxn>
                <a:cxn ang="0">
                  <a:pos x="100" y="0"/>
                </a:cxn>
                <a:cxn ang="0">
                  <a:pos x="148" y="0"/>
                </a:cxn>
                <a:cxn ang="0">
                  <a:pos x="249" y="295"/>
                </a:cxn>
                <a:cxn ang="0">
                  <a:pos x="208" y="295"/>
                </a:cxn>
                <a:cxn ang="0">
                  <a:pos x="181" y="212"/>
                </a:cxn>
                <a:cxn ang="0">
                  <a:pos x="67" y="212"/>
                </a:cxn>
                <a:cxn ang="0">
                  <a:pos x="40" y="295"/>
                </a:cxn>
                <a:cxn ang="0">
                  <a:pos x="0" y="295"/>
                </a:cxn>
                <a:cxn ang="0">
                  <a:pos x="169" y="179"/>
                </a:cxn>
                <a:cxn ang="0">
                  <a:pos x="123" y="39"/>
                </a:cxn>
                <a:cxn ang="0">
                  <a:pos x="78" y="179"/>
                </a:cxn>
                <a:cxn ang="0">
                  <a:pos x="169" y="179"/>
                </a:cxn>
              </a:cxnLst>
              <a:rect l="0" t="0" r="r" b="b"/>
              <a:pathLst>
                <a:path w="249" h="295">
                  <a:moveTo>
                    <a:pt x="0" y="295"/>
                  </a:moveTo>
                  <a:lnTo>
                    <a:pt x="100" y="0"/>
                  </a:lnTo>
                  <a:lnTo>
                    <a:pt x="148" y="0"/>
                  </a:lnTo>
                  <a:lnTo>
                    <a:pt x="249" y="295"/>
                  </a:lnTo>
                  <a:lnTo>
                    <a:pt x="208" y="295"/>
                  </a:lnTo>
                  <a:lnTo>
                    <a:pt x="181" y="212"/>
                  </a:lnTo>
                  <a:lnTo>
                    <a:pt x="67" y="212"/>
                  </a:lnTo>
                  <a:lnTo>
                    <a:pt x="40" y="295"/>
                  </a:lnTo>
                  <a:lnTo>
                    <a:pt x="0" y="295"/>
                  </a:lnTo>
                  <a:close/>
                  <a:moveTo>
                    <a:pt x="169" y="179"/>
                  </a:moveTo>
                  <a:lnTo>
                    <a:pt x="123" y="39"/>
                  </a:lnTo>
                  <a:lnTo>
                    <a:pt x="78" y="179"/>
                  </a:lnTo>
                  <a:lnTo>
                    <a:pt x="169" y="17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0" name="Freeform 59"/>
            <p:cNvSpPr>
              <a:spLocks noEditPoints="1"/>
            </p:cNvSpPr>
            <p:nvPr userDrawn="1"/>
          </p:nvSpPr>
          <p:spPr bwMode="auto">
            <a:xfrm>
              <a:off x="4384" y="3816"/>
              <a:ext cx="23" cy="38"/>
            </a:xfrm>
            <a:custGeom>
              <a:avLst/>
              <a:gdLst/>
              <a:ahLst/>
              <a:cxnLst>
                <a:cxn ang="0">
                  <a:pos x="187" y="124"/>
                </a:cxn>
                <a:cxn ang="0">
                  <a:pos x="183" y="149"/>
                </a:cxn>
                <a:cxn ang="0">
                  <a:pos x="177" y="172"/>
                </a:cxn>
                <a:cxn ang="0">
                  <a:pos x="167" y="191"/>
                </a:cxn>
                <a:cxn ang="0">
                  <a:pos x="154" y="207"/>
                </a:cxn>
                <a:cxn ang="0">
                  <a:pos x="138" y="219"/>
                </a:cxn>
                <a:cxn ang="0">
                  <a:pos x="121" y="227"/>
                </a:cxn>
                <a:cxn ang="0">
                  <a:pos x="104" y="231"/>
                </a:cxn>
                <a:cxn ang="0">
                  <a:pos x="85" y="232"/>
                </a:cxn>
                <a:cxn ang="0">
                  <a:pos x="70" y="230"/>
                </a:cxn>
                <a:cxn ang="0">
                  <a:pos x="52" y="224"/>
                </a:cxn>
                <a:cxn ang="0">
                  <a:pos x="38" y="309"/>
                </a:cxn>
                <a:cxn ang="0">
                  <a:pos x="0" y="6"/>
                </a:cxn>
                <a:cxn ang="0">
                  <a:pos x="38" y="29"/>
                </a:cxn>
                <a:cxn ang="0">
                  <a:pos x="53" y="18"/>
                </a:cxn>
                <a:cxn ang="0">
                  <a:pos x="69" y="8"/>
                </a:cxn>
                <a:cxn ang="0">
                  <a:pos x="87" y="2"/>
                </a:cxn>
                <a:cxn ang="0">
                  <a:pos x="106" y="0"/>
                </a:cxn>
                <a:cxn ang="0">
                  <a:pos x="125" y="2"/>
                </a:cxn>
                <a:cxn ang="0">
                  <a:pos x="140" y="7"/>
                </a:cxn>
                <a:cxn ang="0">
                  <a:pos x="154" y="17"/>
                </a:cxn>
                <a:cxn ang="0">
                  <a:pos x="166" y="30"/>
                </a:cxn>
                <a:cxn ang="0">
                  <a:pos x="176" y="47"/>
                </a:cxn>
                <a:cxn ang="0">
                  <a:pos x="182" y="65"/>
                </a:cxn>
                <a:cxn ang="0">
                  <a:pos x="186" y="87"/>
                </a:cxn>
                <a:cxn ang="0">
                  <a:pos x="187" y="111"/>
                </a:cxn>
                <a:cxn ang="0">
                  <a:pos x="148" y="98"/>
                </a:cxn>
                <a:cxn ang="0">
                  <a:pos x="141" y="69"/>
                </a:cxn>
                <a:cxn ang="0">
                  <a:pos x="133" y="52"/>
                </a:cxn>
                <a:cxn ang="0">
                  <a:pos x="125" y="44"/>
                </a:cxn>
                <a:cxn ang="0">
                  <a:pos x="115" y="38"/>
                </a:cxn>
                <a:cxn ang="0">
                  <a:pos x="104" y="36"/>
                </a:cxn>
                <a:cxn ang="0">
                  <a:pos x="89" y="36"/>
                </a:cxn>
                <a:cxn ang="0">
                  <a:pos x="73" y="40"/>
                </a:cxn>
                <a:cxn ang="0">
                  <a:pos x="59" y="47"/>
                </a:cxn>
                <a:cxn ang="0">
                  <a:pos x="44" y="56"/>
                </a:cxn>
                <a:cxn ang="0">
                  <a:pos x="38" y="187"/>
                </a:cxn>
                <a:cxn ang="0">
                  <a:pos x="63" y="196"/>
                </a:cxn>
                <a:cxn ang="0">
                  <a:pos x="87" y="198"/>
                </a:cxn>
                <a:cxn ang="0">
                  <a:pos x="101" y="197"/>
                </a:cxn>
                <a:cxn ang="0">
                  <a:pos x="113" y="193"/>
                </a:cxn>
                <a:cxn ang="0">
                  <a:pos x="124" y="187"/>
                </a:cxn>
                <a:cxn ang="0">
                  <a:pos x="133" y="177"/>
                </a:cxn>
                <a:cxn ang="0">
                  <a:pos x="139" y="166"/>
                </a:cxn>
                <a:cxn ang="0">
                  <a:pos x="144" y="151"/>
                </a:cxn>
                <a:cxn ang="0">
                  <a:pos x="148" y="135"/>
                </a:cxn>
                <a:cxn ang="0">
                  <a:pos x="149" y="115"/>
                </a:cxn>
              </a:cxnLst>
              <a:rect l="0" t="0" r="r" b="b"/>
              <a:pathLst>
                <a:path w="187" h="309">
                  <a:moveTo>
                    <a:pt x="187" y="111"/>
                  </a:moveTo>
                  <a:lnTo>
                    <a:pt x="187" y="124"/>
                  </a:lnTo>
                  <a:lnTo>
                    <a:pt x="185" y="138"/>
                  </a:lnTo>
                  <a:lnTo>
                    <a:pt x="183" y="149"/>
                  </a:lnTo>
                  <a:lnTo>
                    <a:pt x="181" y="161"/>
                  </a:lnTo>
                  <a:lnTo>
                    <a:pt x="177" y="172"/>
                  </a:lnTo>
                  <a:lnTo>
                    <a:pt x="173" y="181"/>
                  </a:lnTo>
                  <a:lnTo>
                    <a:pt x="167" y="191"/>
                  </a:lnTo>
                  <a:lnTo>
                    <a:pt x="161" y="199"/>
                  </a:lnTo>
                  <a:lnTo>
                    <a:pt x="154" y="207"/>
                  </a:lnTo>
                  <a:lnTo>
                    <a:pt x="146" y="214"/>
                  </a:lnTo>
                  <a:lnTo>
                    <a:pt x="138" y="219"/>
                  </a:lnTo>
                  <a:lnTo>
                    <a:pt x="131" y="224"/>
                  </a:lnTo>
                  <a:lnTo>
                    <a:pt x="121" y="227"/>
                  </a:lnTo>
                  <a:lnTo>
                    <a:pt x="113" y="230"/>
                  </a:lnTo>
                  <a:lnTo>
                    <a:pt x="104" y="231"/>
                  </a:lnTo>
                  <a:lnTo>
                    <a:pt x="93" y="232"/>
                  </a:lnTo>
                  <a:lnTo>
                    <a:pt x="85" y="232"/>
                  </a:lnTo>
                  <a:lnTo>
                    <a:pt x="78" y="231"/>
                  </a:lnTo>
                  <a:lnTo>
                    <a:pt x="70" y="230"/>
                  </a:lnTo>
                  <a:lnTo>
                    <a:pt x="64" y="228"/>
                  </a:lnTo>
                  <a:lnTo>
                    <a:pt x="52" y="224"/>
                  </a:lnTo>
                  <a:lnTo>
                    <a:pt x="38" y="217"/>
                  </a:lnTo>
                  <a:lnTo>
                    <a:pt x="38" y="309"/>
                  </a:lnTo>
                  <a:lnTo>
                    <a:pt x="0" y="309"/>
                  </a:lnTo>
                  <a:lnTo>
                    <a:pt x="0" y="6"/>
                  </a:lnTo>
                  <a:lnTo>
                    <a:pt x="38" y="6"/>
                  </a:lnTo>
                  <a:lnTo>
                    <a:pt x="38" y="29"/>
                  </a:lnTo>
                  <a:lnTo>
                    <a:pt x="45" y="24"/>
                  </a:lnTo>
                  <a:lnTo>
                    <a:pt x="53" y="18"/>
                  </a:lnTo>
                  <a:lnTo>
                    <a:pt x="61" y="14"/>
                  </a:lnTo>
                  <a:lnTo>
                    <a:pt x="69" y="8"/>
                  </a:lnTo>
                  <a:lnTo>
                    <a:pt x="78" y="5"/>
                  </a:lnTo>
                  <a:lnTo>
                    <a:pt x="87" y="2"/>
                  </a:lnTo>
                  <a:lnTo>
                    <a:pt x="96" y="1"/>
                  </a:lnTo>
                  <a:lnTo>
                    <a:pt x="106" y="0"/>
                  </a:lnTo>
                  <a:lnTo>
                    <a:pt x="115" y="1"/>
                  </a:lnTo>
                  <a:lnTo>
                    <a:pt x="125" y="2"/>
                  </a:lnTo>
                  <a:lnTo>
                    <a:pt x="132" y="4"/>
                  </a:lnTo>
                  <a:lnTo>
                    <a:pt x="140" y="7"/>
                  </a:lnTo>
                  <a:lnTo>
                    <a:pt x="148" y="13"/>
                  </a:lnTo>
                  <a:lnTo>
                    <a:pt x="154" y="17"/>
                  </a:lnTo>
                  <a:lnTo>
                    <a:pt x="160" y="23"/>
                  </a:lnTo>
                  <a:lnTo>
                    <a:pt x="166" y="30"/>
                  </a:lnTo>
                  <a:lnTo>
                    <a:pt x="170" y="38"/>
                  </a:lnTo>
                  <a:lnTo>
                    <a:pt x="176" y="47"/>
                  </a:lnTo>
                  <a:lnTo>
                    <a:pt x="179" y="56"/>
                  </a:lnTo>
                  <a:lnTo>
                    <a:pt x="182" y="65"/>
                  </a:lnTo>
                  <a:lnTo>
                    <a:pt x="184" y="76"/>
                  </a:lnTo>
                  <a:lnTo>
                    <a:pt x="186" y="87"/>
                  </a:lnTo>
                  <a:lnTo>
                    <a:pt x="187" y="99"/>
                  </a:lnTo>
                  <a:lnTo>
                    <a:pt x="187" y="111"/>
                  </a:lnTo>
                  <a:close/>
                  <a:moveTo>
                    <a:pt x="149" y="115"/>
                  </a:moveTo>
                  <a:lnTo>
                    <a:pt x="148" y="98"/>
                  </a:lnTo>
                  <a:lnTo>
                    <a:pt x="145" y="82"/>
                  </a:lnTo>
                  <a:lnTo>
                    <a:pt x="141" y="69"/>
                  </a:lnTo>
                  <a:lnTo>
                    <a:pt x="136" y="56"/>
                  </a:lnTo>
                  <a:lnTo>
                    <a:pt x="133" y="52"/>
                  </a:lnTo>
                  <a:lnTo>
                    <a:pt x="130" y="48"/>
                  </a:lnTo>
                  <a:lnTo>
                    <a:pt x="125" y="44"/>
                  </a:lnTo>
                  <a:lnTo>
                    <a:pt x="120" y="41"/>
                  </a:lnTo>
                  <a:lnTo>
                    <a:pt x="115" y="38"/>
                  </a:lnTo>
                  <a:lnTo>
                    <a:pt x="110" y="37"/>
                  </a:lnTo>
                  <a:lnTo>
                    <a:pt x="104" y="36"/>
                  </a:lnTo>
                  <a:lnTo>
                    <a:pt x="96" y="35"/>
                  </a:lnTo>
                  <a:lnTo>
                    <a:pt x="89" y="36"/>
                  </a:lnTo>
                  <a:lnTo>
                    <a:pt x="81" y="37"/>
                  </a:lnTo>
                  <a:lnTo>
                    <a:pt x="73" y="40"/>
                  </a:lnTo>
                  <a:lnTo>
                    <a:pt x="66" y="43"/>
                  </a:lnTo>
                  <a:lnTo>
                    <a:pt x="59" y="47"/>
                  </a:lnTo>
                  <a:lnTo>
                    <a:pt x="52" y="51"/>
                  </a:lnTo>
                  <a:lnTo>
                    <a:pt x="44" y="56"/>
                  </a:lnTo>
                  <a:lnTo>
                    <a:pt x="38" y="61"/>
                  </a:lnTo>
                  <a:lnTo>
                    <a:pt x="38" y="187"/>
                  </a:lnTo>
                  <a:lnTo>
                    <a:pt x="52" y="192"/>
                  </a:lnTo>
                  <a:lnTo>
                    <a:pt x="63" y="196"/>
                  </a:lnTo>
                  <a:lnTo>
                    <a:pt x="74" y="198"/>
                  </a:lnTo>
                  <a:lnTo>
                    <a:pt x="87" y="198"/>
                  </a:lnTo>
                  <a:lnTo>
                    <a:pt x="94" y="198"/>
                  </a:lnTo>
                  <a:lnTo>
                    <a:pt x="101" y="197"/>
                  </a:lnTo>
                  <a:lnTo>
                    <a:pt x="107" y="196"/>
                  </a:lnTo>
                  <a:lnTo>
                    <a:pt x="113" y="193"/>
                  </a:lnTo>
                  <a:lnTo>
                    <a:pt x="118" y="191"/>
                  </a:lnTo>
                  <a:lnTo>
                    <a:pt x="124" y="187"/>
                  </a:lnTo>
                  <a:lnTo>
                    <a:pt x="128" y="182"/>
                  </a:lnTo>
                  <a:lnTo>
                    <a:pt x="133" y="177"/>
                  </a:lnTo>
                  <a:lnTo>
                    <a:pt x="136" y="172"/>
                  </a:lnTo>
                  <a:lnTo>
                    <a:pt x="139" y="166"/>
                  </a:lnTo>
                  <a:lnTo>
                    <a:pt x="142" y="159"/>
                  </a:lnTo>
                  <a:lnTo>
                    <a:pt x="144" y="151"/>
                  </a:lnTo>
                  <a:lnTo>
                    <a:pt x="146" y="143"/>
                  </a:lnTo>
                  <a:lnTo>
                    <a:pt x="148" y="135"/>
                  </a:lnTo>
                  <a:lnTo>
                    <a:pt x="149" y="125"/>
                  </a:lnTo>
                  <a:lnTo>
                    <a:pt x="149" y="11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1" name="Freeform 60"/>
            <p:cNvSpPr>
              <a:spLocks noEditPoints="1"/>
            </p:cNvSpPr>
            <p:nvPr userDrawn="1"/>
          </p:nvSpPr>
          <p:spPr bwMode="auto">
            <a:xfrm>
              <a:off x="4415" y="3816"/>
              <a:ext cx="23" cy="38"/>
            </a:xfrm>
            <a:custGeom>
              <a:avLst/>
              <a:gdLst/>
              <a:ahLst/>
              <a:cxnLst>
                <a:cxn ang="0">
                  <a:pos x="185" y="124"/>
                </a:cxn>
                <a:cxn ang="0">
                  <a:pos x="182" y="149"/>
                </a:cxn>
                <a:cxn ang="0">
                  <a:pos x="176" y="172"/>
                </a:cxn>
                <a:cxn ang="0">
                  <a:pos x="165" y="191"/>
                </a:cxn>
                <a:cxn ang="0">
                  <a:pos x="153" y="207"/>
                </a:cxn>
                <a:cxn ang="0">
                  <a:pos x="137" y="219"/>
                </a:cxn>
                <a:cxn ang="0">
                  <a:pos x="121" y="227"/>
                </a:cxn>
                <a:cxn ang="0">
                  <a:pos x="102" y="231"/>
                </a:cxn>
                <a:cxn ang="0">
                  <a:pos x="84" y="232"/>
                </a:cxn>
                <a:cxn ang="0">
                  <a:pos x="69" y="230"/>
                </a:cxn>
                <a:cxn ang="0">
                  <a:pos x="50" y="224"/>
                </a:cxn>
                <a:cxn ang="0">
                  <a:pos x="37" y="309"/>
                </a:cxn>
                <a:cxn ang="0">
                  <a:pos x="0" y="6"/>
                </a:cxn>
                <a:cxn ang="0">
                  <a:pos x="37" y="29"/>
                </a:cxn>
                <a:cxn ang="0">
                  <a:pos x="52" y="18"/>
                </a:cxn>
                <a:cxn ang="0">
                  <a:pos x="67" y="8"/>
                </a:cxn>
                <a:cxn ang="0">
                  <a:pos x="85" y="2"/>
                </a:cxn>
                <a:cxn ang="0">
                  <a:pos x="105" y="0"/>
                </a:cxn>
                <a:cxn ang="0">
                  <a:pos x="123" y="2"/>
                </a:cxn>
                <a:cxn ang="0">
                  <a:pos x="139" y="7"/>
                </a:cxn>
                <a:cxn ang="0">
                  <a:pos x="153" y="17"/>
                </a:cxn>
                <a:cxn ang="0">
                  <a:pos x="164" y="30"/>
                </a:cxn>
                <a:cxn ang="0">
                  <a:pos x="174" y="47"/>
                </a:cxn>
                <a:cxn ang="0">
                  <a:pos x="181" y="65"/>
                </a:cxn>
                <a:cxn ang="0">
                  <a:pos x="185" y="87"/>
                </a:cxn>
                <a:cxn ang="0">
                  <a:pos x="186" y="111"/>
                </a:cxn>
                <a:cxn ang="0">
                  <a:pos x="147" y="98"/>
                </a:cxn>
                <a:cxn ang="0">
                  <a:pos x="140" y="69"/>
                </a:cxn>
                <a:cxn ang="0">
                  <a:pos x="132" y="52"/>
                </a:cxn>
                <a:cxn ang="0">
                  <a:pos x="124" y="44"/>
                </a:cxn>
                <a:cxn ang="0">
                  <a:pos x="114" y="38"/>
                </a:cxn>
                <a:cxn ang="0">
                  <a:pos x="103" y="36"/>
                </a:cxn>
                <a:cxn ang="0">
                  <a:pos x="88" y="36"/>
                </a:cxn>
                <a:cxn ang="0">
                  <a:pos x="73" y="40"/>
                </a:cxn>
                <a:cxn ang="0">
                  <a:pos x="58" y="47"/>
                </a:cxn>
                <a:cxn ang="0">
                  <a:pos x="43" y="56"/>
                </a:cxn>
                <a:cxn ang="0">
                  <a:pos x="37" y="187"/>
                </a:cxn>
                <a:cxn ang="0">
                  <a:pos x="62" y="196"/>
                </a:cxn>
                <a:cxn ang="0">
                  <a:pos x="86" y="198"/>
                </a:cxn>
                <a:cxn ang="0">
                  <a:pos x="100" y="197"/>
                </a:cxn>
                <a:cxn ang="0">
                  <a:pos x="112" y="193"/>
                </a:cxn>
                <a:cxn ang="0">
                  <a:pos x="123" y="187"/>
                </a:cxn>
                <a:cxn ang="0">
                  <a:pos x="131" y="177"/>
                </a:cxn>
                <a:cxn ang="0">
                  <a:pos x="138" y="166"/>
                </a:cxn>
                <a:cxn ang="0">
                  <a:pos x="143" y="151"/>
                </a:cxn>
                <a:cxn ang="0">
                  <a:pos x="147" y="135"/>
                </a:cxn>
                <a:cxn ang="0">
                  <a:pos x="148" y="115"/>
                </a:cxn>
              </a:cxnLst>
              <a:rect l="0" t="0" r="r" b="b"/>
              <a:pathLst>
                <a:path w="186" h="309">
                  <a:moveTo>
                    <a:pt x="186" y="111"/>
                  </a:moveTo>
                  <a:lnTo>
                    <a:pt x="185" y="124"/>
                  </a:lnTo>
                  <a:lnTo>
                    <a:pt x="184" y="138"/>
                  </a:lnTo>
                  <a:lnTo>
                    <a:pt x="182" y="149"/>
                  </a:lnTo>
                  <a:lnTo>
                    <a:pt x="180" y="161"/>
                  </a:lnTo>
                  <a:lnTo>
                    <a:pt x="176" y="172"/>
                  </a:lnTo>
                  <a:lnTo>
                    <a:pt x="172" y="181"/>
                  </a:lnTo>
                  <a:lnTo>
                    <a:pt x="165" y="191"/>
                  </a:lnTo>
                  <a:lnTo>
                    <a:pt x="159" y="199"/>
                  </a:lnTo>
                  <a:lnTo>
                    <a:pt x="153" y="207"/>
                  </a:lnTo>
                  <a:lnTo>
                    <a:pt x="146" y="214"/>
                  </a:lnTo>
                  <a:lnTo>
                    <a:pt x="137" y="219"/>
                  </a:lnTo>
                  <a:lnTo>
                    <a:pt x="129" y="224"/>
                  </a:lnTo>
                  <a:lnTo>
                    <a:pt x="121" y="227"/>
                  </a:lnTo>
                  <a:lnTo>
                    <a:pt x="111" y="230"/>
                  </a:lnTo>
                  <a:lnTo>
                    <a:pt x="102" y="231"/>
                  </a:lnTo>
                  <a:lnTo>
                    <a:pt x="92" y="232"/>
                  </a:lnTo>
                  <a:lnTo>
                    <a:pt x="84" y="232"/>
                  </a:lnTo>
                  <a:lnTo>
                    <a:pt x="77" y="231"/>
                  </a:lnTo>
                  <a:lnTo>
                    <a:pt x="69" y="230"/>
                  </a:lnTo>
                  <a:lnTo>
                    <a:pt x="63" y="228"/>
                  </a:lnTo>
                  <a:lnTo>
                    <a:pt x="50" y="224"/>
                  </a:lnTo>
                  <a:lnTo>
                    <a:pt x="37" y="217"/>
                  </a:lnTo>
                  <a:lnTo>
                    <a:pt x="37" y="309"/>
                  </a:lnTo>
                  <a:lnTo>
                    <a:pt x="0" y="309"/>
                  </a:lnTo>
                  <a:lnTo>
                    <a:pt x="0" y="6"/>
                  </a:lnTo>
                  <a:lnTo>
                    <a:pt x="37" y="6"/>
                  </a:lnTo>
                  <a:lnTo>
                    <a:pt x="37" y="29"/>
                  </a:lnTo>
                  <a:lnTo>
                    <a:pt x="44" y="24"/>
                  </a:lnTo>
                  <a:lnTo>
                    <a:pt x="52" y="18"/>
                  </a:lnTo>
                  <a:lnTo>
                    <a:pt x="59" y="14"/>
                  </a:lnTo>
                  <a:lnTo>
                    <a:pt x="67" y="8"/>
                  </a:lnTo>
                  <a:lnTo>
                    <a:pt x="77" y="5"/>
                  </a:lnTo>
                  <a:lnTo>
                    <a:pt x="85" y="2"/>
                  </a:lnTo>
                  <a:lnTo>
                    <a:pt x="96" y="1"/>
                  </a:lnTo>
                  <a:lnTo>
                    <a:pt x="105" y="0"/>
                  </a:lnTo>
                  <a:lnTo>
                    <a:pt x="114" y="1"/>
                  </a:lnTo>
                  <a:lnTo>
                    <a:pt x="123" y="2"/>
                  </a:lnTo>
                  <a:lnTo>
                    <a:pt x="131" y="4"/>
                  </a:lnTo>
                  <a:lnTo>
                    <a:pt x="139" y="7"/>
                  </a:lnTo>
                  <a:lnTo>
                    <a:pt x="147" y="13"/>
                  </a:lnTo>
                  <a:lnTo>
                    <a:pt x="153" y="17"/>
                  </a:lnTo>
                  <a:lnTo>
                    <a:pt x="159" y="23"/>
                  </a:lnTo>
                  <a:lnTo>
                    <a:pt x="164" y="30"/>
                  </a:lnTo>
                  <a:lnTo>
                    <a:pt x="170" y="38"/>
                  </a:lnTo>
                  <a:lnTo>
                    <a:pt x="174" y="47"/>
                  </a:lnTo>
                  <a:lnTo>
                    <a:pt x="178" y="56"/>
                  </a:lnTo>
                  <a:lnTo>
                    <a:pt x="181" y="65"/>
                  </a:lnTo>
                  <a:lnTo>
                    <a:pt x="183" y="76"/>
                  </a:lnTo>
                  <a:lnTo>
                    <a:pt x="185" y="87"/>
                  </a:lnTo>
                  <a:lnTo>
                    <a:pt x="186" y="99"/>
                  </a:lnTo>
                  <a:lnTo>
                    <a:pt x="186" y="111"/>
                  </a:lnTo>
                  <a:close/>
                  <a:moveTo>
                    <a:pt x="148" y="115"/>
                  </a:moveTo>
                  <a:lnTo>
                    <a:pt x="147" y="98"/>
                  </a:lnTo>
                  <a:lnTo>
                    <a:pt x="145" y="82"/>
                  </a:lnTo>
                  <a:lnTo>
                    <a:pt x="140" y="69"/>
                  </a:lnTo>
                  <a:lnTo>
                    <a:pt x="135" y="56"/>
                  </a:lnTo>
                  <a:lnTo>
                    <a:pt x="132" y="52"/>
                  </a:lnTo>
                  <a:lnTo>
                    <a:pt x="128" y="48"/>
                  </a:lnTo>
                  <a:lnTo>
                    <a:pt x="124" y="44"/>
                  </a:lnTo>
                  <a:lnTo>
                    <a:pt x="119" y="41"/>
                  </a:lnTo>
                  <a:lnTo>
                    <a:pt x="114" y="38"/>
                  </a:lnTo>
                  <a:lnTo>
                    <a:pt x="109" y="37"/>
                  </a:lnTo>
                  <a:lnTo>
                    <a:pt x="103" y="36"/>
                  </a:lnTo>
                  <a:lnTo>
                    <a:pt x="96" y="35"/>
                  </a:lnTo>
                  <a:lnTo>
                    <a:pt x="88" y="36"/>
                  </a:lnTo>
                  <a:lnTo>
                    <a:pt x="80" y="37"/>
                  </a:lnTo>
                  <a:lnTo>
                    <a:pt x="73" y="40"/>
                  </a:lnTo>
                  <a:lnTo>
                    <a:pt x="65" y="43"/>
                  </a:lnTo>
                  <a:lnTo>
                    <a:pt x="58" y="47"/>
                  </a:lnTo>
                  <a:lnTo>
                    <a:pt x="51" y="51"/>
                  </a:lnTo>
                  <a:lnTo>
                    <a:pt x="43" y="56"/>
                  </a:lnTo>
                  <a:lnTo>
                    <a:pt x="37" y="61"/>
                  </a:lnTo>
                  <a:lnTo>
                    <a:pt x="37" y="187"/>
                  </a:lnTo>
                  <a:lnTo>
                    <a:pt x="51" y="192"/>
                  </a:lnTo>
                  <a:lnTo>
                    <a:pt x="62" y="196"/>
                  </a:lnTo>
                  <a:lnTo>
                    <a:pt x="74" y="198"/>
                  </a:lnTo>
                  <a:lnTo>
                    <a:pt x="86" y="198"/>
                  </a:lnTo>
                  <a:lnTo>
                    <a:pt x="93" y="198"/>
                  </a:lnTo>
                  <a:lnTo>
                    <a:pt x="100" y="197"/>
                  </a:lnTo>
                  <a:lnTo>
                    <a:pt x="106" y="196"/>
                  </a:lnTo>
                  <a:lnTo>
                    <a:pt x="112" y="193"/>
                  </a:lnTo>
                  <a:lnTo>
                    <a:pt x="117" y="191"/>
                  </a:lnTo>
                  <a:lnTo>
                    <a:pt x="123" y="187"/>
                  </a:lnTo>
                  <a:lnTo>
                    <a:pt x="127" y="182"/>
                  </a:lnTo>
                  <a:lnTo>
                    <a:pt x="131" y="177"/>
                  </a:lnTo>
                  <a:lnTo>
                    <a:pt x="135" y="172"/>
                  </a:lnTo>
                  <a:lnTo>
                    <a:pt x="138" y="166"/>
                  </a:lnTo>
                  <a:lnTo>
                    <a:pt x="141" y="159"/>
                  </a:lnTo>
                  <a:lnTo>
                    <a:pt x="143" y="151"/>
                  </a:lnTo>
                  <a:lnTo>
                    <a:pt x="146" y="143"/>
                  </a:lnTo>
                  <a:lnTo>
                    <a:pt x="147" y="135"/>
                  </a:lnTo>
                  <a:lnTo>
                    <a:pt x="148" y="125"/>
                  </a:lnTo>
                  <a:lnTo>
                    <a:pt x="148" y="11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2" name="Rectangle 61"/>
            <p:cNvSpPr>
              <a:spLocks noChangeArrowheads="1"/>
            </p:cNvSpPr>
            <p:nvPr userDrawn="1"/>
          </p:nvSpPr>
          <p:spPr bwMode="auto">
            <a:xfrm>
              <a:off x="4445" y="3805"/>
              <a:ext cx="5" cy="39"/>
            </a:xfrm>
            <a:prstGeom prst="rect">
              <a:avLst/>
            </a:prstGeom>
            <a:solidFill>
              <a:srgbClr val="1F1A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3" name="Freeform 62"/>
            <p:cNvSpPr>
              <a:spLocks noEditPoints="1"/>
            </p:cNvSpPr>
            <p:nvPr userDrawn="1"/>
          </p:nvSpPr>
          <p:spPr bwMode="auto">
            <a:xfrm>
              <a:off x="4459" y="3807"/>
              <a:ext cx="5" cy="37"/>
            </a:xfrm>
            <a:custGeom>
              <a:avLst/>
              <a:gdLst/>
              <a:ahLst/>
              <a:cxnLst>
                <a:cxn ang="0">
                  <a:pos x="41" y="297"/>
                </a:cxn>
                <a:cxn ang="0">
                  <a:pos x="3" y="297"/>
                </a:cxn>
                <a:cxn ang="0">
                  <a:pos x="3" y="75"/>
                </a:cxn>
                <a:cxn ang="0">
                  <a:pos x="41" y="75"/>
                </a:cxn>
                <a:cxn ang="0">
                  <a:pos x="41" y="297"/>
                </a:cxn>
                <a:cxn ang="0">
                  <a:pos x="43" y="38"/>
                </a:cxn>
                <a:cxn ang="0">
                  <a:pos x="0" y="38"/>
                </a:cxn>
                <a:cxn ang="0">
                  <a:pos x="0" y="0"/>
                </a:cxn>
                <a:cxn ang="0">
                  <a:pos x="43" y="0"/>
                </a:cxn>
                <a:cxn ang="0">
                  <a:pos x="43" y="38"/>
                </a:cxn>
              </a:cxnLst>
              <a:rect l="0" t="0" r="r" b="b"/>
              <a:pathLst>
                <a:path w="43" h="297">
                  <a:moveTo>
                    <a:pt x="41" y="297"/>
                  </a:moveTo>
                  <a:lnTo>
                    <a:pt x="3" y="297"/>
                  </a:lnTo>
                  <a:lnTo>
                    <a:pt x="3" y="75"/>
                  </a:lnTo>
                  <a:lnTo>
                    <a:pt x="41" y="75"/>
                  </a:lnTo>
                  <a:lnTo>
                    <a:pt x="41" y="297"/>
                  </a:lnTo>
                  <a:close/>
                  <a:moveTo>
                    <a:pt x="43" y="38"/>
                  </a:moveTo>
                  <a:lnTo>
                    <a:pt x="0" y="38"/>
                  </a:lnTo>
                  <a:lnTo>
                    <a:pt x="0" y="0"/>
                  </a:lnTo>
                  <a:lnTo>
                    <a:pt x="43" y="0"/>
                  </a:lnTo>
                  <a:lnTo>
                    <a:pt x="43" y="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4" name="Freeform 63"/>
            <p:cNvSpPr>
              <a:spLocks noEditPoints="1"/>
            </p:cNvSpPr>
            <p:nvPr userDrawn="1"/>
          </p:nvSpPr>
          <p:spPr bwMode="auto">
            <a:xfrm>
              <a:off x="4471" y="3816"/>
              <a:ext cx="25" cy="29"/>
            </a:xfrm>
            <a:custGeom>
              <a:avLst/>
              <a:gdLst/>
              <a:ahLst/>
              <a:cxnLst>
                <a:cxn ang="0">
                  <a:pos x="99" y="232"/>
                </a:cxn>
                <a:cxn ang="0">
                  <a:pos x="75" y="229"/>
                </a:cxn>
                <a:cxn ang="0">
                  <a:pos x="55" y="222"/>
                </a:cxn>
                <a:cxn ang="0">
                  <a:pos x="38" y="210"/>
                </a:cxn>
                <a:cxn ang="0">
                  <a:pos x="23" y="195"/>
                </a:cxn>
                <a:cxn ang="0">
                  <a:pos x="12" y="177"/>
                </a:cxn>
                <a:cxn ang="0">
                  <a:pos x="4" y="157"/>
                </a:cxn>
                <a:cxn ang="0">
                  <a:pos x="0" y="132"/>
                </a:cxn>
                <a:cxn ang="0">
                  <a:pos x="0" y="105"/>
                </a:cxn>
                <a:cxn ang="0">
                  <a:pos x="4" y="81"/>
                </a:cxn>
                <a:cxn ang="0">
                  <a:pos x="12" y="59"/>
                </a:cxn>
                <a:cxn ang="0">
                  <a:pos x="22" y="41"/>
                </a:cxn>
                <a:cxn ang="0">
                  <a:pos x="36" y="25"/>
                </a:cxn>
                <a:cxn ang="0">
                  <a:pos x="52" y="13"/>
                </a:cxn>
                <a:cxn ang="0">
                  <a:pos x="71" y="5"/>
                </a:cxn>
                <a:cxn ang="0">
                  <a:pos x="92" y="1"/>
                </a:cxn>
                <a:cxn ang="0">
                  <a:pos x="114" y="0"/>
                </a:cxn>
                <a:cxn ang="0">
                  <a:pos x="132" y="3"/>
                </a:cxn>
                <a:cxn ang="0">
                  <a:pos x="147" y="9"/>
                </a:cxn>
                <a:cxn ang="0">
                  <a:pos x="162" y="19"/>
                </a:cxn>
                <a:cxn ang="0">
                  <a:pos x="173" y="31"/>
                </a:cxn>
                <a:cxn ang="0">
                  <a:pos x="183" y="47"/>
                </a:cxn>
                <a:cxn ang="0">
                  <a:pos x="189" y="65"/>
                </a:cxn>
                <a:cxn ang="0">
                  <a:pos x="192" y="88"/>
                </a:cxn>
                <a:cxn ang="0">
                  <a:pos x="193" y="121"/>
                </a:cxn>
                <a:cxn ang="0">
                  <a:pos x="39" y="131"/>
                </a:cxn>
                <a:cxn ang="0">
                  <a:pos x="41" y="147"/>
                </a:cxn>
                <a:cxn ang="0">
                  <a:pos x="46" y="162"/>
                </a:cxn>
                <a:cxn ang="0">
                  <a:pos x="53" y="174"/>
                </a:cxn>
                <a:cxn ang="0">
                  <a:pos x="63" y="185"/>
                </a:cxn>
                <a:cxn ang="0">
                  <a:pos x="74" y="193"/>
                </a:cxn>
                <a:cxn ang="0">
                  <a:pos x="88" y="198"/>
                </a:cxn>
                <a:cxn ang="0">
                  <a:pos x="104" y="200"/>
                </a:cxn>
                <a:cxn ang="0">
                  <a:pos x="124" y="200"/>
                </a:cxn>
                <a:cxn ang="0">
                  <a:pos x="147" y="195"/>
                </a:cxn>
                <a:cxn ang="0">
                  <a:pos x="167" y="186"/>
                </a:cxn>
                <a:cxn ang="0">
                  <a:pos x="181" y="177"/>
                </a:cxn>
                <a:cxn ang="0">
                  <a:pos x="189" y="173"/>
                </a:cxn>
                <a:cxn ang="0">
                  <a:pos x="181" y="217"/>
                </a:cxn>
                <a:cxn ang="0">
                  <a:pos x="163" y="224"/>
                </a:cxn>
                <a:cxn ang="0">
                  <a:pos x="144" y="229"/>
                </a:cxn>
                <a:cxn ang="0">
                  <a:pos x="124" y="232"/>
                </a:cxn>
                <a:cxn ang="0">
                  <a:pos x="157" y="92"/>
                </a:cxn>
                <a:cxn ang="0">
                  <a:pos x="153" y="66"/>
                </a:cxn>
                <a:cxn ang="0">
                  <a:pos x="143" y="48"/>
                </a:cxn>
                <a:cxn ang="0">
                  <a:pos x="136" y="41"/>
                </a:cxn>
                <a:cxn ang="0">
                  <a:pos x="127" y="35"/>
                </a:cxn>
                <a:cxn ang="0">
                  <a:pos x="115" y="32"/>
                </a:cxn>
                <a:cxn ang="0">
                  <a:pos x="101" y="31"/>
                </a:cxn>
                <a:cxn ang="0">
                  <a:pos x="88" y="32"/>
                </a:cxn>
                <a:cxn ang="0">
                  <a:pos x="75" y="35"/>
                </a:cxn>
                <a:cxn ang="0">
                  <a:pos x="66" y="41"/>
                </a:cxn>
                <a:cxn ang="0">
                  <a:pos x="57" y="49"/>
                </a:cxn>
                <a:cxn ang="0">
                  <a:pos x="49" y="57"/>
                </a:cxn>
                <a:cxn ang="0">
                  <a:pos x="44" y="67"/>
                </a:cxn>
                <a:cxn ang="0">
                  <a:pos x="40" y="79"/>
                </a:cxn>
                <a:cxn ang="0">
                  <a:pos x="39" y="92"/>
                </a:cxn>
              </a:cxnLst>
              <a:rect l="0" t="0" r="r" b="b"/>
              <a:pathLst>
                <a:path w="193" h="233">
                  <a:moveTo>
                    <a:pt x="112" y="233"/>
                  </a:moveTo>
                  <a:lnTo>
                    <a:pt x="99" y="232"/>
                  </a:lnTo>
                  <a:lnTo>
                    <a:pt x="87" y="231"/>
                  </a:lnTo>
                  <a:lnTo>
                    <a:pt x="75" y="229"/>
                  </a:lnTo>
                  <a:lnTo>
                    <a:pt x="65" y="225"/>
                  </a:lnTo>
                  <a:lnTo>
                    <a:pt x="55" y="222"/>
                  </a:lnTo>
                  <a:lnTo>
                    <a:pt x="46" y="217"/>
                  </a:lnTo>
                  <a:lnTo>
                    <a:pt x="38" y="210"/>
                  </a:lnTo>
                  <a:lnTo>
                    <a:pt x="30" y="203"/>
                  </a:lnTo>
                  <a:lnTo>
                    <a:pt x="23" y="195"/>
                  </a:lnTo>
                  <a:lnTo>
                    <a:pt x="17" y="187"/>
                  </a:lnTo>
                  <a:lnTo>
                    <a:pt x="12" y="177"/>
                  </a:lnTo>
                  <a:lnTo>
                    <a:pt x="8" y="167"/>
                  </a:lnTo>
                  <a:lnTo>
                    <a:pt x="4" y="157"/>
                  </a:lnTo>
                  <a:lnTo>
                    <a:pt x="2" y="144"/>
                  </a:lnTo>
                  <a:lnTo>
                    <a:pt x="0" y="132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2" y="92"/>
                  </a:lnTo>
                  <a:lnTo>
                    <a:pt x="4" y="81"/>
                  </a:lnTo>
                  <a:lnTo>
                    <a:pt x="8" y="70"/>
                  </a:lnTo>
                  <a:lnTo>
                    <a:pt x="12" y="59"/>
                  </a:lnTo>
                  <a:lnTo>
                    <a:pt x="16" y="50"/>
                  </a:lnTo>
                  <a:lnTo>
                    <a:pt x="22" y="41"/>
                  </a:lnTo>
                  <a:lnTo>
                    <a:pt x="28" y="32"/>
                  </a:lnTo>
                  <a:lnTo>
                    <a:pt x="36" y="25"/>
                  </a:lnTo>
                  <a:lnTo>
                    <a:pt x="44" y="19"/>
                  </a:lnTo>
                  <a:lnTo>
                    <a:pt x="52" y="13"/>
                  </a:lnTo>
                  <a:lnTo>
                    <a:pt x="62" y="8"/>
                  </a:lnTo>
                  <a:lnTo>
                    <a:pt x="71" y="5"/>
                  </a:lnTo>
                  <a:lnTo>
                    <a:pt x="82" y="2"/>
                  </a:lnTo>
                  <a:lnTo>
                    <a:pt x="92" y="1"/>
                  </a:lnTo>
                  <a:lnTo>
                    <a:pt x="104" y="0"/>
                  </a:lnTo>
                  <a:lnTo>
                    <a:pt x="114" y="0"/>
                  </a:lnTo>
                  <a:lnTo>
                    <a:pt x="123" y="2"/>
                  </a:lnTo>
                  <a:lnTo>
                    <a:pt x="132" y="3"/>
                  </a:lnTo>
                  <a:lnTo>
                    <a:pt x="140" y="6"/>
                  </a:lnTo>
                  <a:lnTo>
                    <a:pt x="147" y="9"/>
                  </a:lnTo>
                  <a:lnTo>
                    <a:pt x="155" y="14"/>
                  </a:lnTo>
                  <a:lnTo>
                    <a:pt x="162" y="19"/>
                  </a:lnTo>
                  <a:lnTo>
                    <a:pt x="168" y="25"/>
                  </a:lnTo>
                  <a:lnTo>
                    <a:pt x="173" y="31"/>
                  </a:lnTo>
                  <a:lnTo>
                    <a:pt x="179" y="38"/>
                  </a:lnTo>
                  <a:lnTo>
                    <a:pt x="183" y="47"/>
                  </a:lnTo>
                  <a:lnTo>
                    <a:pt x="186" y="56"/>
                  </a:lnTo>
                  <a:lnTo>
                    <a:pt x="189" y="65"/>
                  </a:lnTo>
                  <a:lnTo>
                    <a:pt x="191" y="76"/>
                  </a:lnTo>
                  <a:lnTo>
                    <a:pt x="192" y="88"/>
                  </a:lnTo>
                  <a:lnTo>
                    <a:pt x="193" y="101"/>
                  </a:lnTo>
                  <a:lnTo>
                    <a:pt x="193" y="121"/>
                  </a:lnTo>
                  <a:lnTo>
                    <a:pt x="39" y="121"/>
                  </a:lnTo>
                  <a:lnTo>
                    <a:pt x="39" y="131"/>
                  </a:lnTo>
                  <a:lnTo>
                    <a:pt x="40" y="139"/>
                  </a:lnTo>
                  <a:lnTo>
                    <a:pt x="41" y="147"/>
                  </a:lnTo>
                  <a:lnTo>
                    <a:pt x="43" y="154"/>
                  </a:lnTo>
                  <a:lnTo>
                    <a:pt x="46" y="162"/>
                  </a:lnTo>
                  <a:lnTo>
                    <a:pt x="49" y="169"/>
                  </a:lnTo>
                  <a:lnTo>
                    <a:pt x="53" y="174"/>
                  </a:lnTo>
                  <a:lnTo>
                    <a:pt x="58" y="180"/>
                  </a:lnTo>
                  <a:lnTo>
                    <a:pt x="63" y="185"/>
                  </a:lnTo>
                  <a:lnTo>
                    <a:pt x="68" y="189"/>
                  </a:lnTo>
                  <a:lnTo>
                    <a:pt x="74" y="193"/>
                  </a:lnTo>
                  <a:lnTo>
                    <a:pt x="82" y="195"/>
                  </a:lnTo>
                  <a:lnTo>
                    <a:pt x="88" y="198"/>
                  </a:lnTo>
                  <a:lnTo>
                    <a:pt x="95" y="199"/>
                  </a:lnTo>
                  <a:lnTo>
                    <a:pt x="104" y="200"/>
                  </a:lnTo>
                  <a:lnTo>
                    <a:pt x="112" y="200"/>
                  </a:lnTo>
                  <a:lnTo>
                    <a:pt x="124" y="200"/>
                  </a:lnTo>
                  <a:lnTo>
                    <a:pt x="136" y="198"/>
                  </a:lnTo>
                  <a:lnTo>
                    <a:pt x="147" y="195"/>
                  </a:lnTo>
                  <a:lnTo>
                    <a:pt x="158" y="191"/>
                  </a:lnTo>
                  <a:lnTo>
                    <a:pt x="167" y="186"/>
                  </a:lnTo>
                  <a:lnTo>
                    <a:pt x="174" y="181"/>
                  </a:lnTo>
                  <a:lnTo>
                    <a:pt x="181" y="177"/>
                  </a:lnTo>
                  <a:lnTo>
                    <a:pt x="186" y="173"/>
                  </a:lnTo>
                  <a:lnTo>
                    <a:pt x="189" y="173"/>
                  </a:lnTo>
                  <a:lnTo>
                    <a:pt x="189" y="215"/>
                  </a:lnTo>
                  <a:lnTo>
                    <a:pt x="181" y="217"/>
                  </a:lnTo>
                  <a:lnTo>
                    <a:pt x="172" y="221"/>
                  </a:lnTo>
                  <a:lnTo>
                    <a:pt x="163" y="224"/>
                  </a:lnTo>
                  <a:lnTo>
                    <a:pt x="155" y="227"/>
                  </a:lnTo>
                  <a:lnTo>
                    <a:pt x="144" y="229"/>
                  </a:lnTo>
                  <a:lnTo>
                    <a:pt x="135" y="231"/>
                  </a:lnTo>
                  <a:lnTo>
                    <a:pt x="124" y="232"/>
                  </a:lnTo>
                  <a:lnTo>
                    <a:pt x="112" y="233"/>
                  </a:lnTo>
                  <a:close/>
                  <a:moveTo>
                    <a:pt x="157" y="92"/>
                  </a:moveTo>
                  <a:lnTo>
                    <a:pt x="155" y="79"/>
                  </a:lnTo>
                  <a:lnTo>
                    <a:pt x="153" y="66"/>
                  </a:lnTo>
                  <a:lnTo>
                    <a:pt x="148" y="56"/>
                  </a:lnTo>
                  <a:lnTo>
                    <a:pt x="143" y="48"/>
                  </a:lnTo>
                  <a:lnTo>
                    <a:pt x="140" y="44"/>
                  </a:lnTo>
                  <a:lnTo>
                    <a:pt x="136" y="41"/>
                  </a:lnTo>
                  <a:lnTo>
                    <a:pt x="132" y="37"/>
                  </a:lnTo>
                  <a:lnTo>
                    <a:pt x="127" y="35"/>
                  </a:lnTo>
                  <a:lnTo>
                    <a:pt x="121" y="33"/>
                  </a:lnTo>
                  <a:lnTo>
                    <a:pt x="115" y="32"/>
                  </a:lnTo>
                  <a:lnTo>
                    <a:pt x="109" y="31"/>
                  </a:lnTo>
                  <a:lnTo>
                    <a:pt x="101" y="31"/>
                  </a:lnTo>
                  <a:lnTo>
                    <a:pt x="94" y="31"/>
                  </a:lnTo>
                  <a:lnTo>
                    <a:pt x="88" y="32"/>
                  </a:lnTo>
                  <a:lnTo>
                    <a:pt x="82" y="33"/>
                  </a:lnTo>
                  <a:lnTo>
                    <a:pt x="75" y="35"/>
                  </a:lnTo>
                  <a:lnTo>
                    <a:pt x="70" y="38"/>
                  </a:lnTo>
                  <a:lnTo>
                    <a:pt x="66" y="41"/>
                  </a:lnTo>
                  <a:lnTo>
                    <a:pt x="61" y="45"/>
                  </a:lnTo>
                  <a:lnTo>
                    <a:pt x="57" y="49"/>
                  </a:lnTo>
                  <a:lnTo>
                    <a:pt x="52" y="53"/>
                  </a:lnTo>
                  <a:lnTo>
                    <a:pt x="49" y="57"/>
                  </a:lnTo>
                  <a:lnTo>
                    <a:pt x="46" y="62"/>
                  </a:lnTo>
                  <a:lnTo>
                    <a:pt x="44" y="67"/>
                  </a:lnTo>
                  <a:lnTo>
                    <a:pt x="42" y="74"/>
                  </a:lnTo>
                  <a:lnTo>
                    <a:pt x="40" y="79"/>
                  </a:lnTo>
                  <a:lnTo>
                    <a:pt x="39" y="85"/>
                  </a:lnTo>
                  <a:lnTo>
                    <a:pt x="39" y="92"/>
                  </a:lnTo>
                  <a:lnTo>
                    <a:pt x="157" y="9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5" name="Freeform 64"/>
            <p:cNvSpPr>
              <a:spLocks noEditPoints="1"/>
            </p:cNvSpPr>
            <p:nvPr userDrawn="1"/>
          </p:nvSpPr>
          <p:spPr bwMode="auto">
            <a:xfrm>
              <a:off x="4501" y="3805"/>
              <a:ext cx="23" cy="40"/>
            </a:xfrm>
            <a:custGeom>
              <a:avLst/>
              <a:gdLst/>
              <a:ahLst/>
              <a:cxnLst>
                <a:cxn ang="0">
                  <a:pos x="149" y="309"/>
                </a:cxn>
                <a:cxn ang="0">
                  <a:pos x="141" y="292"/>
                </a:cxn>
                <a:cxn ang="0">
                  <a:pos x="127" y="303"/>
                </a:cxn>
                <a:cxn ang="0">
                  <a:pos x="111" y="310"/>
                </a:cxn>
                <a:cxn ang="0">
                  <a:pos x="93" y="314"/>
                </a:cxn>
                <a:cxn ang="0">
                  <a:pos x="73" y="314"/>
                </a:cxn>
                <a:cxn ang="0">
                  <a:pos x="56" y="311"/>
                </a:cxn>
                <a:cxn ang="0">
                  <a:pos x="42" y="303"/>
                </a:cxn>
                <a:cxn ang="0">
                  <a:pos x="28" y="292"/>
                </a:cxn>
                <a:cxn ang="0">
                  <a:pos x="18" y="278"/>
                </a:cxn>
                <a:cxn ang="0">
                  <a:pos x="8" y="259"/>
                </a:cxn>
                <a:cxn ang="0">
                  <a:pos x="3" y="239"/>
                </a:cxn>
                <a:cxn ang="0">
                  <a:pos x="0" y="214"/>
                </a:cxn>
                <a:cxn ang="0">
                  <a:pos x="0" y="186"/>
                </a:cxn>
                <a:cxn ang="0">
                  <a:pos x="4" y="161"/>
                </a:cxn>
                <a:cxn ang="0">
                  <a:pos x="11" y="139"/>
                </a:cxn>
                <a:cxn ang="0">
                  <a:pos x="22" y="121"/>
                </a:cxn>
                <a:cxn ang="0">
                  <a:pos x="34" y="105"/>
                </a:cxn>
                <a:cxn ang="0">
                  <a:pos x="49" y="94"/>
                </a:cxn>
                <a:cxn ang="0">
                  <a:pos x="66" y="86"/>
                </a:cxn>
                <a:cxn ang="0">
                  <a:pos x="84" y="82"/>
                </a:cxn>
                <a:cxn ang="0">
                  <a:pos x="109" y="82"/>
                </a:cxn>
                <a:cxn ang="0">
                  <a:pos x="136" y="89"/>
                </a:cxn>
                <a:cxn ang="0">
                  <a:pos x="149" y="0"/>
                </a:cxn>
                <a:cxn ang="0">
                  <a:pos x="187" y="309"/>
                </a:cxn>
                <a:cxn ang="0">
                  <a:pos x="149" y="127"/>
                </a:cxn>
                <a:cxn ang="0">
                  <a:pos x="124" y="117"/>
                </a:cxn>
                <a:cxn ang="0">
                  <a:pos x="100" y="115"/>
                </a:cxn>
                <a:cxn ang="0">
                  <a:pos x="87" y="116"/>
                </a:cxn>
                <a:cxn ang="0">
                  <a:pos x="74" y="121"/>
                </a:cxn>
                <a:cxn ang="0">
                  <a:pos x="64" y="128"/>
                </a:cxn>
                <a:cxn ang="0">
                  <a:pos x="54" y="137"/>
                </a:cxn>
                <a:cxn ang="0">
                  <a:pos x="47" y="148"/>
                </a:cxn>
                <a:cxn ang="0">
                  <a:pos x="43" y="163"/>
                </a:cxn>
                <a:cxn ang="0">
                  <a:pos x="40" y="180"/>
                </a:cxn>
                <a:cxn ang="0">
                  <a:pos x="39" y="199"/>
                </a:cxn>
                <a:cxn ang="0">
                  <a:pos x="42" y="233"/>
                </a:cxn>
                <a:cxn ang="0">
                  <a:pos x="45" y="247"/>
                </a:cxn>
                <a:cxn ang="0">
                  <a:pos x="51" y="258"/>
                </a:cxn>
                <a:cxn ang="0">
                  <a:pos x="58" y="268"/>
                </a:cxn>
                <a:cxn ang="0">
                  <a:pos x="67" y="274"/>
                </a:cxn>
                <a:cxn ang="0">
                  <a:pos x="78" y="278"/>
                </a:cxn>
                <a:cxn ang="0">
                  <a:pos x="91" y="279"/>
                </a:cxn>
                <a:cxn ang="0">
                  <a:pos x="106" y="278"/>
                </a:cxn>
                <a:cxn ang="0">
                  <a:pos x="121" y="273"/>
                </a:cxn>
                <a:cxn ang="0">
                  <a:pos x="136" y="266"/>
                </a:cxn>
                <a:cxn ang="0">
                  <a:pos x="149" y="255"/>
                </a:cxn>
              </a:cxnLst>
              <a:rect l="0" t="0" r="r" b="b"/>
              <a:pathLst>
                <a:path w="187" h="315">
                  <a:moveTo>
                    <a:pt x="187" y="309"/>
                  </a:moveTo>
                  <a:lnTo>
                    <a:pt x="149" y="309"/>
                  </a:lnTo>
                  <a:lnTo>
                    <a:pt x="149" y="286"/>
                  </a:lnTo>
                  <a:lnTo>
                    <a:pt x="141" y="292"/>
                  </a:lnTo>
                  <a:lnTo>
                    <a:pt x="133" y="299"/>
                  </a:lnTo>
                  <a:lnTo>
                    <a:pt x="127" y="303"/>
                  </a:lnTo>
                  <a:lnTo>
                    <a:pt x="119" y="307"/>
                  </a:lnTo>
                  <a:lnTo>
                    <a:pt x="111" y="310"/>
                  </a:lnTo>
                  <a:lnTo>
                    <a:pt x="102" y="313"/>
                  </a:lnTo>
                  <a:lnTo>
                    <a:pt x="93" y="314"/>
                  </a:lnTo>
                  <a:lnTo>
                    <a:pt x="82" y="315"/>
                  </a:lnTo>
                  <a:lnTo>
                    <a:pt x="73" y="314"/>
                  </a:lnTo>
                  <a:lnTo>
                    <a:pt x="65" y="313"/>
                  </a:lnTo>
                  <a:lnTo>
                    <a:pt x="56" y="311"/>
                  </a:lnTo>
                  <a:lnTo>
                    <a:pt x="49" y="307"/>
                  </a:lnTo>
                  <a:lnTo>
                    <a:pt x="42" y="303"/>
                  </a:lnTo>
                  <a:lnTo>
                    <a:pt x="34" y="298"/>
                  </a:lnTo>
                  <a:lnTo>
                    <a:pt x="28" y="292"/>
                  </a:lnTo>
                  <a:lnTo>
                    <a:pt x="23" y="285"/>
                  </a:lnTo>
                  <a:lnTo>
                    <a:pt x="18" y="278"/>
                  </a:lnTo>
                  <a:lnTo>
                    <a:pt x="12" y="269"/>
                  </a:lnTo>
                  <a:lnTo>
                    <a:pt x="8" y="259"/>
                  </a:lnTo>
                  <a:lnTo>
                    <a:pt x="5" y="249"/>
                  </a:lnTo>
                  <a:lnTo>
                    <a:pt x="3" y="239"/>
                  </a:lnTo>
                  <a:lnTo>
                    <a:pt x="1" y="226"/>
                  </a:lnTo>
                  <a:lnTo>
                    <a:pt x="0" y="214"/>
                  </a:lnTo>
                  <a:lnTo>
                    <a:pt x="0" y="199"/>
                  </a:lnTo>
                  <a:lnTo>
                    <a:pt x="0" y="186"/>
                  </a:lnTo>
                  <a:lnTo>
                    <a:pt x="1" y="172"/>
                  </a:lnTo>
                  <a:lnTo>
                    <a:pt x="4" y="161"/>
                  </a:lnTo>
                  <a:lnTo>
                    <a:pt x="7" y="150"/>
                  </a:lnTo>
                  <a:lnTo>
                    <a:pt x="11" y="139"/>
                  </a:lnTo>
                  <a:lnTo>
                    <a:pt x="16" y="130"/>
                  </a:lnTo>
                  <a:lnTo>
                    <a:pt x="22" y="121"/>
                  </a:lnTo>
                  <a:lnTo>
                    <a:pt x="28" y="112"/>
                  </a:lnTo>
                  <a:lnTo>
                    <a:pt x="34" y="105"/>
                  </a:lnTo>
                  <a:lnTo>
                    <a:pt x="42" y="99"/>
                  </a:lnTo>
                  <a:lnTo>
                    <a:pt x="49" y="94"/>
                  </a:lnTo>
                  <a:lnTo>
                    <a:pt x="57" y="89"/>
                  </a:lnTo>
                  <a:lnTo>
                    <a:pt x="66" y="86"/>
                  </a:lnTo>
                  <a:lnTo>
                    <a:pt x="75" y="83"/>
                  </a:lnTo>
                  <a:lnTo>
                    <a:pt x="84" y="82"/>
                  </a:lnTo>
                  <a:lnTo>
                    <a:pt x="94" y="81"/>
                  </a:lnTo>
                  <a:lnTo>
                    <a:pt x="109" y="82"/>
                  </a:lnTo>
                  <a:lnTo>
                    <a:pt x="123" y="85"/>
                  </a:lnTo>
                  <a:lnTo>
                    <a:pt x="136" y="89"/>
                  </a:lnTo>
                  <a:lnTo>
                    <a:pt x="149" y="97"/>
                  </a:lnTo>
                  <a:lnTo>
                    <a:pt x="149" y="0"/>
                  </a:lnTo>
                  <a:lnTo>
                    <a:pt x="187" y="0"/>
                  </a:lnTo>
                  <a:lnTo>
                    <a:pt x="187" y="309"/>
                  </a:lnTo>
                  <a:close/>
                  <a:moveTo>
                    <a:pt x="149" y="255"/>
                  </a:moveTo>
                  <a:lnTo>
                    <a:pt x="149" y="127"/>
                  </a:lnTo>
                  <a:lnTo>
                    <a:pt x="136" y="122"/>
                  </a:lnTo>
                  <a:lnTo>
                    <a:pt x="124" y="117"/>
                  </a:lnTo>
                  <a:lnTo>
                    <a:pt x="113" y="116"/>
                  </a:lnTo>
                  <a:lnTo>
                    <a:pt x="100" y="115"/>
                  </a:lnTo>
                  <a:lnTo>
                    <a:pt x="93" y="115"/>
                  </a:lnTo>
                  <a:lnTo>
                    <a:pt x="87" y="116"/>
                  </a:lnTo>
                  <a:lnTo>
                    <a:pt x="80" y="118"/>
                  </a:lnTo>
                  <a:lnTo>
                    <a:pt x="74" y="121"/>
                  </a:lnTo>
                  <a:lnTo>
                    <a:pt x="69" y="124"/>
                  </a:lnTo>
                  <a:lnTo>
                    <a:pt x="64" y="128"/>
                  </a:lnTo>
                  <a:lnTo>
                    <a:pt x="58" y="132"/>
                  </a:lnTo>
                  <a:lnTo>
                    <a:pt x="54" y="137"/>
                  </a:lnTo>
                  <a:lnTo>
                    <a:pt x="51" y="142"/>
                  </a:lnTo>
                  <a:lnTo>
                    <a:pt x="47" y="148"/>
                  </a:lnTo>
                  <a:lnTo>
                    <a:pt x="45" y="156"/>
                  </a:lnTo>
                  <a:lnTo>
                    <a:pt x="43" y="163"/>
                  </a:lnTo>
                  <a:lnTo>
                    <a:pt x="41" y="171"/>
                  </a:lnTo>
                  <a:lnTo>
                    <a:pt x="40" y="180"/>
                  </a:lnTo>
                  <a:lnTo>
                    <a:pt x="39" y="189"/>
                  </a:lnTo>
                  <a:lnTo>
                    <a:pt x="39" y="199"/>
                  </a:lnTo>
                  <a:lnTo>
                    <a:pt x="39" y="218"/>
                  </a:lnTo>
                  <a:lnTo>
                    <a:pt x="42" y="233"/>
                  </a:lnTo>
                  <a:lnTo>
                    <a:pt x="43" y="241"/>
                  </a:lnTo>
                  <a:lnTo>
                    <a:pt x="45" y="247"/>
                  </a:lnTo>
                  <a:lnTo>
                    <a:pt x="48" y="253"/>
                  </a:lnTo>
                  <a:lnTo>
                    <a:pt x="51" y="258"/>
                  </a:lnTo>
                  <a:lnTo>
                    <a:pt x="54" y="263"/>
                  </a:lnTo>
                  <a:lnTo>
                    <a:pt x="58" y="268"/>
                  </a:lnTo>
                  <a:lnTo>
                    <a:pt x="63" y="272"/>
                  </a:lnTo>
                  <a:lnTo>
                    <a:pt x="67" y="274"/>
                  </a:lnTo>
                  <a:lnTo>
                    <a:pt x="72" y="277"/>
                  </a:lnTo>
                  <a:lnTo>
                    <a:pt x="78" y="278"/>
                  </a:lnTo>
                  <a:lnTo>
                    <a:pt x="84" y="279"/>
                  </a:lnTo>
                  <a:lnTo>
                    <a:pt x="91" y="279"/>
                  </a:lnTo>
                  <a:lnTo>
                    <a:pt x="98" y="279"/>
                  </a:lnTo>
                  <a:lnTo>
                    <a:pt x="106" y="278"/>
                  </a:lnTo>
                  <a:lnTo>
                    <a:pt x="114" y="276"/>
                  </a:lnTo>
                  <a:lnTo>
                    <a:pt x="121" y="273"/>
                  </a:lnTo>
                  <a:lnTo>
                    <a:pt x="128" y="270"/>
                  </a:lnTo>
                  <a:lnTo>
                    <a:pt x="136" y="266"/>
                  </a:lnTo>
                  <a:lnTo>
                    <a:pt x="142" y="260"/>
                  </a:lnTo>
                  <a:lnTo>
                    <a:pt x="149" y="25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6" name="Freeform 65"/>
            <p:cNvSpPr>
              <a:spLocks noEditPoints="1"/>
            </p:cNvSpPr>
            <p:nvPr userDrawn="1"/>
          </p:nvSpPr>
          <p:spPr bwMode="auto">
            <a:xfrm>
              <a:off x="4547" y="3807"/>
              <a:ext cx="24" cy="37"/>
            </a:xfrm>
            <a:custGeom>
              <a:avLst/>
              <a:gdLst/>
              <a:ahLst/>
              <a:cxnLst>
                <a:cxn ang="0">
                  <a:pos x="187" y="98"/>
                </a:cxn>
                <a:cxn ang="0">
                  <a:pos x="184" y="116"/>
                </a:cxn>
                <a:cxn ang="0">
                  <a:pos x="178" y="133"/>
                </a:cxn>
                <a:cxn ang="0">
                  <a:pos x="167" y="148"/>
                </a:cxn>
                <a:cxn ang="0">
                  <a:pos x="154" y="161"/>
                </a:cxn>
                <a:cxn ang="0">
                  <a:pos x="136" y="173"/>
                </a:cxn>
                <a:cxn ang="0">
                  <a:pos x="115" y="180"/>
                </a:cxn>
                <a:cxn ang="0">
                  <a:pos x="88" y="184"/>
                </a:cxn>
                <a:cxn ang="0">
                  <a:pos x="40" y="185"/>
                </a:cxn>
                <a:cxn ang="0">
                  <a:pos x="0" y="295"/>
                </a:cxn>
                <a:cxn ang="0">
                  <a:pos x="75" y="0"/>
                </a:cxn>
                <a:cxn ang="0">
                  <a:pos x="99" y="1"/>
                </a:cxn>
                <a:cxn ang="0">
                  <a:pos x="120" y="4"/>
                </a:cxn>
                <a:cxn ang="0">
                  <a:pos x="137" y="10"/>
                </a:cxn>
                <a:cxn ang="0">
                  <a:pos x="153" y="18"/>
                </a:cxn>
                <a:cxn ang="0">
                  <a:pos x="167" y="31"/>
                </a:cxn>
                <a:cxn ang="0">
                  <a:pos x="179" y="46"/>
                </a:cxn>
                <a:cxn ang="0">
                  <a:pos x="186" y="66"/>
                </a:cxn>
                <a:cxn ang="0">
                  <a:pos x="188" y="89"/>
                </a:cxn>
                <a:cxn ang="0">
                  <a:pos x="146" y="83"/>
                </a:cxn>
                <a:cxn ang="0">
                  <a:pos x="144" y="69"/>
                </a:cxn>
                <a:cxn ang="0">
                  <a:pos x="138" y="58"/>
                </a:cxn>
                <a:cxn ang="0">
                  <a:pos x="131" y="49"/>
                </a:cxn>
                <a:cxn ang="0">
                  <a:pos x="120" y="42"/>
                </a:cxn>
                <a:cxn ang="0">
                  <a:pos x="110" y="37"/>
                </a:cxn>
                <a:cxn ang="0">
                  <a:pos x="97" y="35"/>
                </a:cxn>
                <a:cxn ang="0">
                  <a:pos x="82" y="34"/>
                </a:cxn>
                <a:cxn ang="0">
                  <a:pos x="40" y="33"/>
                </a:cxn>
                <a:cxn ang="0">
                  <a:pos x="67" y="151"/>
                </a:cxn>
                <a:cxn ang="0">
                  <a:pos x="88" y="150"/>
                </a:cxn>
                <a:cxn ang="0">
                  <a:pos x="106" y="147"/>
                </a:cxn>
                <a:cxn ang="0">
                  <a:pos x="119" y="142"/>
                </a:cxn>
                <a:cxn ang="0">
                  <a:pos x="130" y="133"/>
                </a:cxn>
                <a:cxn ang="0">
                  <a:pos x="138" y="124"/>
                </a:cxn>
                <a:cxn ang="0">
                  <a:pos x="143" y="114"/>
                </a:cxn>
                <a:cxn ang="0">
                  <a:pos x="145" y="102"/>
                </a:cxn>
                <a:cxn ang="0">
                  <a:pos x="146" y="90"/>
                </a:cxn>
              </a:cxnLst>
              <a:rect l="0" t="0" r="r" b="b"/>
              <a:pathLst>
                <a:path w="188" h="295">
                  <a:moveTo>
                    <a:pt x="188" y="89"/>
                  </a:moveTo>
                  <a:lnTo>
                    <a:pt x="187" y="98"/>
                  </a:lnTo>
                  <a:lnTo>
                    <a:pt x="186" y="108"/>
                  </a:lnTo>
                  <a:lnTo>
                    <a:pt x="184" y="116"/>
                  </a:lnTo>
                  <a:lnTo>
                    <a:pt x="181" y="125"/>
                  </a:lnTo>
                  <a:lnTo>
                    <a:pt x="178" y="133"/>
                  </a:lnTo>
                  <a:lnTo>
                    <a:pt x="172" y="141"/>
                  </a:lnTo>
                  <a:lnTo>
                    <a:pt x="167" y="148"/>
                  </a:lnTo>
                  <a:lnTo>
                    <a:pt x="162" y="154"/>
                  </a:lnTo>
                  <a:lnTo>
                    <a:pt x="154" y="161"/>
                  </a:lnTo>
                  <a:lnTo>
                    <a:pt x="145" y="168"/>
                  </a:lnTo>
                  <a:lnTo>
                    <a:pt x="136" y="173"/>
                  </a:lnTo>
                  <a:lnTo>
                    <a:pt x="125" y="177"/>
                  </a:lnTo>
                  <a:lnTo>
                    <a:pt x="115" y="180"/>
                  </a:lnTo>
                  <a:lnTo>
                    <a:pt x="102" y="183"/>
                  </a:lnTo>
                  <a:lnTo>
                    <a:pt x="88" y="184"/>
                  </a:lnTo>
                  <a:lnTo>
                    <a:pt x="73" y="185"/>
                  </a:lnTo>
                  <a:lnTo>
                    <a:pt x="40" y="185"/>
                  </a:lnTo>
                  <a:lnTo>
                    <a:pt x="40" y="295"/>
                  </a:lnTo>
                  <a:lnTo>
                    <a:pt x="0" y="295"/>
                  </a:lnTo>
                  <a:lnTo>
                    <a:pt x="0" y="0"/>
                  </a:lnTo>
                  <a:lnTo>
                    <a:pt x="75" y="0"/>
                  </a:lnTo>
                  <a:lnTo>
                    <a:pt x="88" y="0"/>
                  </a:lnTo>
                  <a:lnTo>
                    <a:pt x="99" y="1"/>
                  </a:lnTo>
                  <a:lnTo>
                    <a:pt x="110" y="2"/>
                  </a:lnTo>
                  <a:lnTo>
                    <a:pt x="120" y="4"/>
                  </a:lnTo>
                  <a:lnTo>
                    <a:pt x="129" y="6"/>
                  </a:lnTo>
                  <a:lnTo>
                    <a:pt x="137" y="10"/>
                  </a:lnTo>
                  <a:lnTo>
                    <a:pt x="145" y="13"/>
                  </a:lnTo>
                  <a:lnTo>
                    <a:pt x="153" y="18"/>
                  </a:lnTo>
                  <a:lnTo>
                    <a:pt x="160" y="25"/>
                  </a:lnTo>
                  <a:lnTo>
                    <a:pt x="167" y="31"/>
                  </a:lnTo>
                  <a:lnTo>
                    <a:pt x="173" y="38"/>
                  </a:lnTo>
                  <a:lnTo>
                    <a:pt x="179" y="46"/>
                  </a:lnTo>
                  <a:lnTo>
                    <a:pt x="183" y="56"/>
                  </a:lnTo>
                  <a:lnTo>
                    <a:pt x="186" y="66"/>
                  </a:lnTo>
                  <a:lnTo>
                    <a:pt x="187" y="76"/>
                  </a:lnTo>
                  <a:lnTo>
                    <a:pt x="188" y="89"/>
                  </a:lnTo>
                  <a:close/>
                  <a:moveTo>
                    <a:pt x="146" y="90"/>
                  </a:moveTo>
                  <a:lnTo>
                    <a:pt x="146" y="83"/>
                  </a:lnTo>
                  <a:lnTo>
                    <a:pt x="145" y="75"/>
                  </a:lnTo>
                  <a:lnTo>
                    <a:pt x="144" y="69"/>
                  </a:lnTo>
                  <a:lnTo>
                    <a:pt x="141" y="63"/>
                  </a:lnTo>
                  <a:lnTo>
                    <a:pt x="138" y="58"/>
                  </a:lnTo>
                  <a:lnTo>
                    <a:pt x="135" y="53"/>
                  </a:lnTo>
                  <a:lnTo>
                    <a:pt x="131" y="49"/>
                  </a:lnTo>
                  <a:lnTo>
                    <a:pt x="125" y="44"/>
                  </a:lnTo>
                  <a:lnTo>
                    <a:pt x="120" y="42"/>
                  </a:lnTo>
                  <a:lnTo>
                    <a:pt x="115" y="39"/>
                  </a:lnTo>
                  <a:lnTo>
                    <a:pt x="110" y="37"/>
                  </a:lnTo>
                  <a:lnTo>
                    <a:pt x="104" y="36"/>
                  </a:lnTo>
                  <a:lnTo>
                    <a:pt x="97" y="35"/>
                  </a:lnTo>
                  <a:lnTo>
                    <a:pt x="90" y="34"/>
                  </a:lnTo>
                  <a:lnTo>
                    <a:pt x="82" y="34"/>
                  </a:lnTo>
                  <a:lnTo>
                    <a:pt x="72" y="33"/>
                  </a:lnTo>
                  <a:lnTo>
                    <a:pt x="40" y="33"/>
                  </a:lnTo>
                  <a:lnTo>
                    <a:pt x="40" y="151"/>
                  </a:lnTo>
                  <a:lnTo>
                    <a:pt x="67" y="151"/>
                  </a:lnTo>
                  <a:lnTo>
                    <a:pt x="79" y="151"/>
                  </a:lnTo>
                  <a:lnTo>
                    <a:pt x="88" y="150"/>
                  </a:lnTo>
                  <a:lnTo>
                    <a:pt x="97" y="149"/>
                  </a:lnTo>
                  <a:lnTo>
                    <a:pt x="106" y="147"/>
                  </a:lnTo>
                  <a:lnTo>
                    <a:pt x="112" y="145"/>
                  </a:lnTo>
                  <a:lnTo>
                    <a:pt x="119" y="142"/>
                  </a:lnTo>
                  <a:lnTo>
                    <a:pt x="124" y="139"/>
                  </a:lnTo>
                  <a:lnTo>
                    <a:pt x="130" y="133"/>
                  </a:lnTo>
                  <a:lnTo>
                    <a:pt x="134" y="129"/>
                  </a:lnTo>
                  <a:lnTo>
                    <a:pt x="138" y="124"/>
                  </a:lnTo>
                  <a:lnTo>
                    <a:pt x="140" y="119"/>
                  </a:lnTo>
                  <a:lnTo>
                    <a:pt x="143" y="114"/>
                  </a:lnTo>
                  <a:lnTo>
                    <a:pt x="144" y="109"/>
                  </a:lnTo>
                  <a:lnTo>
                    <a:pt x="145" y="102"/>
                  </a:lnTo>
                  <a:lnTo>
                    <a:pt x="146" y="96"/>
                  </a:lnTo>
                  <a:lnTo>
                    <a:pt x="146" y="9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7" name="Freeform 66"/>
            <p:cNvSpPr>
              <a:spLocks/>
            </p:cNvSpPr>
            <p:nvPr userDrawn="1"/>
          </p:nvSpPr>
          <p:spPr bwMode="auto">
            <a:xfrm>
              <a:off x="4577" y="3805"/>
              <a:ext cx="22" cy="39"/>
            </a:xfrm>
            <a:custGeom>
              <a:avLst/>
              <a:gdLst/>
              <a:ahLst/>
              <a:cxnLst>
                <a:cxn ang="0">
                  <a:pos x="175" y="309"/>
                </a:cxn>
                <a:cxn ang="0">
                  <a:pos x="138" y="309"/>
                </a:cxn>
                <a:cxn ang="0">
                  <a:pos x="138" y="183"/>
                </a:cxn>
                <a:cxn ang="0">
                  <a:pos x="138" y="168"/>
                </a:cxn>
                <a:cxn ang="0">
                  <a:pos x="137" y="155"/>
                </a:cxn>
                <a:cxn ang="0">
                  <a:pos x="135" y="142"/>
                </a:cxn>
                <a:cxn ang="0">
                  <a:pos x="132" y="133"/>
                </a:cxn>
                <a:cxn ang="0">
                  <a:pos x="129" y="129"/>
                </a:cxn>
                <a:cxn ang="0">
                  <a:pos x="125" y="126"/>
                </a:cxn>
                <a:cxn ang="0">
                  <a:pos x="122" y="123"/>
                </a:cxn>
                <a:cxn ang="0">
                  <a:pos x="118" y="121"/>
                </a:cxn>
                <a:cxn ang="0">
                  <a:pos x="114" y="119"/>
                </a:cxn>
                <a:cxn ang="0">
                  <a:pos x="109" y="117"/>
                </a:cxn>
                <a:cxn ang="0">
                  <a:pos x="102" y="117"/>
                </a:cxn>
                <a:cxn ang="0">
                  <a:pos x="96" y="116"/>
                </a:cxn>
                <a:cxn ang="0">
                  <a:pos x="89" y="117"/>
                </a:cxn>
                <a:cxn ang="0">
                  <a:pos x="82" y="118"/>
                </a:cxn>
                <a:cxn ang="0">
                  <a:pos x="74" y="121"/>
                </a:cxn>
                <a:cxn ang="0">
                  <a:pos x="67" y="124"/>
                </a:cxn>
                <a:cxn ang="0">
                  <a:pos x="60" y="128"/>
                </a:cxn>
                <a:cxn ang="0">
                  <a:pos x="52" y="133"/>
                </a:cxn>
                <a:cxn ang="0">
                  <a:pos x="45" y="138"/>
                </a:cxn>
                <a:cxn ang="0">
                  <a:pos x="38" y="143"/>
                </a:cxn>
                <a:cxn ang="0">
                  <a:pos x="38" y="309"/>
                </a:cxn>
                <a:cxn ang="0">
                  <a:pos x="0" y="309"/>
                </a:cxn>
                <a:cxn ang="0">
                  <a:pos x="0" y="0"/>
                </a:cxn>
                <a:cxn ang="0">
                  <a:pos x="38" y="0"/>
                </a:cxn>
                <a:cxn ang="0">
                  <a:pos x="38" y="112"/>
                </a:cxn>
                <a:cxn ang="0">
                  <a:pos x="46" y="105"/>
                </a:cxn>
                <a:cxn ang="0">
                  <a:pos x="54" y="99"/>
                </a:cxn>
                <a:cxn ang="0">
                  <a:pos x="63" y="94"/>
                </a:cxn>
                <a:cxn ang="0">
                  <a:pos x="71" y="89"/>
                </a:cxn>
                <a:cxn ang="0">
                  <a:pos x="79" y="85"/>
                </a:cxn>
                <a:cxn ang="0">
                  <a:pos x="88" y="83"/>
                </a:cxn>
                <a:cxn ang="0">
                  <a:pos x="97" y="82"/>
                </a:cxn>
                <a:cxn ang="0">
                  <a:pos x="106" y="81"/>
                </a:cxn>
                <a:cxn ang="0">
                  <a:pos x="114" y="81"/>
                </a:cxn>
                <a:cxn ang="0">
                  <a:pos x="121" y="82"/>
                </a:cxn>
                <a:cxn ang="0">
                  <a:pos x="129" y="84"/>
                </a:cxn>
                <a:cxn ang="0">
                  <a:pos x="135" y="86"/>
                </a:cxn>
                <a:cxn ang="0">
                  <a:pos x="141" y="89"/>
                </a:cxn>
                <a:cxn ang="0">
                  <a:pos x="147" y="94"/>
                </a:cxn>
                <a:cxn ang="0">
                  <a:pos x="152" y="98"/>
                </a:cxn>
                <a:cxn ang="0">
                  <a:pos x="158" y="103"/>
                </a:cxn>
                <a:cxn ang="0">
                  <a:pos x="162" y="108"/>
                </a:cxn>
                <a:cxn ang="0">
                  <a:pos x="165" y="114"/>
                </a:cxn>
                <a:cxn ang="0">
                  <a:pos x="168" y="122"/>
                </a:cxn>
                <a:cxn ang="0">
                  <a:pos x="171" y="129"/>
                </a:cxn>
                <a:cxn ang="0">
                  <a:pos x="173" y="137"/>
                </a:cxn>
                <a:cxn ang="0">
                  <a:pos x="174" y="146"/>
                </a:cxn>
                <a:cxn ang="0">
                  <a:pos x="175" y="156"/>
                </a:cxn>
                <a:cxn ang="0">
                  <a:pos x="175" y="165"/>
                </a:cxn>
                <a:cxn ang="0">
                  <a:pos x="175" y="309"/>
                </a:cxn>
              </a:cxnLst>
              <a:rect l="0" t="0" r="r" b="b"/>
              <a:pathLst>
                <a:path w="175" h="309">
                  <a:moveTo>
                    <a:pt x="175" y="309"/>
                  </a:moveTo>
                  <a:lnTo>
                    <a:pt x="138" y="309"/>
                  </a:lnTo>
                  <a:lnTo>
                    <a:pt x="138" y="183"/>
                  </a:lnTo>
                  <a:lnTo>
                    <a:pt x="138" y="168"/>
                  </a:lnTo>
                  <a:lnTo>
                    <a:pt x="137" y="155"/>
                  </a:lnTo>
                  <a:lnTo>
                    <a:pt x="135" y="142"/>
                  </a:lnTo>
                  <a:lnTo>
                    <a:pt x="132" y="133"/>
                  </a:lnTo>
                  <a:lnTo>
                    <a:pt x="129" y="129"/>
                  </a:lnTo>
                  <a:lnTo>
                    <a:pt x="125" y="126"/>
                  </a:lnTo>
                  <a:lnTo>
                    <a:pt x="122" y="123"/>
                  </a:lnTo>
                  <a:lnTo>
                    <a:pt x="118" y="121"/>
                  </a:lnTo>
                  <a:lnTo>
                    <a:pt x="114" y="119"/>
                  </a:lnTo>
                  <a:lnTo>
                    <a:pt x="109" y="117"/>
                  </a:lnTo>
                  <a:lnTo>
                    <a:pt x="102" y="117"/>
                  </a:lnTo>
                  <a:lnTo>
                    <a:pt x="96" y="116"/>
                  </a:lnTo>
                  <a:lnTo>
                    <a:pt x="89" y="117"/>
                  </a:lnTo>
                  <a:lnTo>
                    <a:pt x="82" y="118"/>
                  </a:lnTo>
                  <a:lnTo>
                    <a:pt x="74" y="121"/>
                  </a:lnTo>
                  <a:lnTo>
                    <a:pt x="67" y="124"/>
                  </a:lnTo>
                  <a:lnTo>
                    <a:pt x="60" y="128"/>
                  </a:lnTo>
                  <a:lnTo>
                    <a:pt x="52" y="133"/>
                  </a:lnTo>
                  <a:lnTo>
                    <a:pt x="45" y="138"/>
                  </a:lnTo>
                  <a:lnTo>
                    <a:pt x="38" y="143"/>
                  </a:lnTo>
                  <a:lnTo>
                    <a:pt x="38" y="309"/>
                  </a:lnTo>
                  <a:lnTo>
                    <a:pt x="0" y="309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12"/>
                  </a:lnTo>
                  <a:lnTo>
                    <a:pt x="46" y="105"/>
                  </a:lnTo>
                  <a:lnTo>
                    <a:pt x="54" y="99"/>
                  </a:lnTo>
                  <a:lnTo>
                    <a:pt x="63" y="94"/>
                  </a:lnTo>
                  <a:lnTo>
                    <a:pt x="71" y="89"/>
                  </a:lnTo>
                  <a:lnTo>
                    <a:pt x="79" y="85"/>
                  </a:lnTo>
                  <a:lnTo>
                    <a:pt x="88" y="83"/>
                  </a:lnTo>
                  <a:lnTo>
                    <a:pt x="97" y="82"/>
                  </a:lnTo>
                  <a:lnTo>
                    <a:pt x="106" y="81"/>
                  </a:lnTo>
                  <a:lnTo>
                    <a:pt x="114" y="81"/>
                  </a:lnTo>
                  <a:lnTo>
                    <a:pt x="121" y="82"/>
                  </a:lnTo>
                  <a:lnTo>
                    <a:pt x="129" y="84"/>
                  </a:lnTo>
                  <a:lnTo>
                    <a:pt x="135" y="86"/>
                  </a:lnTo>
                  <a:lnTo>
                    <a:pt x="141" y="89"/>
                  </a:lnTo>
                  <a:lnTo>
                    <a:pt x="147" y="94"/>
                  </a:lnTo>
                  <a:lnTo>
                    <a:pt x="152" y="98"/>
                  </a:lnTo>
                  <a:lnTo>
                    <a:pt x="158" y="103"/>
                  </a:lnTo>
                  <a:lnTo>
                    <a:pt x="162" y="108"/>
                  </a:lnTo>
                  <a:lnTo>
                    <a:pt x="165" y="114"/>
                  </a:lnTo>
                  <a:lnTo>
                    <a:pt x="168" y="122"/>
                  </a:lnTo>
                  <a:lnTo>
                    <a:pt x="171" y="129"/>
                  </a:lnTo>
                  <a:lnTo>
                    <a:pt x="173" y="137"/>
                  </a:lnTo>
                  <a:lnTo>
                    <a:pt x="174" y="146"/>
                  </a:lnTo>
                  <a:lnTo>
                    <a:pt x="175" y="156"/>
                  </a:lnTo>
                  <a:lnTo>
                    <a:pt x="175" y="165"/>
                  </a:lnTo>
                  <a:lnTo>
                    <a:pt x="175" y="30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8" name="Freeform 67"/>
            <p:cNvSpPr>
              <a:spLocks/>
            </p:cNvSpPr>
            <p:nvPr userDrawn="1"/>
          </p:nvSpPr>
          <p:spPr bwMode="auto">
            <a:xfrm>
              <a:off x="4605" y="3816"/>
              <a:ext cx="25" cy="38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82" y="303"/>
                </a:cxn>
                <a:cxn ang="0">
                  <a:pos x="41" y="303"/>
                </a:cxn>
                <a:cxn ang="0">
                  <a:pos x="82" y="211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101" y="164"/>
                </a:cxn>
                <a:cxn ang="0">
                  <a:pos x="162" y="0"/>
                </a:cxn>
                <a:cxn ang="0">
                  <a:pos x="201" y="0"/>
                </a:cxn>
              </a:cxnLst>
              <a:rect l="0" t="0" r="r" b="b"/>
              <a:pathLst>
                <a:path w="201" h="303">
                  <a:moveTo>
                    <a:pt x="201" y="0"/>
                  </a:moveTo>
                  <a:lnTo>
                    <a:pt x="82" y="303"/>
                  </a:lnTo>
                  <a:lnTo>
                    <a:pt x="41" y="303"/>
                  </a:lnTo>
                  <a:lnTo>
                    <a:pt x="82" y="211"/>
                  </a:lnTo>
                  <a:lnTo>
                    <a:pt x="0" y="0"/>
                  </a:lnTo>
                  <a:lnTo>
                    <a:pt x="41" y="0"/>
                  </a:lnTo>
                  <a:lnTo>
                    <a:pt x="101" y="164"/>
                  </a:lnTo>
                  <a:lnTo>
                    <a:pt x="162" y="0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9" name="Freeform 68"/>
            <p:cNvSpPr>
              <a:spLocks/>
            </p:cNvSpPr>
            <p:nvPr userDrawn="1"/>
          </p:nvSpPr>
          <p:spPr bwMode="auto">
            <a:xfrm>
              <a:off x="4634" y="3816"/>
              <a:ext cx="20" cy="29"/>
            </a:xfrm>
            <a:custGeom>
              <a:avLst/>
              <a:gdLst/>
              <a:ahLst/>
              <a:cxnLst>
                <a:cxn ang="0">
                  <a:pos x="62" y="232"/>
                </a:cxn>
                <a:cxn ang="0">
                  <a:pos x="42" y="229"/>
                </a:cxn>
                <a:cxn ang="0">
                  <a:pos x="23" y="223"/>
                </a:cxn>
                <a:cxn ang="0">
                  <a:pos x="7" y="217"/>
                </a:cxn>
                <a:cxn ang="0">
                  <a:pos x="0" y="171"/>
                </a:cxn>
                <a:cxn ang="0">
                  <a:pos x="7" y="175"/>
                </a:cxn>
                <a:cxn ang="0">
                  <a:pos x="21" y="185"/>
                </a:cxn>
                <a:cxn ang="0">
                  <a:pos x="41" y="194"/>
                </a:cxn>
                <a:cxn ang="0">
                  <a:pos x="63" y="200"/>
                </a:cxn>
                <a:cxn ang="0">
                  <a:pos x="84" y="200"/>
                </a:cxn>
                <a:cxn ang="0">
                  <a:pos x="103" y="196"/>
                </a:cxn>
                <a:cxn ang="0">
                  <a:pos x="116" y="189"/>
                </a:cxn>
                <a:cxn ang="0">
                  <a:pos x="122" y="177"/>
                </a:cxn>
                <a:cxn ang="0">
                  <a:pos x="122" y="162"/>
                </a:cxn>
                <a:cxn ang="0">
                  <a:pos x="119" y="151"/>
                </a:cxn>
                <a:cxn ang="0">
                  <a:pos x="111" y="145"/>
                </a:cxn>
                <a:cxn ang="0">
                  <a:pos x="98" y="139"/>
                </a:cxn>
                <a:cxn ang="0">
                  <a:pos x="81" y="135"/>
                </a:cxn>
                <a:cxn ang="0">
                  <a:pos x="59" y="130"/>
                </a:cxn>
                <a:cxn ang="0">
                  <a:pos x="37" y="123"/>
                </a:cxn>
                <a:cxn ang="0">
                  <a:pos x="20" y="112"/>
                </a:cxn>
                <a:cxn ang="0">
                  <a:pos x="7" y="97"/>
                </a:cxn>
                <a:cxn ang="0">
                  <a:pos x="2" y="78"/>
                </a:cxn>
                <a:cxn ang="0">
                  <a:pos x="1" y="60"/>
                </a:cxn>
                <a:cxn ang="0">
                  <a:pos x="4" y="47"/>
                </a:cxn>
                <a:cxn ang="0">
                  <a:pos x="9" y="34"/>
                </a:cxn>
                <a:cxn ang="0">
                  <a:pos x="19" y="24"/>
                </a:cxn>
                <a:cxn ang="0">
                  <a:pos x="29" y="15"/>
                </a:cxn>
                <a:cxn ang="0">
                  <a:pos x="43" y="7"/>
                </a:cxn>
                <a:cxn ang="0">
                  <a:pos x="58" y="2"/>
                </a:cxn>
                <a:cxn ang="0">
                  <a:pos x="75" y="0"/>
                </a:cxn>
                <a:cxn ang="0">
                  <a:pos x="94" y="0"/>
                </a:cxn>
                <a:cxn ang="0">
                  <a:pos x="113" y="2"/>
                </a:cxn>
                <a:cxn ang="0">
                  <a:pos x="130" y="7"/>
                </a:cxn>
                <a:cxn ang="0">
                  <a:pos x="146" y="13"/>
                </a:cxn>
                <a:cxn ang="0">
                  <a:pos x="153" y="56"/>
                </a:cxn>
                <a:cxn ang="0">
                  <a:pos x="144" y="51"/>
                </a:cxn>
                <a:cxn ang="0">
                  <a:pos x="127" y="42"/>
                </a:cxn>
                <a:cxn ang="0">
                  <a:pos x="110" y="35"/>
                </a:cxn>
                <a:cxn ang="0">
                  <a:pos x="93" y="32"/>
                </a:cxn>
                <a:cxn ang="0">
                  <a:pos x="74" y="32"/>
                </a:cxn>
                <a:cxn ang="0">
                  <a:pos x="58" y="35"/>
                </a:cxn>
                <a:cxn ang="0">
                  <a:pos x="47" y="44"/>
                </a:cxn>
                <a:cxn ang="0">
                  <a:pos x="40" y="55"/>
                </a:cxn>
                <a:cxn ang="0">
                  <a:pos x="40" y="70"/>
                </a:cxn>
                <a:cxn ang="0">
                  <a:pos x="44" y="80"/>
                </a:cxn>
                <a:cxn ang="0">
                  <a:pos x="51" y="86"/>
                </a:cxn>
                <a:cxn ang="0">
                  <a:pos x="63" y="92"/>
                </a:cxn>
                <a:cxn ang="0">
                  <a:pos x="80" y="97"/>
                </a:cxn>
                <a:cxn ang="0">
                  <a:pos x="100" y="101"/>
                </a:cxn>
                <a:cxn ang="0">
                  <a:pos x="123" y="107"/>
                </a:cxn>
                <a:cxn ang="0">
                  <a:pos x="142" y="117"/>
                </a:cxn>
                <a:cxn ang="0">
                  <a:pos x="154" y="132"/>
                </a:cxn>
                <a:cxn ang="0">
                  <a:pos x="160" y="151"/>
                </a:cxn>
                <a:cxn ang="0">
                  <a:pos x="160" y="170"/>
                </a:cxn>
                <a:cxn ang="0">
                  <a:pos x="158" y="184"/>
                </a:cxn>
                <a:cxn ang="0">
                  <a:pos x="152" y="196"/>
                </a:cxn>
                <a:cxn ang="0">
                  <a:pos x="144" y="207"/>
                </a:cxn>
                <a:cxn ang="0">
                  <a:pos x="132" y="217"/>
                </a:cxn>
                <a:cxn ang="0">
                  <a:pos x="119" y="224"/>
                </a:cxn>
                <a:cxn ang="0">
                  <a:pos x="104" y="229"/>
                </a:cxn>
                <a:cxn ang="0">
                  <a:pos x="84" y="232"/>
                </a:cxn>
              </a:cxnLst>
              <a:rect l="0" t="0" r="r" b="b"/>
              <a:pathLst>
                <a:path w="162" h="232">
                  <a:moveTo>
                    <a:pt x="74" y="232"/>
                  </a:moveTo>
                  <a:lnTo>
                    <a:pt x="62" y="232"/>
                  </a:lnTo>
                  <a:lnTo>
                    <a:pt x="52" y="230"/>
                  </a:lnTo>
                  <a:lnTo>
                    <a:pt x="42" y="229"/>
                  </a:lnTo>
                  <a:lnTo>
                    <a:pt x="32" y="226"/>
                  </a:lnTo>
                  <a:lnTo>
                    <a:pt x="23" y="223"/>
                  </a:lnTo>
                  <a:lnTo>
                    <a:pt x="14" y="220"/>
                  </a:lnTo>
                  <a:lnTo>
                    <a:pt x="7" y="217"/>
                  </a:lnTo>
                  <a:lnTo>
                    <a:pt x="0" y="214"/>
                  </a:lnTo>
                  <a:lnTo>
                    <a:pt x="0" y="171"/>
                  </a:lnTo>
                  <a:lnTo>
                    <a:pt x="2" y="171"/>
                  </a:lnTo>
                  <a:lnTo>
                    <a:pt x="7" y="175"/>
                  </a:lnTo>
                  <a:lnTo>
                    <a:pt x="13" y="179"/>
                  </a:lnTo>
                  <a:lnTo>
                    <a:pt x="21" y="185"/>
                  </a:lnTo>
                  <a:lnTo>
                    <a:pt x="30" y="190"/>
                  </a:lnTo>
                  <a:lnTo>
                    <a:pt x="41" y="194"/>
                  </a:lnTo>
                  <a:lnTo>
                    <a:pt x="51" y="197"/>
                  </a:lnTo>
                  <a:lnTo>
                    <a:pt x="63" y="200"/>
                  </a:lnTo>
                  <a:lnTo>
                    <a:pt x="75" y="200"/>
                  </a:lnTo>
                  <a:lnTo>
                    <a:pt x="84" y="200"/>
                  </a:lnTo>
                  <a:lnTo>
                    <a:pt x="95" y="198"/>
                  </a:lnTo>
                  <a:lnTo>
                    <a:pt x="103" y="196"/>
                  </a:lnTo>
                  <a:lnTo>
                    <a:pt x="109" y="193"/>
                  </a:lnTo>
                  <a:lnTo>
                    <a:pt x="116" y="189"/>
                  </a:lnTo>
                  <a:lnTo>
                    <a:pt x="120" y="184"/>
                  </a:lnTo>
                  <a:lnTo>
                    <a:pt x="122" y="177"/>
                  </a:lnTo>
                  <a:lnTo>
                    <a:pt x="123" y="168"/>
                  </a:lnTo>
                  <a:lnTo>
                    <a:pt x="122" y="162"/>
                  </a:lnTo>
                  <a:lnTo>
                    <a:pt x="121" y="157"/>
                  </a:lnTo>
                  <a:lnTo>
                    <a:pt x="119" y="151"/>
                  </a:lnTo>
                  <a:lnTo>
                    <a:pt x="116" y="148"/>
                  </a:lnTo>
                  <a:lnTo>
                    <a:pt x="111" y="145"/>
                  </a:lnTo>
                  <a:lnTo>
                    <a:pt x="105" y="142"/>
                  </a:lnTo>
                  <a:lnTo>
                    <a:pt x="98" y="139"/>
                  </a:lnTo>
                  <a:lnTo>
                    <a:pt x="90" y="137"/>
                  </a:lnTo>
                  <a:lnTo>
                    <a:pt x="81" y="135"/>
                  </a:lnTo>
                  <a:lnTo>
                    <a:pt x="71" y="133"/>
                  </a:lnTo>
                  <a:lnTo>
                    <a:pt x="59" y="130"/>
                  </a:lnTo>
                  <a:lnTo>
                    <a:pt x="50" y="128"/>
                  </a:lnTo>
                  <a:lnTo>
                    <a:pt x="37" y="123"/>
                  </a:lnTo>
                  <a:lnTo>
                    <a:pt x="28" y="118"/>
                  </a:lnTo>
                  <a:lnTo>
                    <a:pt x="20" y="112"/>
                  </a:lnTo>
                  <a:lnTo>
                    <a:pt x="12" y="105"/>
                  </a:lnTo>
                  <a:lnTo>
                    <a:pt x="7" y="97"/>
                  </a:lnTo>
                  <a:lnTo>
                    <a:pt x="4" y="88"/>
                  </a:lnTo>
                  <a:lnTo>
                    <a:pt x="2" y="78"/>
                  </a:lnTo>
                  <a:lnTo>
                    <a:pt x="1" y="68"/>
                  </a:lnTo>
                  <a:lnTo>
                    <a:pt x="1" y="60"/>
                  </a:lnTo>
                  <a:lnTo>
                    <a:pt x="2" y="53"/>
                  </a:lnTo>
                  <a:lnTo>
                    <a:pt x="4" y="47"/>
                  </a:lnTo>
                  <a:lnTo>
                    <a:pt x="6" y="41"/>
                  </a:lnTo>
                  <a:lnTo>
                    <a:pt x="9" y="34"/>
                  </a:lnTo>
                  <a:lnTo>
                    <a:pt x="13" y="29"/>
                  </a:lnTo>
                  <a:lnTo>
                    <a:pt x="19" y="24"/>
                  </a:lnTo>
                  <a:lnTo>
                    <a:pt x="24" y="19"/>
                  </a:lnTo>
                  <a:lnTo>
                    <a:pt x="29" y="15"/>
                  </a:lnTo>
                  <a:lnTo>
                    <a:pt x="36" y="11"/>
                  </a:lnTo>
                  <a:lnTo>
                    <a:pt x="43" y="7"/>
                  </a:lnTo>
                  <a:lnTo>
                    <a:pt x="50" y="4"/>
                  </a:lnTo>
                  <a:lnTo>
                    <a:pt x="58" y="2"/>
                  </a:lnTo>
                  <a:lnTo>
                    <a:pt x="67" y="1"/>
                  </a:lnTo>
                  <a:lnTo>
                    <a:pt x="75" y="0"/>
                  </a:lnTo>
                  <a:lnTo>
                    <a:pt x="84" y="0"/>
                  </a:lnTo>
                  <a:lnTo>
                    <a:pt x="94" y="0"/>
                  </a:lnTo>
                  <a:lnTo>
                    <a:pt x="103" y="1"/>
                  </a:lnTo>
                  <a:lnTo>
                    <a:pt x="113" y="2"/>
                  </a:lnTo>
                  <a:lnTo>
                    <a:pt x="122" y="4"/>
                  </a:lnTo>
                  <a:lnTo>
                    <a:pt x="130" y="7"/>
                  </a:lnTo>
                  <a:lnTo>
                    <a:pt x="139" y="10"/>
                  </a:lnTo>
                  <a:lnTo>
                    <a:pt x="146" y="13"/>
                  </a:lnTo>
                  <a:lnTo>
                    <a:pt x="153" y="16"/>
                  </a:lnTo>
                  <a:lnTo>
                    <a:pt x="153" y="56"/>
                  </a:lnTo>
                  <a:lnTo>
                    <a:pt x="151" y="56"/>
                  </a:lnTo>
                  <a:lnTo>
                    <a:pt x="144" y="51"/>
                  </a:lnTo>
                  <a:lnTo>
                    <a:pt x="135" y="46"/>
                  </a:lnTo>
                  <a:lnTo>
                    <a:pt x="127" y="42"/>
                  </a:lnTo>
                  <a:lnTo>
                    <a:pt x="119" y="39"/>
                  </a:lnTo>
                  <a:lnTo>
                    <a:pt x="110" y="35"/>
                  </a:lnTo>
                  <a:lnTo>
                    <a:pt x="101" y="33"/>
                  </a:lnTo>
                  <a:lnTo>
                    <a:pt x="93" y="32"/>
                  </a:lnTo>
                  <a:lnTo>
                    <a:pt x="83" y="31"/>
                  </a:lnTo>
                  <a:lnTo>
                    <a:pt x="74" y="32"/>
                  </a:lnTo>
                  <a:lnTo>
                    <a:pt x="67" y="33"/>
                  </a:lnTo>
                  <a:lnTo>
                    <a:pt x="58" y="35"/>
                  </a:lnTo>
                  <a:lnTo>
                    <a:pt x="52" y="40"/>
                  </a:lnTo>
                  <a:lnTo>
                    <a:pt x="47" y="44"/>
                  </a:lnTo>
                  <a:lnTo>
                    <a:pt x="43" y="49"/>
                  </a:lnTo>
                  <a:lnTo>
                    <a:pt x="40" y="55"/>
                  </a:lnTo>
                  <a:lnTo>
                    <a:pt x="40" y="62"/>
                  </a:lnTo>
                  <a:lnTo>
                    <a:pt x="40" y="70"/>
                  </a:lnTo>
                  <a:lnTo>
                    <a:pt x="42" y="75"/>
                  </a:lnTo>
                  <a:lnTo>
                    <a:pt x="44" y="80"/>
                  </a:lnTo>
                  <a:lnTo>
                    <a:pt x="47" y="83"/>
                  </a:lnTo>
                  <a:lnTo>
                    <a:pt x="51" y="86"/>
                  </a:lnTo>
                  <a:lnTo>
                    <a:pt x="57" y="89"/>
                  </a:lnTo>
                  <a:lnTo>
                    <a:pt x="63" y="92"/>
                  </a:lnTo>
                  <a:lnTo>
                    <a:pt x="71" y="94"/>
                  </a:lnTo>
                  <a:lnTo>
                    <a:pt x="80" y="97"/>
                  </a:lnTo>
                  <a:lnTo>
                    <a:pt x="90" y="99"/>
                  </a:lnTo>
                  <a:lnTo>
                    <a:pt x="100" y="101"/>
                  </a:lnTo>
                  <a:lnTo>
                    <a:pt x="111" y="104"/>
                  </a:lnTo>
                  <a:lnTo>
                    <a:pt x="123" y="107"/>
                  </a:lnTo>
                  <a:lnTo>
                    <a:pt x="133" y="112"/>
                  </a:lnTo>
                  <a:lnTo>
                    <a:pt x="142" y="117"/>
                  </a:lnTo>
                  <a:lnTo>
                    <a:pt x="149" y="124"/>
                  </a:lnTo>
                  <a:lnTo>
                    <a:pt x="154" y="132"/>
                  </a:lnTo>
                  <a:lnTo>
                    <a:pt x="158" y="141"/>
                  </a:lnTo>
                  <a:lnTo>
                    <a:pt x="160" y="151"/>
                  </a:lnTo>
                  <a:lnTo>
                    <a:pt x="162" y="163"/>
                  </a:lnTo>
                  <a:lnTo>
                    <a:pt x="160" y="170"/>
                  </a:lnTo>
                  <a:lnTo>
                    <a:pt x="159" y="177"/>
                  </a:lnTo>
                  <a:lnTo>
                    <a:pt x="158" y="184"/>
                  </a:lnTo>
                  <a:lnTo>
                    <a:pt x="155" y="190"/>
                  </a:lnTo>
                  <a:lnTo>
                    <a:pt x="152" y="196"/>
                  </a:lnTo>
                  <a:lnTo>
                    <a:pt x="148" y="202"/>
                  </a:lnTo>
                  <a:lnTo>
                    <a:pt x="144" y="207"/>
                  </a:lnTo>
                  <a:lnTo>
                    <a:pt x="139" y="211"/>
                  </a:lnTo>
                  <a:lnTo>
                    <a:pt x="132" y="217"/>
                  </a:lnTo>
                  <a:lnTo>
                    <a:pt x="126" y="221"/>
                  </a:lnTo>
                  <a:lnTo>
                    <a:pt x="119" y="224"/>
                  </a:lnTo>
                  <a:lnTo>
                    <a:pt x="111" y="227"/>
                  </a:lnTo>
                  <a:lnTo>
                    <a:pt x="104" y="229"/>
                  </a:lnTo>
                  <a:lnTo>
                    <a:pt x="95" y="231"/>
                  </a:lnTo>
                  <a:lnTo>
                    <a:pt x="84" y="232"/>
                  </a:lnTo>
                  <a:lnTo>
                    <a:pt x="74" y="23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0" name="Freeform 69"/>
            <p:cNvSpPr>
              <a:spLocks noEditPoints="1"/>
            </p:cNvSpPr>
            <p:nvPr userDrawn="1"/>
          </p:nvSpPr>
          <p:spPr bwMode="auto">
            <a:xfrm>
              <a:off x="4661" y="3807"/>
              <a:ext cx="5" cy="37"/>
            </a:xfrm>
            <a:custGeom>
              <a:avLst/>
              <a:gdLst/>
              <a:ahLst/>
              <a:cxnLst>
                <a:cxn ang="0">
                  <a:pos x="39" y="297"/>
                </a:cxn>
                <a:cxn ang="0">
                  <a:pos x="2" y="297"/>
                </a:cxn>
                <a:cxn ang="0">
                  <a:pos x="2" y="75"/>
                </a:cxn>
                <a:cxn ang="0">
                  <a:pos x="39" y="75"/>
                </a:cxn>
                <a:cxn ang="0">
                  <a:pos x="39" y="297"/>
                </a:cxn>
                <a:cxn ang="0">
                  <a:pos x="42" y="38"/>
                </a:cxn>
                <a:cxn ang="0">
                  <a:pos x="0" y="38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42" y="38"/>
                </a:cxn>
              </a:cxnLst>
              <a:rect l="0" t="0" r="r" b="b"/>
              <a:pathLst>
                <a:path w="42" h="297">
                  <a:moveTo>
                    <a:pt x="39" y="297"/>
                  </a:moveTo>
                  <a:lnTo>
                    <a:pt x="2" y="297"/>
                  </a:lnTo>
                  <a:lnTo>
                    <a:pt x="2" y="75"/>
                  </a:lnTo>
                  <a:lnTo>
                    <a:pt x="39" y="75"/>
                  </a:lnTo>
                  <a:lnTo>
                    <a:pt x="39" y="297"/>
                  </a:lnTo>
                  <a:close/>
                  <a:moveTo>
                    <a:pt x="42" y="38"/>
                  </a:moveTo>
                  <a:lnTo>
                    <a:pt x="0" y="38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1" name="Freeform 70"/>
            <p:cNvSpPr>
              <a:spLocks/>
            </p:cNvSpPr>
            <p:nvPr userDrawn="1"/>
          </p:nvSpPr>
          <p:spPr bwMode="auto">
            <a:xfrm>
              <a:off x="4673" y="3816"/>
              <a:ext cx="21" cy="29"/>
            </a:xfrm>
            <a:custGeom>
              <a:avLst/>
              <a:gdLst/>
              <a:ahLst/>
              <a:cxnLst>
                <a:cxn ang="0">
                  <a:pos x="92" y="231"/>
                </a:cxn>
                <a:cxn ang="0">
                  <a:pos x="71" y="228"/>
                </a:cxn>
                <a:cxn ang="0">
                  <a:pos x="52" y="221"/>
                </a:cxn>
                <a:cxn ang="0">
                  <a:pos x="35" y="210"/>
                </a:cxn>
                <a:cxn ang="0">
                  <a:pos x="22" y="196"/>
                </a:cxn>
                <a:cxn ang="0">
                  <a:pos x="11" y="177"/>
                </a:cxn>
                <a:cxn ang="0">
                  <a:pos x="4" y="156"/>
                </a:cxn>
                <a:cxn ang="0">
                  <a:pos x="0" y="131"/>
                </a:cxn>
                <a:cxn ang="0">
                  <a:pos x="0" y="103"/>
                </a:cxn>
                <a:cxn ang="0">
                  <a:pos x="4" y="77"/>
                </a:cxn>
                <a:cxn ang="0">
                  <a:pos x="11" y="56"/>
                </a:cxn>
                <a:cxn ang="0">
                  <a:pos x="22" y="39"/>
                </a:cxn>
                <a:cxn ang="0">
                  <a:pos x="35" y="24"/>
                </a:cxn>
                <a:cxn ang="0">
                  <a:pos x="52" y="13"/>
                </a:cxn>
                <a:cxn ang="0">
                  <a:pos x="71" y="4"/>
                </a:cxn>
                <a:cxn ang="0">
                  <a:pos x="93" y="1"/>
                </a:cxn>
                <a:cxn ang="0">
                  <a:pos x="112" y="0"/>
                </a:cxn>
                <a:cxn ang="0">
                  <a:pos x="130" y="3"/>
                </a:cxn>
                <a:cxn ang="0">
                  <a:pos x="155" y="11"/>
                </a:cxn>
                <a:cxn ang="0">
                  <a:pos x="169" y="59"/>
                </a:cxn>
                <a:cxn ang="0">
                  <a:pos x="162" y="55"/>
                </a:cxn>
                <a:cxn ang="0">
                  <a:pos x="150" y="47"/>
                </a:cxn>
                <a:cxn ang="0">
                  <a:pos x="133" y="39"/>
                </a:cxn>
                <a:cxn ang="0">
                  <a:pos x="112" y="33"/>
                </a:cxn>
                <a:cxn ang="0">
                  <a:pos x="96" y="33"/>
                </a:cxn>
                <a:cxn ang="0">
                  <a:pos x="82" y="35"/>
                </a:cxn>
                <a:cxn ang="0">
                  <a:pos x="71" y="42"/>
                </a:cxn>
                <a:cxn ang="0">
                  <a:pos x="60" y="49"/>
                </a:cxn>
                <a:cxn ang="0">
                  <a:pos x="52" y="60"/>
                </a:cxn>
                <a:cxn ang="0">
                  <a:pos x="45" y="74"/>
                </a:cxn>
                <a:cxn ang="0">
                  <a:pos x="40" y="89"/>
                </a:cxn>
                <a:cxn ang="0">
                  <a:pos x="38" y="107"/>
                </a:cxn>
                <a:cxn ang="0">
                  <a:pos x="38" y="126"/>
                </a:cxn>
                <a:cxn ang="0">
                  <a:pos x="40" y="143"/>
                </a:cxn>
                <a:cxn ang="0">
                  <a:pos x="45" y="159"/>
                </a:cxn>
                <a:cxn ang="0">
                  <a:pos x="51" y="172"/>
                </a:cxn>
                <a:cxn ang="0">
                  <a:pos x="59" y="182"/>
                </a:cxn>
                <a:cxn ang="0">
                  <a:pos x="70" y="191"/>
                </a:cxn>
                <a:cxn ang="0">
                  <a:pos x="81" y="196"/>
                </a:cxn>
                <a:cxn ang="0">
                  <a:pos x="96" y="199"/>
                </a:cxn>
                <a:cxn ang="0">
                  <a:pos x="111" y="199"/>
                </a:cxn>
                <a:cxn ang="0">
                  <a:pos x="129" y="195"/>
                </a:cxn>
                <a:cxn ang="0">
                  <a:pos x="146" y="188"/>
                </a:cxn>
                <a:cxn ang="0">
                  <a:pos x="160" y="178"/>
                </a:cxn>
                <a:cxn ang="0">
                  <a:pos x="169" y="172"/>
                </a:cxn>
                <a:cxn ang="0">
                  <a:pos x="162" y="217"/>
                </a:cxn>
                <a:cxn ang="0">
                  <a:pos x="147" y="224"/>
                </a:cxn>
                <a:cxn ang="0">
                  <a:pos x="131" y="228"/>
                </a:cxn>
                <a:cxn ang="0">
                  <a:pos x="115" y="231"/>
                </a:cxn>
              </a:cxnLst>
              <a:rect l="0" t="0" r="r" b="b"/>
              <a:pathLst>
                <a:path w="169" h="231">
                  <a:moveTo>
                    <a:pt x="103" y="231"/>
                  </a:moveTo>
                  <a:lnTo>
                    <a:pt x="92" y="231"/>
                  </a:lnTo>
                  <a:lnTo>
                    <a:pt x="81" y="230"/>
                  </a:lnTo>
                  <a:lnTo>
                    <a:pt x="71" y="228"/>
                  </a:lnTo>
                  <a:lnTo>
                    <a:pt x="61" y="225"/>
                  </a:lnTo>
                  <a:lnTo>
                    <a:pt x="52" y="221"/>
                  </a:lnTo>
                  <a:lnTo>
                    <a:pt x="44" y="216"/>
                  </a:lnTo>
                  <a:lnTo>
                    <a:pt x="35" y="210"/>
                  </a:lnTo>
                  <a:lnTo>
                    <a:pt x="28" y="203"/>
                  </a:lnTo>
                  <a:lnTo>
                    <a:pt x="22" y="196"/>
                  </a:lnTo>
                  <a:lnTo>
                    <a:pt x="16" y="188"/>
                  </a:lnTo>
                  <a:lnTo>
                    <a:pt x="11" y="177"/>
                  </a:lnTo>
                  <a:lnTo>
                    <a:pt x="7" y="167"/>
                  </a:lnTo>
                  <a:lnTo>
                    <a:pt x="4" y="156"/>
                  </a:lnTo>
                  <a:lnTo>
                    <a:pt x="1" y="144"/>
                  </a:lnTo>
                  <a:lnTo>
                    <a:pt x="0" y="131"/>
                  </a:lnTo>
                  <a:lnTo>
                    <a:pt x="0" y="116"/>
                  </a:lnTo>
                  <a:lnTo>
                    <a:pt x="0" y="103"/>
                  </a:lnTo>
                  <a:lnTo>
                    <a:pt x="1" y="89"/>
                  </a:lnTo>
                  <a:lnTo>
                    <a:pt x="4" y="77"/>
                  </a:lnTo>
                  <a:lnTo>
                    <a:pt x="7" y="66"/>
                  </a:lnTo>
                  <a:lnTo>
                    <a:pt x="11" y="56"/>
                  </a:lnTo>
                  <a:lnTo>
                    <a:pt x="16" y="47"/>
                  </a:lnTo>
                  <a:lnTo>
                    <a:pt x="22" y="39"/>
                  </a:lnTo>
                  <a:lnTo>
                    <a:pt x="28" y="30"/>
                  </a:lnTo>
                  <a:lnTo>
                    <a:pt x="35" y="24"/>
                  </a:lnTo>
                  <a:lnTo>
                    <a:pt x="43" y="18"/>
                  </a:lnTo>
                  <a:lnTo>
                    <a:pt x="52" y="13"/>
                  </a:lnTo>
                  <a:lnTo>
                    <a:pt x="61" y="8"/>
                  </a:lnTo>
                  <a:lnTo>
                    <a:pt x="71" y="4"/>
                  </a:lnTo>
                  <a:lnTo>
                    <a:pt x="81" y="2"/>
                  </a:lnTo>
                  <a:lnTo>
                    <a:pt x="93" y="1"/>
                  </a:lnTo>
                  <a:lnTo>
                    <a:pt x="103" y="0"/>
                  </a:lnTo>
                  <a:lnTo>
                    <a:pt x="112" y="0"/>
                  </a:lnTo>
                  <a:lnTo>
                    <a:pt x="121" y="1"/>
                  </a:lnTo>
                  <a:lnTo>
                    <a:pt x="130" y="3"/>
                  </a:lnTo>
                  <a:lnTo>
                    <a:pt x="138" y="5"/>
                  </a:lnTo>
                  <a:lnTo>
                    <a:pt x="155" y="11"/>
                  </a:lnTo>
                  <a:lnTo>
                    <a:pt x="169" y="17"/>
                  </a:lnTo>
                  <a:lnTo>
                    <a:pt x="169" y="59"/>
                  </a:lnTo>
                  <a:lnTo>
                    <a:pt x="167" y="59"/>
                  </a:lnTo>
                  <a:lnTo>
                    <a:pt x="162" y="55"/>
                  </a:lnTo>
                  <a:lnTo>
                    <a:pt x="156" y="51"/>
                  </a:lnTo>
                  <a:lnTo>
                    <a:pt x="150" y="47"/>
                  </a:lnTo>
                  <a:lnTo>
                    <a:pt x="142" y="43"/>
                  </a:lnTo>
                  <a:lnTo>
                    <a:pt x="133" y="39"/>
                  </a:lnTo>
                  <a:lnTo>
                    <a:pt x="123" y="35"/>
                  </a:lnTo>
                  <a:lnTo>
                    <a:pt x="112" y="33"/>
                  </a:lnTo>
                  <a:lnTo>
                    <a:pt x="103" y="32"/>
                  </a:lnTo>
                  <a:lnTo>
                    <a:pt x="96" y="33"/>
                  </a:lnTo>
                  <a:lnTo>
                    <a:pt x="88" y="34"/>
                  </a:lnTo>
                  <a:lnTo>
                    <a:pt x="82" y="35"/>
                  </a:lnTo>
                  <a:lnTo>
                    <a:pt x="76" y="39"/>
                  </a:lnTo>
                  <a:lnTo>
                    <a:pt x="71" y="42"/>
                  </a:lnTo>
                  <a:lnTo>
                    <a:pt x="65" y="45"/>
                  </a:lnTo>
                  <a:lnTo>
                    <a:pt x="60" y="49"/>
                  </a:lnTo>
                  <a:lnTo>
                    <a:pt x="56" y="54"/>
                  </a:lnTo>
                  <a:lnTo>
                    <a:pt x="52" y="60"/>
                  </a:lnTo>
                  <a:lnTo>
                    <a:pt x="48" y="66"/>
                  </a:lnTo>
                  <a:lnTo>
                    <a:pt x="45" y="74"/>
                  </a:lnTo>
                  <a:lnTo>
                    <a:pt x="43" y="81"/>
                  </a:lnTo>
                  <a:lnTo>
                    <a:pt x="40" y="89"/>
                  </a:lnTo>
                  <a:lnTo>
                    <a:pt x="39" y="98"/>
                  </a:lnTo>
                  <a:lnTo>
                    <a:pt x="38" y="107"/>
                  </a:lnTo>
                  <a:lnTo>
                    <a:pt x="38" y="116"/>
                  </a:lnTo>
                  <a:lnTo>
                    <a:pt x="38" y="126"/>
                  </a:lnTo>
                  <a:lnTo>
                    <a:pt x="39" y="135"/>
                  </a:lnTo>
                  <a:lnTo>
                    <a:pt x="40" y="143"/>
                  </a:lnTo>
                  <a:lnTo>
                    <a:pt x="43" y="151"/>
                  </a:lnTo>
                  <a:lnTo>
                    <a:pt x="45" y="159"/>
                  </a:lnTo>
                  <a:lnTo>
                    <a:pt x="48" y="166"/>
                  </a:lnTo>
                  <a:lnTo>
                    <a:pt x="51" y="172"/>
                  </a:lnTo>
                  <a:lnTo>
                    <a:pt x="55" y="177"/>
                  </a:lnTo>
                  <a:lnTo>
                    <a:pt x="59" y="182"/>
                  </a:lnTo>
                  <a:lnTo>
                    <a:pt x="64" y="187"/>
                  </a:lnTo>
                  <a:lnTo>
                    <a:pt x="70" y="191"/>
                  </a:lnTo>
                  <a:lnTo>
                    <a:pt x="76" y="194"/>
                  </a:lnTo>
                  <a:lnTo>
                    <a:pt x="81" y="196"/>
                  </a:lnTo>
                  <a:lnTo>
                    <a:pt x="88" y="198"/>
                  </a:lnTo>
                  <a:lnTo>
                    <a:pt x="96" y="199"/>
                  </a:lnTo>
                  <a:lnTo>
                    <a:pt x="103" y="199"/>
                  </a:lnTo>
                  <a:lnTo>
                    <a:pt x="111" y="199"/>
                  </a:lnTo>
                  <a:lnTo>
                    <a:pt x="121" y="197"/>
                  </a:lnTo>
                  <a:lnTo>
                    <a:pt x="129" y="195"/>
                  </a:lnTo>
                  <a:lnTo>
                    <a:pt x="137" y="192"/>
                  </a:lnTo>
                  <a:lnTo>
                    <a:pt x="146" y="188"/>
                  </a:lnTo>
                  <a:lnTo>
                    <a:pt x="153" y="184"/>
                  </a:lnTo>
                  <a:lnTo>
                    <a:pt x="160" y="178"/>
                  </a:lnTo>
                  <a:lnTo>
                    <a:pt x="167" y="172"/>
                  </a:lnTo>
                  <a:lnTo>
                    <a:pt x="169" y="172"/>
                  </a:lnTo>
                  <a:lnTo>
                    <a:pt x="169" y="215"/>
                  </a:lnTo>
                  <a:lnTo>
                    <a:pt x="162" y="217"/>
                  </a:lnTo>
                  <a:lnTo>
                    <a:pt x="155" y="221"/>
                  </a:lnTo>
                  <a:lnTo>
                    <a:pt x="147" y="224"/>
                  </a:lnTo>
                  <a:lnTo>
                    <a:pt x="140" y="226"/>
                  </a:lnTo>
                  <a:lnTo>
                    <a:pt x="131" y="228"/>
                  </a:lnTo>
                  <a:lnTo>
                    <a:pt x="123" y="230"/>
                  </a:lnTo>
                  <a:lnTo>
                    <a:pt x="115" y="231"/>
                  </a:lnTo>
                  <a:lnTo>
                    <a:pt x="103" y="231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2" name="Freeform 71"/>
            <p:cNvSpPr>
              <a:spLocks/>
            </p:cNvSpPr>
            <p:nvPr userDrawn="1"/>
          </p:nvSpPr>
          <p:spPr bwMode="auto">
            <a:xfrm>
              <a:off x="4699" y="3816"/>
              <a:ext cx="20" cy="29"/>
            </a:xfrm>
            <a:custGeom>
              <a:avLst/>
              <a:gdLst/>
              <a:ahLst/>
              <a:cxnLst>
                <a:cxn ang="0">
                  <a:pos x="64" y="232"/>
                </a:cxn>
                <a:cxn ang="0">
                  <a:pos x="43" y="229"/>
                </a:cxn>
                <a:cxn ang="0">
                  <a:pos x="23" y="223"/>
                </a:cxn>
                <a:cxn ang="0">
                  <a:pos x="8" y="217"/>
                </a:cxn>
                <a:cxn ang="0">
                  <a:pos x="0" y="171"/>
                </a:cxn>
                <a:cxn ang="0">
                  <a:pos x="8" y="175"/>
                </a:cxn>
                <a:cxn ang="0">
                  <a:pos x="21" y="185"/>
                </a:cxn>
                <a:cxn ang="0">
                  <a:pos x="41" y="194"/>
                </a:cxn>
                <a:cxn ang="0">
                  <a:pos x="64" y="200"/>
                </a:cxn>
                <a:cxn ang="0">
                  <a:pos x="85" y="200"/>
                </a:cxn>
                <a:cxn ang="0">
                  <a:pos x="104" y="196"/>
                </a:cxn>
                <a:cxn ang="0">
                  <a:pos x="116" y="189"/>
                </a:cxn>
                <a:cxn ang="0">
                  <a:pos x="122" y="177"/>
                </a:cxn>
                <a:cxn ang="0">
                  <a:pos x="123" y="162"/>
                </a:cxn>
                <a:cxn ang="0">
                  <a:pos x="119" y="151"/>
                </a:cxn>
                <a:cxn ang="0">
                  <a:pos x="112" y="145"/>
                </a:cxn>
                <a:cxn ang="0">
                  <a:pos x="99" y="139"/>
                </a:cxn>
                <a:cxn ang="0">
                  <a:pos x="82" y="135"/>
                </a:cxn>
                <a:cxn ang="0">
                  <a:pos x="61" y="130"/>
                </a:cxn>
                <a:cxn ang="0">
                  <a:pos x="38" y="123"/>
                </a:cxn>
                <a:cxn ang="0">
                  <a:pos x="20" y="112"/>
                </a:cxn>
                <a:cxn ang="0">
                  <a:pos x="8" y="97"/>
                </a:cxn>
                <a:cxn ang="0">
                  <a:pos x="2" y="78"/>
                </a:cxn>
                <a:cxn ang="0">
                  <a:pos x="2" y="60"/>
                </a:cxn>
                <a:cxn ang="0">
                  <a:pos x="5" y="47"/>
                </a:cxn>
                <a:cxn ang="0">
                  <a:pos x="11" y="34"/>
                </a:cxn>
                <a:cxn ang="0">
                  <a:pos x="19" y="24"/>
                </a:cxn>
                <a:cxn ang="0">
                  <a:pos x="31" y="15"/>
                </a:cxn>
                <a:cxn ang="0">
                  <a:pos x="43" y="7"/>
                </a:cxn>
                <a:cxn ang="0">
                  <a:pos x="59" y="2"/>
                </a:cxn>
                <a:cxn ang="0">
                  <a:pos x="75" y="0"/>
                </a:cxn>
                <a:cxn ang="0">
                  <a:pos x="94" y="0"/>
                </a:cxn>
                <a:cxn ang="0">
                  <a:pos x="113" y="2"/>
                </a:cxn>
                <a:cxn ang="0">
                  <a:pos x="131" y="7"/>
                </a:cxn>
                <a:cxn ang="0">
                  <a:pos x="146" y="13"/>
                </a:cxn>
                <a:cxn ang="0">
                  <a:pos x="154" y="56"/>
                </a:cxn>
                <a:cxn ang="0">
                  <a:pos x="144" y="51"/>
                </a:cxn>
                <a:cxn ang="0">
                  <a:pos x="129" y="42"/>
                </a:cxn>
                <a:cxn ang="0">
                  <a:pos x="111" y="35"/>
                </a:cxn>
                <a:cxn ang="0">
                  <a:pos x="93" y="32"/>
                </a:cxn>
                <a:cxn ang="0">
                  <a:pos x="75" y="32"/>
                </a:cxn>
                <a:cxn ang="0">
                  <a:pos x="60" y="35"/>
                </a:cxn>
                <a:cxn ang="0">
                  <a:pos x="47" y="44"/>
                </a:cxn>
                <a:cxn ang="0">
                  <a:pos x="41" y="55"/>
                </a:cxn>
                <a:cxn ang="0">
                  <a:pos x="40" y="70"/>
                </a:cxn>
                <a:cxn ang="0">
                  <a:pos x="44" y="80"/>
                </a:cxn>
                <a:cxn ang="0">
                  <a:pos x="51" y="86"/>
                </a:cxn>
                <a:cxn ang="0">
                  <a:pos x="64" y="92"/>
                </a:cxn>
                <a:cxn ang="0">
                  <a:pos x="81" y="97"/>
                </a:cxn>
                <a:cxn ang="0">
                  <a:pos x="101" y="101"/>
                </a:cxn>
                <a:cxn ang="0">
                  <a:pos x="123" y="107"/>
                </a:cxn>
                <a:cxn ang="0">
                  <a:pos x="142" y="117"/>
                </a:cxn>
                <a:cxn ang="0">
                  <a:pos x="155" y="132"/>
                </a:cxn>
                <a:cxn ang="0">
                  <a:pos x="161" y="151"/>
                </a:cxn>
                <a:cxn ang="0">
                  <a:pos x="161" y="170"/>
                </a:cxn>
                <a:cxn ang="0">
                  <a:pos x="159" y="184"/>
                </a:cxn>
                <a:cxn ang="0">
                  <a:pos x="153" y="196"/>
                </a:cxn>
                <a:cxn ang="0">
                  <a:pos x="144" y="207"/>
                </a:cxn>
                <a:cxn ang="0">
                  <a:pos x="133" y="217"/>
                </a:cxn>
                <a:cxn ang="0">
                  <a:pos x="119" y="224"/>
                </a:cxn>
                <a:cxn ang="0">
                  <a:pos x="105" y="229"/>
                </a:cxn>
                <a:cxn ang="0">
                  <a:pos x="86" y="232"/>
                </a:cxn>
              </a:cxnLst>
              <a:rect l="0" t="0" r="r" b="b"/>
              <a:pathLst>
                <a:path w="162" h="232">
                  <a:moveTo>
                    <a:pt x="74" y="232"/>
                  </a:moveTo>
                  <a:lnTo>
                    <a:pt x="64" y="232"/>
                  </a:lnTo>
                  <a:lnTo>
                    <a:pt x="53" y="230"/>
                  </a:lnTo>
                  <a:lnTo>
                    <a:pt x="43" y="229"/>
                  </a:lnTo>
                  <a:lnTo>
                    <a:pt x="33" y="226"/>
                  </a:lnTo>
                  <a:lnTo>
                    <a:pt x="23" y="223"/>
                  </a:lnTo>
                  <a:lnTo>
                    <a:pt x="15" y="220"/>
                  </a:lnTo>
                  <a:lnTo>
                    <a:pt x="8" y="217"/>
                  </a:lnTo>
                  <a:lnTo>
                    <a:pt x="0" y="214"/>
                  </a:lnTo>
                  <a:lnTo>
                    <a:pt x="0" y="171"/>
                  </a:lnTo>
                  <a:lnTo>
                    <a:pt x="2" y="171"/>
                  </a:lnTo>
                  <a:lnTo>
                    <a:pt x="8" y="175"/>
                  </a:lnTo>
                  <a:lnTo>
                    <a:pt x="14" y="179"/>
                  </a:lnTo>
                  <a:lnTo>
                    <a:pt x="21" y="185"/>
                  </a:lnTo>
                  <a:lnTo>
                    <a:pt x="31" y="190"/>
                  </a:lnTo>
                  <a:lnTo>
                    <a:pt x="41" y="194"/>
                  </a:lnTo>
                  <a:lnTo>
                    <a:pt x="53" y="197"/>
                  </a:lnTo>
                  <a:lnTo>
                    <a:pt x="64" y="200"/>
                  </a:lnTo>
                  <a:lnTo>
                    <a:pt x="77" y="200"/>
                  </a:lnTo>
                  <a:lnTo>
                    <a:pt x="85" y="200"/>
                  </a:lnTo>
                  <a:lnTo>
                    <a:pt x="95" y="198"/>
                  </a:lnTo>
                  <a:lnTo>
                    <a:pt x="104" y="196"/>
                  </a:lnTo>
                  <a:lnTo>
                    <a:pt x="110" y="193"/>
                  </a:lnTo>
                  <a:lnTo>
                    <a:pt x="116" y="189"/>
                  </a:lnTo>
                  <a:lnTo>
                    <a:pt x="120" y="184"/>
                  </a:lnTo>
                  <a:lnTo>
                    <a:pt x="122" y="177"/>
                  </a:lnTo>
                  <a:lnTo>
                    <a:pt x="123" y="168"/>
                  </a:lnTo>
                  <a:lnTo>
                    <a:pt x="123" y="162"/>
                  </a:lnTo>
                  <a:lnTo>
                    <a:pt x="121" y="157"/>
                  </a:lnTo>
                  <a:lnTo>
                    <a:pt x="119" y="151"/>
                  </a:lnTo>
                  <a:lnTo>
                    <a:pt x="116" y="148"/>
                  </a:lnTo>
                  <a:lnTo>
                    <a:pt x="112" y="145"/>
                  </a:lnTo>
                  <a:lnTo>
                    <a:pt x="106" y="142"/>
                  </a:lnTo>
                  <a:lnTo>
                    <a:pt x="99" y="139"/>
                  </a:lnTo>
                  <a:lnTo>
                    <a:pt x="90" y="137"/>
                  </a:lnTo>
                  <a:lnTo>
                    <a:pt x="82" y="135"/>
                  </a:lnTo>
                  <a:lnTo>
                    <a:pt x="71" y="133"/>
                  </a:lnTo>
                  <a:lnTo>
                    <a:pt x="61" y="130"/>
                  </a:lnTo>
                  <a:lnTo>
                    <a:pt x="50" y="128"/>
                  </a:lnTo>
                  <a:lnTo>
                    <a:pt x="38" y="123"/>
                  </a:lnTo>
                  <a:lnTo>
                    <a:pt x="29" y="118"/>
                  </a:lnTo>
                  <a:lnTo>
                    <a:pt x="20" y="112"/>
                  </a:lnTo>
                  <a:lnTo>
                    <a:pt x="13" y="105"/>
                  </a:lnTo>
                  <a:lnTo>
                    <a:pt x="8" y="97"/>
                  </a:lnTo>
                  <a:lnTo>
                    <a:pt x="5" y="88"/>
                  </a:lnTo>
                  <a:lnTo>
                    <a:pt x="2" y="78"/>
                  </a:lnTo>
                  <a:lnTo>
                    <a:pt x="1" y="68"/>
                  </a:lnTo>
                  <a:lnTo>
                    <a:pt x="2" y="60"/>
                  </a:lnTo>
                  <a:lnTo>
                    <a:pt x="4" y="53"/>
                  </a:lnTo>
                  <a:lnTo>
                    <a:pt x="5" y="47"/>
                  </a:lnTo>
                  <a:lnTo>
                    <a:pt x="8" y="41"/>
                  </a:lnTo>
                  <a:lnTo>
                    <a:pt x="11" y="34"/>
                  </a:lnTo>
                  <a:lnTo>
                    <a:pt x="14" y="29"/>
                  </a:lnTo>
                  <a:lnTo>
                    <a:pt x="19" y="24"/>
                  </a:lnTo>
                  <a:lnTo>
                    <a:pt x="24" y="19"/>
                  </a:lnTo>
                  <a:lnTo>
                    <a:pt x="31" y="15"/>
                  </a:lnTo>
                  <a:lnTo>
                    <a:pt x="37" y="11"/>
                  </a:lnTo>
                  <a:lnTo>
                    <a:pt x="43" y="7"/>
                  </a:lnTo>
                  <a:lnTo>
                    <a:pt x="50" y="4"/>
                  </a:lnTo>
                  <a:lnTo>
                    <a:pt x="59" y="2"/>
                  </a:lnTo>
                  <a:lnTo>
                    <a:pt x="67" y="1"/>
                  </a:lnTo>
                  <a:lnTo>
                    <a:pt x="75" y="0"/>
                  </a:lnTo>
                  <a:lnTo>
                    <a:pt x="85" y="0"/>
                  </a:lnTo>
                  <a:lnTo>
                    <a:pt x="94" y="0"/>
                  </a:lnTo>
                  <a:lnTo>
                    <a:pt x="104" y="1"/>
                  </a:lnTo>
                  <a:lnTo>
                    <a:pt x="113" y="2"/>
                  </a:lnTo>
                  <a:lnTo>
                    <a:pt x="122" y="4"/>
                  </a:lnTo>
                  <a:lnTo>
                    <a:pt x="131" y="7"/>
                  </a:lnTo>
                  <a:lnTo>
                    <a:pt x="139" y="10"/>
                  </a:lnTo>
                  <a:lnTo>
                    <a:pt x="146" y="13"/>
                  </a:lnTo>
                  <a:lnTo>
                    <a:pt x="154" y="16"/>
                  </a:lnTo>
                  <a:lnTo>
                    <a:pt x="154" y="56"/>
                  </a:lnTo>
                  <a:lnTo>
                    <a:pt x="152" y="56"/>
                  </a:lnTo>
                  <a:lnTo>
                    <a:pt x="144" y="51"/>
                  </a:lnTo>
                  <a:lnTo>
                    <a:pt x="136" y="46"/>
                  </a:lnTo>
                  <a:lnTo>
                    <a:pt x="129" y="42"/>
                  </a:lnTo>
                  <a:lnTo>
                    <a:pt x="119" y="39"/>
                  </a:lnTo>
                  <a:lnTo>
                    <a:pt x="111" y="35"/>
                  </a:lnTo>
                  <a:lnTo>
                    <a:pt x="102" y="33"/>
                  </a:lnTo>
                  <a:lnTo>
                    <a:pt x="93" y="32"/>
                  </a:lnTo>
                  <a:lnTo>
                    <a:pt x="84" y="31"/>
                  </a:lnTo>
                  <a:lnTo>
                    <a:pt x="75" y="32"/>
                  </a:lnTo>
                  <a:lnTo>
                    <a:pt x="67" y="33"/>
                  </a:lnTo>
                  <a:lnTo>
                    <a:pt x="60" y="35"/>
                  </a:lnTo>
                  <a:lnTo>
                    <a:pt x="53" y="40"/>
                  </a:lnTo>
                  <a:lnTo>
                    <a:pt x="47" y="44"/>
                  </a:lnTo>
                  <a:lnTo>
                    <a:pt x="43" y="49"/>
                  </a:lnTo>
                  <a:lnTo>
                    <a:pt x="41" y="55"/>
                  </a:lnTo>
                  <a:lnTo>
                    <a:pt x="40" y="62"/>
                  </a:lnTo>
                  <a:lnTo>
                    <a:pt x="40" y="70"/>
                  </a:lnTo>
                  <a:lnTo>
                    <a:pt x="42" y="75"/>
                  </a:lnTo>
                  <a:lnTo>
                    <a:pt x="44" y="80"/>
                  </a:lnTo>
                  <a:lnTo>
                    <a:pt x="47" y="83"/>
                  </a:lnTo>
                  <a:lnTo>
                    <a:pt x="51" y="86"/>
                  </a:lnTo>
                  <a:lnTo>
                    <a:pt x="58" y="89"/>
                  </a:lnTo>
                  <a:lnTo>
                    <a:pt x="64" y="92"/>
                  </a:lnTo>
                  <a:lnTo>
                    <a:pt x="72" y="94"/>
                  </a:lnTo>
                  <a:lnTo>
                    <a:pt x="81" y="97"/>
                  </a:lnTo>
                  <a:lnTo>
                    <a:pt x="90" y="99"/>
                  </a:lnTo>
                  <a:lnTo>
                    <a:pt x="101" y="101"/>
                  </a:lnTo>
                  <a:lnTo>
                    <a:pt x="112" y="104"/>
                  </a:lnTo>
                  <a:lnTo>
                    <a:pt x="123" y="107"/>
                  </a:lnTo>
                  <a:lnTo>
                    <a:pt x="134" y="112"/>
                  </a:lnTo>
                  <a:lnTo>
                    <a:pt x="142" y="117"/>
                  </a:lnTo>
                  <a:lnTo>
                    <a:pt x="150" y="124"/>
                  </a:lnTo>
                  <a:lnTo>
                    <a:pt x="155" y="132"/>
                  </a:lnTo>
                  <a:lnTo>
                    <a:pt x="159" y="141"/>
                  </a:lnTo>
                  <a:lnTo>
                    <a:pt x="161" y="151"/>
                  </a:lnTo>
                  <a:lnTo>
                    <a:pt x="162" y="163"/>
                  </a:lnTo>
                  <a:lnTo>
                    <a:pt x="161" y="170"/>
                  </a:lnTo>
                  <a:lnTo>
                    <a:pt x="160" y="177"/>
                  </a:lnTo>
                  <a:lnTo>
                    <a:pt x="159" y="184"/>
                  </a:lnTo>
                  <a:lnTo>
                    <a:pt x="156" y="190"/>
                  </a:lnTo>
                  <a:lnTo>
                    <a:pt x="153" y="196"/>
                  </a:lnTo>
                  <a:lnTo>
                    <a:pt x="150" y="202"/>
                  </a:lnTo>
                  <a:lnTo>
                    <a:pt x="144" y="207"/>
                  </a:lnTo>
                  <a:lnTo>
                    <a:pt x="139" y="211"/>
                  </a:lnTo>
                  <a:lnTo>
                    <a:pt x="133" y="217"/>
                  </a:lnTo>
                  <a:lnTo>
                    <a:pt x="127" y="221"/>
                  </a:lnTo>
                  <a:lnTo>
                    <a:pt x="119" y="224"/>
                  </a:lnTo>
                  <a:lnTo>
                    <a:pt x="112" y="227"/>
                  </a:lnTo>
                  <a:lnTo>
                    <a:pt x="105" y="229"/>
                  </a:lnTo>
                  <a:lnTo>
                    <a:pt x="95" y="231"/>
                  </a:lnTo>
                  <a:lnTo>
                    <a:pt x="86" y="232"/>
                  </a:lnTo>
                  <a:lnTo>
                    <a:pt x="74" y="23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3" name="Freeform 72"/>
            <p:cNvSpPr>
              <a:spLocks/>
            </p:cNvSpPr>
            <p:nvPr userDrawn="1"/>
          </p:nvSpPr>
          <p:spPr bwMode="auto">
            <a:xfrm>
              <a:off x="4724" y="3837"/>
              <a:ext cx="11" cy="16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29" y="130"/>
                </a:cxn>
                <a:cxn ang="0">
                  <a:pos x="0" y="130"/>
                </a:cxn>
                <a:cxn ang="0">
                  <a:pos x="34" y="0"/>
                </a:cxn>
                <a:cxn ang="0">
                  <a:pos x="84" y="0"/>
                </a:cxn>
              </a:cxnLst>
              <a:rect l="0" t="0" r="r" b="b"/>
              <a:pathLst>
                <a:path w="84" h="130">
                  <a:moveTo>
                    <a:pt x="84" y="0"/>
                  </a:moveTo>
                  <a:lnTo>
                    <a:pt x="29" y="130"/>
                  </a:lnTo>
                  <a:lnTo>
                    <a:pt x="0" y="130"/>
                  </a:lnTo>
                  <a:lnTo>
                    <a:pt x="34" y="0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4" name="Freeform 73"/>
            <p:cNvSpPr>
              <a:spLocks/>
            </p:cNvSpPr>
            <p:nvPr userDrawn="1"/>
          </p:nvSpPr>
          <p:spPr bwMode="auto">
            <a:xfrm>
              <a:off x="4756" y="3806"/>
              <a:ext cx="28" cy="39"/>
            </a:xfrm>
            <a:custGeom>
              <a:avLst/>
              <a:gdLst/>
              <a:ahLst/>
              <a:cxnLst>
                <a:cxn ang="0">
                  <a:pos x="119" y="304"/>
                </a:cxn>
                <a:cxn ang="0">
                  <a:pos x="92" y="300"/>
                </a:cxn>
                <a:cxn ang="0">
                  <a:pos x="68" y="290"/>
                </a:cxn>
                <a:cxn ang="0">
                  <a:pos x="47" y="275"/>
                </a:cxn>
                <a:cxn ang="0">
                  <a:pos x="29" y="257"/>
                </a:cxn>
                <a:cxn ang="0">
                  <a:pos x="16" y="233"/>
                </a:cxn>
                <a:cxn ang="0">
                  <a:pos x="5" y="204"/>
                </a:cxn>
                <a:cxn ang="0">
                  <a:pos x="1" y="171"/>
                </a:cxn>
                <a:cxn ang="0">
                  <a:pos x="1" y="134"/>
                </a:cxn>
                <a:cxn ang="0">
                  <a:pos x="5" y="102"/>
                </a:cxn>
                <a:cxn ang="0">
                  <a:pos x="15" y="74"/>
                </a:cxn>
                <a:cxn ang="0">
                  <a:pos x="29" y="50"/>
                </a:cxn>
                <a:cxn ang="0">
                  <a:pos x="47" y="31"/>
                </a:cxn>
                <a:cxn ang="0">
                  <a:pos x="68" y="15"/>
                </a:cxn>
                <a:cxn ang="0">
                  <a:pos x="92" y="5"/>
                </a:cxn>
                <a:cxn ang="0">
                  <a:pos x="119" y="0"/>
                </a:cxn>
                <a:cxn ang="0">
                  <a:pos x="148" y="0"/>
                </a:cxn>
                <a:cxn ang="0">
                  <a:pos x="174" y="4"/>
                </a:cxn>
                <a:cxn ang="0">
                  <a:pos x="196" y="10"/>
                </a:cxn>
                <a:cxn ang="0">
                  <a:pos x="216" y="19"/>
                </a:cxn>
                <a:cxn ang="0">
                  <a:pos x="225" y="71"/>
                </a:cxn>
                <a:cxn ang="0">
                  <a:pos x="217" y="66"/>
                </a:cxn>
                <a:cxn ang="0">
                  <a:pos x="200" y="54"/>
                </a:cxn>
                <a:cxn ang="0">
                  <a:pos x="177" y="41"/>
                </a:cxn>
                <a:cxn ang="0">
                  <a:pos x="158" y="35"/>
                </a:cxn>
                <a:cxn ang="0">
                  <a:pos x="142" y="33"/>
                </a:cxn>
                <a:cxn ang="0">
                  <a:pos x="124" y="34"/>
                </a:cxn>
                <a:cxn ang="0">
                  <a:pos x="106" y="37"/>
                </a:cxn>
                <a:cxn ang="0">
                  <a:pos x="90" y="45"/>
                </a:cxn>
                <a:cxn ang="0">
                  <a:pos x="74" y="57"/>
                </a:cxn>
                <a:cxn ang="0">
                  <a:pos x="62" y="71"/>
                </a:cxn>
                <a:cxn ang="0">
                  <a:pos x="52" y="91"/>
                </a:cxn>
                <a:cxn ang="0">
                  <a:pos x="45" y="113"/>
                </a:cxn>
                <a:cxn ang="0">
                  <a:pos x="42" y="138"/>
                </a:cxn>
                <a:cxn ang="0">
                  <a:pos x="42" y="167"/>
                </a:cxn>
                <a:cxn ang="0">
                  <a:pos x="46" y="193"/>
                </a:cxn>
                <a:cxn ang="0">
                  <a:pos x="53" y="215"/>
                </a:cxn>
                <a:cxn ang="0">
                  <a:pos x="63" y="234"/>
                </a:cxn>
                <a:cxn ang="0">
                  <a:pos x="75" y="248"/>
                </a:cxn>
                <a:cxn ang="0">
                  <a:pos x="90" y="260"/>
                </a:cxn>
                <a:cxn ang="0">
                  <a:pos x="106" y="267"/>
                </a:cxn>
                <a:cxn ang="0">
                  <a:pos x="124" y="271"/>
                </a:cxn>
                <a:cxn ang="0">
                  <a:pos x="142" y="271"/>
                </a:cxn>
                <a:cxn ang="0">
                  <a:pos x="158" y="269"/>
                </a:cxn>
                <a:cxn ang="0">
                  <a:pos x="179" y="263"/>
                </a:cxn>
                <a:cxn ang="0">
                  <a:pos x="201" y="250"/>
                </a:cxn>
                <a:cxn ang="0">
                  <a:pos x="217" y="238"/>
                </a:cxn>
                <a:cxn ang="0">
                  <a:pos x="225" y="233"/>
                </a:cxn>
                <a:cxn ang="0">
                  <a:pos x="216" y="284"/>
                </a:cxn>
                <a:cxn ang="0">
                  <a:pos x="197" y="293"/>
                </a:cxn>
                <a:cxn ang="0">
                  <a:pos x="173" y="300"/>
                </a:cxn>
                <a:cxn ang="0">
                  <a:pos x="149" y="304"/>
                </a:cxn>
              </a:cxnLst>
              <a:rect l="0" t="0" r="r" b="b"/>
              <a:pathLst>
                <a:path w="225" h="305">
                  <a:moveTo>
                    <a:pt x="134" y="305"/>
                  </a:moveTo>
                  <a:lnTo>
                    <a:pt x="119" y="304"/>
                  </a:lnTo>
                  <a:lnTo>
                    <a:pt x="105" y="303"/>
                  </a:lnTo>
                  <a:lnTo>
                    <a:pt x="92" y="300"/>
                  </a:lnTo>
                  <a:lnTo>
                    <a:pt x="79" y="295"/>
                  </a:lnTo>
                  <a:lnTo>
                    <a:pt x="68" y="290"/>
                  </a:lnTo>
                  <a:lnTo>
                    <a:pt x="57" y="283"/>
                  </a:lnTo>
                  <a:lnTo>
                    <a:pt x="47" y="275"/>
                  </a:lnTo>
                  <a:lnTo>
                    <a:pt x="38" y="267"/>
                  </a:lnTo>
                  <a:lnTo>
                    <a:pt x="29" y="257"/>
                  </a:lnTo>
                  <a:lnTo>
                    <a:pt x="22" y="245"/>
                  </a:lnTo>
                  <a:lnTo>
                    <a:pt x="16" y="233"/>
                  </a:lnTo>
                  <a:lnTo>
                    <a:pt x="10" y="218"/>
                  </a:lnTo>
                  <a:lnTo>
                    <a:pt x="5" y="204"/>
                  </a:lnTo>
                  <a:lnTo>
                    <a:pt x="2" y="187"/>
                  </a:lnTo>
                  <a:lnTo>
                    <a:pt x="1" y="171"/>
                  </a:lnTo>
                  <a:lnTo>
                    <a:pt x="0" y="153"/>
                  </a:lnTo>
                  <a:lnTo>
                    <a:pt x="1" y="134"/>
                  </a:lnTo>
                  <a:lnTo>
                    <a:pt x="2" y="118"/>
                  </a:lnTo>
                  <a:lnTo>
                    <a:pt x="5" y="102"/>
                  </a:lnTo>
                  <a:lnTo>
                    <a:pt x="9" y="88"/>
                  </a:lnTo>
                  <a:lnTo>
                    <a:pt x="15" y="74"/>
                  </a:lnTo>
                  <a:lnTo>
                    <a:pt x="21" y="62"/>
                  </a:lnTo>
                  <a:lnTo>
                    <a:pt x="29" y="50"/>
                  </a:lnTo>
                  <a:lnTo>
                    <a:pt x="38" y="40"/>
                  </a:lnTo>
                  <a:lnTo>
                    <a:pt x="47" y="31"/>
                  </a:lnTo>
                  <a:lnTo>
                    <a:pt x="56" y="22"/>
                  </a:lnTo>
                  <a:lnTo>
                    <a:pt x="68" y="15"/>
                  </a:lnTo>
                  <a:lnTo>
                    <a:pt x="79" y="10"/>
                  </a:lnTo>
                  <a:lnTo>
                    <a:pt x="92" y="5"/>
                  </a:lnTo>
                  <a:lnTo>
                    <a:pt x="105" y="2"/>
                  </a:lnTo>
                  <a:lnTo>
                    <a:pt x="119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2" y="2"/>
                  </a:lnTo>
                  <a:lnTo>
                    <a:pt x="174" y="4"/>
                  </a:lnTo>
                  <a:lnTo>
                    <a:pt x="186" y="7"/>
                  </a:lnTo>
                  <a:lnTo>
                    <a:pt x="196" y="10"/>
                  </a:lnTo>
                  <a:lnTo>
                    <a:pt x="206" y="14"/>
                  </a:lnTo>
                  <a:lnTo>
                    <a:pt x="216" y="19"/>
                  </a:lnTo>
                  <a:lnTo>
                    <a:pt x="225" y="25"/>
                  </a:lnTo>
                  <a:lnTo>
                    <a:pt x="225" y="71"/>
                  </a:lnTo>
                  <a:lnTo>
                    <a:pt x="222" y="71"/>
                  </a:lnTo>
                  <a:lnTo>
                    <a:pt x="217" y="66"/>
                  </a:lnTo>
                  <a:lnTo>
                    <a:pt x="210" y="60"/>
                  </a:lnTo>
                  <a:lnTo>
                    <a:pt x="200" y="54"/>
                  </a:lnTo>
                  <a:lnTo>
                    <a:pt x="189" y="47"/>
                  </a:lnTo>
                  <a:lnTo>
                    <a:pt x="177" y="41"/>
                  </a:lnTo>
                  <a:lnTo>
                    <a:pt x="165" y="37"/>
                  </a:lnTo>
                  <a:lnTo>
                    <a:pt x="158" y="35"/>
                  </a:lnTo>
                  <a:lnTo>
                    <a:pt x="150" y="34"/>
                  </a:lnTo>
                  <a:lnTo>
                    <a:pt x="142" y="33"/>
                  </a:lnTo>
                  <a:lnTo>
                    <a:pt x="134" y="33"/>
                  </a:lnTo>
                  <a:lnTo>
                    <a:pt x="124" y="34"/>
                  </a:lnTo>
                  <a:lnTo>
                    <a:pt x="115" y="35"/>
                  </a:lnTo>
                  <a:lnTo>
                    <a:pt x="106" y="37"/>
                  </a:lnTo>
                  <a:lnTo>
                    <a:pt x="98" y="40"/>
                  </a:lnTo>
                  <a:lnTo>
                    <a:pt x="90" y="45"/>
                  </a:lnTo>
                  <a:lnTo>
                    <a:pt x="81" y="50"/>
                  </a:lnTo>
                  <a:lnTo>
                    <a:pt x="74" y="57"/>
                  </a:lnTo>
                  <a:lnTo>
                    <a:pt x="68" y="63"/>
                  </a:lnTo>
                  <a:lnTo>
                    <a:pt x="62" y="71"/>
                  </a:lnTo>
                  <a:lnTo>
                    <a:pt x="56" y="80"/>
                  </a:lnTo>
                  <a:lnTo>
                    <a:pt x="52" y="91"/>
                  </a:lnTo>
                  <a:lnTo>
                    <a:pt x="48" y="101"/>
                  </a:lnTo>
                  <a:lnTo>
                    <a:pt x="45" y="113"/>
                  </a:lnTo>
                  <a:lnTo>
                    <a:pt x="43" y="125"/>
                  </a:lnTo>
                  <a:lnTo>
                    <a:pt x="42" y="138"/>
                  </a:lnTo>
                  <a:lnTo>
                    <a:pt x="42" y="153"/>
                  </a:lnTo>
                  <a:lnTo>
                    <a:pt x="42" y="167"/>
                  </a:lnTo>
                  <a:lnTo>
                    <a:pt x="43" y="181"/>
                  </a:lnTo>
                  <a:lnTo>
                    <a:pt x="46" y="193"/>
                  </a:lnTo>
                  <a:lnTo>
                    <a:pt x="49" y="205"/>
                  </a:lnTo>
                  <a:lnTo>
                    <a:pt x="53" y="215"/>
                  </a:lnTo>
                  <a:lnTo>
                    <a:pt x="57" y="224"/>
                  </a:lnTo>
                  <a:lnTo>
                    <a:pt x="63" y="234"/>
                  </a:lnTo>
                  <a:lnTo>
                    <a:pt x="69" y="242"/>
                  </a:lnTo>
                  <a:lnTo>
                    <a:pt x="75" y="248"/>
                  </a:lnTo>
                  <a:lnTo>
                    <a:pt x="82" y="254"/>
                  </a:lnTo>
                  <a:lnTo>
                    <a:pt x="90" y="260"/>
                  </a:lnTo>
                  <a:lnTo>
                    <a:pt x="98" y="264"/>
                  </a:lnTo>
                  <a:lnTo>
                    <a:pt x="106" y="267"/>
                  </a:lnTo>
                  <a:lnTo>
                    <a:pt x="115" y="269"/>
                  </a:lnTo>
                  <a:lnTo>
                    <a:pt x="124" y="271"/>
                  </a:lnTo>
                  <a:lnTo>
                    <a:pt x="134" y="271"/>
                  </a:lnTo>
                  <a:lnTo>
                    <a:pt x="142" y="271"/>
                  </a:lnTo>
                  <a:lnTo>
                    <a:pt x="150" y="270"/>
                  </a:lnTo>
                  <a:lnTo>
                    <a:pt x="158" y="269"/>
                  </a:lnTo>
                  <a:lnTo>
                    <a:pt x="165" y="267"/>
                  </a:lnTo>
                  <a:lnTo>
                    <a:pt x="179" y="263"/>
                  </a:lnTo>
                  <a:lnTo>
                    <a:pt x="191" y="257"/>
                  </a:lnTo>
                  <a:lnTo>
                    <a:pt x="201" y="250"/>
                  </a:lnTo>
                  <a:lnTo>
                    <a:pt x="210" y="244"/>
                  </a:lnTo>
                  <a:lnTo>
                    <a:pt x="217" y="238"/>
                  </a:lnTo>
                  <a:lnTo>
                    <a:pt x="222" y="233"/>
                  </a:lnTo>
                  <a:lnTo>
                    <a:pt x="225" y="233"/>
                  </a:lnTo>
                  <a:lnTo>
                    <a:pt x="225" y="279"/>
                  </a:lnTo>
                  <a:lnTo>
                    <a:pt x="216" y="284"/>
                  </a:lnTo>
                  <a:lnTo>
                    <a:pt x="208" y="289"/>
                  </a:lnTo>
                  <a:lnTo>
                    <a:pt x="197" y="293"/>
                  </a:lnTo>
                  <a:lnTo>
                    <a:pt x="186" y="297"/>
                  </a:lnTo>
                  <a:lnTo>
                    <a:pt x="173" y="300"/>
                  </a:lnTo>
                  <a:lnTo>
                    <a:pt x="162" y="303"/>
                  </a:lnTo>
                  <a:lnTo>
                    <a:pt x="149" y="304"/>
                  </a:lnTo>
                  <a:lnTo>
                    <a:pt x="134" y="30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5" name="Freeform 74"/>
            <p:cNvSpPr>
              <a:spLocks/>
            </p:cNvSpPr>
            <p:nvPr userDrawn="1"/>
          </p:nvSpPr>
          <p:spPr bwMode="auto">
            <a:xfrm>
              <a:off x="4790" y="3805"/>
              <a:ext cx="22" cy="39"/>
            </a:xfrm>
            <a:custGeom>
              <a:avLst/>
              <a:gdLst/>
              <a:ahLst/>
              <a:cxnLst>
                <a:cxn ang="0">
                  <a:pos x="175" y="309"/>
                </a:cxn>
                <a:cxn ang="0">
                  <a:pos x="137" y="309"/>
                </a:cxn>
                <a:cxn ang="0">
                  <a:pos x="137" y="183"/>
                </a:cxn>
                <a:cxn ang="0">
                  <a:pos x="137" y="168"/>
                </a:cxn>
                <a:cxn ang="0">
                  <a:pos x="136" y="155"/>
                </a:cxn>
                <a:cxn ang="0">
                  <a:pos x="134" y="142"/>
                </a:cxn>
                <a:cxn ang="0">
                  <a:pos x="130" y="133"/>
                </a:cxn>
                <a:cxn ang="0">
                  <a:pos x="128" y="129"/>
                </a:cxn>
                <a:cxn ang="0">
                  <a:pos x="125" y="126"/>
                </a:cxn>
                <a:cxn ang="0">
                  <a:pos x="122" y="123"/>
                </a:cxn>
                <a:cxn ang="0">
                  <a:pos x="117" y="121"/>
                </a:cxn>
                <a:cxn ang="0">
                  <a:pos x="113" y="119"/>
                </a:cxn>
                <a:cxn ang="0">
                  <a:pos x="108" y="117"/>
                </a:cxn>
                <a:cxn ang="0">
                  <a:pos x="102" y="117"/>
                </a:cxn>
                <a:cxn ang="0">
                  <a:pos x="95" y="116"/>
                </a:cxn>
                <a:cxn ang="0">
                  <a:pos x="88" y="117"/>
                </a:cxn>
                <a:cxn ang="0">
                  <a:pos x="81" y="118"/>
                </a:cxn>
                <a:cxn ang="0">
                  <a:pos x="74" y="121"/>
                </a:cxn>
                <a:cxn ang="0">
                  <a:pos x="66" y="124"/>
                </a:cxn>
                <a:cxn ang="0">
                  <a:pos x="59" y="128"/>
                </a:cxn>
                <a:cxn ang="0">
                  <a:pos x="52" y="133"/>
                </a:cxn>
                <a:cxn ang="0">
                  <a:pos x="44" y="138"/>
                </a:cxn>
                <a:cxn ang="0">
                  <a:pos x="37" y="143"/>
                </a:cxn>
                <a:cxn ang="0">
                  <a:pos x="37" y="309"/>
                </a:cxn>
                <a:cxn ang="0">
                  <a:pos x="0" y="309"/>
                </a:cxn>
                <a:cxn ang="0">
                  <a:pos x="0" y="0"/>
                </a:cxn>
                <a:cxn ang="0">
                  <a:pos x="37" y="0"/>
                </a:cxn>
                <a:cxn ang="0">
                  <a:pos x="37" y="112"/>
                </a:cxn>
                <a:cxn ang="0">
                  <a:pos x="45" y="105"/>
                </a:cxn>
                <a:cxn ang="0">
                  <a:pos x="54" y="99"/>
                </a:cxn>
                <a:cxn ang="0">
                  <a:pos x="62" y="94"/>
                </a:cxn>
                <a:cxn ang="0">
                  <a:pos x="70" y="89"/>
                </a:cxn>
                <a:cxn ang="0">
                  <a:pos x="79" y="85"/>
                </a:cxn>
                <a:cxn ang="0">
                  <a:pos x="87" y="83"/>
                </a:cxn>
                <a:cxn ang="0">
                  <a:pos x="95" y="82"/>
                </a:cxn>
                <a:cxn ang="0">
                  <a:pos x="105" y="81"/>
                </a:cxn>
                <a:cxn ang="0">
                  <a:pos x="113" y="81"/>
                </a:cxn>
                <a:cxn ang="0">
                  <a:pos x="121" y="82"/>
                </a:cxn>
                <a:cxn ang="0">
                  <a:pos x="128" y="84"/>
                </a:cxn>
                <a:cxn ang="0">
                  <a:pos x="134" y="86"/>
                </a:cxn>
                <a:cxn ang="0">
                  <a:pos x="140" y="89"/>
                </a:cxn>
                <a:cxn ang="0">
                  <a:pos x="147" y="94"/>
                </a:cxn>
                <a:cxn ang="0">
                  <a:pos x="152" y="98"/>
                </a:cxn>
                <a:cxn ang="0">
                  <a:pos x="156" y="103"/>
                </a:cxn>
                <a:cxn ang="0">
                  <a:pos x="160" y="108"/>
                </a:cxn>
                <a:cxn ang="0">
                  <a:pos x="164" y="114"/>
                </a:cxn>
                <a:cxn ang="0">
                  <a:pos x="167" y="122"/>
                </a:cxn>
                <a:cxn ang="0">
                  <a:pos x="171" y="129"/>
                </a:cxn>
                <a:cxn ang="0">
                  <a:pos x="173" y="137"/>
                </a:cxn>
                <a:cxn ang="0">
                  <a:pos x="174" y="146"/>
                </a:cxn>
                <a:cxn ang="0">
                  <a:pos x="175" y="156"/>
                </a:cxn>
                <a:cxn ang="0">
                  <a:pos x="175" y="165"/>
                </a:cxn>
                <a:cxn ang="0">
                  <a:pos x="175" y="309"/>
                </a:cxn>
              </a:cxnLst>
              <a:rect l="0" t="0" r="r" b="b"/>
              <a:pathLst>
                <a:path w="175" h="309">
                  <a:moveTo>
                    <a:pt x="175" y="309"/>
                  </a:moveTo>
                  <a:lnTo>
                    <a:pt x="137" y="309"/>
                  </a:lnTo>
                  <a:lnTo>
                    <a:pt x="137" y="183"/>
                  </a:lnTo>
                  <a:lnTo>
                    <a:pt x="137" y="168"/>
                  </a:lnTo>
                  <a:lnTo>
                    <a:pt x="136" y="155"/>
                  </a:lnTo>
                  <a:lnTo>
                    <a:pt x="134" y="142"/>
                  </a:lnTo>
                  <a:lnTo>
                    <a:pt x="130" y="133"/>
                  </a:lnTo>
                  <a:lnTo>
                    <a:pt x="128" y="129"/>
                  </a:lnTo>
                  <a:lnTo>
                    <a:pt x="125" y="126"/>
                  </a:lnTo>
                  <a:lnTo>
                    <a:pt x="122" y="123"/>
                  </a:lnTo>
                  <a:lnTo>
                    <a:pt x="117" y="121"/>
                  </a:lnTo>
                  <a:lnTo>
                    <a:pt x="113" y="119"/>
                  </a:lnTo>
                  <a:lnTo>
                    <a:pt x="108" y="117"/>
                  </a:lnTo>
                  <a:lnTo>
                    <a:pt x="102" y="117"/>
                  </a:lnTo>
                  <a:lnTo>
                    <a:pt x="95" y="116"/>
                  </a:lnTo>
                  <a:lnTo>
                    <a:pt x="88" y="117"/>
                  </a:lnTo>
                  <a:lnTo>
                    <a:pt x="81" y="118"/>
                  </a:lnTo>
                  <a:lnTo>
                    <a:pt x="74" y="121"/>
                  </a:lnTo>
                  <a:lnTo>
                    <a:pt x="66" y="124"/>
                  </a:lnTo>
                  <a:lnTo>
                    <a:pt x="59" y="128"/>
                  </a:lnTo>
                  <a:lnTo>
                    <a:pt x="52" y="133"/>
                  </a:lnTo>
                  <a:lnTo>
                    <a:pt x="44" y="138"/>
                  </a:lnTo>
                  <a:lnTo>
                    <a:pt x="37" y="143"/>
                  </a:lnTo>
                  <a:lnTo>
                    <a:pt x="37" y="309"/>
                  </a:lnTo>
                  <a:lnTo>
                    <a:pt x="0" y="309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112"/>
                  </a:lnTo>
                  <a:lnTo>
                    <a:pt x="45" y="105"/>
                  </a:lnTo>
                  <a:lnTo>
                    <a:pt x="54" y="99"/>
                  </a:lnTo>
                  <a:lnTo>
                    <a:pt x="62" y="94"/>
                  </a:lnTo>
                  <a:lnTo>
                    <a:pt x="70" y="89"/>
                  </a:lnTo>
                  <a:lnTo>
                    <a:pt x="79" y="85"/>
                  </a:lnTo>
                  <a:lnTo>
                    <a:pt x="87" y="83"/>
                  </a:lnTo>
                  <a:lnTo>
                    <a:pt x="95" y="82"/>
                  </a:lnTo>
                  <a:lnTo>
                    <a:pt x="105" y="81"/>
                  </a:lnTo>
                  <a:lnTo>
                    <a:pt x="113" y="81"/>
                  </a:lnTo>
                  <a:lnTo>
                    <a:pt x="121" y="82"/>
                  </a:lnTo>
                  <a:lnTo>
                    <a:pt x="128" y="84"/>
                  </a:lnTo>
                  <a:lnTo>
                    <a:pt x="134" y="86"/>
                  </a:lnTo>
                  <a:lnTo>
                    <a:pt x="140" y="89"/>
                  </a:lnTo>
                  <a:lnTo>
                    <a:pt x="147" y="94"/>
                  </a:lnTo>
                  <a:lnTo>
                    <a:pt x="152" y="98"/>
                  </a:lnTo>
                  <a:lnTo>
                    <a:pt x="156" y="103"/>
                  </a:lnTo>
                  <a:lnTo>
                    <a:pt x="160" y="108"/>
                  </a:lnTo>
                  <a:lnTo>
                    <a:pt x="164" y="114"/>
                  </a:lnTo>
                  <a:lnTo>
                    <a:pt x="167" y="122"/>
                  </a:lnTo>
                  <a:lnTo>
                    <a:pt x="171" y="129"/>
                  </a:lnTo>
                  <a:lnTo>
                    <a:pt x="173" y="137"/>
                  </a:lnTo>
                  <a:lnTo>
                    <a:pt x="174" y="146"/>
                  </a:lnTo>
                  <a:lnTo>
                    <a:pt x="175" y="156"/>
                  </a:lnTo>
                  <a:lnTo>
                    <a:pt x="175" y="165"/>
                  </a:lnTo>
                  <a:lnTo>
                    <a:pt x="175" y="30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6" name="Freeform 75"/>
            <p:cNvSpPr>
              <a:spLocks noEditPoints="1"/>
            </p:cNvSpPr>
            <p:nvPr userDrawn="1"/>
          </p:nvSpPr>
          <p:spPr bwMode="auto">
            <a:xfrm>
              <a:off x="4821" y="3807"/>
              <a:ext cx="5" cy="37"/>
            </a:xfrm>
            <a:custGeom>
              <a:avLst/>
              <a:gdLst/>
              <a:ahLst/>
              <a:cxnLst>
                <a:cxn ang="0">
                  <a:pos x="40" y="297"/>
                </a:cxn>
                <a:cxn ang="0">
                  <a:pos x="3" y="297"/>
                </a:cxn>
                <a:cxn ang="0">
                  <a:pos x="3" y="75"/>
                </a:cxn>
                <a:cxn ang="0">
                  <a:pos x="40" y="75"/>
                </a:cxn>
                <a:cxn ang="0">
                  <a:pos x="40" y="297"/>
                </a:cxn>
                <a:cxn ang="0">
                  <a:pos x="42" y="38"/>
                </a:cxn>
                <a:cxn ang="0">
                  <a:pos x="0" y="38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42" y="38"/>
                </a:cxn>
              </a:cxnLst>
              <a:rect l="0" t="0" r="r" b="b"/>
              <a:pathLst>
                <a:path w="42" h="297">
                  <a:moveTo>
                    <a:pt x="40" y="297"/>
                  </a:moveTo>
                  <a:lnTo>
                    <a:pt x="3" y="297"/>
                  </a:lnTo>
                  <a:lnTo>
                    <a:pt x="3" y="75"/>
                  </a:lnTo>
                  <a:lnTo>
                    <a:pt x="40" y="75"/>
                  </a:lnTo>
                  <a:lnTo>
                    <a:pt x="40" y="297"/>
                  </a:lnTo>
                  <a:close/>
                  <a:moveTo>
                    <a:pt x="42" y="38"/>
                  </a:moveTo>
                  <a:lnTo>
                    <a:pt x="0" y="38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7" name="Freeform 76"/>
            <p:cNvSpPr>
              <a:spLocks/>
            </p:cNvSpPr>
            <p:nvPr userDrawn="1"/>
          </p:nvSpPr>
          <p:spPr bwMode="auto">
            <a:xfrm>
              <a:off x="4835" y="3816"/>
              <a:ext cx="22" cy="28"/>
            </a:xfrm>
            <a:custGeom>
              <a:avLst/>
              <a:gdLst/>
              <a:ahLst/>
              <a:cxnLst>
                <a:cxn ang="0">
                  <a:pos x="176" y="228"/>
                </a:cxn>
                <a:cxn ang="0">
                  <a:pos x="138" y="228"/>
                </a:cxn>
                <a:cxn ang="0">
                  <a:pos x="138" y="102"/>
                </a:cxn>
                <a:cxn ang="0">
                  <a:pos x="137" y="87"/>
                </a:cxn>
                <a:cxn ang="0">
                  <a:pos x="136" y="74"/>
                </a:cxn>
                <a:cxn ang="0">
                  <a:pos x="134" y="61"/>
                </a:cxn>
                <a:cxn ang="0">
                  <a:pos x="131" y="52"/>
                </a:cxn>
                <a:cxn ang="0">
                  <a:pos x="128" y="48"/>
                </a:cxn>
                <a:cxn ang="0">
                  <a:pos x="126" y="45"/>
                </a:cxn>
                <a:cxn ang="0">
                  <a:pos x="121" y="42"/>
                </a:cxn>
                <a:cxn ang="0">
                  <a:pos x="118" y="40"/>
                </a:cxn>
                <a:cxn ang="0">
                  <a:pos x="113" y="38"/>
                </a:cxn>
                <a:cxn ang="0">
                  <a:pos x="108" y="36"/>
                </a:cxn>
                <a:cxn ang="0">
                  <a:pos x="103" y="36"/>
                </a:cxn>
                <a:cxn ang="0">
                  <a:pos x="95" y="35"/>
                </a:cxn>
                <a:cxn ang="0">
                  <a:pos x="89" y="36"/>
                </a:cxn>
                <a:cxn ang="0">
                  <a:pos x="82" y="37"/>
                </a:cxn>
                <a:cxn ang="0">
                  <a:pos x="74" y="40"/>
                </a:cxn>
                <a:cxn ang="0">
                  <a:pos x="67" y="43"/>
                </a:cxn>
                <a:cxn ang="0">
                  <a:pos x="60" y="47"/>
                </a:cxn>
                <a:cxn ang="0">
                  <a:pos x="53" y="52"/>
                </a:cxn>
                <a:cxn ang="0">
                  <a:pos x="45" y="57"/>
                </a:cxn>
                <a:cxn ang="0">
                  <a:pos x="38" y="62"/>
                </a:cxn>
                <a:cxn ang="0">
                  <a:pos x="38" y="228"/>
                </a:cxn>
                <a:cxn ang="0">
                  <a:pos x="0" y="228"/>
                </a:cxn>
                <a:cxn ang="0">
                  <a:pos x="0" y="6"/>
                </a:cxn>
                <a:cxn ang="0">
                  <a:pos x="38" y="6"/>
                </a:cxn>
                <a:cxn ang="0">
                  <a:pos x="38" y="31"/>
                </a:cxn>
                <a:cxn ang="0">
                  <a:pos x="46" y="24"/>
                </a:cxn>
                <a:cxn ang="0">
                  <a:pos x="55" y="18"/>
                </a:cxn>
                <a:cxn ang="0">
                  <a:pos x="63" y="13"/>
                </a:cxn>
                <a:cxn ang="0">
                  <a:pos x="71" y="8"/>
                </a:cxn>
                <a:cxn ang="0">
                  <a:pos x="79" y="4"/>
                </a:cxn>
                <a:cxn ang="0">
                  <a:pos x="88" y="2"/>
                </a:cxn>
                <a:cxn ang="0">
                  <a:pos x="96" y="1"/>
                </a:cxn>
                <a:cxn ang="0">
                  <a:pos x="106" y="0"/>
                </a:cxn>
                <a:cxn ang="0">
                  <a:pos x="113" y="0"/>
                </a:cxn>
                <a:cxn ang="0">
                  <a:pos x="121" y="1"/>
                </a:cxn>
                <a:cxn ang="0">
                  <a:pos x="128" y="3"/>
                </a:cxn>
                <a:cxn ang="0">
                  <a:pos x="135" y="5"/>
                </a:cxn>
                <a:cxn ang="0">
                  <a:pos x="141" y="8"/>
                </a:cxn>
                <a:cxn ang="0">
                  <a:pos x="146" y="13"/>
                </a:cxn>
                <a:cxn ang="0">
                  <a:pos x="152" y="17"/>
                </a:cxn>
                <a:cxn ang="0">
                  <a:pos x="157" y="22"/>
                </a:cxn>
                <a:cxn ang="0">
                  <a:pos x="161" y="27"/>
                </a:cxn>
                <a:cxn ang="0">
                  <a:pos x="165" y="33"/>
                </a:cxn>
                <a:cxn ang="0">
                  <a:pos x="168" y="41"/>
                </a:cxn>
                <a:cxn ang="0">
                  <a:pos x="170" y="48"/>
                </a:cxn>
                <a:cxn ang="0">
                  <a:pos x="172" y="56"/>
                </a:cxn>
                <a:cxn ang="0">
                  <a:pos x="175" y="65"/>
                </a:cxn>
                <a:cxn ang="0">
                  <a:pos x="176" y="75"/>
                </a:cxn>
                <a:cxn ang="0">
                  <a:pos x="176" y="84"/>
                </a:cxn>
                <a:cxn ang="0">
                  <a:pos x="176" y="228"/>
                </a:cxn>
              </a:cxnLst>
              <a:rect l="0" t="0" r="r" b="b"/>
              <a:pathLst>
                <a:path w="176" h="228">
                  <a:moveTo>
                    <a:pt x="176" y="228"/>
                  </a:moveTo>
                  <a:lnTo>
                    <a:pt x="138" y="228"/>
                  </a:lnTo>
                  <a:lnTo>
                    <a:pt x="138" y="102"/>
                  </a:lnTo>
                  <a:lnTo>
                    <a:pt x="137" y="87"/>
                  </a:lnTo>
                  <a:lnTo>
                    <a:pt x="136" y="74"/>
                  </a:lnTo>
                  <a:lnTo>
                    <a:pt x="134" y="61"/>
                  </a:lnTo>
                  <a:lnTo>
                    <a:pt x="131" y="52"/>
                  </a:lnTo>
                  <a:lnTo>
                    <a:pt x="128" y="48"/>
                  </a:lnTo>
                  <a:lnTo>
                    <a:pt x="126" y="45"/>
                  </a:lnTo>
                  <a:lnTo>
                    <a:pt x="121" y="42"/>
                  </a:lnTo>
                  <a:lnTo>
                    <a:pt x="118" y="40"/>
                  </a:lnTo>
                  <a:lnTo>
                    <a:pt x="113" y="38"/>
                  </a:lnTo>
                  <a:lnTo>
                    <a:pt x="108" y="36"/>
                  </a:lnTo>
                  <a:lnTo>
                    <a:pt x="103" y="36"/>
                  </a:lnTo>
                  <a:lnTo>
                    <a:pt x="95" y="35"/>
                  </a:lnTo>
                  <a:lnTo>
                    <a:pt x="89" y="36"/>
                  </a:lnTo>
                  <a:lnTo>
                    <a:pt x="82" y="37"/>
                  </a:lnTo>
                  <a:lnTo>
                    <a:pt x="74" y="40"/>
                  </a:lnTo>
                  <a:lnTo>
                    <a:pt x="67" y="43"/>
                  </a:lnTo>
                  <a:lnTo>
                    <a:pt x="60" y="47"/>
                  </a:lnTo>
                  <a:lnTo>
                    <a:pt x="53" y="52"/>
                  </a:lnTo>
                  <a:lnTo>
                    <a:pt x="45" y="57"/>
                  </a:lnTo>
                  <a:lnTo>
                    <a:pt x="38" y="62"/>
                  </a:lnTo>
                  <a:lnTo>
                    <a:pt x="38" y="228"/>
                  </a:lnTo>
                  <a:lnTo>
                    <a:pt x="0" y="228"/>
                  </a:lnTo>
                  <a:lnTo>
                    <a:pt x="0" y="6"/>
                  </a:lnTo>
                  <a:lnTo>
                    <a:pt x="38" y="6"/>
                  </a:lnTo>
                  <a:lnTo>
                    <a:pt x="38" y="31"/>
                  </a:lnTo>
                  <a:lnTo>
                    <a:pt x="46" y="24"/>
                  </a:lnTo>
                  <a:lnTo>
                    <a:pt x="55" y="18"/>
                  </a:lnTo>
                  <a:lnTo>
                    <a:pt x="63" y="13"/>
                  </a:lnTo>
                  <a:lnTo>
                    <a:pt x="71" y="8"/>
                  </a:lnTo>
                  <a:lnTo>
                    <a:pt x="79" y="4"/>
                  </a:lnTo>
                  <a:lnTo>
                    <a:pt x="88" y="2"/>
                  </a:lnTo>
                  <a:lnTo>
                    <a:pt x="96" y="1"/>
                  </a:lnTo>
                  <a:lnTo>
                    <a:pt x="106" y="0"/>
                  </a:lnTo>
                  <a:lnTo>
                    <a:pt x="113" y="0"/>
                  </a:lnTo>
                  <a:lnTo>
                    <a:pt x="121" y="1"/>
                  </a:lnTo>
                  <a:lnTo>
                    <a:pt x="128" y="3"/>
                  </a:lnTo>
                  <a:lnTo>
                    <a:pt x="135" y="5"/>
                  </a:lnTo>
                  <a:lnTo>
                    <a:pt x="141" y="8"/>
                  </a:lnTo>
                  <a:lnTo>
                    <a:pt x="146" y="13"/>
                  </a:lnTo>
                  <a:lnTo>
                    <a:pt x="152" y="17"/>
                  </a:lnTo>
                  <a:lnTo>
                    <a:pt x="157" y="22"/>
                  </a:lnTo>
                  <a:lnTo>
                    <a:pt x="161" y="27"/>
                  </a:lnTo>
                  <a:lnTo>
                    <a:pt x="165" y="33"/>
                  </a:lnTo>
                  <a:lnTo>
                    <a:pt x="168" y="41"/>
                  </a:lnTo>
                  <a:lnTo>
                    <a:pt x="170" y="48"/>
                  </a:lnTo>
                  <a:lnTo>
                    <a:pt x="172" y="56"/>
                  </a:lnTo>
                  <a:lnTo>
                    <a:pt x="175" y="65"/>
                  </a:lnTo>
                  <a:lnTo>
                    <a:pt x="176" y="75"/>
                  </a:lnTo>
                  <a:lnTo>
                    <a:pt x="176" y="84"/>
                  </a:lnTo>
                  <a:lnTo>
                    <a:pt x="176" y="22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8" name="Freeform 77"/>
            <p:cNvSpPr>
              <a:spLocks noEditPoints="1"/>
            </p:cNvSpPr>
            <p:nvPr userDrawn="1"/>
          </p:nvSpPr>
          <p:spPr bwMode="auto">
            <a:xfrm>
              <a:off x="4864" y="3816"/>
              <a:ext cx="24" cy="29"/>
            </a:xfrm>
            <a:custGeom>
              <a:avLst/>
              <a:gdLst/>
              <a:ahLst/>
              <a:cxnLst>
                <a:cxn ang="0">
                  <a:pos x="99" y="232"/>
                </a:cxn>
                <a:cxn ang="0">
                  <a:pos x="75" y="229"/>
                </a:cxn>
                <a:cxn ang="0">
                  <a:pos x="54" y="222"/>
                </a:cxn>
                <a:cxn ang="0">
                  <a:pos x="37" y="210"/>
                </a:cxn>
                <a:cxn ang="0">
                  <a:pos x="23" y="195"/>
                </a:cxn>
                <a:cxn ang="0">
                  <a:pos x="11" y="177"/>
                </a:cxn>
                <a:cxn ang="0">
                  <a:pos x="4" y="157"/>
                </a:cxn>
                <a:cxn ang="0">
                  <a:pos x="0" y="132"/>
                </a:cxn>
                <a:cxn ang="0">
                  <a:pos x="0" y="105"/>
                </a:cxn>
                <a:cxn ang="0">
                  <a:pos x="4" y="81"/>
                </a:cxn>
                <a:cxn ang="0">
                  <a:pos x="11" y="59"/>
                </a:cxn>
                <a:cxn ang="0">
                  <a:pos x="22" y="41"/>
                </a:cxn>
                <a:cxn ang="0">
                  <a:pos x="35" y="25"/>
                </a:cxn>
                <a:cxn ang="0">
                  <a:pos x="52" y="13"/>
                </a:cxn>
                <a:cxn ang="0">
                  <a:pos x="71" y="5"/>
                </a:cxn>
                <a:cxn ang="0">
                  <a:pos x="92" y="1"/>
                </a:cxn>
                <a:cxn ang="0">
                  <a:pos x="114" y="0"/>
                </a:cxn>
                <a:cxn ang="0">
                  <a:pos x="131" y="3"/>
                </a:cxn>
                <a:cxn ang="0">
                  <a:pos x="147" y="9"/>
                </a:cxn>
                <a:cxn ang="0">
                  <a:pos x="162" y="19"/>
                </a:cxn>
                <a:cxn ang="0">
                  <a:pos x="173" y="31"/>
                </a:cxn>
                <a:cxn ang="0">
                  <a:pos x="182" y="47"/>
                </a:cxn>
                <a:cxn ang="0">
                  <a:pos x="189" y="65"/>
                </a:cxn>
                <a:cxn ang="0">
                  <a:pos x="192" y="88"/>
                </a:cxn>
                <a:cxn ang="0">
                  <a:pos x="193" y="121"/>
                </a:cxn>
                <a:cxn ang="0">
                  <a:pos x="38" y="131"/>
                </a:cxn>
                <a:cxn ang="0">
                  <a:pos x="41" y="147"/>
                </a:cxn>
                <a:cxn ang="0">
                  <a:pos x="46" y="162"/>
                </a:cxn>
                <a:cxn ang="0">
                  <a:pos x="53" y="174"/>
                </a:cxn>
                <a:cxn ang="0">
                  <a:pos x="62" y="185"/>
                </a:cxn>
                <a:cxn ang="0">
                  <a:pos x="74" y="193"/>
                </a:cxn>
                <a:cxn ang="0">
                  <a:pos x="88" y="198"/>
                </a:cxn>
                <a:cxn ang="0">
                  <a:pos x="103" y="200"/>
                </a:cxn>
                <a:cxn ang="0">
                  <a:pos x="124" y="200"/>
                </a:cxn>
                <a:cxn ang="0">
                  <a:pos x="147" y="195"/>
                </a:cxn>
                <a:cxn ang="0">
                  <a:pos x="167" y="186"/>
                </a:cxn>
                <a:cxn ang="0">
                  <a:pos x="180" y="177"/>
                </a:cxn>
                <a:cxn ang="0">
                  <a:pos x="189" y="173"/>
                </a:cxn>
                <a:cxn ang="0">
                  <a:pos x="180" y="217"/>
                </a:cxn>
                <a:cxn ang="0">
                  <a:pos x="163" y="224"/>
                </a:cxn>
                <a:cxn ang="0">
                  <a:pos x="144" y="229"/>
                </a:cxn>
                <a:cxn ang="0">
                  <a:pos x="124" y="232"/>
                </a:cxn>
                <a:cxn ang="0">
                  <a:pos x="156" y="92"/>
                </a:cxn>
                <a:cxn ang="0">
                  <a:pos x="152" y="66"/>
                </a:cxn>
                <a:cxn ang="0">
                  <a:pos x="143" y="48"/>
                </a:cxn>
                <a:cxn ang="0">
                  <a:pos x="135" y="41"/>
                </a:cxn>
                <a:cxn ang="0">
                  <a:pos x="126" y="35"/>
                </a:cxn>
                <a:cxn ang="0">
                  <a:pos x="115" y="32"/>
                </a:cxn>
                <a:cxn ang="0">
                  <a:pos x="101" y="31"/>
                </a:cxn>
                <a:cxn ang="0">
                  <a:pos x="88" y="32"/>
                </a:cxn>
                <a:cxn ang="0">
                  <a:pos x="75" y="35"/>
                </a:cxn>
                <a:cxn ang="0">
                  <a:pos x="66" y="41"/>
                </a:cxn>
                <a:cxn ang="0">
                  <a:pos x="56" y="49"/>
                </a:cxn>
                <a:cxn ang="0">
                  <a:pos x="49" y="57"/>
                </a:cxn>
                <a:cxn ang="0">
                  <a:pos x="44" y="67"/>
                </a:cxn>
                <a:cxn ang="0">
                  <a:pos x="40" y="79"/>
                </a:cxn>
                <a:cxn ang="0">
                  <a:pos x="38" y="92"/>
                </a:cxn>
              </a:cxnLst>
              <a:rect l="0" t="0" r="r" b="b"/>
              <a:pathLst>
                <a:path w="193" h="233">
                  <a:moveTo>
                    <a:pt x="112" y="233"/>
                  </a:moveTo>
                  <a:lnTo>
                    <a:pt x="99" y="232"/>
                  </a:lnTo>
                  <a:lnTo>
                    <a:pt x="86" y="231"/>
                  </a:lnTo>
                  <a:lnTo>
                    <a:pt x="75" y="229"/>
                  </a:lnTo>
                  <a:lnTo>
                    <a:pt x="65" y="225"/>
                  </a:lnTo>
                  <a:lnTo>
                    <a:pt x="54" y="222"/>
                  </a:lnTo>
                  <a:lnTo>
                    <a:pt x="46" y="217"/>
                  </a:lnTo>
                  <a:lnTo>
                    <a:pt x="37" y="210"/>
                  </a:lnTo>
                  <a:lnTo>
                    <a:pt x="29" y="203"/>
                  </a:lnTo>
                  <a:lnTo>
                    <a:pt x="23" y="195"/>
                  </a:lnTo>
                  <a:lnTo>
                    <a:pt x="17" y="187"/>
                  </a:lnTo>
                  <a:lnTo>
                    <a:pt x="11" y="177"/>
                  </a:lnTo>
                  <a:lnTo>
                    <a:pt x="7" y="167"/>
                  </a:lnTo>
                  <a:lnTo>
                    <a:pt x="4" y="157"/>
                  </a:lnTo>
                  <a:lnTo>
                    <a:pt x="2" y="144"/>
                  </a:lnTo>
                  <a:lnTo>
                    <a:pt x="0" y="132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2" y="92"/>
                  </a:lnTo>
                  <a:lnTo>
                    <a:pt x="4" y="81"/>
                  </a:lnTo>
                  <a:lnTo>
                    <a:pt x="7" y="70"/>
                  </a:lnTo>
                  <a:lnTo>
                    <a:pt x="11" y="59"/>
                  </a:lnTo>
                  <a:lnTo>
                    <a:pt x="16" y="50"/>
                  </a:lnTo>
                  <a:lnTo>
                    <a:pt x="22" y="41"/>
                  </a:lnTo>
                  <a:lnTo>
                    <a:pt x="28" y="32"/>
                  </a:lnTo>
                  <a:lnTo>
                    <a:pt x="35" y="25"/>
                  </a:lnTo>
                  <a:lnTo>
                    <a:pt x="44" y="19"/>
                  </a:lnTo>
                  <a:lnTo>
                    <a:pt x="52" y="13"/>
                  </a:lnTo>
                  <a:lnTo>
                    <a:pt x="61" y="8"/>
                  </a:lnTo>
                  <a:lnTo>
                    <a:pt x="71" y="5"/>
                  </a:lnTo>
                  <a:lnTo>
                    <a:pt x="81" y="2"/>
                  </a:lnTo>
                  <a:lnTo>
                    <a:pt x="92" y="1"/>
                  </a:lnTo>
                  <a:lnTo>
                    <a:pt x="103" y="0"/>
                  </a:lnTo>
                  <a:lnTo>
                    <a:pt x="114" y="0"/>
                  </a:lnTo>
                  <a:lnTo>
                    <a:pt x="123" y="2"/>
                  </a:lnTo>
                  <a:lnTo>
                    <a:pt x="131" y="3"/>
                  </a:lnTo>
                  <a:lnTo>
                    <a:pt x="140" y="6"/>
                  </a:lnTo>
                  <a:lnTo>
                    <a:pt x="147" y="9"/>
                  </a:lnTo>
                  <a:lnTo>
                    <a:pt x="154" y="14"/>
                  </a:lnTo>
                  <a:lnTo>
                    <a:pt x="162" y="19"/>
                  </a:lnTo>
                  <a:lnTo>
                    <a:pt x="168" y="25"/>
                  </a:lnTo>
                  <a:lnTo>
                    <a:pt x="173" y="31"/>
                  </a:lnTo>
                  <a:lnTo>
                    <a:pt x="178" y="38"/>
                  </a:lnTo>
                  <a:lnTo>
                    <a:pt x="182" y="47"/>
                  </a:lnTo>
                  <a:lnTo>
                    <a:pt x="186" y="56"/>
                  </a:lnTo>
                  <a:lnTo>
                    <a:pt x="189" y="65"/>
                  </a:lnTo>
                  <a:lnTo>
                    <a:pt x="191" y="76"/>
                  </a:lnTo>
                  <a:lnTo>
                    <a:pt x="192" y="88"/>
                  </a:lnTo>
                  <a:lnTo>
                    <a:pt x="193" y="101"/>
                  </a:lnTo>
                  <a:lnTo>
                    <a:pt x="193" y="121"/>
                  </a:lnTo>
                  <a:lnTo>
                    <a:pt x="38" y="121"/>
                  </a:lnTo>
                  <a:lnTo>
                    <a:pt x="38" y="131"/>
                  </a:lnTo>
                  <a:lnTo>
                    <a:pt x="40" y="139"/>
                  </a:lnTo>
                  <a:lnTo>
                    <a:pt x="41" y="147"/>
                  </a:lnTo>
                  <a:lnTo>
                    <a:pt x="43" y="154"/>
                  </a:lnTo>
                  <a:lnTo>
                    <a:pt x="46" y="162"/>
                  </a:lnTo>
                  <a:lnTo>
                    <a:pt x="49" y="169"/>
                  </a:lnTo>
                  <a:lnTo>
                    <a:pt x="53" y="174"/>
                  </a:lnTo>
                  <a:lnTo>
                    <a:pt x="57" y="180"/>
                  </a:lnTo>
                  <a:lnTo>
                    <a:pt x="62" y="185"/>
                  </a:lnTo>
                  <a:lnTo>
                    <a:pt x="68" y="189"/>
                  </a:lnTo>
                  <a:lnTo>
                    <a:pt x="74" y="193"/>
                  </a:lnTo>
                  <a:lnTo>
                    <a:pt x="81" y="195"/>
                  </a:lnTo>
                  <a:lnTo>
                    <a:pt x="88" y="198"/>
                  </a:lnTo>
                  <a:lnTo>
                    <a:pt x="95" y="199"/>
                  </a:lnTo>
                  <a:lnTo>
                    <a:pt x="103" y="200"/>
                  </a:lnTo>
                  <a:lnTo>
                    <a:pt x="112" y="200"/>
                  </a:lnTo>
                  <a:lnTo>
                    <a:pt x="124" y="200"/>
                  </a:lnTo>
                  <a:lnTo>
                    <a:pt x="135" y="198"/>
                  </a:lnTo>
                  <a:lnTo>
                    <a:pt x="147" y="195"/>
                  </a:lnTo>
                  <a:lnTo>
                    <a:pt x="157" y="191"/>
                  </a:lnTo>
                  <a:lnTo>
                    <a:pt x="167" y="186"/>
                  </a:lnTo>
                  <a:lnTo>
                    <a:pt x="174" y="181"/>
                  </a:lnTo>
                  <a:lnTo>
                    <a:pt x="180" y="177"/>
                  </a:lnTo>
                  <a:lnTo>
                    <a:pt x="186" y="173"/>
                  </a:lnTo>
                  <a:lnTo>
                    <a:pt x="189" y="173"/>
                  </a:lnTo>
                  <a:lnTo>
                    <a:pt x="189" y="215"/>
                  </a:lnTo>
                  <a:lnTo>
                    <a:pt x="180" y="217"/>
                  </a:lnTo>
                  <a:lnTo>
                    <a:pt x="172" y="221"/>
                  </a:lnTo>
                  <a:lnTo>
                    <a:pt x="163" y="224"/>
                  </a:lnTo>
                  <a:lnTo>
                    <a:pt x="154" y="227"/>
                  </a:lnTo>
                  <a:lnTo>
                    <a:pt x="144" y="229"/>
                  </a:lnTo>
                  <a:lnTo>
                    <a:pt x="134" y="231"/>
                  </a:lnTo>
                  <a:lnTo>
                    <a:pt x="124" y="232"/>
                  </a:lnTo>
                  <a:lnTo>
                    <a:pt x="112" y="233"/>
                  </a:lnTo>
                  <a:close/>
                  <a:moveTo>
                    <a:pt x="156" y="92"/>
                  </a:moveTo>
                  <a:lnTo>
                    <a:pt x="154" y="79"/>
                  </a:lnTo>
                  <a:lnTo>
                    <a:pt x="152" y="66"/>
                  </a:lnTo>
                  <a:lnTo>
                    <a:pt x="148" y="56"/>
                  </a:lnTo>
                  <a:lnTo>
                    <a:pt x="143" y="48"/>
                  </a:lnTo>
                  <a:lnTo>
                    <a:pt x="140" y="44"/>
                  </a:lnTo>
                  <a:lnTo>
                    <a:pt x="135" y="41"/>
                  </a:lnTo>
                  <a:lnTo>
                    <a:pt x="131" y="37"/>
                  </a:lnTo>
                  <a:lnTo>
                    <a:pt x="126" y="35"/>
                  </a:lnTo>
                  <a:lnTo>
                    <a:pt x="121" y="33"/>
                  </a:lnTo>
                  <a:lnTo>
                    <a:pt x="115" y="32"/>
                  </a:lnTo>
                  <a:lnTo>
                    <a:pt x="108" y="31"/>
                  </a:lnTo>
                  <a:lnTo>
                    <a:pt x="101" y="31"/>
                  </a:lnTo>
                  <a:lnTo>
                    <a:pt x="94" y="31"/>
                  </a:lnTo>
                  <a:lnTo>
                    <a:pt x="88" y="32"/>
                  </a:lnTo>
                  <a:lnTo>
                    <a:pt x="81" y="33"/>
                  </a:lnTo>
                  <a:lnTo>
                    <a:pt x="75" y="35"/>
                  </a:lnTo>
                  <a:lnTo>
                    <a:pt x="70" y="38"/>
                  </a:lnTo>
                  <a:lnTo>
                    <a:pt x="66" y="41"/>
                  </a:lnTo>
                  <a:lnTo>
                    <a:pt x="60" y="45"/>
                  </a:lnTo>
                  <a:lnTo>
                    <a:pt x="56" y="49"/>
                  </a:lnTo>
                  <a:lnTo>
                    <a:pt x="52" y="53"/>
                  </a:lnTo>
                  <a:lnTo>
                    <a:pt x="49" y="57"/>
                  </a:lnTo>
                  <a:lnTo>
                    <a:pt x="46" y="62"/>
                  </a:lnTo>
                  <a:lnTo>
                    <a:pt x="44" y="67"/>
                  </a:lnTo>
                  <a:lnTo>
                    <a:pt x="42" y="74"/>
                  </a:lnTo>
                  <a:lnTo>
                    <a:pt x="40" y="79"/>
                  </a:lnTo>
                  <a:lnTo>
                    <a:pt x="38" y="85"/>
                  </a:lnTo>
                  <a:lnTo>
                    <a:pt x="38" y="92"/>
                  </a:lnTo>
                  <a:lnTo>
                    <a:pt x="156" y="9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9" name="Freeform 78"/>
            <p:cNvSpPr>
              <a:spLocks/>
            </p:cNvSpPr>
            <p:nvPr userDrawn="1"/>
          </p:nvSpPr>
          <p:spPr bwMode="auto">
            <a:xfrm>
              <a:off x="4894" y="3816"/>
              <a:ext cx="20" cy="29"/>
            </a:xfrm>
            <a:custGeom>
              <a:avLst/>
              <a:gdLst/>
              <a:ahLst/>
              <a:cxnLst>
                <a:cxn ang="0">
                  <a:pos x="62" y="232"/>
                </a:cxn>
                <a:cxn ang="0">
                  <a:pos x="41" y="229"/>
                </a:cxn>
                <a:cxn ang="0">
                  <a:pos x="23" y="223"/>
                </a:cxn>
                <a:cxn ang="0">
                  <a:pos x="6" y="217"/>
                </a:cxn>
                <a:cxn ang="0">
                  <a:pos x="0" y="171"/>
                </a:cxn>
                <a:cxn ang="0">
                  <a:pos x="7" y="175"/>
                </a:cxn>
                <a:cxn ang="0">
                  <a:pos x="20" y="185"/>
                </a:cxn>
                <a:cxn ang="0">
                  <a:pos x="40" y="194"/>
                </a:cxn>
                <a:cxn ang="0">
                  <a:pos x="63" y="200"/>
                </a:cxn>
                <a:cxn ang="0">
                  <a:pos x="84" y="200"/>
                </a:cxn>
                <a:cxn ang="0">
                  <a:pos x="103" y="196"/>
                </a:cxn>
                <a:cxn ang="0">
                  <a:pos x="115" y="189"/>
                </a:cxn>
                <a:cxn ang="0">
                  <a:pos x="122" y="177"/>
                </a:cxn>
                <a:cxn ang="0">
                  <a:pos x="122" y="162"/>
                </a:cxn>
                <a:cxn ang="0">
                  <a:pos x="119" y="151"/>
                </a:cxn>
                <a:cxn ang="0">
                  <a:pos x="111" y="145"/>
                </a:cxn>
                <a:cxn ang="0">
                  <a:pos x="98" y="139"/>
                </a:cxn>
                <a:cxn ang="0">
                  <a:pos x="81" y="135"/>
                </a:cxn>
                <a:cxn ang="0">
                  <a:pos x="59" y="130"/>
                </a:cxn>
                <a:cxn ang="0">
                  <a:pos x="37" y="123"/>
                </a:cxn>
                <a:cxn ang="0">
                  <a:pos x="18" y="112"/>
                </a:cxn>
                <a:cxn ang="0">
                  <a:pos x="7" y="97"/>
                </a:cxn>
                <a:cxn ang="0">
                  <a:pos x="2" y="78"/>
                </a:cxn>
                <a:cxn ang="0">
                  <a:pos x="1" y="60"/>
                </a:cxn>
                <a:cxn ang="0">
                  <a:pos x="4" y="47"/>
                </a:cxn>
                <a:cxn ang="0">
                  <a:pos x="9" y="34"/>
                </a:cxn>
                <a:cxn ang="0">
                  <a:pos x="18" y="24"/>
                </a:cxn>
                <a:cxn ang="0">
                  <a:pos x="29" y="15"/>
                </a:cxn>
                <a:cxn ang="0">
                  <a:pos x="42" y="7"/>
                </a:cxn>
                <a:cxn ang="0">
                  <a:pos x="58" y="2"/>
                </a:cxn>
                <a:cxn ang="0">
                  <a:pos x="75" y="0"/>
                </a:cxn>
                <a:cxn ang="0">
                  <a:pos x="93" y="0"/>
                </a:cxn>
                <a:cxn ang="0">
                  <a:pos x="111" y="2"/>
                </a:cxn>
                <a:cxn ang="0">
                  <a:pos x="130" y="7"/>
                </a:cxn>
                <a:cxn ang="0">
                  <a:pos x="146" y="13"/>
                </a:cxn>
                <a:cxn ang="0">
                  <a:pos x="153" y="56"/>
                </a:cxn>
                <a:cxn ang="0">
                  <a:pos x="144" y="51"/>
                </a:cxn>
                <a:cxn ang="0">
                  <a:pos x="127" y="42"/>
                </a:cxn>
                <a:cxn ang="0">
                  <a:pos x="110" y="35"/>
                </a:cxn>
                <a:cxn ang="0">
                  <a:pos x="91" y="32"/>
                </a:cxn>
                <a:cxn ang="0">
                  <a:pos x="74" y="32"/>
                </a:cxn>
                <a:cxn ang="0">
                  <a:pos x="58" y="35"/>
                </a:cxn>
                <a:cxn ang="0">
                  <a:pos x="47" y="44"/>
                </a:cxn>
                <a:cxn ang="0">
                  <a:pos x="39" y="55"/>
                </a:cxn>
                <a:cxn ang="0">
                  <a:pos x="39" y="70"/>
                </a:cxn>
                <a:cxn ang="0">
                  <a:pos x="43" y="80"/>
                </a:cxn>
                <a:cxn ang="0">
                  <a:pos x="51" y="86"/>
                </a:cxn>
                <a:cxn ang="0">
                  <a:pos x="63" y="92"/>
                </a:cxn>
                <a:cxn ang="0">
                  <a:pos x="80" y="97"/>
                </a:cxn>
                <a:cxn ang="0">
                  <a:pos x="100" y="101"/>
                </a:cxn>
                <a:cxn ang="0">
                  <a:pos x="123" y="107"/>
                </a:cxn>
                <a:cxn ang="0">
                  <a:pos x="141" y="117"/>
                </a:cxn>
                <a:cxn ang="0">
                  <a:pos x="154" y="132"/>
                </a:cxn>
                <a:cxn ang="0">
                  <a:pos x="160" y="151"/>
                </a:cxn>
                <a:cxn ang="0">
                  <a:pos x="160" y="170"/>
                </a:cxn>
                <a:cxn ang="0">
                  <a:pos x="157" y="184"/>
                </a:cxn>
                <a:cxn ang="0">
                  <a:pos x="152" y="196"/>
                </a:cxn>
                <a:cxn ang="0">
                  <a:pos x="144" y="207"/>
                </a:cxn>
                <a:cxn ang="0">
                  <a:pos x="132" y="217"/>
                </a:cxn>
                <a:cxn ang="0">
                  <a:pos x="119" y="224"/>
                </a:cxn>
                <a:cxn ang="0">
                  <a:pos x="103" y="229"/>
                </a:cxn>
                <a:cxn ang="0">
                  <a:pos x="84" y="232"/>
                </a:cxn>
              </a:cxnLst>
              <a:rect l="0" t="0" r="r" b="b"/>
              <a:pathLst>
                <a:path w="161" h="232">
                  <a:moveTo>
                    <a:pt x="74" y="232"/>
                  </a:moveTo>
                  <a:lnTo>
                    <a:pt x="62" y="232"/>
                  </a:lnTo>
                  <a:lnTo>
                    <a:pt x="52" y="230"/>
                  </a:lnTo>
                  <a:lnTo>
                    <a:pt x="41" y="229"/>
                  </a:lnTo>
                  <a:lnTo>
                    <a:pt x="32" y="226"/>
                  </a:lnTo>
                  <a:lnTo>
                    <a:pt x="23" y="223"/>
                  </a:lnTo>
                  <a:lnTo>
                    <a:pt x="14" y="220"/>
                  </a:lnTo>
                  <a:lnTo>
                    <a:pt x="6" y="217"/>
                  </a:lnTo>
                  <a:lnTo>
                    <a:pt x="0" y="214"/>
                  </a:lnTo>
                  <a:lnTo>
                    <a:pt x="0" y="171"/>
                  </a:lnTo>
                  <a:lnTo>
                    <a:pt x="2" y="171"/>
                  </a:lnTo>
                  <a:lnTo>
                    <a:pt x="7" y="175"/>
                  </a:lnTo>
                  <a:lnTo>
                    <a:pt x="13" y="179"/>
                  </a:lnTo>
                  <a:lnTo>
                    <a:pt x="20" y="185"/>
                  </a:lnTo>
                  <a:lnTo>
                    <a:pt x="30" y="190"/>
                  </a:lnTo>
                  <a:lnTo>
                    <a:pt x="40" y="194"/>
                  </a:lnTo>
                  <a:lnTo>
                    <a:pt x="51" y="197"/>
                  </a:lnTo>
                  <a:lnTo>
                    <a:pt x="63" y="200"/>
                  </a:lnTo>
                  <a:lnTo>
                    <a:pt x="75" y="200"/>
                  </a:lnTo>
                  <a:lnTo>
                    <a:pt x="84" y="200"/>
                  </a:lnTo>
                  <a:lnTo>
                    <a:pt x="95" y="198"/>
                  </a:lnTo>
                  <a:lnTo>
                    <a:pt x="103" y="196"/>
                  </a:lnTo>
                  <a:lnTo>
                    <a:pt x="109" y="193"/>
                  </a:lnTo>
                  <a:lnTo>
                    <a:pt x="115" y="189"/>
                  </a:lnTo>
                  <a:lnTo>
                    <a:pt x="120" y="184"/>
                  </a:lnTo>
                  <a:lnTo>
                    <a:pt x="122" y="177"/>
                  </a:lnTo>
                  <a:lnTo>
                    <a:pt x="123" y="168"/>
                  </a:lnTo>
                  <a:lnTo>
                    <a:pt x="122" y="162"/>
                  </a:lnTo>
                  <a:lnTo>
                    <a:pt x="121" y="157"/>
                  </a:lnTo>
                  <a:lnTo>
                    <a:pt x="119" y="151"/>
                  </a:lnTo>
                  <a:lnTo>
                    <a:pt x="115" y="148"/>
                  </a:lnTo>
                  <a:lnTo>
                    <a:pt x="111" y="145"/>
                  </a:lnTo>
                  <a:lnTo>
                    <a:pt x="105" y="142"/>
                  </a:lnTo>
                  <a:lnTo>
                    <a:pt x="98" y="139"/>
                  </a:lnTo>
                  <a:lnTo>
                    <a:pt x="89" y="137"/>
                  </a:lnTo>
                  <a:lnTo>
                    <a:pt x="81" y="135"/>
                  </a:lnTo>
                  <a:lnTo>
                    <a:pt x="71" y="133"/>
                  </a:lnTo>
                  <a:lnTo>
                    <a:pt x="59" y="130"/>
                  </a:lnTo>
                  <a:lnTo>
                    <a:pt x="50" y="128"/>
                  </a:lnTo>
                  <a:lnTo>
                    <a:pt x="37" y="123"/>
                  </a:lnTo>
                  <a:lnTo>
                    <a:pt x="27" y="118"/>
                  </a:lnTo>
                  <a:lnTo>
                    <a:pt x="18" y="112"/>
                  </a:lnTo>
                  <a:lnTo>
                    <a:pt x="12" y="105"/>
                  </a:lnTo>
                  <a:lnTo>
                    <a:pt x="7" y="97"/>
                  </a:lnTo>
                  <a:lnTo>
                    <a:pt x="4" y="88"/>
                  </a:lnTo>
                  <a:lnTo>
                    <a:pt x="2" y="78"/>
                  </a:lnTo>
                  <a:lnTo>
                    <a:pt x="1" y="68"/>
                  </a:lnTo>
                  <a:lnTo>
                    <a:pt x="1" y="60"/>
                  </a:lnTo>
                  <a:lnTo>
                    <a:pt x="2" y="53"/>
                  </a:lnTo>
                  <a:lnTo>
                    <a:pt x="4" y="47"/>
                  </a:lnTo>
                  <a:lnTo>
                    <a:pt x="6" y="41"/>
                  </a:lnTo>
                  <a:lnTo>
                    <a:pt x="9" y="34"/>
                  </a:lnTo>
                  <a:lnTo>
                    <a:pt x="13" y="29"/>
                  </a:lnTo>
                  <a:lnTo>
                    <a:pt x="18" y="24"/>
                  </a:lnTo>
                  <a:lnTo>
                    <a:pt x="24" y="19"/>
                  </a:lnTo>
                  <a:lnTo>
                    <a:pt x="29" y="15"/>
                  </a:lnTo>
                  <a:lnTo>
                    <a:pt x="36" y="11"/>
                  </a:lnTo>
                  <a:lnTo>
                    <a:pt x="42" y="7"/>
                  </a:lnTo>
                  <a:lnTo>
                    <a:pt x="50" y="4"/>
                  </a:lnTo>
                  <a:lnTo>
                    <a:pt x="58" y="2"/>
                  </a:lnTo>
                  <a:lnTo>
                    <a:pt x="65" y="1"/>
                  </a:lnTo>
                  <a:lnTo>
                    <a:pt x="75" y="0"/>
                  </a:lnTo>
                  <a:lnTo>
                    <a:pt x="84" y="0"/>
                  </a:lnTo>
                  <a:lnTo>
                    <a:pt x="93" y="0"/>
                  </a:lnTo>
                  <a:lnTo>
                    <a:pt x="103" y="1"/>
                  </a:lnTo>
                  <a:lnTo>
                    <a:pt x="111" y="2"/>
                  </a:lnTo>
                  <a:lnTo>
                    <a:pt x="122" y="4"/>
                  </a:lnTo>
                  <a:lnTo>
                    <a:pt x="130" y="7"/>
                  </a:lnTo>
                  <a:lnTo>
                    <a:pt x="138" y="10"/>
                  </a:lnTo>
                  <a:lnTo>
                    <a:pt x="146" y="13"/>
                  </a:lnTo>
                  <a:lnTo>
                    <a:pt x="153" y="16"/>
                  </a:lnTo>
                  <a:lnTo>
                    <a:pt x="153" y="56"/>
                  </a:lnTo>
                  <a:lnTo>
                    <a:pt x="151" y="56"/>
                  </a:lnTo>
                  <a:lnTo>
                    <a:pt x="144" y="51"/>
                  </a:lnTo>
                  <a:lnTo>
                    <a:pt x="135" y="46"/>
                  </a:lnTo>
                  <a:lnTo>
                    <a:pt x="127" y="42"/>
                  </a:lnTo>
                  <a:lnTo>
                    <a:pt x="119" y="39"/>
                  </a:lnTo>
                  <a:lnTo>
                    <a:pt x="110" y="35"/>
                  </a:lnTo>
                  <a:lnTo>
                    <a:pt x="101" y="33"/>
                  </a:lnTo>
                  <a:lnTo>
                    <a:pt x="91" y="32"/>
                  </a:lnTo>
                  <a:lnTo>
                    <a:pt x="83" y="31"/>
                  </a:lnTo>
                  <a:lnTo>
                    <a:pt x="74" y="32"/>
                  </a:lnTo>
                  <a:lnTo>
                    <a:pt x="66" y="33"/>
                  </a:lnTo>
                  <a:lnTo>
                    <a:pt x="58" y="35"/>
                  </a:lnTo>
                  <a:lnTo>
                    <a:pt x="52" y="40"/>
                  </a:lnTo>
                  <a:lnTo>
                    <a:pt x="47" y="44"/>
                  </a:lnTo>
                  <a:lnTo>
                    <a:pt x="42" y="49"/>
                  </a:lnTo>
                  <a:lnTo>
                    <a:pt x="39" y="55"/>
                  </a:lnTo>
                  <a:lnTo>
                    <a:pt x="39" y="62"/>
                  </a:lnTo>
                  <a:lnTo>
                    <a:pt x="39" y="70"/>
                  </a:lnTo>
                  <a:lnTo>
                    <a:pt x="41" y="75"/>
                  </a:lnTo>
                  <a:lnTo>
                    <a:pt x="43" y="80"/>
                  </a:lnTo>
                  <a:lnTo>
                    <a:pt x="47" y="83"/>
                  </a:lnTo>
                  <a:lnTo>
                    <a:pt x="51" y="86"/>
                  </a:lnTo>
                  <a:lnTo>
                    <a:pt x="56" y="89"/>
                  </a:lnTo>
                  <a:lnTo>
                    <a:pt x="63" y="92"/>
                  </a:lnTo>
                  <a:lnTo>
                    <a:pt x="71" y="94"/>
                  </a:lnTo>
                  <a:lnTo>
                    <a:pt x="80" y="97"/>
                  </a:lnTo>
                  <a:lnTo>
                    <a:pt x="89" y="99"/>
                  </a:lnTo>
                  <a:lnTo>
                    <a:pt x="100" y="101"/>
                  </a:lnTo>
                  <a:lnTo>
                    <a:pt x="111" y="104"/>
                  </a:lnTo>
                  <a:lnTo>
                    <a:pt x="123" y="107"/>
                  </a:lnTo>
                  <a:lnTo>
                    <a:pt x="133" y="112"/>
                  </a:lnTo>
                  <a:lnTo>
                    <a:pt x="141" y="117"/>
                  </a:lnTo>
                  <a:lnTo>
                    <a:pt x="149" y="124"/>
                  </a:lnTo>
                  <a:lnTo>
                    <a:pt x="154" y="132"/>
                  </a:lnTo>
                  <a:lnTo>
                    <a:pt x="158" y="141"/>
                  </a:lnTo>
                  <a:lnTo>
                    <a:pt x="160" y="151"/>
                  </a:lnTo>
                  <a:lnTo>
                    <a:pt x="161" y="163"/>
                  </a:lnTo>
                  <a:lnTo>
                    <a:pt x="160" y="170"/>
                  </a:lnTo>
                  <a:lnTo>
                    <a:pt x="159" y="177"/>
                  </a:lnTo>
                  <a:lnTo>
                    <a:pt x="157" y="184"/>
                  </a:lnTo>
                  <a:lnTo>
                    <a:pt x="155" y="190"/>
                  </a:lnTo>
                  <a:lnTo>
                    <a:pt x="152" y="196"/>
                  </a:lnTo>
                  <a:lnTo>
                    <a:pt x="148" y="202"/>
                  </a:lnTo>
                  <a:lnTo>
                    <a:pt x="144" y="207"/>
                  </a:lnTo>
                  <a:lnTo>
                    <a:pt x="138" y="211"/>
                  </a:lnTo>
                  <a:lnTo>
                    <a:pt x="132" y="217"/>
                  </a:lnTo>
                  <a:lnTo>
                    <a:pt x="126" y="221"/>
                  </a:lnTo>
                  <a:lnTo>
                    <a:pt x="119" y="224"/>
                  </a:lnTo>
                  <a:lnTo>
                    <a:pt x="111" y="227"/>
                  </a:lnTo>
                  <a:lnTo>
                    <a:pt x="103" y="229"/>
                  </a:lnTo>
                  <a:lnTo>
                    <a:pt x="95" y="231"/>
                  </a:lnTo>
                  <a:lnTo>
                    <a:pt x="84" y="232"/>
                  </a:lnTo>
                  <a:lnTo>
                    <a:pt x="74" y="23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0" name="Freeform 79"/>
            <p:cNvSpPr>
              <a:spLocks noEditPoints="1"/>
            </p:cNvSpPr>
            <p:nvPr userDrawn="1"/>
          </p:nvSpPr>
          <p:spPr bwMode="auto">
            <a:xfrm>
              <a:off x="4919" y="3816"/>
              <a:ext cx="24" cy="29"/>
            </a:xfrm>
            <a:custGeom>
              <a:avLst/>
              <a:gdLst/>
              <a:ahLst/>
              <a:cxnLst>
                <a:cxn ang="0">
                  <a:pos x="99" y="232"/>
                </a:cxn>
                <a:cxn ang="0">
                  <a:pos x="75" y="229"/>
                </a:cxn>
                <a:cxn ang="0">
                  <a:pos x="54" y="222"/>
                </a:cxn>
                <a:cxn ang="0">
                  <a:pos x="36" y="210"/>
                </a:cxn>
                <a:cxn ang="0">
                  <a:pos x="22" y="195"/>
                </a:cxn>
                <a:cxn ang="0">
                  <a:pos x="11" y="177"/>
                </a:cxn>
                <a:cxn ang="0">
                  <a:pos x="4" y="157"/>
                </a:cxn>
                <a:cxn ang="0">
                  <a:pos x="0" y="132"/>
                </a:cxn>
                <a:cxn ang="0">
                  <a:pos x="0" y="105"/>
                </a:cxn>
                <a:cxn ang="0">
                  <a:pos x="3" y="81"/>
                </a:cxn>
                <a:cxn ang="0">
                  <a:pos x="10" y="59"/>
                </a:cxn>
                <a:cxn ang="0">
                  <a:pos x="22" y="41"/>
                </a:cxn>
                <a:cxn ang="0">
                  <a:pos x="35" y="25"/>
                </a:cxn>
                <a:cxn ang="0">
                  <a:pos x="52" y="13"/>
                </a:cxn>
                <a:cxn ang="0">
                  <a:pos x="71" y="5"/>
                </a:cxn>
                <a:cxn ang="0">
                  <a:pos x="92" y="1"/>
                </a:cxn>
                <a:cxn ang="0">
                  <a:pos x="113" y="0"/>
                </a:cxn>
                <a:cxn ang="0">
                  <a:pos x="131" y="3"/>
                </a:cxn>
                <a:cxn ang="0">
                  <a:pos x="147" y="9"/>
                </a:cxn>
                <a:cxn ang="0">
                  <a:pos x="162" y="19"/>
                </a:cxn>
                <a:cxn ang="0">
                  <a:pos x="173" y="31"/>
                </a:cxn>
                <a:cxn ang="0">
                  <a:pos x="182" y="47"/>
                </a:cxn>
                <a:cxn ang="0">
                  <a:pos x="189" y="65"/>
                </a:cxn>
                <a:cxn ang="0">
                  <a:pos x="192" y="88"/>
                </a:cxn>
                <a:cxn ang="0">
                  <a:pos x="192" y="121"/>
                </a:cxn>
                <a:cxn ang="0">
                  <a:pos x="37" y="131"/>
                </a:cxn>
                <a:cxn ang="0">
                  <a:pos x="41" y="147"/>
                </a:cxn>
                <a:cxn ang="0">
                  <a:pos x="45" y="162"/>
                </a:cxn>
                <a:cxn ang="0">
                  <a:pos x="53" y="174"/>
                </a:cxn>
                <a:cxn ang="0">
                  <a:pos x="62" y="185"/>
                </a:cxn>
                <a:cxn ang="0">
                  <a:pos x="74" y="193"/>
                </a:cxn>
                <a:cxn ang="0">
                  <a:pos x="87" y="198"/>
                </a:cxn>
                <a:cxn ang="0">
                  <a:pos x="103" y="200"/>
                </a:cxn>
                <a:cxn ang="0">
                  <a:pos x="124" y="200"/>
                </a:cxn>
                <a:cxn ang="0">
                  <a:pos x="147" y="195"/>
                </a:cxn>
                <a:cxn ang="0">
                  <a:pos x="167" y="186"/>
                </a:cxn>
                <a:cxn ang="0">
                  <a:pos x="180" y="177"/>
                </a:cxn>
                <a:cxn ang="0">
                  <a:pos x="188" y="173"/>
                </a:cxn>
                <a:cxn ang="0">
                  <a:pos x="180" y="217"/>
                </a:cxn>
                <a:cxn ang="0">
                  <a:pos x="163" y="224"/>
                </a:cxn>
                <a:cxn ang="0">
                  <a:pos x="144" y="229"/>
                </a:cxn>
                <a:cxn ang="0">
                  <a:pos x="124" y="232"/>
                </a:cxn>
                <a:cxn ang="0">
                  <a:pos x="155" y="92"/>
                </a:cxn>
                <a:cxn ang="0">
                  <a:pos x="152" y="66"/>
                </a:cxn>
                <a:cxn ang="0">
                  <a:pos x="143" y="48"/>
                </a:cxn>
                <a:cxn ang="0">
                  <a:pos x="135" y="41"/>
                </a:cxn>
                <a:cxn ang="0">
                  <a:pos x="126" y="35"/>
                </a:cxn>
                <a:cxn ang="0">
                  <a:pos x="115" y="32"/>
                </a:cxn>
                <a:cxn ang="0">
                  <a:pos x="101" y="31"/>
                </a:cxn>
                <a:cxn ang="0">
                  <a:pos x="86" y="32"/>
                </a:cxn>
                <a:cxn ang="0">
                  <a:pos x="75" y="35"/>
                </a:cxn>
                <a:cxn ang="0">
                  <a:pos x="66" y="41"/>
                </a:cxn>
                <a:cxn ang="0">
                  <a:pos x="56" y="49"/>
                </a:cxn>
                <a:cxn ang="0">
                  <a:pos x="49" y="57"/>
                </a:cxn>
                <a:cxn ang="0">
                  <a:pos x="44" y="67"/>
                </a:cxn>
                <a:cxn ang="0">
                  <a:pos x="40" y="79"/>
                </a:cxn>
                <a:cxn ang="0">
                  <a:pos x="37" y="92"/>
                </a:cxn>
              </a:cxnLst>
              <a:rect l="0" t="0" r="r" b="b"/>
              <a:pathLst>
                <a:path w="192" h="233">
                  <a:moveTo>
                    <a:pt x="111" y="233"/>
                  </a:moveTo>
                  <a:lnTo>
                    <a:pt x="99" y="232"/>
                  </a:lnTo>
                  <a:lnTo>
                    <a:pt x="86" y="231"/>
                  </a:lnTo>
                  <a:lnTo>
                    <a:pt x="75" y="229"/>
                  </a:lnTo>
                  <a:lnTo>
                    <a:pt x="65" y="225"/>
                  </a:lnTo>
                  <a:lnTo>
                    <a:pt x="54" y="222"/>
                  </a:lnTo>
                  <a:lnTo>
                    <a:pt x="45" y="217"/>
                  </a:lnTo>
                  <a:lnTo>
                    <a:pt x="36" y="210"/>
                  </a:lnTo>
                  <a:lnTo>
                    <a:pt x="29" y="203"/>
                  </a:lnTo>
                  <a:lnTo>
                    <a:pt x="22" y="195"/>
                  </a:lnTo>
                  <a:lnTo>
                    <a:pt x="17" y="187"/>
                  </a:lnTo>
                  <a:lnTo>
                    <a:pt x="11" y="177"/>
                  </a:lnTo>
                  <a:lnTo>
                    <a:pt x="7" y="167"/>
                  </a:lnTo>
                  <a:lnTo>
                    <a:pt x="4" y="157"/>
                  </a:lnTo>
                  <a:lnTo>
                    <a:pt x="1" y="144"/>
                  </a:lnTo>
                  <a:lnTo>
                    <a:pt x="0" y="132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1" y="92"/>
                  </a:lnTo>
                  <a:lnTo>
                    <a:pt x="3" y="81"/>
                  </a:lnTo>
                  <a:lnTo>
                    <a:pt x="7" y="70"/>
                  </a:lnTo>
                  <a:lnTo>
                    <a:pt x="10" y="59"/>
                  </a:lnTo>
                  <a:lnTo>
                    <a:pt x="16" y="50"/>
                  </a:lnTo>
                  <a:lnTo>
                    <a:pt x="22" y="41"/>
                  </a:lnTo>
                  <a:lnTo>
                    <a:pt x="28" y="32"/>
                  </a:lnTo>
                  <a:lnTo>
                    <a:pt x="35" y="25"/>
                  </a:lnTo>
                  <a:lnTo>
                    <a:pt x="44" y="19"/>
                  </a:lnTo>
                  <a:lnTo>
                    <a:pt x="52" y="13"/>
                  </a:lnTo>
                  <a:lnTo>
                    <a:pt x="61" y="8"/>
                  </a:lnTo>
                  <a:lnTo>
                    <a:pt x="71" y="5"/>
                  </a:lnTo>
                  <a:lnTo>
                    <a:pt x="80" y="2"/>
                  </a:lnTo>
                  <a:lnTo>
                    <a:pt x="92" y="1"/>
                  </a:lnTo>
                  <a:lnTo>
                    <a:pt x="103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1" y="3"/>
                  </a:lnTo>
                  <a:lnTo>
                    <a:pt x="140" y="6"/>
                  </a:lnTo>
                  <a:lnTo>
                    <a:pt x="147" y="9"/>
                  </a:lnTo>
                  <a:lnTo>
                    <a:pt x="154" y="14"/>
                  </a:lnTo>
                  <a:lnTo>
                    <a:pt x="162" y="19"/>
                  </a:lnTo>
                  <a:lnTo>
                    <a:pt x="168" y="25"/>
                  </a:lnTo>
                  <a:lnTo>
                    <a:pt x="173" y="31"/>
                  </a:lnTo>
                  <a:lnTo>
                    <a:pt x="178" y="38"/>
                  </a:lnTo>
                  <a:lnTo>
                    <a:pt x="182" y="47"/>
                  </a:lnTo>
                  <a:lnTo>
                    <a:pt x="186" y="56"/>
                  </a:lnTo>
                  <a:lnTo>
                    <a:pt x="189" y="65"/>
                  </a:lnTo>
                  <a:lnTo>
                    <a:pt x="191" y="76"/>
                  </a:lnTo>
                  <a:lnTo>
                    <a:pt x="192" y="88"/>
                  </a:lnTo>
                  <a:lnTo>
                    <a:pt x="192" y="101"/>
                  </a:lnTo>
                  <a:lnTo>
                    <a:pt x="192" y="121"/>
                  </a:lnTo>
                  <a:lnTo>
                    <a:pt x="37" y="121"/>
                  </a:lnTo>
                  <a:lnTo>
                    <a:pt x="37" y="131"/>
                  </a:lnTo>
                  <a:lnTo>
                    <a:pt x="38" y="139"/>
                  </a:lnTo>
                  <a:lnTo>
                    <a:pt x="41" y="147"/>
                  </a:lnTo>
                  <a:lnTo>
                    <a:pt x="43" y="154"/>
                  </a:lnTo>
                  <a:lnTo>
                    <a:pt x="45" y="162"/>
                  </a:lnTo>
                  <a:lnTo>
                    <a:pt x="49" y="169"/>
                  </a:lnTo>
                  <a:lnTo>
                    <a:pt x="53" y="174"/>
                  </a:lnTo>
                  <a:lnTo>
                    <a:pt x="57" y="180"/>
                  </a:lnTo>
                  <a:lnTo>
                    <a:pt x="62" y="185"/>
                  </a:lnTo>
                  <a:lnTo>
                    <a:pt x="68" y="189"/>
                  </a:lnTo>
                  <a:lnTo>
                    <a:pt x="74" y="193"/>
                  </a:lnTo>
                  <a:lnTo>
                    <a:pt x="80" y="195"/>
                  </a:lnTo>
                  <a:lnTo>
                    <a:pt x="87" y="198"/>
                  </a:lnTo>
                  <a:lnTo>
                    <a:pt x="95" y="199"/>
                  </a:lnTo>
                  <a:lnTo>
                    <a:pt x="103" y="200"/>
                  </a:lnTo>
                  <a:lnTo>
                    <a:pt x="111" y="200"/>
                  </a:lnTo>
                  <a:lnTo>
                    <a:pt x="124" y="200"/>
                  </a:lnTo>
                  <a:lnTo>
                    <a:pt x="135" y="198"/>
                  </a:lnTo>
                  <a:lnTo>
                    <a:pt x="147" y="195"/>
                  </a:lnTo>
                  <a:lnTo>
                    <a:pt x="157" y="191"/>
                  </a:lnTo>
                  <a:lnTo>
                    <a:pt x="167" y="186"/>
                  </a:lnTo>
                  <a:lnTo>
                    <a:pt x="174" y="181"/>
                  </a:lnTo>
                  <a:lnTo>
                    <a:pt x="180" y="177"/>
                  </a:lnTo>
                  <a:lnTo>
                    <a:pt x="186" y="173"/>
                  </a:lnTo>
                  <a:lnTo>
                    <a:pt x="188" y="173"/>
                  </a:lnTo>
                  <a:lnTo>
                    <a:pt x="188" y="215"/>
                  </a:lnTo>
                  <a:lnTo>
                    <a:pt x="180" y="217"/>
                  </a:lnTo>
                  <a:lnTo>
                    <a:pt x="172" y="221"/>
                  </a:lnTo>
                  <a:lnTo>
                    <a:pt x="163" y="224"/>
                  </a:lnTo>
                  <a:lnTo>
                    <a:pt x="154" y="227"/>
                  </a:lnTo>
                  <a:lnTo>
                    <a:pt x="144" y="229"/>
                  </a:lnTo>
                  <a:lnTo>
                    <a:pt x="134" y="231"/>
                  </a:lnTo>
                  <a:lnTo>
                    <a:pt x="124" y="232"/>
                  </a:lnTo>
                  <a:lnTo>
                    <a:pt x="111" y="233"/>
                  </a:lnTo>
                  <a:close/>
                  <a:moveTo>
                    <a:pt x="155" y="92"/>
                  </a:moveTo>
                  <a:lnTo>
                    <a:pt x="154" y="79"/>
                  </a:lnTo>
                  <a:lnTo>
                    <a:pt x="152" y="66"/>
                  </a:lnTo>
                  <a:lnTo>
                    <a:pt x="148" y="56"/>
                  </a:lnTo>
                  <a:lnTo>
                    <a:pt x="143" y="48"/>
                  </a:lnTo>
                  <a:lnTo>
                    <a:pt x="140" y="44"/>
                  </a:lnTo>
                  <a:lnTo>
                    <a:pt x="135" y="41"/>
                  </a:lnTo>
                  <a:lnTo>
                    <a:pt x="131" y="37"/>
                  </a:lnTo>
                  <a:lnTo>
                    <a:pt x="126" y="35"/>
                  </a:lnTo>
                  <a:lnTo>
                    <a:pt x="121" y="33"/>
                  </a:lnTo>
                  <a:lnTo>
                    <a:pt x="115" y="32"/>
                  </a:lnTo>
                  <a:lnTo>
                    <a:pt x="107" y="31"/>
                  </a:lnTo>
                  <a:lnTo>
                    <a:pt x="101" y="31"/>
                  </a:lnTo>
                  <a:lnTo>
                    <a:pt x="94" y="31"/>
                  </a:lnTo>
                  <a:lnTo>
                    <a:pt x="86" y="32"/>
                  </a:lnTo>
                  <a:lnTo>
                    <a:pt x="80" y="33"/>
                  </a:lnTo>
                  <a:lnTo>
                    <a:pt x="75" y="35"/>
                  </a:lnTo>
                  <a:lnTo>
                    <a:pt x="70" y="38"/>
                  </a:lnTo>
                  <a:lnTo>
                    <a:pt x="66" y="41"/>
                  </a:lnTo>
                  <a:lnTo>
                    <a:pt x="60" y="45"/>
                  </a:lnTo>
                  <a:lnTo>
                    <a:pt x="56" y="49"/>
                  </a:lnTo>
                  <a:lnTo>
                    <a:pt x="52" y="53"/>
                  </a:lnTo>
                  <a:lnTo>
                    <a:pt x="49" y="57"/>
                  </a:lnTo>
                  <a:lnTo>
                    <a:pt x="46" y="62"/>
                  </a:lnTo>
                  <a:lnTo>
                    <a:pt x="44" y="67"/>
                  </a:lnTo>
                  <a:lnTo>
                    <a:pt x="42" y="74"/>
                  </a:lnTo>
                  <a:lnTo>
                    <a:pt x="40" y="79"/>
                  </a:lnTo>
                  <a:lnTo>
                    <a:pt x="38" y="85"/>
                  </a:lnTo>
                  <a:lnTo>
                    <a:pt x="37" y="92"/>
                  </a:lnTo>
                  <a:lnTo>
                    <a:pt x="155" y="9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1" name="Freeform 80"/>
            <p:cNvSpPr>
              <a:spLocks noEditPoints="1"/>
            </p:cNvSpPr>
            <p:nvPr userDrawn="1"/>
          </p:nvSpPr>
          <p:spPr bwMode="auto">
            <a:xfrm>
              <a:off x="4960" y="3807"/>
              <a:ext cx="31" cy="37"/>
            </a:xfrm>
            <a:custGeom>
              <a:avLst/>
              <a:gdLst/>
              <a:ahLst/>
              <a:cxnLst>
                <a:cxn ang="0">
                  <a:pos x="0" y="295"/>
                </a:cxn>
                <a:cxn ang="0">
                  <a:pos x="101" y="0"/>
                </a:cxn>
                <a:cxn ang="0">
                  <a:pos x="150" y="0"/>
                </a:cxn>
                <a:cxn ang="0">
                  <a:pos x="250" y="295"/>
                </a:cxn>
                <a:cxn ang="0">
                  <a:pos x="208" y="295"/>
                </a:cxn>
                <a:cxn ang="0">
                  <a:pos x="181" y="212"/>
                </a:cxn>
                <a:cxn ang="0">
                  <a:pos x="67" y="212"/>
                </a:cxn>
                <a:cxn ang="0">
                  <a:pos x="40" y="295"/>
                </a:cxn>
                <a:cxn ang="0">
                  <a:pos x="0" y="295"/>
                </a:cxn>
                <a:cxn ang="0">
                  <a:pos x="170" y="179"/>
                </a:cxn>
                <a:cxn ang="0">
                  <a:pos x="123" y="39"/>
                </a:cxn>
                <a:cxn ang="0">
                  <a:pos x="79" y="179"/>
                </a:cxn>
                <a:cxn ang="0">
                  <a:pos x="170" y="179"/>
                </a:cxn>
              </a:cxnLst>
              <a:rect l="0" t="0" r="r" b="b"/>
              <a:pathLst>
                <a:path w="250" h="295">
                  <a:moveTo>
                    <a:pt x="0" y="295"/>
                  </a:moveTo>
                  <a:lnTo>
                    <a:pt x="101" y="0"/>
                  </a:lnTo>
                  <a:lnTo>
                    <a:pt x="150" y="0"/>
                  </a:lnTo>
                  <a:lnTo>
                    <a:pt x="250" y="295"/>
                  </a:lnTo>
                  <a:lnTo>
                    <a:pt x="208" y="295"/>
                  </a:lnTo>
                  <a:lnTo>
                    <a:pt x="181" y="212"/>
                  </a:lnTo>
                  <a:lnTo>
                    <a:pt x="67" y="212"/>
                  </a:lnTo>
                  <a:lnTo>
                    <a:pt x="40" y="295"/>
                  </a:lnTo>
                  <a:lnTo>
                    <a:pt x="0" y="295"/>
                  </a:lnTo>
                  <a:close/>
                  <a:moveTo>
                    <a:pt x="170" y="179"/>
                  </a:moveTo>
                  <a:lnTo>
                    <a:pt x="123" y="39"/>
                  </a:lnTo>
                  <a:lnTo>
                    <a:pt x="79" y="179"/>
                  </a:lnTo>
                  <a:lnTo>
                    <a:pt x="170" y="17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2" name="Freeform 81"/>
            <p:cNvSpPr>
              <a:spLocks/>
            </p:cNvSpPr>
            <p:nvPr userDrawn="1"/>
          </p:nvSpPr>
          <p:spPr bwMode="auto">
            <a:xfrm>
              <a:off x="4995" y="3816"/>
              <a:ext cx="21" cy="29"/>
            </a:xfrm>
            <a:custGeom>
              <a:avLst/>
              <a:gdLst/>
              <a:ahLst/>
              <a:cxnLst>
                <a:cxn ang="0">
                  <a:pos x="92" y="231"/>
                </a:cxn>
                <a:cxn ang="0">
                  <a:pos x="71" y="228"/>
                </a:cxn>
                <a:cxn ang="0">
                  <a:pos x="52" y="221"/>
                </a:cxn>
                <a:cxn ang="0">
                  <a:pos x="35" y="210"/>
                </a:cxn>
                <a:cxn ang="0">
                  <a:pos x="22" y="196"/>
                </a:cxn>
                <a:cxn ang="0">
                  <a:pos x="11" y="177"/>
                </a:cxn>
                <a:cxn ang="0">
                  <a:pos x="4" y="156"/>
                </a:cxn>
                <a:cxn ang="0">
                  <a:pos x="0" y="131"/>
                </a:cxn>
                <a:cxn ang="0">
                  <a:pos x="0" y="103"/>
                </a:cxn>
                <a:cxn ang="0">
                  <a:pos x="4" y="77"/>
                </a:cxn>
                <a:cxn ang="0">
                  <a:pos x="11" y="56"/>
                </a:cxn>
                <a:cxn ang="0">
                  <a:pos x="22" y="39"/>
                </a:cxn>
                <a:cxn ang="0">
                  <a:pos x="35" y="24"/>
                </a:cxn>
                <a:cxn ang="0">
                  <a:pos x="52" y="13"/>
                </a:cxn>
                <a:cxn ang="0">
                  <a:pos x="71" y="4"/>
                </a:cxn>
                <a:cxn ang="0">
                  <a:pos x="93" y="1"/>
                </a:cxn>
                <a:cxn ang="0">
                  <a:pos x="113" y="0"/>
                </a:cxn>
                <a:cxn ang="0">
                  <a:pos x="130" y="3"/>
                </a:cxn>
                <a:cxn ang="0">
                  <a:pos x="155" y="11"/>
                </a:cxn>
                <a:cxn ang="0">
                  <a:pos x="169" y="59"/>
                </a:cxn>
                <a:cxn ang="0">
                  <a:pos x="163" y="55"/>
                </a:cxn>
                <a:cxn ang="0">
                  <a:pos x="150" y="47"/>
                </a:cxn>
                <a:cxn ang="0">
                  <a:pos x="133" y="39"/>
                </a:cxn>
                <a:cxn ang="0">
                  <a:pos x="113" y="33"/>
                </a:cxn>
                <a:cxn ang="0">
                  <a:pos x="96" y="33"/>
                </a:cxn>
                <a:cxn ang="0">
                  <a:pos x="82" y="35"/>
                </a:cxn>
                <a:cxn ang="0">
                  <a:pos x="71" y="42"/>
                </a:cxn>
                <a:cxn ang="0">
                  <a:pos x="60" y="49"/>
                </a:cxn>
                <a:cxn ang="0">
                  <a:pos x="52" y="60"/>
                </a:cxn>
                <a:cxn ang="0">
                  <a:pos x="45" y="74"/>
                </a:cxn>
                <a:cxn ang="0">
                  <a:pos x="41" y="89"/>
                </a:cxn>
                <a:cxn ang="0">
                  <a:pos x="38" y="107"/>
                </a:cxn>
                <a:cxn ang="0">
                  <a:pos x="38" y="126"/>
                </a:cxn>
                <a:cxn ang="0">
                  <a:pos x="41" y="143"/>
                </a:cxn>
                <a:cxn ang="0">
                  <a:pos x="45" y="159"/>
                </a:cxn>
                <a:cxn ang="0">
                  <a:pos x="51" y="172"/>
                </a:cxn>
                <a:cxn ang="0">
                  <a:pos x="59" y="182"/>
                </a:cxn>
                <a:cxn ang="0">
                  <a:pos x="70" y="191"/>
                </a:cxn>
                <a:cxn ang="0">
                  <a:pos x="81" y="196"/>
                </a:cxn>
                <a:cxn ang="0">
                  <a:pos x="95" y="199"/>
                </a:cxn>
                <a:cxn ang="0">
                  <a:pos x="112" y="199"/>
                </a:cxn>
                <a:cxn ang="0">
                  <a:pos x="129" y="195"/>
                </a:cxn>
                <a:cxn ang="0">
                  <a:pos x="146" y="188"/>
                </a:cxn>
                <a:cxn ang="0">
                  <a:pos x="161" y="178"/>
                </a:cxn>
                <a:cxn ang="0">
                  <a:pos x="169" y="172"/>
                </a:cxn>
                <a:cxn ang="0">
                  <a:pos x="163" y="217"/>
                </a:cxn>
                <a:cxn ang="0">
                  <a:pos x="147" y="224"/>
                </a:cxn>
                <a:cxn ang="0">
                  <a:pos x="131" y="228"/>
                </a:cxn>
                <a:cxn ang="0">
                  <a:pos x="114" y="231"/>
                </a:cxn>
              </a:cxnLst>
              <a:rect l="0" t="0" r="r" b="b"/>
              <a:pathLst>
                <a:path w="169" h="231">
                  <a:moveTo>
                    <a:pt x="103" y="231"/>
                  </a:moveTo>
                  <a:lnTo>
                    <a:pt x="92" y="231"/>
                  </a:lnTo>
                  <a:lnTo>
                    <a:pt x="81" y="230"/>
                  </a:lnTo>
                  <a:lnTo>
                    <a:pt x="71" y="228"/>
                  </a:lnTo>
                  <a:lnTo>
                    <a:pt x="61" y="225"/>
                  </a:lnTo>
                  <a:lnTo>
                    <a:pt x="52" y="221"/>
                  </a:lnTo>
                  <a:lnTo>
                    <a:pt x="44" y="216"/>
                  </a:lnTo>
                  <a:lnTo>
                    <a:pt x="35" y="210"/>
                  </a:lnTo>
                  <a:lnTo>
                    <a:pt x="28" y="203"/>
                  </a:lnTo>
                  <a:lnTo>
                    <a:pt x="22" y="196"/>
                  </a:lnTo>
                  <a:lnTo>
                    <a:pt x="17" y="188"/>
                  </a:lnTo>
                  <a:lnTo>
                    <a:pt x="11" y="177"/>
                  </a:lnTo>
                  <a:lnTo>
                    <a:pt x="7" y="167"/>
                  </a:lnTo>
                  <a:lnTo>
                    <a:pt x="4" y="156"/>
                  </a:lnTo>
                  <a:lnTo>
                    <a:pt x="1" y="144"/>
                  </a:lnTo>
                  <a:lnTo>
                    <a:pt x="0" y="131"/>
                  </a:lnTo>
                  <a:lnTo>
                    <a:pt x="0" y="116"/>
                  </a:lnTo>
                  <a:lnTo>
                    <a:pt x="0" y="103"/>
                  </a:lnTo>
                  <a:lnTo>
                    <a:pt x="1" y="89"/>
                  </a:lnTo>
                  <a:lnTo>
                    <a:pt x="4" y="77"/>
                  </a:lnTo>
                  <a:lnTo>
                    <a:pt x="7" y="66"/>
                  </a:lnTo>
                  <a:lnTo>
                    <a:pt x="11" y="56"/>
                  </a:lnTo>
                  <a:lnTo>
                    <a:pt x="17" y="47"/>
                  </a:lnTo>
                  <a:lnTo>
                    <a:pt x="22" y="39"/>
                  </a:lnTo>
                  <a:lnTo>
                    <a:pt x="28" y="30"/>
                  </a:lnTo>
                  <a:lnTo>
                    <a:pt x="35" y="24"/>
                  </a:lnTo>
                  <a:lnTo>
                    <a:pt x="43" y="18"/>
                  </a:lnTo>
                  <a:lnTo>
                    <a:pt x="52" y="13"/>
                  </a:lnTo>
                  <a:lnTo>
                    <a:pt x="61" y="8"/>
                  </a:lnTo>
                  <a:lnTo>
                    <a:pt x="71" y="4"/>
                  </a:lnTo>
                  <a:lnTo>
                    <a:pt x="81" y="2"/>
                  </a:lnTo>
                  <a:lnTo>
                    <a:pt x="93" y="1"/>
                  </a:lnTo>
                  <a:lnTo>
                    <a:pt x="103" y="0"/>
                  </a:lnTo>
                  <a:lnTo>
                    <a:pt x="113" y="0"/>
                  </a:lnTo>
                  <a:lnTo>
                    <a:pt x="121" y="1"/>
                  </a:lnTo>
                  <a:lnTo>
                    <a:pt x="130" y="3"/>
                  </a:lnTo>
                  <a:lnTo>
                    <a:pt x="139" y="5"/>
                  </a:lnTo>
                  <a:lnTo>
                    <a:pt x="155" y="11"/>
                  </a:lnTo>
                  <a:lnTo>
                    <a:pt x="169" y="17"/>
                  </a:lnTo>
                  <a:lnTo>
                    <a:pt x="169" y="59"/>
                  </a:lnTo>
                  <a:lnTo>
                    <a:pt x="167" y="59"/>
                  </a:lnTo>
                  <a:lnTo>
                    <a:pt x="163" y="55"/>
                  </a:lnTo>
                  <a:lnTo>
                    <a:pt x="156" y="51"/>
                  </a:lnTo>
                  <a:lnTo>
                    <a:pt x="150" y="47"/>
                  </a:lnTo>
                  <a:lnTo>
                    <a:pt x="142" y="43"/>
                  </a:lnTo>
                  <a:lnTo>
                    <a:pt x="133" y="39"/>
                  </a:lnTo>
                  <a:lnTo>
                    <a:pt x="123" y="35"/>
                  </a:lnTo>
                  <a:lnTo>
                    <a:pt x="113" y="33"/>
                  </a:lnTo>
                  <a:lnTo>
                    <a:pt x="103" y="32"/>
                  </a:lnTo>
                  <a:lnTo>
                    <a:pt x="96" y="33"/>
                  </a:lnTo>
                  <a:lnTo>
                    <a:pt x="89" y="34"/>
                  </a:lnTo>
                  <a:lnTo>
                    <a:pt x="82" y="35"/>
                  </a:lnTo>
                  <a:lnTo>
                    <a:pt x="76" y="39"/>
                  </a:lnTo>
                  <a:lnTo>
                    <a:pt x="71" y="42"/>
                  </a:lnTo>
                  <a:lnTo>
                    <a:pt x="66" y="45"/>
                  </a:lnTo>
                  <a:lnTo>
                    <a:pt x="60" y="49"/>
                  </a:lnTo>
                  <a:lnTo>
                    <a:pt x="56" y="54"/>
                  </a:lnTo>
                  <a:lnTo>
                    <a:pt x="52" y="60"/>
                  </a:lnTo>
                  <a:lnTo>
                    <a:pt x="48" y="66"/>
                  </a:lnTo>
                  <a:lnTo>
                    <a:pt x="45" y="74"/>
                  </a:lnTo>
                  <a:lnTo>
                    <a:pt x="43" y="81"/>
                  </a:lnTo>
                  <a:lnTo>
                    <a:pt x="41" y="89"/>
                  </a:lnTo>
                  <a:lnTo>
                    <a:pt x="40" y="98"/>
                  </a:lnTo>
                  <a:lnTo>
                    <a:pt x="38" y="107"/>
                  </a:lnTo>
                  <a:lnTo>
                    <a:pt x="38" y="116"/>
                  </a:lnTo>
                  <a:lnTo>
                    <a:pt x="38" y="126"/>
                  </a:lnTo>
                  <a:lnTo>
                    <a:pt x="40" y="135"/>
                  </a:lnTo>
                  <a:lnTo>
                    <a:pt x="41" y="143"/>
                  </a:lnTo>
                  <a:lnTo>
                    <a:pt x="43" y="151"/>
                  </a:lnTo>
                  <a:lnTo>
                    <a:pt x="45" y="159"/>
                  </a:lnTo>
                  <a:lnTo>
                    <a:pt x="48" y="166"/>
                  </a:lnTo>
                  <a:lnTo>
                    <a:pt x="51" y="172"/>
                  </a:lnTo>
                  <a:lnTo>
                    <a:pt x="55" y="177"/>
                  </a:lnTo>
                  <a:lnTo>
                    <a:pt x="59" y="182"/>
                  </a:lnTo>
                  <a:lnTo>
                    <a:pt x="65" y="187"/>
                  </a:lnTo>
                  <a:lnTo>
                    <a:pt x="70" y="191"/>
                  </a:lnTo>
                  <a:lnTo>
                    <a:pt x="76" y="194"/>
                  </a:lnTo>
                  <a:lnTo>
                    <a:pt x="81" y="196"/>
                  </a:lnTo>
                  <a:lnTo>
                    <a:pt x="89" y="198"/>
                  </a:lnTo>
                  <a:lnTo>
                    <a:pt x="95" y="199"/>
                  </a:lnTo>
                  <a:lnTo>
                    <a:pt x="103" y="199"/>
                  </a:lnTo>
                  <a:lnTo>
                    <a:pt x="112" y="199"/>
                  </a:lnTo>
                  <a:lnTo>
                    <a:pt x="121" y="197"/>
                  </a:lnTo>
                  <a:lnTo>
                    <a:pt x="129" y="195"/>
                  </a:lnTo>
                  <a:lnTo>
                    <a:pt x="138" y="192"/>
                  </a:lnTo>
                  <a:lnTo>
                    <a:pt x="146" y="188"/>
                  </a:lnTo>
                  <a:lnTo>
                    <a:pt x="153" y="184"/>
                  </a:lnTo>
                  <a:lnTo>
                    <a:pt x="161" y="178"/>
                  </a:lnTo>
                  <a:lnTo>
                    <a:pt x="167" y="172"/>
                  </a:lnTo>
                  <a:lnTo>
                    <a:pt x="169" y="172"/>
                  </a:lnTo>
                  <a:lnTo>
                    <a:pt x="169" y="215"/>
                  </a:lnTo>
                  <a:lnTo>
                    <a:pt x="163" y="217"/>
                  </a:lnTo>
                  <a:lnTo>
                    <a:pt x="155" y="221"/>
                  </a:lnTo>
                  <a:lnTo>
                    <a:pt x="147" y="224"/>
                  </a:lnTo>
                  <a:lnTo>
                    <a:pt x="140" y="226"/>
                  </a:lnTo>
                  <a:lnTo>
                    <a:pt x="131" y="228"/>
                  </a:lnTo>
                  <a:lnTo>
                    <a:pt x="123" y="230"/>
                  </a:lnTo>
                  <a:lnTo>
                    <a:pt x="114" y="231"/>
                  </a:lnTo>
                  <a:lnTo>
                    <a:pt x="103" y="231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3" name="Freeform 82"/>
            <p:cNvSpPr>
              <a:spLocks noEditPoints="1"/>
            </p:cNvSpPr>
            <p:nvPr userDrawn="1"/>
          </p:nvSpPr>
          <p:spPr bwMode="auto">
            <a:xfrm>
              <a:off x="5021" y="3816"/>
              <a:ext cx="22" cy="29"/>
            </a:xfrm>
            <a:custGeom>
              <a:avLst/>
              <a:gdLst/>
              <a:ahLst/>
              <a:cxnLst>
                <a:cxn ang="0">
                  <a:pos x="141" y="111"/>
                </a:cxn>
                <a:cxn ang="0">
                  <a:pos x="126" y="112"/>
                </a:cxn>
                <a:cxn ang="0">
                  <a:pos x="107" y="114"/>
                </a:cxn>
                <a:cxn ang="0">
                  <a:pos x="88" y="116"/>
                </a:cxn>
                <a:cxn ang="0">
                  <a:pos x="74" y="119"/>
                </a:cxn>
                <a:cxn ang="0">
                  <a:pos x="61" y="126"/>
                </a:cxn>
                <a:cxn ang="0">
                  <a:pos x="49" y="134"/>
                </a:cxn>
                <a:cxn ang="0">
                  <a:pos x="42" y="145"/>
                </a:cxn>
                <a:cxn ang="0">
                  <a:pos x="40" y="160"/>
                </a:cxn>
                <a:cxn ang="0">
                  <a:pos x="42" y="177"/>
                </a:cxn>
                <a:cxn ang="0">
                  <a:pos x="50" y="189"/>
                </a:cxn>
                <a:cxn ang="0">
                  <a:pos x="64" y="196"/>
                </a:cxn>
                <a:cxn ang="0">
                  <a:pos x="82" y="198"/>
                </a:cxn>
                <a:cxn ang="0">
                  <a:pos x="98" y="197"/>
                </a:cxn>
                <a:cxn ang="0">
                  <a:pos x="114" y="191"/>
                </a:cxn>
                <a:cxn ang="0">
                  <a:pos x="141" y="172"/>
                </a:cxn>
                <a:cxn ang="0">
                  <a:pos x="136" y="207"/>
                </a:cxn>
                <a:cxn ang="0">
                  <a:pos x="121" y="218"/>
                </a:cxn>
                <a:cxn ang="0">
                  <a:pos x="104" y="227"/>
                </a:cxn>
                <a:cxn ang="0">
                  <a:pos x="84" y="232"/>
                </a:cxn>
                <a:cxn ang="0">
                  <a:pos x="62" y="232"/>
                </a:cxn>
                <a:cxn ang="0">
                  <a:pos x="48" y="230"/>
                </a:cxn>
                <a:cxn ang="0">
                  <a:pos x="36" y="225"/>
                </a:cxn>
                <a:cxn ang="0">
                  <a:pos x="25" y="218"/>
                </a:cxn>
                <a:cxn ang="0">
                  <a:pos x="16" y="208"/>
                </a:cxn>
                <a:cxn ang="0">
                  <a:pos x="9" y="197"/>
                </a:cxn>
                <a:cxn ang="0">
                  <a:pos x="4" y="184"/>
                </a:cxn>
                <a:cxn ang="0">
                  <a:pos x="1" y="170"/>
                </a:cxn>
                <a:cxn ang="0">
                  <a:pos x="1" y="151"/>
                </a:cxn>
                <a:cxn ang="0">
                  <a:pos x="7" y="132"/>
                </a:cxn>
                <a:cxn ang="0">
                  <a:pos x="16" y="116"/>
                </a:cxn>
                <a:cxn ang="0">
                  <a:pos x="32" y="103"/>
                </a:cxn>
                <a:cxn ang="0">
                  <a:pos x="52" y="93"/>
                </a:cxn>
                <a:cxn ang="0">
                  <a:pos x="73" y="88"/>
                </a:cxn>
                <a:cxn ang="0">
                  <a:pos x="98" y="84"/>
                </a:cxn>
                <a:cxn ang="0">
                  <a:pos x="127" y="82"/>
                </a:cxn>
                <a:cxn ang="0">
                  <a:pos x="141" y="74"/>
                </a:cxn>
                <a:cxn ang="0">
                  <a:pos x="140" y="62"/>
                </a:cxn>
                <a:cxn ang="0">
                  <a:pos x="137" y="53"/>
                </a:cxn>
                <a:cxn ang="0">
                  <a:pos x="132" y="46"/>
                </a:cxn>
                <a:cxn ang="0">
                  <a:pos x="126" y="41"/>
                </a:cxn>
                <a:cxn ang="0">
                  <a:pos x="108" y="34"/>
                </a:cxn>
                <a:cxn ang="0">
                  <a:pos x="87" y="33"/>
                </a:cxn>
                <a:cxn ang="0">
                  <a:pos x="57" y="36"/>
                </a:cxn>
                <a:cxn ang="0">
                  <a:pos x="39" y="42"/>
                </a:cxn>
                <a:cxn ang="0">
                  <a:pos x="21" y="48"/>
                </a:cxn>
                <a:cxn ang="0">
                  <a:pos x="19" y="11"/>
                </a:cxn>
                <a:cxn ang="0">
                  <a:pos x="48" y="3"/>
                </a:cxn>
                <a:cxn ang="0">
                  <a:pos x="68" y="1"/>
                </a:cxn>
                <a:cxn ang="0">
                  <a:pos x="87" y="0"/>
                </a:cxn>
                <a:cxn ang="0">
                  <a:pos x="108" y="1"/>
                </a:cxn>
                <a:cxn ang="0">
                  <a:pos x="126" y="3"/>
                </a:cxn>
                <a:cxn ang="0">
                  <a:pos x="140" y="8"/>
                </a:cxn>
                <a:cxn ang="0">
                  <a:pos x="154" y="17"/>
                </a:cxn>
                <a:cxn ang="0">
                  <a:pos x="164" y="27"/>
                </a:cxn>
                <a:cxn ang="0">
                  <a:pos x="173" y="40"/>
                </a:cxn>
                <a:cxn ang="0">
                  <a:pos x="177" y="56"/>
                </a:cxn>
                <a:cxn ang="0">
                  <a:pos x="178" y="75"/>
                </a:cxn>
                <a:cxn ang="0">
                  <a:pos x="141" y="227"/>
                </a:cxn>
              </a:cxnLst>
              <a:rect l="0" t="0" r="r" b="b"/>
              <a:pathLst>
                <a:path w="178" h="233">
                  <a:moveTo>
                    <a:pt x="141" y="172"/>
                  </a:moveTo>
                  <a:lnTo>
                    <a:pt x="141" y="111"/>
                  </a:lnTo>
                  <a:lnTo>
                    <a:pt x="134" y="111"/>
                  </a:lnTo>
                  <a:lnTo>
                    <a:pt x="126" y="112"/>
                  </a:lnTo>
                  <a:lnTo>
                    <a:pt x="117" y="113"/>
                  </a:lnTo>
                  <a:lnTo>
                    <a:pt x="107" y="114"/>
                  </a:lnTo>
                  <a:lnTo>
                    <a:pt x="97" y="115"/>
                  </a:lnTo>
                  <a:lnTo>
                    <a:pt x="88" y="116"/>
                  </a:lnTo>
                  <a:lnTo>
                    <a:pt x="81" y="118"/>
                  </a:lnTo>
                  <a:lnTo>
                    <a:pt x="74" y="119"/>
                  </a:lnTo>
                  <a:lnTo>
                    <a:pt x="67" y="122"/>
                  </a:lnTo>
                  <a:lnTo>
                    <a:pt x="61" y="126"/>
                  </a:lnTo>
                  <a:lnTo>
                    <a:pt x="55" y="130"/>
                  </a:lnTo>
                  <a:lnTo>
                    <a:pt x="49" y="134"/>
                  </a:lnTo>
                  <a:lnTo>
                    <a:pt x="45" y="139"/>
                  </a:lnTo>
                  <a:lnTo>
                    <a:pt x="42" y="145"/>
                  </a:lnTo>
                  <a:lnTo>
                    <a:pt x="40" y="152"/>
                  </a:lnTo>
                  <a:lnTo>
                    <a:pt x="40" y="160"/>
                  </a:lnTo>
                  <a:lnTo>
                    <a:pt x="40" y="169"/>
                  </a:lnTo>
                  <a:lnTo>
                    <a:pt x="42" y="177"/>
                  </a:lnTo>
                  <a:lnTo>
                    <a:pt x="45" y="184"/>
                  </a:lnTo>
                  <a:lnTo>
                    <a:pt x="50" y="189"/>
                  </a:lnTo>
                  <a:lnTo>
                    <a:pt x="57" y="193"/>
                  </a:lnTo>
                  <a:lnTo>
                    <a:pt x="64" y="196"/>
                  </a:lnTo>
                  <a:lnTo>
                    <a:pt x="72" y="198"/>
                  </a:lnTo>
                  <a:lnTo>
                    <a:pt x="82" y="198"/>
                  </a:lnTo>
                  <a:lnTo>
                    <a:pt x="90" y="198"/>
                  </a:lnTo>
                  <a:lnTo>
                    <a:pt x="98" y="197"/>
                  </a:lnTo>
                  <a:lnTo>
                    <a:pt x="107" y="194"/>
                  </a:lnTo>
                  <a:lnTo>
                    <a:pt x="114" y="191"/>
                  </a:lnTo>
                  <a:lnTo>
                    <a:pt x="128" y="182"/>
                  </a:lnTo>
                  <a:lnTo>
                    <a:pt x="141" y="172"/>
                  </a:lnTo>
                  <a:close/>
                  <a:moveTo>
                    <a:pt x="141" y="203"/>
                  </a:moveTo>
                  <a:lnTo>
                    <a:pt x="136" y="207"/>
                  </a:lnTo>
                  <a:lnTo>
                    <a:pt x="129" y="213"/>
                  </a:lnTo>
                  <a:lnTo>
                    <a:pt x="121" y="218"/>
                  </a:lnTo>
                  <a:lnTo>
                    <a:pt x="114" y="222"/>
                  </a:lnTo>
                  <a:lnTo>
                    <a:pt x="104" y="227"/>
                  </a:lnTo>
                  <a:lnTo>
                    <a:pt x="94" y="230"/>
                  </a:lnTo>
                  <a:lnTo>
                    <a:pt x="84" y="232"/>
                  </a:lnTo>
                  <a:lnTo>
                    <a:pt x="68" y="233"/>
                  </a:lnTo>
                  <a:lnTo>
                    <a:pt x="62" y="232"/>
                  </a:lnTo>
                  <a:lnTo>
                    <a:pt x="55" y="231"/>
                  </a:lnTo>
                  <a:lnTo>
                    <a:pt x="48" y="230"/>
                  </a:lnTo>
                  <a:lnTo>
                    <a:pt x="42" y="228"/>
                  </a:lnTo>
                  <a:lnTo>
                    <a:pt x="36" y="225"/>
                  </a:lnTo>
                  <a:lnTo>
                    <a:pt x="31" y="222"/>
                  </a:lnTo>
                  <a:lnTo>
                    <a:pt x="25" y="218"/>
                  </a:lnTo>
                  <a:lnTo>
                    <a:pt x="20" y="214"/>
                  </a:lnTo>
                  <a:lnTo>
                    <a:pt x="16" y="208"/>
                  </a:lnTo>
                  <a:lnTo>
                    <a:pt x="13" y="203"/>
                  </a:lnTo>
                  <a:lnTo>
                    <a:pt x="9" y="197"/>
                  </a:lnTo>
                  <a:lnTo>
                    <a:pt x="7" y="191"/>
                  </a:lnTo>
                  <a:lnTo>
                    <a:pt x="4" y="184"/>
                  </a:lnTo>
                  <a:lnTo>
                    <a:pt x="2" y="177"/>
                  </a:lnTo>
                  <a:lnTo>
                    <a:pt x="1" y="170"/>
                  </a:lnTo>
                  <a:lnTo>
                    <a:pt x="0" y="163"/>
                  </a:lnTo>
                  <a:lnTo>
                    <a:pt x="1" y="151"/>
                  </a:lnTo>
                  <a:lnTo>
                    <a:pt x="4" y="141"/>
                  </a:lnTo>
                  <a:lnTo>
                    <a:pt x="7" y="132"/>
                  </a:lnTo>
                  <a:lnTo>
                    <a:pt x="11" y="123"/>
                  </a:lnTo>
                  <a:lnTo>
                    <a:pt x="16" y="116"/>
                  </a:lnTo>
                  <a:lnTo>
                    <a:pt x="23" y="109"/>
                  </a:lnTo>
                  <a:lnTo>
                    <a:pt x="32" y="103"/>
                  </a:lnTo>
                  <a:lnTo>
                    <a:pt x="41" y="98"/>
                  </a:lnTo>
                  <a:lnTo>
                    <a:pt x="52" y="93"/>
                  </a:lnTo>
                  <a:lnTo>
                    <a:pt x="62" y="90"/>
                  </a:lnTo>
                  <a:lnTo>
                    <a:pt x="73" y="88"/>
                  </a:lnTo>
                  <a:lnTo>
                    <a:pt x="86" y="86"/>
                  </a:lnTo>
                  <a:lnTo>
                    <a:pt x="98" y="84"/>
                  </a:lnTo>
                  <a:lnTo>
                    <a:pt x="112" y="83"/>
                  </a:lnTo>
                  <a:lnTo>
                    <a:pt x="127" y="82"/>
                  </a:lnTo>
                  <a:lnTo>
                    <a:pt x="141" y="81"/>
                  </a:lnTo>
                  <a:lnTo>
                    <a:pt x="141" y="74"/>
                  </a:lnTo>
                  <a:lnTo>
                    <a:pt x="140" y="68"/>
                  </a:lnTo>
                  <a:lnTo>
                    <a:pt x="140" y="62"/>
                  </a:lnTo>
                  <a:lnTo>
                    <a:pt x="138" y="57"/>
                  </a:lnTo>
                  <a:lnTo>
                    <a:pt x="137" y="53"/>
                  </a:lnTo>
                  <a:lnTo>
                    <a:pt x="135" y="49"/>
                  </a:lnTo>
                  <a:lnTo>
                    <a:pt x="132" y="46"/>
                  </a:lnTo>
                  <a:lnTo>
                    <a:pt x="129" y="43"/>
                  </a:lnTo>
                  <a:lnTo>
                    <a:pt x="126" y="41"/>
                  </a:lnTo>
                  <a:lnTo>
                    <a:pt x="117" y="36"/>
                  </a:lnTo>
                  <a:lnTo>
                    <a:pt x="108" y="34"/>
                  </a:lnTo>
                  <a:lnTo>
                    <a:pt x="97" y="33"/>
                  </a:lnTo>
                  <a:lnTo>
                    <a:pt x="87" y="33"/>
                  </a:lnTo>
                  <a:lnTo>
                    <a:pt x="72" y="34"/>
                  </a:lnTo>
                  <a:lnTo>
                    <a:pt x="57" y="36"/>
                  </a:lnTo>
                  <a:lnTo>
                    <a:pt x="47" y="39"/>
                  </a:lnTo>
                  <a:lnTo>
                    <a:pt x="39" y="42"/>
                  </a:lnTo>
                  <a:lnTo>
                    <a:pt x="30" y="45"/>
                  </a:lnTo>
                  <a:lnTo>
                    <a:pt x="21" y="48"/>
                  </a:lnTo>
                  <a:lnTo>
                    <a:pt x="19" y="48"/>
                  </a:lnTo>
                  <a:lnTo>
                    <a:pt x="19" y="11"/>
                  </a:lnTo>
                  <a:lnTo>
                    <a:pt x="32" y="7"/>
                  </a:lnTo>
                  <a:lnTo>
                    <a:pt x="48" y="3"/>
                  </a:lnTo>
                  <a:lnTo>
                    <a:pt x="59" y="2"/>
                  </a:lnTo>
                  <a:lnTo>
                    <a:pt x="68" y="1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8" y="0"/>
                  </a:lnTo>
                  <a:lnTo>
                    <a:pt x="108" y="1"/>
                  </a:lnTo>
                  <a:lnTo>
                    <a:pt x="117" y="2"/>
                  </a:lnTo>
                  <a:lnTo>
                    <a:pt x="126" y="3"/>
                  </a:lnTo>
                  <a:lnTo>
                    <a:pt x="133" y="5"/>
                  </a:lnTo>
                  <a:lnTo>
                    <a:pt x="140" y="8"/>
                  </a:lnTo>
                  <a:lnTo>
                    <a:pt x="147" y="13"/>
                  </a:lnTo>
                  <a:lnTo>
                    <a:pt x="154" y="17"/>
                  </a:lnTo>
                  <a:lnTo>
                    <a:pt x="160" y="21"/>
                  </a:lnTo>
                  <a:lnTo>
                    <a:pt x="164" y="27"/>
                  </a:lnTo>
                  <a:lnTo>
                    <a:pt x="168" y="33"/>
                  </a:lnTo>
                  <a:lnTo>
                    <a:pt x="173" y="40"/>
                  </a:lnTo>
                  <a:lnTo>
                    <a:pt x="175" y="48"/>
                  </a:lnTo>
                  <a:lnTo>
                    <a:pt x="177" y="56"/>
                  </a:lnTo>
                  <a:lnTo>
                    <a:pt x="178" y="65"/>
                  </a:lnTo>
                  <a:lnTo>
                    <a:pt x="178" y="75"/>
                  </a:lnTo>
                  <a:lnTo>
                    <a:pt x="178" y="227"/>
                  </a:lnTo>
                  <a:lnTo>
                    <a:pt x="141" y="227"/>
                  </a:lnTo>
                  <a:lnTo>
                    <a:pt x="141" y="203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4" name="Freeform 83"/>
            <p:cNvSpPr>
              <a:spLocks noEditPoints="1"/>
            </p:cNvSpPr>
            <p:nvPr userDrawn="1"/>
          </p:nvSpPr>
          <p:spPr bwMode="auto">
            <a:xfrm>
              <a:off x="5050" y="3805"/>
              <a:ext cx="23" cy="40"/>
            </a:xfrm>
            <a:custGeom>
              <a:avLst/>
              <a:gdLst/>
              <a:ahLst/>
              <a:cxnLst>
                <a:cxn ang="0">
                  <a:pos x="149" y="309"/>
                </a:cxn>
                <a:cxn ang="0">
                  <a:pos x="141" y="292"/>
                </a:cxn>
                <a:cxn ang="0">
                  <a:pos x="127" y="303"/>
                </a:cxn>
                <a:cxn ang="0">
                  <a:pos x="111" y="310"/>
                </a:cxn>
                <a:cxn ang="0">
                  <a:pos x="93" y="314"/>
                </a:cxn>
                <a:cxn ang="0">
                  <a:pos x="73" y="314"/>
                </a:cxn>
                <a:cxn ang="0">
                  <a:pos x="56" y="311"/>
                </a:cxn>
                <a:cxn ang="0">
                  <a:pos x="42" y="303"/>
                </a:cxn>
                <a:cxn ang="0">
                  <a:pos x="28" y="292"/>
                </a:cxn>
                <a:cxn ang="0">
                  <a:pos x="18" y="278"/>
                </a:cxn>
                <a:cxn ang="0">
                  <a:pos x="8" y="259"/>
                </a:cxn>
                <a:cxn ang="0">
                  <a:pos x="3" y="239"/>
                </a:cxn>
                <a:cxn ang="0">
                  <a:pos x="0" y="214"/>
                </a:cxn>
                <a:cxn ang="0">
                  <a:pos x="0" y="186"/>
                </a:cxn>
                <a:cxn ang="0">
                  <a:pos x="4" y="161"/>
                </a:cxn>
                <a:cxn ang="0">
                  <a:pos x="12" y="139"/>
                </a:cxn>
                <a:cxn ang="0">
                  <a:pos x="22" y="121"/>
                </a:cxn>
                <a:cxn ang="0">
                  <a:pos x="35" y="105"/>
                </a:cxn>
                <a:cxn ang="0">
                  <a:pos x="49" y="94"/>
                </a:cxn>
                <a:cxn ang="0">
                  <a:pos x="66" y="86"/>
                </a:cxn>
                <a:cxn ang="0">
                  <a:pos x="85" y="82"/>
                </a:cxn>
                <a:cxn ang="0">
                  <a:pos x="110" y="82"/>
                </a:cxn>
                <a:cxn ang="0">
                  <a:pos x="136" y="89"/>
                </a:cxn>
                <a:cxn ang="0">
                  <a:pos x="149" y="0"/>
                </a:cxn>
                <a:cxn ang="0">
                  <a:pos x="187" y="309"/>
                </a:cxn>
                <a:cxn ang="0">
                  <a:pos x="149" y="127"/>
                </a:cxn>
                <a:cxn ang="0">
                  <a:pos x="124" y="117"/>
                </a:cxn>
                <a:cxn ang="0">
                  <a:pos x="100" y="115"/>
                </a:cxn>
                <a:cxn ang="0">
                  <a:pos x="87" y="116"/>
                </a:cxn>
                <a:cxn ang="0">
                  <a:pos x="74" y="121"/>
                </a:cxn>
                <a:cxn ang="0">
                  <a:pos x="64" y="128"/>
                </a:cxn>
                <a:cxn ang="0">
                  <a:pos x="54" y="137"/>
                </a:cxn>
                <a:cxn ang="0">
                  <a:pos x="47" y="148"/>
                </a:cxn>
                <a:cxn ang="0">
                  <a:pos x="43" y="163"/>
                </a:cxn>
                <a:cxn ang="0">
                  <a:pos x="40" y="180"/>
                </a:cxn>
                <a:cxn ang="0">
                  <a:pos x="39" y="199"/>
                </a:cxn>
                <a:cxn ang="0">
                  <a:pos x="42" y="233"/>
                </a:cxn>
                <a:cxn ang="0">
                  <a:pos x="45" y="247"/>
                </a:cxn>
                <a:cxn ang="0">
                  <a:pos x="51" y="258"/>
                </a:cxn>
                <a:cxn ang="0">
                  <a:pos x="58" y="268"/>
                </a:cxn>
                <a:cxn ang="0">
                  <a:pos x="67" y="274"/>
                </a:cxn>
                <a:cxn ang="0">
                  <a:pos x="78" y="278"/>
                </a:cxn>
                <a:cxn ang="0">
                  <a:pos x="91" y="279"/>
                </a:cxn>
                <a:cxn ang="0">
                  <a:pos x="106" y="278"/>
                </a:cxn>
                <a:cxn ang="0">
                  <a:pos x="121" y="273"/>
                </a:cxn>
                <a:cxn ang="0">
                  <a:pos x="136" y="266"/>
                </a:cxn>
                <a:cxn ang="0">
                  <a:pos x="149" y="255"/>
                </a:cxn>
              </a:cxnLst>
              <a:rect l="0" t="0" r="r" b="b"/>
              <a:pathLst>
                <a:path w="187" h="315">
                  <a:moveTo>
                    <a:pt x="187" y="309"/>
                  </a:moveTo>
                  <a:lnTo>
                    <a:pt x="149" y="309"/>
                  </a:lnTo>
                  <a:lnTo>
                    <a:pt x="149" y="286"/>
                  </a:lnTo>
                  <a:lnTo>
                    <a:pt x="141" y="292"/>
                  </a:lnTo>
                  <a:lnTo>
                    <a:pt x="134" y="299"/>
                  </a:lnTo>
                  <a:lnTo>
                    <a:pt x="127" y="303"/>
                  </a:lnTo>
                  <a:lnTo>
                    <a:pt x="119" y="307"/>
                  </a:lnTo>
                  <a:lnTo>
                    <a:pt x="111" y="310"/>
                  </a:lnTo>
                  <a:lnTo>
                    <a:pt x="102" y="313"/>
                  </a:lnTo>
                  <a:lnTo>
                    <a:pt x="93" y="314"/>
                  </a:lnTo>
                  <a:lnTo>
                    <a:pt x="82" y="315"/>
                  </a:lnTo>
                  <a:lnTo>
                    <a:pt x="73" y="314"/>
                  </a:lnTo>
                  <a:lnTo>
                    <a:pt x="65" y="313"/>
                  </a:lnTo>
                  <a:lnTo>
                    <a:pt x="56" y="311"/>
                  </a:lnTo>
                  <a:lnTo>
                    <a:pt x="49" y="307"/>
                  </a:lnTo>
                  <a:lnTo>
                    <a:pt x="42" y="303"/>
                  </a:lnTo>
                  <a:lnTo>
                    <a:pt x="35" y="298"/>
                  </a:lnTo>
                  <a:lnTo>
                    <a:pt x="28" y="292"/>
                  </a:lnTo>
                  <a:lnTo>
                    <a:pt x="23" y="285"/>
                  </a:lnTo>
                  <a:lnTo>
                    <a:pt x="18" y="278"/>
                  </a:lnTo>
                  <a:lnTo>
                    <a:pt x="13" y="269"/>
                  </a:lnTo>
                  <a:lnTo>
                    <a:pt x="8" y="259"/>
                  </a:lnTo>
                  <a:lnTo>
                    <a:pt x="5" y="249"/>
                  </a:lnTo>
                  <a:lnTo>
                    <a:pt x="3" y="239"/>
                  </a:lnTo>
                  <a:lnTo>
                    <a:pt x="1" y="226"/>
                  </a:lnTo>
                  <a:lnTo>
                    <a:pt x="0" y="214"/>
                  </a:lnTo>
                  <a:lnTo>
                    <a:pt x="0" y="199"/>
                  </a:lnTo>
                  <a:lnTo>
                    <a:pt x="0" y="186"/>
                  </a:lnTo>
                  <a:lnTo>
                    <a:pt x="1" y="172"/>
                  </a:lnTo>
                  <a:lnTo>
                    <a:pt x="4" y="161"/>
                  </a:lnTo>
                  <a:lnTo>
                    <a:pt x="7" y="150"/>
                  </a:lnTo>
                  <a:lnTo>
                    <a:pt x="12" y="139"/>
                  </a:lnTo>
                  <a:lnTo>
                    <a:pt x="17" y="130"/>
                  </a:lnTo>
                  <a:lnTo>
                    <a:pt x="22" y="121"/>
                  </a:lnTo>
                  <a:lnTo>
                    <a:pt x="28" y="112"/>
                  </a:lnTo>
                  <a:lnTo>
                    <a:pt x="35" y="105"/>
                  </a:lnTo>
                  <a:lnTo>
                    <a:pt x="42" y="99"/>
                  </a:lnTo>
                  <a:lnTo>
                    <a:pt x="49" y="94"/>
                  </a:lnTo>
                  <a:lnTo>
                    <a:pt x="57" y="89"/>
                  </a:lnTo>
                  <a:lnTo>
                    <a:pt x="66" y="86"/>
                  </a:lnTo>
                  <a:lnTo>
                    <a:pt x="75" y="83"/>
                  </a:lnTo>
                  <a:lnTo>
                    <a:pt x="85" y="82"/>
                  </a:lnTo>
                  <a:lnTo>
                    <a:pt x="94" y="81"/>
                  </a:lnTo>
                  <a:lnTo>
                    <a:pt x="110" y="82"/>
                  </a:lnTo>
                  <a:lnTo>
                    <a:pt x="123" y="85"/>
                  </a:lnTo>
                  <a:lnTo>
                    <a:pt x="136" y="89"/>
                  </a:lnTo>
                  <a:lnTo>
                    <a:pt x="149" y="97"/>
                  </a:lnTo>
                  <a:lnTo>
                    <a:pt x="149" y="0"/>
                  </a:lnTo>
                  <a:lnTo>
                    <a:pt x="187" y="0"/>
                  </a:lnTo>
                  <a:lnTo>
                    <a:pt x="187" y="309"/>
                  </a:lnTo>
                  <a:close/>
                  <a:moveTo>
                    <a:pt x="149" y="255"/>
                  </a:moveTo>
                  <a:lnTo>
                    <a:pt x="149" y="127"/>
                  </a:lnTo>
                  <a:lnTo>
                    <a:pt x="136" y="122"/>
                  </a:lnTo>
                  <a:lnTo>
                    <a:pt x="124" y="117"/>
                  </a:lnTo>
                  <a:lnTo>
                    <a:pt x="113" y="116"/>
                  </a:lnTo>
                  <a:lnTo>
                    <a:pt x="100" y="115"/>
                  </a:lnTo>
                  <a:lnTo>
                    <a:pt x="93" y="115"/>
                  </a:lnTo>
                  <a:lnTo>
                    <a:pt x="87" y="116"/>
                  </a:lnTo>
                  <a:lnTo>
                    <a:pt x="80" y="118"/>
                  </a:lnTo>
                  <a:lnTo>
                    <a:pt x="74" y="121"/>
                  </a:lnTo>
                  <a:lnTo>
                    <a:pt x="69" y="124"/>
                  </a:lnTo>
                  <a:lnTo>
                    <a:pt x="64" y="128"/>
                  </a:lnTo>
                  <a:lnTo>
                    <a:pt x="58" y="132"/>
                  </a:lnTo>
                  <a:lnTo>
                    <a:pt x="54" y="137"/>
                  </a:lnTo>
                  <a:lnTo>
                    <a:pt x="51" y="142"/>
                  </a:lnTo>
                  <a:lnTo>
                    <a:pt x="47" y="148"/>
                  </a:lnTo>
                  <a:lnTo>
                    <a:pt x="45" y="156"/>
                  </a:lnTo>
                  <a:lnTo>
                    <a:pt x="43" y="163"/>
                  </a:lnTo>
                  <a:lnTo>
                    <a:pt x="41" y="171"/>
                  </a:lnTo>
                  <a:lnTo>
                    <a:pt x="40" y="180"/>
                  </a:lnTo>
                  <a:lnTo>
                    <a:pt x="39" y="189"/>
                  </a:lnTo>
                  <a:lnTo>
                    <a:pt x="39" y="199"/>
                  </a:lnTo>
                  <a:lnTo>
                    <a:pt x="39" y="218"/>
                  </a:lnTo>
                  <a:lnTo>
                    <a:pt x="42" y="233"/>
                  </a:lnTo>
                  <a:lnTo>
                    <a:pt x="43" y="241"/>
                  </a:lnTo>
                  <a:lnTo>
                    <a:pt x="45" y="247"/>
                  </a:lnTo>
                  <a:lnTo>
                    <a:pt x="48" y="253"/>
                  </a:lnTo>
                  <a:lnTo>
                    <a:pt x="51" y="258"/>
                  </a:lnTo>
                  <a:lnTo>
                    <a:pt x="54" y="263"/>
                  </a:lnTo>
                  <a:lnTo>
                    <a:pt x="58" y="268"/>
                  </a:lnTo>
                  <a:lnTo>
                    <a:pt x="63" y="272"/>
                  </a:lnTo>
                  <a:lnTo>
                    <a:pt x="67" y="274"/>
                  </a:lnTo>
                  <a:lnTo>
                    <a:pt x="72" y="277"/>
                  </a:lnTo>
                  <a:lnTo>
                    <a:pt x="78" y="278"/>
                  </a:lnTo>
                  <a:lnTo>
                    <a:pt x="85" y="279"/>
                  </a:lnTo>
                  <a:lnTo>
                    <a:pt x="91" y="279"/>
                  </a:lnTo>
                  <a:lnTo>
                    <a:pt x="98" y="279"/>
                  </a:lnTo>
                  <a:lnTo>
                    <a:pt x="106" y="278"/>
                  </a:lnTo>
                  <a:lnTo>
                    <a:pt x="114" y="276"/>
                  </a:lnTo>
                  <a:lnTo>
                    <a:pt x="121" y="273"/>
                  </a:lnTo>
                  <a:lnTo>
                    <a:pt x="128" y="270"/>
                  </a:lnTo>
                  <a:lnTo>
                    <a:pt x="136" y="266"/>
                  </a:lnTo>
                  <a:lnTo>
                    <a:pt x="142" y="260"/>
                  </a:lnTo>
                  <a:lnTo>
                    <a:pt x="149" y="25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5" name="Freeform 84"/>
            <p:cNvSpPr>
              <a:spLocks noEditPoints="1"/>
            </p:cNvSpPr>
            <p:nvPr userDrawn="1"/>
          </p:nvSpPr>
          <p:spPr bwMode="auto">
            <a:xfrm>
              <a:off x="5080" y="3816"/>
              <a:ext cx="25" cy="29"/>
            </a:xfrm>
            <a:custGeom>
              <a:avLst/>
              <a:gdLst/>
              <a:ahLst/>
              <a:cxnLst>
                <a:cxn ang="0">
                  <a:pos x="99" y="232"/>
                </a:cxn>
                <a:cxn ang="0">
                  <a:pos x="76" y="229"/>
                </a:cxn>
                <a:cxn ang="0">
                  <a:pos x="55" y="222"/>
                </a:cxn>
                <a:cxn ang="0">
                  <a:pos x="38" y="210"/>
                </a:cxn>
                <a:cxn ang="0">
                  <a:pos x="23" y="195"/>
                </a:cxn>
                <a:cxn ang="0">
                  <a:pos x="12" y="177"/>
                </a:cxn>
                <a:cxn ang="0">
                  <a:pos x="4" y="157"/>
                </a:cxn>
                <a:cxn ang="0">
                  <a:pos x="1" y="132"/>
                </a:cxn>
                <a:cxn ang="0">
                  <a:pos x="1" y="105"/>
                </a:cxn>
                <a:cxn ang="0">
                  <a:pos x="4" y="81"/>
                </a:cxn>
                <a:cxn ang="0">
                  <a:pos x="12" y="59"/>
                </a:cxn>
                <a:cxn ang="0">
                  <a:pos x="22" y="41"/>
                </a:cxn>
                <a:cxn ang="0">
                  <a:pos x="37" y="25"/>
                </a:cxn>
                <a:cxn ang="0">
                  <a:pos x="53" y="13"/>
                </a:cxn>
                <a:cxn ang="0">
                  <a:pos x="71" y="5"/>
                </a:cxn>
                <a:cxn ang="0">
                  <a:pos x="93" y="1"/>
                </a:cxn>
                <a:cxn ang="0">
                  <a:pos x="114" y="0"/>
                </a:cxn>
                <a:cxn ang="0">
                  <a:pos x="132" y="3"/>
                </a:cxn>
                <a:cxn ang="0">
                  <a:pos x="148" y="9"/>
                </a:cxn>
                <a:cxn ang="0">
                  <a:pos x="162" y="19"/>
                </a:cxn>
                <a:cxn ang="0">
                  <a:pos x="174" y="31"/>
                </a:cxn>
                <a:cxn ang="0">
                  <a:pos x="183" y="47"/>
                </a:cxn>
                <a:cxn ang="0">
                  <a:pos x="189" y="65"/>
                </a:cxn>
                <a:cxn ang="0">
                  <a:pos x="193" y="88"/>
                </a:cxn>
                <a:cxn ang="0">
                  <a:pos x="193" y="121"/>
                </a:cxn>
                <a:cxn ang="0">
                  <a:pos x="39" y="131"/>
                </a:cxn>
                <a:cxn ang="0">
                  <a:pos x="42" y="147"/>
                </a:cxn>
                <a:cxn ang="0">
                  <a:pos x="46" y="162"/>
                </a:cxn>
                <a:cxn ang="0">
                  <a:pos x="53" y="174"/>
                </a:cxn>
                <a:cxn ang="0">
                  <a:pos x="64" y="185"/>
                </a:cxn>
                <a:cxn ang="0">
                  <a:pos x="75" y="193"/>
                </a:cxn>
                <a:cxn ang="0">
                  <a:pos x="89" y="198"/>
                </a:cxn>
                <a:cxn ang="0">
                  <a:pos x="103" y="200"/>
                </a:cxn>
                <a:cxn ang="0">
                  <a:pos x="124" y="200"/>
                </a:cxn>
                <a:cxn ang="0">
                  <a:pos x="148" y="195"/>
                </a:cxn>
                <a:cxn ang="0">
                  <a:pos x="167" y="186"/>
                </a:cxn>
                <a:cxn ang="0">
                  <a:pos x="182" y="177"/>
                </a:cxn>
                <a:cxn ang="0">
                  <a:pos x="189" y="173"/>
                </a:cxn>
                <a:cxn ang="0">
                  <a:pos x="182" y="217"/>
                </a:cxn>
                <a:cxn ang="0">
                  <a:pos x="163" y="224"/>
                </a:cxn>
                <a:cxn ang="0">
                  <a:pos x="144" y="229"/>
                </a:cxn>
                <a:cxn ang="0">
                  <a:pos x="125" y="232"/>
                </a:cxn>
                <a:cxn ang="0">
                  <a:pos x="157" y="92"/>
                </a:cxn>
                <a:cxn ang="0">
                  <a:pos x="153" y="66"/>
                </a:cxn>
                <a:cxn ang="0">
                  <a:pos x="144" y="48"/>
                </a:cxn>
                <a:cxn ang="0">
                  <a:pos x="137" y="41"/>
                </a:cxn>
                <a:cxn ang="0">
                  <a:pos x="127" y="35"/>
                </a:cxn>
                <a:cxn ang="0">
                  <a:pos x="116" y="32"/>
                </a:cxn>
                <a:cxn ang="0">
                  <a:pos x="101" y="31"/>
                </a:cxn>
                <a:cxn ang="0">
                  <a:pos x="88" y="32"/>
                </a:cxn>
                <a:cxn ang="0">
                  <a:pos x="76" y="35"/>
                </a:cxn>
                <a:cxn ang="0">
                  <a:pos x="66" y="41"/>
                </a:cxn>
                <a:cxn ang="0">
                  <a:pos x="58" y="49"/>
                </a:cxn>
                <a:cxn ang="0">
                  <a:pos x="49" y="57"/>
                </a:cxn>
                <a:cxn ang="0">
                  <a:pos x="44" y="67"/>
                </a:cxn>
                <a:cxn ang="0">
                  <a:pos x="41" y="79"/>
                </a:cxn>
                <a:cxn ang="0">
                  <a:pos x="39" y="92"/>
                </a:cxn>
              </a:cxnLst>
              <a:rect l="0" t="0" r="r" b="b"/>
              <a:pathLst>
                <a:path w="193" h="233">
                  <a:moveTo>
                    <a:pt x="113" y="233"/>
                  </a:moveTo>
                  <a:lnTo>
                    <a:pt x="99" y="232"/>
                  </a:lnTo>
                  <a:lnTo>
                    <a:pt x="88" y="231"/>
                  </a:lnTo>
                  <a:lnTo>
                    <a:pt x="76" y="229"/>
                  </a:lnTo>
                  <a:lnTo>
                    <a:pt x="66" y="225"/>
                  </a:lnTo>
                  <a:lnTo>
                    <a:pt x="55" y="222"/>
                  </a:lnTo>
                  <a:lnTo>
                    <a:pt x="46" y="217"/>
                  </a:lnTo>
                  <a:lnTo>
                    <a:pt x="38" y="210"/>
                  </a:lnTo>
                  <a:lnTo>
                    <a:pt x="30" y="203"/>
                  </a:lnTo>
                  <a:lnTo>
                    <a:pt x="23" y="195"/>
                  </a:lnTo>
                  <a:lnTo>
                    <a:pt x="17" y="187"/>
                  </a:lnTo>
                  <a:lnTo>
                    <a:pt x="12" y="177"/>
                  </a:lnTo>
                  <a:lnTo>
                    <a:pt x="7" y="167"/>
                  </a:lnTo>
                  <a:lnTo>
                    <a:pt x="4" y="157"/>
                  </a:lnTo>
                  <a:lnTo>
                    <a:pt x="2" y="144"/>
                  </a:lnTo>
                  <a:lnTo>
                    <a:pt x="1" y="132"/>
                  </a:lnTo>
                  <a:lnTo>
                    <a:pt x="0" y="118"/>
                  </a:lnTo>
                  <a:lnTo>
                    <a:pt x="1" y="105"/>
                  </a:lnTo>
                  <a:lnTo>
                    <a:pt x="2" y="92"/>
                  </a:lnTo>
                  <a:lnTo>
                    <a:pt x="4" y="81"/>
                  </a:lnTo>
                  <a:lnTo>
                    <a:pt x="7" y="70"/>
                  </a:lnTo>
                  <a:lnTo>
                    <a:pt x="12" y="59"/>
                  </a:lnTo>
                  <a:lnTo>
                    <a:pt x="17" y="50"/>
                  </a:lnTo>
                  <a:lnTo>
                    <a:pt x="22" y="41"/>
                  </a:lnTo>
                  <a:lnTo>
                    <a:pt x="29" y="32"/>
                  </a:lnTo>
                  <a:lnTo>
                    <a:pt x="37" y="25"/>
                  </a:lnTo>
                  <a:lnTo>
                    <a:pt x="44" y="19"/>
                  </a:lnTo>
                  <a:lnTo>
                    <a:pt x="53" y="13"/>
                  </a:lnTo>
                  <a:lnTo>
                    <a:pt x="62" y="8"/>
                  </a:lnTo>
                  <a:lnTo>
                    <a:pt x="71" y="5"/>
                  </a:lnTo>
                  <a:lnTo>
                    <a:pt x="82" y="2"/>
                  </a:lnTo>
                  <a:lnTo>
                    <a:pt x="93" y="1"/>
                  </a:lnTo>
                  <a:lnTo>
                    <a:pt x="103" y="0"/>
                  </a:lnTo>
                  <a:lnTo>
                    <a:pt x="114" y="0"/>
                  </a:lnTo>
                  <a:lnTo>
                    <a:pt x="123" y="2"/>
                  </a:lnTo>
                  <a:lnTo>
                    <a:pt x="132" y="3"/>
                  </a:lnTo>
                  <a:lnTo>
                    <a:pt x="141" y="6"/>
                  </a:lnTo>
                  <a:lnTo>
                    <a:pt x="148" y="9"/>
                  </a:lnTo>
                  <a:lnTo>
                    <a:pt x="156" y="14"/>
                  </a:lnTo>
                  <a:lnTo>
                    <a:pt x="162" y="19"/>
                  </a:lnTo>
                  <a:lnTo>
                    <a:pt x="168" y="25"/>
                  </a:lnTo>
                  <a:lnTo>
                    <a:pt x="174" y="31"/>
                  </a:lnTo>
                  <a:lnTo>
                    <a:pt x="179" y="38"/>
                  </a:lnTo>
                  <a:lnTo>
                    <a:pt x="183" y="47"/>
                  </a:lnTo>
                  <a:lnTo>
                    <a:pt x="187" y="56"/>
                  </a:lnTo>
                  <a:lnTo>
                    <a:pt x="189" y="65"/>
                  </a:lnTo>
                  <a:lnTo>
                    <a:pt x="191" y="76"/>
                  </a:lnTo>
                  <a:lnTo>
                    <a:pt x="193" y="88"/>
                  </a:lnTo>
                  <a:lnTo>
                    <a:pt x="193" y="101"/>
                  </a:lnTo>
                  <a:lnTo>
                    <a:pt x="193" y="121"/>
                  </a:lnTo>
                  <a:lnTo>
                    <a:pt x="39" y="121"/>
                  </a:lnTo>
                  <a:lnTo>
                    <a:pt x="39" y="131"/>
                  </a:lnTo>
                  <a:lnTo>
                    <a:pt x="40" y="139"/>
                  </a:lnTo>
                  <a:lnTo>
                    <a:pt x="42" y="147"/>
                  </a:lnTo>
                  <a:lnTo>
                    <a:pt x="44" y="154"/>
                  </a:lnTo>
                  <a:lnTo>
                    <a:pt x="46" y="162"/>
                  </a:lnTo>
                  <a:lnTo>
                    <a:pt x="49" y="169"/>
                  </a:lnTo>
                  <a:lnTo>
                    <a:pt x="53" y="174"/>
                  </a:lnTo>
                  <a:lnTo>
                    <a:pt x="59" y="180"/>
                  </a:lnTo>
                  <a:lnTo>
                    <a:pt x="64" y="185"/>
                  </a:lnTo>
                  <a:lnTo>
                    <a:pt x="69" y="189"/>
                  </a:lnTo>
                  <a:lnTo>
                    <a:pt x="75" y="193"/>
                  </a:lnTo>
                  <a:lnTo>
                    <a:pt x="82" y="195"/>
                  </a:lnTo>
                  <a:lnTo>
                    <a:pt x="89" y="198"/>
                  </a:lnTo>
                  <a:lnTo>
                    <a:pt x="96" y="199"/>
                  </a:lnTo>
                  <a:lnTo>
                    <a:pt x="103" y="200"/>
                  </a:lnTo>
                  <a:lnTo>
                    <a:pt x="113" y="200"/>
                  </a:lnTo>
                  <a:lnTo>
                    <a:pt x="124" y="200"/>
                  </a:lnTo>
                  <a:lnTo>
                    <a:pt x="137" y="198"/>
                  </a:lnTo>
                  <a:lnTo>
                    <a:pt x="148" y="195"/>
                  </a:lnTo>
                  <a:lnTo>
                    <a:pt x="158" y="191"/>
                  </a:lnTo>
                  <a:lnTo>
                    <a:pt x="167" y="186"/>
                  </a:lnTo>
                  <a:lnTo>
                    <a:pt x="175" y="181"/>
                  </a:lnTo>
                  <a:lnTo>
                    <a:pt x="182" y="177"/>
                  </a:lnTo>
                  <a:lnTo>
                    <a:pt x="187" y="173"/>
                  </a:lnTo>
                  <a:lnTo>
                    <a:pt x="189" y="173"/>
                  </a:lnTo>
                  <a:lnTo>
                    <a:pt x="189" y="215"/>
                  </a:lnTo>
                  <a:lnTo>
                    <a:pt x="182" y="217"/>
                  </a:lnTo>
                  <a:lnTo>
                    <a:pt x="172" y="221"/>
                  </a:lnTo>
                  <a:lnTo>
                    <a:pt x="163" y="224"/>
                  </a:lnTo>
                  <a:lnTo>
                    <a:pt x="155" y="227"/>
                  </a:lnTo>
                  <a:lnTo>
                    <a:pt x="144" y="229"/>
                  </a:lnTo>
                  <a:lnTo>
                    <a:pt x="135" y="231"/>
                  </a:lnTo>
                  <a:lnTo>
                    <a:pt x="125" y="232"/>
                  </a:lnTo>
                  <a:lnTo>
                    <a:pt x="113" y="233"/>
                  </a:lnTo>
                  <a:close/>
                  <a:moveTo>
                    <a:pt x="157" y="92"/>
                  </a:moveTo>
                  <a:lnTo>
                    <a:pt x="156" y="79"/>
                  </a:lnTo>
                  <a:lnTo>
                    <a:pt x="153" y="66"/>
                  </a:lnTo>
                  <a:lnTo>
                    <a:pt x="149" y="56"/>
                  </a:lnTo>
                  <a:lnTo>
                    <a:pt x="144" y="48"/>
                  </a:lnTo>
                  <a:lnTo>
                    <a:pt x="140" y="44"/>
                  </a:lnTo>
                  <a:lnTo>
                    <a:pt x="137" y="41"/>
                  </a:lnTo>
                  <a:lnTo>
                    <a:pt x="132" y="37"/>
                  </a:lnTo>
                  <a:lnTo>
                    <a:pt x="127" y="35"/>
                  </a:lnTo>
                  <a:lnTo>
                    <a:pt x="121" y="33"/>
                  </a:lnTo>
                  <a:lnTo>
                    <a:pt x="116" y="32"/>
                  </a:lnTo>
                  <a:lnTo>
                    <a:pt x="109" y="31"/>
                  </a:lnTo>
                  <a:lnTo>
                    <a:pt x="101" y="31"/>
                  </a:lnTo>
                  <a:lnTo>
                    <a:pt x="94" y="31"/>
                  </a:lnTo>
                  <a:lnTo>
                    <a:pt x="88" y="32"/>
                  </a:lnTo>
                  <a:lnTo>
                    <a:pt x="82" y="33"/>
                  </a:lnTo>
                  <a:lnTo>
                    <a:pt x="76" y="35"/>
                  </a:lnTo>
                  <a:lnTo>
                    <a:pt x="71" y="38"/>
                  </a:lnTo>
                  <a:lnTo>
                    <a:pt x="66" y="41"/>
                  </a:lnTo>
                  <a:lnTo>
                    <a:pt x="62" y="45"/>
                  </a:lnTo>
                  <a:lnTo>
                    <a:pt x="58" y="49"/>
                  </a:lnTo>
                  <a:lnTo>
                    <a:pt x="53" y="53"/>
                  </a:lnTo>
                  <a:lnTo>
                    <a:pt x="49" y="57"/>
                  </a:lnTo>
                  <a:lnTo>
                    <a:pt x="47" y="62"/>
                  </a:lnTo>
                  <a:lnTo>
                    <a:pt x="44" y="67"/>
                  </a:lnTo>
                  <a:lnTo>
                    <a:pt x="42" y="74"/>
                  </a:lnTo>
                  <a:lnTo>
                    <a:pt x="41" y="79"/>
                  </a:lnTo>
                  <a:lnTo>
                    <a:pt x="40" y="85"/>
                  </a:lnTo>
                  <a:lnTo>
                    <a:pt x="39" y="92"/>
                  </a:lnTo>
                  <a:lnTo>
                    <a:pt x="157" y="9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6" name="Freeform 85"/>
            <p:cNvSpPr>
              <a:spLocks/>
            </p:cNvSpPr>
            <p:nvPr userDrawn="1"/>
          </p:nvSpPr>
          <p:spPr bwMode="auto">
            <a:xfrm>
              <a:off x="5112" y="3816"/>
              <a:ext cx="36" cy="28"/>
            </a:xfrm>
            <a:custGeom>
              <a:avLst/>
              <a:gdLst/>
              <a:ahLst/>
              <a:cxnLst>
                <a:cxn ang="0">
                  <a:pos x="253" y="100"/>
                </a:cxn>
                <a:cxn ang="0">
                  <a:pos x="252" y="72"/>
                </a:cxn>
                <a:cxn ang="0">
                  <a:pos x="247" y="51"/>
                </a:cxn>
                <a:cxn ang="0">
                  <a:pos x="242" y="45"/>
                </a:cxn>
                <a:cxn ang="0">
                  <a:pos x="235" y="40"/>
                </a:cxn>
                <a:cxn ang="0">
                  <a:pos x="227" y="36"/>
                </a:cxn>
                <a:cxn ang="0">
                  <a:pos x="215" y="35"/>
                </a:cxn>
                <a:cxn ang="0">
                  <a:pos x="204" y="37"/>
                </a:cxn>
                <a:cxn ang="0">
                  <a:pos x="190" y="43"/>
                </a:cxn>
                <a:cxn ang="0">
                  <a:pos x="177" y="51"/>
                </a:cxn>
                <a:cxn ang="0">
                  <a:pos x="163" y="63"/>
                </a:cxn>
                <a:cxn ang="0">
                  <a:pos x="164" y="71"/>
                </a:cxn>
                <a:cxn ang="0">
                  <a:pos x="164" y="82"/>
                </a:cxn>
                <a:cxn ang="0">
                  <a:pos x="127" y="228"/>
                </a:cxn>
                <a:cxn ang="0">
                  <a:pos x="127" y="85"/>
                </a:cxn>
                <a:cxn ang="0">
                  <a:pos x="124" y="60"/>
                </a:cxn>
                <a:cxn ang="0">
                  <a:pos x="118" y="48"/>
                </a:cxn>
                <a:cxn ang="0">
                  <a:pos x="112" y="42"/>
                </a:cxn>
                <a:cxn ang="0">
                  <a:pos x="105" y="37"/>
                </a:cxn>
                <a:cxn ang="0">
                  <a:pos x="95" y="36"/>
                </a:cxn>
                <a:cxn ang="0">
                  <a:pos x="83" y="36"/>
                </a:cxn>
                <a:cxn ang="0">
                  <a:pos x="70" y="41"/>
                </a:cxn>
                <a:cxn ang="0">
                  <a:pos x="51" y="52"/>
                </a:cxn>
                <a:cxn ang="0">
                  <a:pos x="38" y="228"/>
                </a:cxn>
                <a:cxn ang="0">
                  <a:pos x="0" y="6"/>
                </a:cxn>
                <a:cxn ang="0">
                  <a:pos x="38" y="31"/>
                </a:cxn>
                <a:cxn ang="0">
                  <a:pos x="53" y="18"/>
                </a:cxn>
                <a:cxn ang="0">
                  <a:pos x="67" y="8"/>
                </a:cxn>
                <a:cxn ang="0">
                  <a:pos x="82" y="2"/>
                </a:cxn>
                <a:cxn ang="0">
                  <a:pos x="99" y="0"/>
                </a:cxn>
                <a:cxn ang="0">
                  <a:pos x="117" y="2"/>
                </a:cxn>
                <a:cxn ang="0">
                  <a:pos x="134" y="9"/>
                </a:cxn>
                <a:cxn ang="0">
                  <a:pos x="148" y="21"/>
                </a:cxn>
                <a:cxn ang="0">
                  <a:pos x="157" y="38"/>
                </a:cxn>
                <a:cxn ang="0">
                  <a:pos x="174" y="22"/>
                </a:cxn>
                <a:cxn ang="0">
                  <a:pos x="190" y="9"/>
                </a:cxn>
                <a:cxn ang="0">
                  <a:pos x="207" y="2"/>
                </a:cxn>
                <a:cxn ang="0">
                  <a:pos x="225" y="0"/>
                </a:cxn>
                <a:cxn ang="0">
                  <a:pos x="239" y="1"/>
                </a:cxn>
                <a:cxn ang="0">
                  <a:pos x="252" y="4"/>
                </a:cxn>
                <a:cxn ang="0">
                  <a:pos x="262" y="11"/>
                </a:cxn>
                <a:cxn ang="0">
                  <a:pos x="272" y="19"/>
                </a:cxn>
                <a:cxn ang="0">
                  <a:pos x="280" y="30"/>
                </a:cxn>
                <a:cxn ang="0">
                  <a:pos x="285" y="45"/>
                </a:cxn>
                <a:cxn ang="0">
                  <a:pos x="289" y="61"/>
                </a:cxn>
                <a:cxn ang="0">
                  <a:pos x="290" y="82"/>
                </a:cxn>
                <a:cxn ang="0">
                  <a:pos x="253" y="228"/>
                </a:cxn>
              </a:cxnLst>
              <a:rect l="0" t="0" r="r" b="b"/>
              <a:pathLst>
                <a:path w="290" h="228">
                  <a:moveTo>
                    <a:pt x="253" y="228"/>
                  </a:moveTo>
                  <a:lnTo>
                    <a:pt x="253" y="100"/>
                  </a:lnTo>
                  <a:lnTo>
                    <a:pt x="253" y="85"/>
                  </a:lnTo>
                  <a:lnTo>
                    <a:pt x="252" y="72"/>
                  </a:lnTo>
                  <a:lnTo>
                    <a:pt x="250" y="60"/>
                  </a:lnTo>
                  <a:lnTo>
                    <a:pt x="247" y="51"/>
                  </a:lnTo>
                  <a:lnTo>
                    <a:pt x="245" y="48"/>
                  </a:lnTo>
                  <a:lnTo>
                    <a:pt x="242" y="45"/>
                  </a:lnTo>
                  <a:lnTo>
                    <a:pt x="239" y="42"/>
                  </a:lnTo>
                  <a:lnTo>
                    <a:pt x="235" y="40"/>
                  </a:lnTo>
                  <a:lnTo>
                    <a:pt x="231" y="37"/>
                  </a:lnTo>
                  <a:lnTo>
                    <a:pt x="227" y="36"/>
                  </a:lnTo>
                  <a:lnTo>
                    <a:pt x="222" y="36"/>
                  </a:lnTo>
                  <a:lnTo>
                    <a:pt x="215" y="35"/>
                  </a:lnTo>
                  <a:lnTo>
                    <a:pt x="210" y="36"/>
                  </a:lnTo>
                  <a:lnTo>
                    <a:pt x="204" y="37"/>
                  </a:lnTo>
                  <a:lnTo>
                    <a:pt x="198" y="40"/>
                  </a:lnTo>
                  <a:lnTo>
                    <a:pt x="190" y="43"/>
                  </a:lnTo>
                  <a:lnTo>
                    <a:pt x="184" y="47"/>
                  </a:lnTo>
                  <a:lnTo>
                    <a:pt x="177" y="51"/>
                  </a:lnTo>
                  <a:lnTo>
                    <a:pt x="170" y="57"/>
                  </a:lnTo>
                  <a:lnTo>
                    <a:pt x="163" y="63"/>
                  </a:lnTo>
                  <a:lnTo>
                    <a:pt x="163" y="66"/>
                  </a:lnTo>
                  <a:lnTo>
                    <a:pt x="164" y="71"/>
                  </a:lnTo>
                  <a:lnTo>
                    <a:pt x="164" y="76"/>
                  </a:lnTo>
                  <a:lnTo>
                    <a:pt x="164" y="82"/>
                  </a:lnTo>
                  <a:lnTo>
                    <a:pt x="164" y="228"/>
                  </a:lnTo>
                  <a:lnTo>
                    <a:pt x="127" y="228"/>
                  </a:lnTo>
                  <a:lnTo>
                    <a:pt x="127" y="100"/>
                  </a:lnTo>
                  <a:lnTo>
                    <a:pt x="127" y="85"/>
                  </a:lnTo>
                  <a:lnTo>
                    <a:pt x="126" y="72"/>
                  </a:lnTo>
                  <a:lnTo>
                    <a:pt x="124" y="60"/>
                  </a:lnTo>
                  <a:lnTo>
                    <a:pt x="120" y="51"/>
                  </a:lnTo>
                  <a:lnTo>
                    <a:pt x="118" y="48"/>
                  </a:lnTo>
                  <a:lnTo>
                    <a:pt x="115" y="45"/>
                  </a:lnTo>
                  <a:lnTo>
                    <a:pt x="112" y="42"/>
                  </a:lnTo>
                  <a:lnTo>
                    <a:pt x="109" y="40"/>
                  </a:lnTo>
                  <a:lnTo>
                    <a:pt x="105" y="37"/>
                  </a:lnTo>
                  <a:lnTo>
                    <a:pt x="101" y="36"/>
                  </a:lnTo>
                  <a:lnTo>
                    <a:pt x="95" y="36"/>
                  </a:lnTo>
                  <a:lnTo>
                    <a:pt x="89" y="35"/>
                  </a:lnTo>
                  <a:lnTo>
                    <a:pt x="83" y="36"/>
                  </a:lnTo>
                  <a:lnTo>
                    <a:pt x="77" y="37"/>
                  </a:lnTo>
                  <a:lnTo>
                    <a:pt x="70" y="41"/>
                  </a:lnTo>
                  <a:lnTo>
                    <a:pt x="64" y="44"/>
                  </a:lnTo>
                  <a:lnTo>
                    <a:pt x="51" y="52"/>
                  </a:lnTo>
                  <a:lnTo>
                    <a:pt x="38" y="62"/>
                  </a:lnTo>
                  <a:lnTo>
                    <a:pt x="38" y="228"/>
                  </a:lnTo>
                  <a:lnTo>
                    <a:pt x="0" y="228"/>
                  </a:lnTo>
                  <a:lnTo>
                    <a:pt x="0" y="6"/>
                  </a:lnTo>
                  <a:lnTo>
                    <a:pt x="38" y="6"/>
                  </a:lnTo>
                  <a:lnTo>
                    <a:pt x="38" y="31"/>
                  </a:lnTo>
                  <a:lnTo>
                    <a:pt x="45" y="24"/>
                  </a:lnTo>
                  <a:lnTo>
                    <a:pt x="53" y="18"/>
                  </a:lnTo>
                  <a:lnTo>
                    <a:pt x="60" y="13"/>
                  </a:lnTo>
                  <a:lnTo>
                    <a:pt x="67" y="8"/>
                  </a:lnTo>
                  <a:lnTo>
                    <a:pt x="75" y="5"/>
                  </a:lnTo>
                  <a:lnTo>
                    <a:pt x="82" y="2"/>
                  </a:lnTo>
                  <a:lnTo>
                    <a:pt x="90" y="1"/>
                  </a:lnTo>
                  <a:lnTo>
                    <a:pt x="99" y="0"/>
                  </a:lnTo>
                  <a:lnTo>
                    <a:pt x="108" y="1"/>
                  </a:lnTo>
                  <a:lnTo>
                    <a:pt x="117" y="2"/>
                  </a:lnTo>
                  <a:lnTo>
                    <a:pt x="126" y="5"/>
                  </a:lnTo>
                  <a:lnTo>
                    <a:pt x="134" y="9"/>
                  </a:lnTo>
                  <a:lnTo>
                    <a:pt x="141" y="15"/>
                  </a:lnTo>
                  <a:lnTo>
                    <a:pt x="148" y="21"/>
                  </a:lnTo>
                  <a:lnTo>
                    <a:pt x="153" y="29"/>
                  </a:lnTo>
                  <a:lnTo>
                    <a:pt x="157" y="38"/>
                  </a:lnTo>
                  <a:lnTo>
                    <a:pt x="165" y="29"/>
                  </a:lnTo>
                  <a:lnTo>
                    <a:pt x="174" y="22"/>
                  </a:lnTo>
                  <a:lnTo>
                    <a:pt x="182" y="16"/>
                  </a:lnTo>
                  <a:lnTo>
                    <a:pt x="190" y="9"/>
                  </a:lnTo>
                  <a:lnTo>
                    <a:pt x="199" y="5"/>
                  </a:lnTo>
                  <a:lnTo>
                    <a:pt x="207" y="2"/>
                  </a:lnTo>
                  <a:lnTo>
                    <a:pt x="215" y="1"/>
                  </a:lnTo>
                  <a:lnTo>
                    <a:pt x="225" y="0"/>
                  </a:lnTo>
                  <a:lnTo>
                    <a:pt x="232" y="0"/>
                  </a:lnTo>
                  <a:lnTo>
                    <a:pt x="239" y="1"/>
                  </a:lnTo>
                  <a:lnTo>
                    <a:pt x="246" y="3"/>
                  </a:lnTo>
                  <a:lnTo>
                    <a:pt x="252" y="4"/>
                  </a:lnTo>
                  <a:lnTo>
                    <a:pt x="257" y="7"/>
                  </a:lnTo>
                  <a:lnTo>
                    <a:pt x="262" y="11"/>
                  </a:lnTo>
                  <a:lnTo>
                    <a:pt x="267" y="15"/>
                  </a:lnTo>
                  <a:lnTo>
                    <a:pt x="272" y="19"/>
                  </a:lnTo>
                  <a:lnTo>
                    <a:pt x="276" y="24"/>
                  </a:lnTo>
                  <a:lnTo>
                    <a:pt x="280" y="30"/>
                  </a:lnTo>
                  <a:lnTo>
                    <a:pt x="283" y="37"/>
                  </a:lnTo>
                  <a:lnTo>
                    <a:pt x="285" y="45"/>
                  </a:lnTo>
                  <a:lnTo>
                    <a:pt x="287" y="52"/>
                  </a:lnTo>
                  <a:lnTo>
                    <a:pt x="289" y="61"/>
                  </a:lnTo>
                  <a:lnTo>
                    <a:pt x="290" y="72"/>
                  </a:lnTo>
                  <a:lnTo>
                    <a:pt x="290" y="82"/>
                  </a:lnTo>
                  <a:lnTo>
                    <a:pt x="290" y="228"/>
                  </a:lnTo>
                  <a:lnTo>
                    <a:pt x="253" y="22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7" name="Freeform 86"/>
            <p:cNvSpPr>
              <a:spLocks/>
            </p:cNvSpPr>
            <p:nvPr userDrawn="1"/>
          </p:nvSpPr>
          <p:spPr bwMode="auto">
            <a:xfrm>
              <a:off x="5153" y="3816"/>
              <a:ext cx="25" cy="38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82" y="303"/>
                </a:cxn>
                <a:cxn ang="0">
                  <a:pos x="41" y="303"/>
                </a:cxn>
                <a:cxn ang="0">
                  <a:pos x="80" y="211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101" y="164"/>
                </a:cxn>
                <a:cxn ang="0">
                  <a:pos x="162" y="0"/>
                </a:cxn>
                <a:cxn ang="0">
                  <a:pos x="200" y="0"/>
                </a:cxn>
              </a:cxnLst>
              <a:rect l="0" t="0" r="r" b="b"/>
              <a:pathLst>
                <a:path w="200" h="303">
                  <a:moveTo>
                    <a:pt x="200" y="0"/>
                  </a:moveTo>
                  <a:lnTo>
                    <a:pt x="82" y="303"/>
                  </a:lnTo>
                  <a:lnTo>
                    <a:pt x="41" y="303"/>
                  </a:lnTo>
                  <a:lnTo>
                    <a:pt x="80" y="211"/>
                  </a:lnTo>
                  <a:lnTo>
                    <a:pt x="0" y="0"/>
                  </a:lnTo>
                  <a:lnTo>
                    <a:pt x="41" y="0"/>
                  </a:lnTo>
                  <a:lnTo>
                    <a:pt x="101" y="164"/>
                  </a:lnTo>
                  <a:lnTo>
                    <a:pt x="162" y="0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8" name="Freeform 87"/>
            <p:cNvSpPr>
              <a:spLocks noEditPoints="1"/>
            </p:cNvSpPr>
            <p:nvPr userDrawn="1"/>
          </p:nvSpPr>
          <p:spPr bwMode="auto">
            <a:xfrm>
              <a:off x="5196" y="3816"/>
              <a:ext cx="25" cy="29"/>
            </a:xfrm>
            <a:custGeom>
              <a:avLst/>
              <a:gdLst/>
              <a:ahLst/>
              <a:cxnLst>
                <a:cxn ang="0">
                  <a:pos x="197" y="143"/>
                </a:cxn>
                <a:cxn ang="0">
                  <a:pos x="189" y="177"/>
                </a:cxn>
                <a:cxn ang="0">
                  <a:pos x="172" y="203"/>
                </a:cxn>
                <a:cxn ang="0">
                  <a:pos x="149" y="222"/>
                </a:cxn>
                <a:cxn ang="0">
                  <a:pos x="121" y="232"/>
                </a:cxn>
                <a:cxn ang="0">
                  <a:pos x="89" y="233"/>
                </a:cxn>
                <a:cxn ang="0">
                  <a:pos x="59" y="226"/>
                </a:cxn>
                <a:cxn ang="0">
                  <a:pos x="34" y="210"/>
                </a:cxn>
                <a:cxn ang="0">
                  <a:pos x="15" y="186"/>
                </a:cxn>
                <a:cxn ang="0">
                  <a:pos x="3" y="154"/>
                </a:cxn>
                <a:cxn ang="0">
                  <a:pos x="0" y="117"/>
                </a:cxn>
                <a:cxn ang="0">
                  <a:pos x="3" y="79"/>
                </a:cxn>
                <a:cxn ang="0">
                  <a:pos x="16" y="48"/>
                </a:cxn>
                <a:cxn ang="0">
                  <a:pos x="35" y="24"/>
                </a:cxn>
                <a:cxn ang="0">
                  <a:pos x="60" y="8"/>
                </a:cxn>
                <a:cxn ang="0">
                  <a:pos x="89" y="1"/>
                </a:cxn>
                <a:cxn ang="0">
                  <a:pos x="121" y="2"/>
                </a:cxn>
                <a:cxn ang="0">
                  <a:pos x="149" y="13"/>
                </a:cxn>
                <a:cxn ang="0">
                  <a:pos x="172" y="31"/>
                </a:cxn>
                <a:cxn ang="0">
                  <a:pos x="189" y="57"/>
                </a:cxn>
                <a:cxn ang="0">
                  <a:pos x="197" y="91"/>
                </a:cxn>
                <a:cxn ang="0">
                  <a:pos x="161" y="117"/>
                </a:cxn>
                <a:cxn ang="0">
                  <a:pos x="158" y="88"/>
                </a:cxn>
                <a:cxn ang="0">
                  <a:pos x="151" y="65"/>
                </a:cxn>
                <a:cxn ang="0">
                  <a:pos x="140" y="49"/>
                </a:cxn>
                <a:cxn ang="0">
                  <a:pos x="125" y="37"/>
                </a:cxn>
                <a:cxn ang="0">
                  <a:pos x="107" y="32"/>
                </a:cxn>
                <a:cxn ang="0">
                  <a:pos x="86" y="33"/>
                </a:cxn>
                <a:cxn ang="0">
                  <a:pos x="68" y="41"/>
                </a:cxn>
                <a:cxn ang="0">
                  <a:pos x="54" y="53"/>
                </a:cxn>
                <a:cxn ang="0">
                  <a:pos x="45" y="72"/>
                </a:cxn>
                <a:cxn ang="0">
                  <a:pos x="40" y="98"/>
                </a:cxn>
                <a:cxn ang="0">
                  <a:pos x="39" y="128"/>
                </a:cxn>
                <a:cxn ang="0">
                  <a:pos x="43" y="153"/>
                </a:cxn>
                <a:cxn ang="0">
                  <a:pos x="51" y="174"/>
                </a:cxn>
                <a:cxn ang="0">
                  <a:pos x="64" y="190"/>
                </a:cxn>
                <a:cxn ang="0">
                  <a:pos x="80" y="199"/>
                </a:cxn>
                <a:cxn ang="0">
                  <a:pos x="100" y="202"/>
                </a:cxn>
                <a:cxn ang="0">
                  <a:pos x="120" y="199"/>
                </a:cxn>
                <a:cxn ang="0">
                  <a:pos x="136" y="190"/>
                </a:cxn>
                <a:cxn ang="0">
                  <a:pos x="148" y="175"/>
                </a:cxn>
                <a:cxn ang="0">
                  <a:pos x="157" y="154"/>
                </a:cxn>
                <a:cxn ang="0">
                  <a:pos x="160" y="128"/>
                </a:cxn>
              </a:cxnLst>
              <a:rect l="0" t="0" r="r" b="b"/>
              <a:pathLst>
                <a:path w="199" h="234">
                  <a:moveTo>
                    <a:pt x="199" y="117"/>
                  </a:moveTo>
                  <a:lnTo>
                    <a:pt x="198" y="131"/>
                  </a:lnTo>
                  <a:lnTo>
                    <a:pt x="197" y="143"/>
                  </a:lnTo>
                  <a:lnTo>
                    <a:pt x="195" y="156"/>
                  </a:lnTo>
                  <a:lnTo>
                    <a:pt x="192" y="167"/>
                  </a:lnTo>
                  <a:lnTo>
                    <a:pt x="189" y="177"/>
                  </a:lnTo>
                  <a:lnTo>
                    <a:pt x="184" y="187"/>
                  </a:lnTo>
                  <a:lnTo>
                    <a:pt x="179" y="196"/>
                  </a:lnTo>
                  <a:lnTo>
                    <a:pt x="172" y="203"/>
                  </a:lnTo>
                  <a:lnTo>
                    <a:pt x="165" y="210"/>
                  </a:lnTo>
                  <a:lnTo>
                    <a:pt x="158" y="217"/>
                  </a:lnTo>
                  <a:lnTo>
                    <a:pt x="149" y="222"/>
                  </a:lnTo>
                  <a:lnTo>
                    <a:pt x="140" y="226"/>
                  </a:lnTo>
                  <a:lnTo>
                    <a:pt x="131" y="230"/>
                  </a:lnTo>
                  <a:lnTo>
                    <a:pt x="121" y="232"/>
                  </a:lnTo>
                  <a:lnTo>
                    <a:pt x="111" y="233"/>
                  </a:lnTo>
                  <a:lnTo>
                    <a:pt x="100" y="234"/>
                  </a:lnTo>
                  <a:lnTo>
                    <a:pt x="89" y="233"/>
                  </a:lnTo>
                  <a:lnTo>
                    <a:pt x="77" y="232"/>
                  </a:lnTo>
                  <a:lnTo>
                    <a:pt x="68" y="229"/>
                  </a:lnTo>
                  <a:lnTo>
                    <a:pt x="59" y="226"/>
                  </a:lnTo>
                  <a:lnTo>
                    <a:pt x="49" y="222"/>
                  </a:lnTo>
                  <a:lnTo>
                    <a:pt x="41" y="217"/>
                  </a:lnTo>
                  <a:lnTo>
                    <a:pt x="34" y="210"/>
                  </a:lnTo>
                  <a:lnTo>
                    <a:pt x="26" y="202"/>
                  </a:lnTo>
                  <a:lnTo>
                    <a:pt x="20" y="195"/>
                  </a:lnTo>
                  <a:lnTo>
                    <a:pt x="15" y="186"/>
                  </a:lnTo>
                  <a:lnTo>
                    <a:pt x="11" y="176"/>
                  </a:lnTo>
                  <a:lnTo>
                    <a:pt x="7" y="166"/>
                  </a:lnTo>
                  <a:lnTo>
                    <a:pt x="3" y="154"/>
                  </a:lnTo>
                  <a:lnTo>
                    <a:pt x="1" y="143"/>
                  </a:lnTo>
                  <a:lnTo>
                    <a:pt x="0" y="131"/>
                  </a:lnTo>
                  <a:lnTo>
                    <a:pt x="0" y="117"/>
                  </a:lnTo>
                  <a:lnTo>
                    <a:pt x="0" y="104"/>
                  </a:lnTo>
                  <a:lnTo>
                    <a:pt x="1" y="91"/>
                  </a:lnTo>
                  <a:lnTo>
                    <a:pt x="3" y="79"/>
                  </a:lnTo>
                  <a:lnTo>
                    <a:pt x="7" y="67"/>
                  </a:lnTo>
                  <a:lnTo>
                    <a:pt x="11" y="57"/>
                  </a:lnTo>
                  <a:lnTo>
                    <a:pt x="16" y="48"/>
                  </a:lnTo>
                  <a:lnTo>
                    <a:pt x="21" y="40"/>
                  </a:lnTo>
                  <a:lnTo>
                    <a:pt x="27" y="31"/>
                  </a:lnTo>
                  <a:lnTo>
                    <a:pt x="35" y="24"/>
                  </a:lnTo>
                  <a:lnTo>
                    <a:pt x="42" y="18"/>
                  </a:lnTo>
                  <a:lnTo>
                    <a:pt x="50" y="13"/>
                  </a:lnTo>
                  <a:lnTo>
                    <a:pt x="60" y="8"/>
                  </a:lnTo>
                  <a:lnTo>
                    <a:pt x="68" y="4"/>
                  </a:lnTo>
                  <a:lnTo>
                    <a:pt x="78" y="2"/>
                  </a:lnTo>
                  <a:lnTo>
                    <a:pt x="89" y="1"/>
                  </a:lnTo>
                  <a:lnTo>
                    <a:pt x="100" y="0"/>
                  </a:lnTo>
                  <a:lnTo>
                    <a:pt x="111" y="1"/>
                  </a:lnTo>
                  <a:lnTo>
                    <a:pt x="121" y="2"/>
                  </a:lnTo>
                  <a:lnTo>
                    <a:pt x="131" y="4"/>
                  </a:lnTo>
                  <a:lnTo>
                    <a:pt x="140" y="8"/>
                  </a:lnTo>
                  <a:lnTo>
                    <a:pt x="149" y="13"/>
                  </a:lnTo>
                  <a:lnTo>
                    <a:pt x="158" y="18"/>
                  </a:lnTo>
                  <a:lnTo>
                    <a:pt x="165" y="24"/>
                  </a:lnTo>
                  <a:lnTo>
                    <a:pt x="172" y="31"/>
                  </a:lnTo>
                  <a:lnTo>
                    <a:pt x="179" y="38"/>
                  </a:lnTo>
                  <a:lnTo>
                    <a:pt x="184" y="48"/>
                  </a:lnTo>
                  <a:lnTo>
                    <a:pt x="189" y="57"/>
                  </a:lnTo>
                  <a:lnTo>
                    <a:pt x="192" y="67"/>
                  </a:lnTo>
                  <a:lnTo>
                    <a:pt x="195" y="79"/>
                  </a:lnTo>
                  <a:lnTo>
                    <a:pt x="197" y="91"/>
                  </a:lnTo>
                  <a:lnTo>
                    <a:pt x="198" y="104"/>
                  </a:lnTo>
                  <a:lnTo>
                    <a:pt x="199" y="117"/>
                  </a:lnTo>
                  <a:close/>
                  <a:moveTo>
                    <a:pt x="161" y="117"/>
                  </a:moveTo>
                  <a:lnTo>
                    <a:pt x="160" y="107"/>
                  </a:lnTo>
                  <a:lnTo>
                    <a:pt x="160" y="98"/>
                  </a:lnTo>
                  <a:lnTo>
                    <a:pt x="158" y="88"/>
                  </a:lnTo>
                  <a:lnTo>
                    <a:pt x="157" y="80"/>
                  </a:lnTo>
                  <a:lnTo>
                    <a:pt x="155" y="72"/>
                  </a:lnTo>
                  <a:lnTo>
                    <a:pt x="151" y="65"/>
                  </a:lnTo>
                  <a:lnTo>
                    <a:pt x="148" y="59"/>
                  </a:lnTo>
                  <a:lnTo>
                    <a:pt x="145" y="53"/>
                  </a:lnTo>
                  <a:lnTo>
                    <a:pt x="140" y="49"/>
                  </a:lnTo>
                  <a:lnTo>
                    <a:pt x="136" y="44"/>
                  </a:lnTo>
                  <a:lnTo>
                    <a:pt x="131" y="41"/>
                  </a:lnTo>
                  <a:lnTo>
                    <a:pt x="125" y="37"/>
                  </a:lnTo>
                  <a:lnTo>
                    <a:pt x="120" y="35"/>
                  </a:lnTo>
                  <a:lnTo>
                    <a:pt x="114" y="33"/>
                  </a:lnTo>
                  <a:lnTo>
                    <a:pt x="107" y="32"/>
                  </a:lnTo>
                  <a:lnTo>
                    <a:pt x="100" y="32"/>
                  </a:lnTo>
                  <a:lnTo>
                    <a:pt x="93" y="32"/>
                  </a:lnTo>
                  <a:lnTo>
                    <a:pt x="86" y="33"/>
                  </a:lnTo>
                  <a:lnTo>
                    <a:pt x="80" y="35"/>
                  </a:lnTo>
                  <a:lnTo>
                    <a:pt x="74" y="37"/>
                  </a:lnTo>
                  <a:lnTo>
                    <a:pt x="68" y="41"/>
                  </a:lnTo>
                  <a:lnTo>
                    <a:pt x="64" y="44"/>
                  </a:lnTo>
                  <a:lnTo>
                    <a:pt x="59" y="49"/>
                  </a:lnTo>
                  <a:lnTo>
                    <a:pt x="54" y="53"/>
                  </a:lnTo>
                  <a:lnTo>
                    <a:pt x="51" y="59"/>
                  </a:lnTo>
                  <a:lnTo>
                    <a:pt x="47" y="65"/>
                  </a:lnTo>
                  <a:lnTo>
                    <a:pt x="45" y="72"/>
                  </a:lnTo>
                  <a:lnTo>
                    <a:pt x="43" y="80"/>
                  </a:lnTo>
                  <a:lnTo>
                    <a:pt x="41" y="88"/>
                  </a:lnTo>
                  <a:lnTo>
                    <a:pt x="40" y="98"/>
                  </a:lnTo>
                  <a:lnTo>
                    <a:pt x="39" y="107"/>
                  </a:lnTo>
                  <a:lnTo>
                    <a:pt x="39" y="117"/>
                  </a:lnTo>
                  <a:lnTo>
                    <a:pt x="39" y="128"/>
                  </a:lnTo>
                  <a:lnTo>
                    <a:pt x="40" y="137"/>
                  </a:lnTo>
                  <a:lnTo>
                    <a:pt x="41" y="145"/>
                  </a:lnTo>
                  <a:lnTo>
                    <a:pt x="43" y="153"/>
                  </a:lnTo>
                  <a:lnTo>
                    <a:pt x="45" y="162"/>
                  </a:lnTo>
                  <a:lnTo>
                    <a:pt x="47" y="168"/>
                  </a:lnTo>
                  <a:lnTo>
                    <a:pt x="51" y="174"/>
                  </a:lnTo>
                  <a:lnTo>
                    <a:pt x="54" y="180"/>
                  </a:lnTo>
                  <a:lnTo>
                    <a:pt x="59" y="186"/>
                  </a:lnTo>
                  <a:lnTo>
                    <a:pt x="64" y="190"/>
                  </a:lnTo>
                  <a:lnTo>
                    <a:pt x="68" y="194"/>
                  </a:lnTo>
                  <a:lnTo>
                    <a:pt x="74" y="196"/>
                  </a:lnTo>
                  <a:lnTo>
                    <a:pt x="80" y="199"/>
                  </a:lnTo>
                  <a:lnTo>
                    <a:pt x="86" y="200"/>
                  </a:lnTo>
                  <a:lnTo>
                    <a:pt x="93" y="201"/>
                  </a:lnTo>
                  <a:lnTo>
                    <a:pt x="100" y="202"/>
                  </a:lnTo>
                  <a:lnTo>
                    <a:pt x="107" y="201"/>
                  </a:lnTo>
                  <a:lnTo>
                    <a:pt x="114" y="200"/>
                  </a:lnTo>
                  <a:lnTo>
                    <a:pt x="120" y="199"/>
                  </a:lnTo>
                  <a:lnTo>
                    <a:pt x="125" y="197"/>
                  </a:lnTo>
                  <a:lnTo>
                    <a:pt x="131" y="194"/>
                  </a:lnTo>
                  <a:lnTo>
                    <a:pt x="136" y="190"/>
                  </a:lnTo>
                  <a:lnTo>
                    <a:pt x="140" y="186"/>
                  </a:lnTo>
                  <a:lnTo>
                    <a:pt x="145" y="180"/>
                  </a:lnTo>
                  <a:lnTo>
                    <a:pt x="148" y="175"/>
                  </a:lnTo>
                  <a:lnTo>
                    <a:pt x="151" y="169"/>
                  </a:lnTo>
                  <a:lnTo>
                    <a:pt x="155" y="162"/>
                  </a:lnTo>
                  <a:lnTo>
                    <a:pt x="157" y="154"/>
                  </a:lnTo>
                  <a:lnTo>
                    <a:pt x="158" y="146"/>
                  </a:lnTo>
                  <a:lnTo>
                    <a:pt x="160" y="137"/>
                  </a:lnTo>
                  <a:lnTo>
                    <a:pt x="160" y="128"/>
                  </a:lnTo>
                  <a:lnTo>
                    <a:pt x="161" y="117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9" name="Freeform 88"/>
            <p:cNvSpPr>
              <a:spLocks/>
            </p:cNvSpPr>
            <p:nvPr userDrawn="1"/>
          </p:nvSpPr>
          <p:spPr bwMode="auto">
            <a:xfrm>
              <a:off x="5225" y="3805"/>
              <a:ext cx="18" cy="39"/>
            </a:xfrm>
            <a:custGeom>
              <a:avLst/>
              <a:gdLst/>
              <a:ahLst/>
              <a:cxnLst>
                <a:cxn ang="0">
                  <a:pos x="139" y="38"/>
                </a:cxn>
                <a:cxn ang="0">
                  <a:pos x="137" y="38"/>
                </a:cxn>
                <a:cxn ang="0">
                  <a:pos x="130" y="37"/>
                </a:cxn>
                <a:cxn ang="0">
                  <a:pos x="122" y="34"/>
                </a:cxn>
                <a:cxn ang="0">
                  <a:pos x="113" y="33"/>
                </a:cxn>
                <a:cxn ang="0">
                  <a:pos x="105" y="32"/>
                </a:cxn>
                <a:cxn ang="0">
                  <a:pos x="94" y="33"/>
                </a:cxn>
                <a:cxn ang="0">
                  <a:pos x="84" y="36"/>
                </a:cxn>
                <a:cxn ang="0">
                  <a:pos x="77" y="39"/>
                </a:cxn>
                <a:cxn ang="0">
                  <a:pos x="71" y="44"/>
                </a:cxn>
                <a:cxn ang="0">
                  <a:pos x="69" y="47"/>
                </a:cxn>
                <a:cxn ang="0">
                  <a:pos x="67" y="50"/>
                </a:cxn>
                <a:cxn ang="0">
                  <a:pos x="65" y="54"/>
                </a:cxn>
                <a:cxn ang="0">
                  <a:pos x="64" y="58"/>
                </a:cxn>
                <a:cxn ang="0">
                  <a:pos x="62" y="69"/>
                </a:cxn>
                <a:cxn ang="0">
                  <a:pos x="62" y="82"/>
                </a:cxn>
                <a:cxn ang="0">
                  <a:pos x="62" y="89"/>
                </a:cxn>
                <a:cxn ang="0">
                  <a:pos x="123" y="89"/>
                </a:cxn>
                <a:cxn ang="0">
                  <a:pos x="123" y="120"/>
                </a:cxn>
                <a:cxn ang="0">
                  <a:pos x="63" y="120"/>
                </a:cxn>
                <a:cxn ang="0">
                  <a:pos x="63" y="311"/>
                </a:cxn>
                <a:cxn ang="0">
                  <a:pos x="25" y="311"/>
                </a:cxn>
                <a:cxn ang="0">
                  <a:pos x="25" y="120"/>
                </a:cxn>
                <a:cxn ang="0">
                  <a:pos x="0" y="120"/>
                </a:cxn>
                <a:cxn ang="0">
                  <a:pos x="0" y="89"/>
                </a:cxn>
                <a:cxn ang="0">
                  <a:pos x="25" y="89"/>
                </a:cxn>
                <a:cxn ang="0">
                  <a:pos x="25" y="82"/>
                </a:cxn>
                <a:cxn ang="0">
                  <a:pos x="25" y="73"/>
                </a:cxn>
                <a:cxn ang="0">
                  <a:pos x="26" y="63"/>
                </a:cxn>
                <a:cxn ang="0">
                  <a:pos x="27" y="55"/>
                </a:cxn>
                <a:cxn ang="0">
                  <a:pos x="30" y="47"/>
                </a:cxn>
                <a:cxn ang="0">
                  <a:pos x="32" y="40"/>
                </a:cxn>
                <a:cxn ang="0">
                  <a:pos x="35" y="33"/>
                </a:cxn>
                <a:cxn ang="0">
                  <a:pos x="40" y="27"/>
                </a:cxn>
                <a:cxn ang="0">
                  <a:pos x="44" y="21"/>
                </a:cxn>
                <a:cxn ang="0">
                  <a:pos x="49" y="17"/>
                </a:cxn>
                <a:cxn ang="0">
                  <a:pos x="55" y="13"/>
                </a:cxn>
                <a:cxn ang="0">
                  <a:pos x="62" y="9"/>
                </a:cxn>
                <a:cxn ang="0">
                  <a:pos x="68" y="5"/>
                </a:cxn>
                <a:cxn ang="0">
                  <a:pos x="75" y="3"/>
                </a:cxn>
                <a:cxn ang="0">
                  <a:pos x="82" y="1"/>
                </a:cxn>
                <a:cxn ang="0">
                  <a:pos x="91" y="1"/>
                </a:cxn>
                <a:cxn ang="0">
                  <a:pos x="100" y="0"/>
                </a:cxn>
                <a:cxn ang="0">
                  <a:pos x="109" y="0"/>
                </a:cxn>
                <a:cxn ang="0">
                  <a:pos x="120" y="1"/>
                </a:cxn>
                <a:cxn ang="0">
                  <a:pos x="129" y="2"/>
                </a:cxn>
                <a:cxn ang="0">
                  <a:pos x="139" y="4"/>
                </a:cxn>
                <a:cxn ang="0">
                  <a:pos x="139" y="38"/>
                </a:cxn>
              </a:cxnLst>
              <a:rect l="0" t="0" r="r" b="b"/>
              <a:pathLst>
                <a:path w="139" h="311">
                  <a:moveTo>
                    <a:pt x="139" y="38"/>
                  </a:moveTo>
                  <a:lnTo>
                    <a:pt x="137" y="38"/>
                  </a:lnTo>
                  <a:lnTo>
                    <a:pt x="130" y="37"/>
                  </a:lnTo>
                  <a:lnTo>
                    <a:pt x="122" y="34"/>
                  </a:lnTo>
                  <a:lnTo>
                    <a:pt x="113" y="33"/>
                  </a:lnTo>
                  <a:lnTo>
                    <a:pt x="105" y="32"/>
                  </a:lnTo>
                  <a:lnTo>
                    <a:pt x="94" y="33"/>
                  </a:lnTo>
                  <a:lnTo>
                    <a:pt x="84" y="36"/>
                  </a:lnTo>
                  <a:lnTo>
                    <a:pt x="77" y="39"/>
                  </a:lnTo>
                  <a:lnTo>
                    <a:pt x="71" y="44"/>
                  </a:lnTo>
                  <a:lnTo>
                    <a:pt x="69" y="47"/>
                  </a:lnTo>
                  <a:lnTo>
                    <a:pt x="67" y="50"/>
                  </a:lnTo>
                  <a:lnTo>
                    <a:pt x="65" y="54"/>
                  </a:lnTo>
                  <a:lnTo>
                    <a:pt x="64" y="58"/>
                  </a:lnTo>
                  <a:lnTo>
                    <a:pt x="62" y="69"/>
                  </a:lnTo>
                  <a:lnTo>
                    <a:pt x="62" y="82"/>
                  </a:lnTo>
                  <a:lnTo>
                    <a:pt x="62" y="89"/>
                  </a:lnTo>
                  <a:lnTo>
                    <a:pt x="123" y="89"/>
                  </a:lnTo>
                  <a:lnTo>
                    <a:pt x="123" y="120"/>
                  </a:lnTo>
                  <a:lnTo>
                    <a:pt x="63" y="120"/>
                  </a:lnTo>
                  <a:lnTo>
                    <a:pt x="63" y="311"/>
                  </a:lnTo>
                  <a:lnTo>
                    <a:pt x="25" y="311"/>
                  </a:lnTo>
                  <a:lnTo>
                    <a:pt x="25" y="120"/>
                  </a:lnTo>
                  <a:lnTo>
                    <a:pt x="0" y="120"/>
                  </a:lnTo>
                  <a:lnTo>
                    <a:pt x="0" y="89"/>
                  </a:lnTo>
                  <a:lnTo>
                    <a:pt x="25" y="89"/>
                  </a:lnTo>
                  <a:lnTo>
                    <a:pt x="25" y="82"/>
                  </a:lnTo>
                  <a:lnTo>
                    <a:pt x="25" y="73"/>
                  </a:lnTo>
                  <a:lnTo>
                    <a:pt x="26" y="63"/>
                  </a:lnTo>
                  <a:lnTo>
                    <a:pt x="27" y="55"/>
                  </a:lnTo>
                  <a:lnTo>
                    <a:pt x="30" y="47"/>
                  </a:lnTo>
                  <a:lnTo>
                    <a:pt x="32" y="40"/>
                  </a:lnTo>
                  <a:lnTo>
                    <a:pt x="35" y="33"/>
                  </a:lnTo>
                  <a:lnTo>
                    <a:pt x="40" y="27"/>
                  </a:lnTo>
                  <a:lnTo>
                    <a:pt x="44" y="21"/>
                  </a:lnTo>
                  <a:lnTo>
                    <a:pt x="49" y="17"/>
                  </a:lnTo>
                  <a:lnTo>
                    <a:pt x="55" y="13"/>
                  </a:lnTo>
                  <a:lnTo>
                    <a:pt x="62" y="9"/>
                  </a:lnTo>
                  <a:lnTo>
                    <a:pt x="68" y="5"/>
                  </a:lnTo>
                  <a:lnTo>
                    <a:pt x="75" y="3"/>
                  </a:lnTo>
                  <a:lnTo>
                    <a:pt x="82" y="1"/>
                  </a:lnTo>
                  <a:lnTo>
                    <a:pt x="91" y="1"/>
                  </a:lnTo>
                  <a:lnTo>
                    <a:pt x="100" y="0"/>
                  </a:lnTo>
                  <a:lnTo>
                    <a:pt x="109" y="0"/>
                  </a:lnTo>
                  <a:lnTo>
                    <a:pt x="120" y="1"/>
                  </a:lnTo>
                  <a:lnTo>
                    <a:pt x="129" y="2"/>
                  </a:lnTo>
                  <a:lnTo>
                    <a:pt x="139" y="4"/>
                  </a:lnTo>
                  <a:lnTo>
                    <a:pt x="139" y="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0" name="Freeform 89"/>
            <p:cNvSpPr>
              <a:spLocks/>
            </p:cNvSpPr>
            <p:nvPr userDrawn="1"/>
          </p:nvSpPr>
          <p:spPr bwMode="auto">
            <a:xfrm>
              <a:off x="5259" y="3806"/>
              <a:ext cx="25" cy="39"/>
            </a:xfrm>
            <a:custGeom>
              <a:avLst/>
              <a:gdLst/>
              <a:ahLst/>
              <a:cxnLst>
                <a:cxn ang="0">
                  <a:pos x="68" y="303"/>
                </a:cxn>
                <a:cxn ang="0">
                  <a:pos x="31" y="295"/>
                </a:cxn>
                <a:cxn ang="0">
                  <a:pos x="0" y="282"/>
                </a:cxn>
                <a:cxn ang="0">
                  <a:pos x="12" y="242"/>
                </a:cxn>
                <a:cxn ang="0">
                  <a:pos x="47" y="261"/>
                </a:cxn>
                <a:cxn ang="0">
                  <a:pos x="83" y="270"/>
                </a:cxn>
                <a:cxn ang="0">
                  <a:pos x="123" y="268"/>
                </a:cxn>
                <a:cxn ang="0">
                  <a:pos x="140" y="261"/>
                </a:cxn>
                <a:cxn ang="0">
                  <a:pos x="151" y="250"/>
                </a:cxn>
                <a:cxn ang="0">
                  <a:pos x="159" y="237"/>
                </a:cxn>
                <a:cxn ang="0">
                  <a:pos x="161" y="222"/>
                </a:cxn>
                <a:cxn ang="0">
                  <a:pos x="155" y="200"/>
                </a:cxn>
                <a:cxn ang="0">
                  <a:pos x="141" y="183"/>
                </a:cxn>
                <a:cxn ang="0">
                  <a:pos x="111" y="173"/>
                </a:cxn>
                <a:cxn ang="0">
                  <a:pos x="71" y="163"/>
                </a:cxn>
                <a:cxn ang="0">
                  <a:pos x="36" y="150"/>
                </a:cxn>
                <a:cxn ang="0">
                  <a:pos x="22" y="137"/>
                </a:cxn>
                <a:cxn ang="0">
                  <a:pos x="9" y="121"/>
                </a:cxn>
                <a:cxn ang="0">
                  <a:pos x="3" y="100"/>
                </a:cxn>
                <a:cxn ang="0">
                  <a:pos x="2" y="75"/>
                </a:cxn>
                <a:cxn ang="0">
                  <a:pos x="9" y="50"/>
                </a:cxn>
                <a:cxn ang="0">
                  <a:pos x="24" y="30"/>
                </a:cxn>
                <a:cxn ang="0">
                  <a:pos x="45" y="13"/>
                </a:cxn>
                <a:cxn ang="0">
                  <a:pos x="71" y="3"/>
                </a:cxn>
                <a:cxn ang="0">
                  <a:pos x="102" y="0"/>
                </a:cxn>
                <a:cxn ang="0">
                  <a:pos x="138" y="2"/>
                </a:cxn>
                <a:cxn ang="0">
                  <a:pos x="171" y="10"/>
                </a:cxn>
                <a:cxn ang="0">
                  <a:pos x="191" y="65"/>
                </a:cxn>
                <a:cxn ang="0">
                  <a:pos x="171" y="54"/>
                </a:cxn>
                <a:cxn ang="0">
                  <a:pos x="140" y="39"/>
                </a:cxn>
                <a:cxn ang="0">
                  <a:pos x="104" y="33"/>
                </a:cxn>
                <a:cxn ang="0">
                  <a:pos x="69" y="40"/>
                </a:cxn>
                <a:cxn ang="0">
                  <a:pos x="53" y="52"/>
                </a:cxn>
                <a:cxn ang="0">
                  <a:pos x="46" y="65"/>
                </a:cxn>
                <a:cxn ang="0">
                  <a:pos x="43" y="79"/>
                </a:cxn>
                <a:cxn ang="0">
                  <a:pos x="49" y="103"/>
                </a:cxn>
                <a:cxn ang="0">
                  <a:pos x="66" y="119"/>
                </a:cxn>
                <a:cxn ang="0">
                  <a:pos x="96" y="129"/>
                </a:cxn>
                <a:cxn ang="0">
                  <a:pos x="143" y="142"/>
                </a:cxn>
                <a:cxn ang="0">
                  <a:pos x="179" y="160"/>
                </a:cxn>
                <a:cxn ang="0">
                  <a:pos x="198" y="190"/>
                </a:cxn>
                <a:cxn ang="0">
                  <a:pos x="201" y="224"/>
                </a:cxn>
                <a:cxn ang="0">
                  <a:pos x="195" y="250"/>
                </a:cxn>
                <a:cxn ang="0">
                  <a:pos x="181" y="272"/>
                </a:cxn>
                <a:cxn ang="0">
                  <a:pos x="160" y="290"/>
                </a:cxn>
                <a:cxn ang="0">
                  <a:pos x="132" y="301"/>
                </a:cxn>
                <a:cxn ang="0">
                  <a:pos x="97" y="305"/>
                </a:cxn>
              </a:cxnLst>
              <a:rect l="0" t="0" r="r" b="b"/>
              <a:pathLst>
                <a:path w="202" h="305">
                  <a:moveTo>
                    <a:pt x="97" y="305"/>
                  </a:moveTo>
                  <a:lnTo>
                    <a:pt x="81" y="304"/>
                  </a:lnTo>
                  <a:lnTo>
                    <a:pt x="68" y="303"/>
                  </a:lnTo>
                  <a:lnTo>
                    <a:pt x="54" y="301"/>
                  </a:lnTo>
                  <a:lnTo>
                    <a:pt x="43" y="298"/>
                  </a:lnTo>
                  <a:lnTo>
                    <a:pt x="31" y="295"/>
                  </a:lnTo>
                  <a:lnTo>
                    <a:pt x="21" y="291"/>
                  </a:lnTo>
                  <a:lnTo>
                    <a:pt x="9" y="287"/>
                  </a:lnTo>
                  <a:lnTo>
                    <a:pt x="0" y="282"/>
                  </a:lnTo>
                  <a:lnTo>
                    <a:pt x="0" y="233"/>
                  </a:lnTo>
                  <a:lnTo>
                    <a:pt x="3" y="233"/>
                  </a:lnTo>
                  <a:lnTo>
                    <a:pt x="12" y="242"/>
                  </a:lnTo>
                  <a:lnTo>
                    <a:pt x="23" y="249"/>
                  </a:lnTo>
                  <a:lnTo>
                    <a:pt x="34" y="255"/>
                  </a:lnTo>
                  <a:lnTo>
                    <a:pt x="47" y="261"/>
                  </a:lnTo>
                  <a:lnTo>
                    <a:pt x="59" y="266"/>
                  </a:lnTo>
                  <a:lnTo>
                    <a:pt x="71" y="269"/>
                  </a:lnTo>
                  <a:lnTo>
                    <a:pt x="83" y="270"/>
                  </a:lnTo>
                  <a:lnTo>
                    <a:pt x="95" y="271"/>
                  </a:lnTo>
                  <a:lnTo>
                    <a:pt x="109" y="270"/>
                  </a:lnTo>
                  <a:lnTo>
                    <a:pt x="123" y="268"/>
                  </a:lnTo>
                  <a:lnTo>
                    <a:pt x="129" y="266"/>
                  </a:lnTo>
                  <a:lnTo>
                    <a:pt x="135" y="264"/>
                  </a:lnTo>
                  <a:lnTo>
                    <a:pt x="140" y="261"/>
                  </a:lnTo>
                  <a:lnTo>
                    <a:pt x="144" y="258"/>
                  </a:lnTo>
                  <a:lnTo>
                    <a:pt x="148" y="254"/>
                  </a:lnTo>
                  <a:lnTo>
                    <a:pt x="151" y="250"/>
                  </a:lnTo>
                  <a:lnTo>
                    <a:pt x="154" y="246"/>
                  </a:lnTo>
                  <a:lnTo>
                    <a:pt x="156" y="242"/>
                  </a:lnTo>
                  <a:lnTo>
                    <a:pt x="159" y="237"/>
                  </a:lnTo>
                  <a:lnTo>
                    <a:pt x="160" y="233"/>
                  </a:lnTo>
                  <a:lnTo>
                    <a:pt x="161" y="228"/>
                  </a:lnTo>
                  <a:lnTo>
                    <a:pt x="161" y="222"/>
                  </a:lnTo>
                  <a:lnTo>
                    <a:pt x="161" y="213"/>
                  </a:lnTo>
                  <a:lnTo>
                    <a:pt x="159" y="206"/>
                  </a:lnTo>
                  <a:lnTo>
                    <a:pt x="155" y="200"/>
                  </a:lnTo>
                  <a:lnTo>
                    <a:pt x="152" y="193"/>
                  </a:lnTo>
                  <a:lnTo>
                    <a:pt x="147" y="188"/>
                  </a:lnTo>
                  <a:lnTo>
                    <a:pt x="141" y="183"/>
                  </a:lnTo>
                  <a:lnTo>
                    <a:pt x="133" y="180"/>
                  </a:lnTo>
                  <a:lnTo>
                    <a:pt x="124" y="177"/>
                  </a:lnTo>
                  <a:lnTo>
                    <a:pt x="111" y="173"/>
                  </a:lnTo>
                  <a:lnTo>
                    <a:pt x="99" y="171"/>
                  </a:lnTo>
                  <a:lnTo>
                    <a:pt x="87" y="167"/>
                  </a:lnTo>
                  <a:lnTo>
                    <a:pt x="71" y="163"/>
                  </a:lnTo>
                  <a:lnTo>
                    <a:pt x="56" y="159"/>
                  </a:lnTo>
                  <a:lnTo>
                    <a:pt x="43" y="153"/>
                  </a:lnTo>
                  <a:lnTo>
                    <a:pt x="36" y="150"/>
                  </a:lnTo>
                  <a:lnTo>
                    <a:pt x="31" y="146"/>
                  </a:lnTo>
                  <a:lnTo>
                    <a:pt x="26" y="142"/>
                  </a:lnTo>
                  <a:lnTo>
                    <a:pt x="22" y="137"/>
                  </a:lnTo>
                  <a:lnTo>
                    <a:pt x="17" y="132"/>
                  </a:lnTo>
                  <a:lnTo>
                    <a:pt x="14" y="126"/>
                  </a:lnTo>
                  <a:lnTo>
                    <a:pt x="9" y="121"/>
                  </a:lnTo>
                  <a:lnTo>
                    <a:pt x="7" y="115"/>
                  </a:lnTo>
                  <a:lnTo>
                    <a:pt x="5" y="107"/>
                  </a:lnTo>
                  <a:lnTo>
                    <a:pt x="3" y="100"/>
                  </a:lnTo>
                  <a:lnTo>
                    <a:pt x="2" y="92"/>
                  </a:lnTo>
                  <a:lnTo>
                    <a:pt x="2" y="84"/>
                  </a:lnTo>
                  <a:lnTo>
                    <a:pt x="2" y="75"/>
                  </a:lnTo>
                  <a:lnTo>
                    <a:pt x="4" y="67"/>
                  </a:lnTo>
                  <a:lnTo>
                    <a:pt x="6" y="59"/>
                  </a:lnTo>
                  <a:lnTo>
                    <a:pt x="9" y="50"/>
                  </a:lnTo>
                  <a:lnTo>
                    <a:pt x="12" y="43"/>
                  </a:lnTo>
                  <a:lnTo>
                    <a:pt x="18" y="37"/>
                  </a:lnTo>
                  <a:lnTo>
                    <a:pt x="24" y="30"/>
                  </a:lnTo>
                  <a:lnTo>
                    <a:pt x="30" y="23"/>
                  </a:lnTo>
                  <a:lnTo>
                    <a:pt x="38" y="18"/>
                  </a:lnTo>
                  <a:lnTo>
                    <a:pt x="45" y="13"/>
                  </a:lnTo>
                  <a:lnTo>
                    <a:pt x="53" y="9"/>
                  </a:lnTo>
                  <a:lnTo>
                    <a:pt x="63" y="6"/>
                  </a:lnTo>
                  <a:lnTo>
                    <a:pt x="71" y="3"/>
                  </a:lnTo>
                  <a:lnTo>
                    <a:pt x="81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15" y="0"/>
                  </a:lnTo>
                  <a:lnTo>
                    <a:pt x="126" y="1"/>
                  </a:lnTo>
                  <a:lnTo>
                    <a:pt x="138" y="2"/>
                  </a:lnTo>
                  <a:lnTo>
                    <a:pt x="149" y="4"/>
                  </a:lnTo>
                  <a:lnTo>
                    <a:pt x="160" y="7"/>
                  </a:lnTo>
                  <a:lnTo>
                    <a:pt x="171" y="10"/>
                  </a:lnTo>
                  <a:lnTo>
                    <a:pt x="180" y="14"/>
                  </a:lnTo>
                  <a:lnTo>
                    <a:pt x="191" y="18"/>
                  </a:lnTo>
                  <a:lnTo>
                    <a:pt x="191" y="65"/>
                  </a:lnTo>
                  <a:lnTo>
                    <a:pt x="188" y="65"/>
                  </a:lnTo>
                  <a:lnTo>
                    <a:pt x="179" y="59"/>
                  </a:lnTo>
                  <a:lnTo>
                    <a:pt x="171" y="54"/>
                  </a:lnTo>
                  <a:lnTo>
                    <a:pt x="162" y="48"/>
                  </a:lnTo>
                  <a:lnTo>
                    <a:pt x="151" y="43"/>
                  </a:lnTo>
                  <a:lnTo>
                    <a:pt x="140" y="39"/>
                  </a:lnTo>
                  <a:lnTo>
                    <a:pt x="128" y="36"/>
                  </a:lnTo>
                  <a:lnTo>
                    <a:pt x="117" y="34"/>
                  </a:lnTo>
                  <a:lnTo>
                    <a:pt x="104" y="33"/>
                  </a:lnTo>
                  <a:lnTo>
                    <a:pt x="92" y="34"/>
                  </a:lnTo>
                  <a:lnTo>
                    <a:pt x="79" y="37"/>
                  </a:lnTo>
                  <a:lnTo>
                    <a:pt x="69" y="40"/>
                  </a:lnTo>
                  <a:lnTo>
                    <a:pt x="60" y="46"/>
                  </a:lnTo>
                  <a:lnTo>
                    <a:pt x="56" y="49"/>
                  </a:lnTo>
                  <a:lnTo>
                    <a:pt x="53" y="52"/>
                  </a:lnTo>
                  <a:lnTo>
                    <a:pt x="50" y="57"/>
                  </a:lnTo>
                  <a:lnTo>
                    <a:pt x="47" y="61"/>
                  </a:lnTo>
                  <a:lnTo>
                    <a:pt x="46" y="65"/>
                  </a:lnTo>
                  <a:lnTo>
                    <a:pt x="44" y="70"/>
                  </a:lnTo>
                  <a:lnTo>
                    <a:pt x="44" y="74"/>
                  </a:lnTo>
                  <a:lnTo>
                    <a:pt x="43" y="79"/>
                  </a:lnTo>
                  <a:lnTo>
                    <a:pt x="44" y="89"/>
                  </a:lnTo>
                  <a:lnTo>
                    <a:pt x="46" y="96"/>
                  </a:lnTo>
                  <a:lnTo>
                    <a:pt x="49" y="103"/>
                  </a:lnTo>
                  <a:lnTo>
                    <a:pt x="53" y="109"/>
                  </a:lnTo>
                  <a:lnTo>
                    <a:pt x="58" y="115"/>
                  </a:lnTo>
                  <a:lnTo>
                    <a:pt x="66" y="119"/>
                  </a:lnTo>
                  <a:lnTo>
                    <a:pt x="73" y="123"/>
                  </a:lnTo>
                  <a:lnTo>
                    <a:pt x="82" y="126"/>
                  </a:lnTo>
                  <a:lnTo>
                    <a:pt x="96" y="129"/>
                  </a:lnTo>
                  <a:lnTo>
                    <a:pt x="113" y="133"/>
                  </a:lnTo>
                  <a:lnTo>
                    <a:pt x="129" y="137"/>
                  </a:lnTo>
                  <a:lnTo>
                    <a:pt x="143" y="142"/>
                  </a:lnTo>
                  <a:lnTo>
                    <a:pt x="157" y="147"/>
                  </a:lnTo>
                  <a:lnTo>
                    <a:pt x="169" y="153"/>
                  </a:lnTo>
                  <a:lnTo>
                    <a:pt x="179" y="160"/>
                  </a:lnTo>
                  <a:lnTo>
                    <a:pt x="188" y="170"/>
                  </a:lnTo>
                  <a:lnTo>
                    <a:pt x="194" y="179"/>
                  </a:lnTo>
                  <a:lnTo>
                    <a:pt x="198" y="190"/>
                  </a:lnTo>
                  <a:lnTo>
                    <a:pt x="201" y="203"/>
                  </a:lnTo>
                  <a:lnTo>
                    <a:pt x="202" y="216"/>
                  </a:lnTo>
                  <a:lnTo>
                    <a:pt x="201" y="224"/>
                  </a:lnTo>
                  <a:lnTo>
                    <a:pt x="200" y="233"/>
                  </a:lnTo>
                  <a:lnTo>
                    <a:pt x="198" y="241"/>
                  </a:lnTo>
                  <a:lnTo>
                    <a:pt x="195" y="250"/>
                  </a:lnTo>
                  <a:lnTo>
                    <a:pt x="191" y="258"/>
                  </a:lnTo>
                  <a:lnTo>
                    <a:pt x="187" y="266"/>
                  </a:lnTo>
                  <a:lnTo>
                    <a:pt x="181" y="272"/>
                  </a:lnTo>
                  <a:lnTo>
                    <a:pt x="175" y="278"/>
                  </a:lnTo>
                  <a:lnTo>
                    <a:pt x="168" y="284"/>
                  </a:lnTo>
                  <a:lnTo>
                    <a:pt x="160" y="290"/>
                  </a:lnTo>
                  <a:lnTo>
                    <a:pt x="151" y="295"/>
                  </a:lnTo>
                  <a:lnTo>
                    <a:pt x="143" y="298"/>
                  </a:lnTo>
                  <a:lnTo>
                    <a:pt x="132" y="301"/>
                  </a:lnTo>
                  <a:lnTo>
                    <a:pt x="122" y="303"/>
                  </a:lnTo>
                  <a:lnTo>
                    <a:pt x="111" y="304"/>
                  </a:lnTo>
                  <a:lnTo>
                    <a:pt x="97" y="30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1" name="Freeform 90"/>
            <p:cNvSpPr>
              <a:spLocks/>
            </p:cNvSpPr>
            <p:nvPr userDrawn="1"/>
          </p:nvSpPr>
          <p:spPr bwMode="auto">
            <a:xfrm>
              <a:off x="5289" y="3816"/>
              <a:ext cx="22" cy="29"/>
            </a:xfrm>
            <a:custGeom>
              <a:avLst/>
              <a:gdLst/>
              <a:ahLst/>
              <a:cxnLst>
                <a:cxn ang="0">
                  <a:pos x="93" y="231"/>
                </a:cxn>
                <a:cxn ang="0">
                  <a:pos x="72" y="228"/>
                </a:cxn>
                <a:cxn ang="0">
                  <a:pos x="52" y="221"/>
                </a:cxn>
                <a:cxn ang="0">
                  <a:pos x="35" y="210"/>
                </a:cxn>
                <a:cxn ang="0">
                  <a:pos x="22" y="196"/>
                </a:cxn>
                <a:cxn ang="0">
                  <a:pos x="12" y="177"/>
                </a:cxn>
                <a:cxn ang="0">
                  <a:pos x="4" y="156"/>
                </a:cxn>
                <a:cxn ang="0">
                  <a:pos x="0" y="131"/>
                </a:cxn>
                <a:cxn ang="0">
                  <a:pos x="0" y="103"/>
                </a:cxn>
                <a:cxn ang="0">
                  <a:pos x="4" y="77"/>
                </a:cxn>
                <a:cxn ang="0">
                  <a:pos x="12" y="56"/>
                </a:cxn>
                <a:cxn ang="0">
                  <a:pos x="23" y="39"/>
                </a:cxn>
                <a:cxn ang="0">
                  <a:pos x="35" y="24"/>
                </a:cxn>
                <a:cxn ang="0">
                  <a:pos x="52" y="13"/>
                </a:cxn>
                <a:cxn ang="0">
                  <a:pos x="72" y="4"/>
                </a:cxn>
                <a:cxn ang="0">
                  <a:pos x="93" y="1"/>
                </a:cxn>
                <a:cxn ang="0">
                  <a:pos x="113" y="0"/>
                </a:cxn>
                <a:cxn ang="0">
                  <a:pos x="130" y="3"/>
                </a:cxn>
                <a:cxn ang="0">
                  <a:pos x="155" y="11"/>
                </a:cxn>
                <a:cxn ang="0">
                  <a:pos x="170" y="59"/>
                </a:cxn>
                <a:cxn ang="0">
                  <a:pos x="163" y="55"/>
                </a:cxn>
                <a:cxn ang="0">
                  <a:pos x="150" y="47"/>
                </a:cxn>
                <a:cxn ang="0">
                  <a:pos x="134" y="39"/>
                </a:cxn>
                <a:cxn ang="0">
                  <a:pos x="113" y="33"/>
                </a:cxn>
                <a:cxn ang="0">
                  <a:pos x="96" y="33"/>
                </a:cxn>
                <a:cxn ang="0">
                  <a:pos x="82" y="35"/>
                </a:cxn>
                <a:cxn ang="0">
                  <a:pos x="71" y="42"/>
                </a:cxn>
                <a:cxn ang="0">
                  <a:pos x="61" y="49"/>
                </a:cxn>
                <a:cxn ang="0">
                  <a:pos x="52" y="60"/>
                </a:cxn>
                <a:cxn ang="0">
                  <a:pos x="46" y="74"/>
                </a:cxn>
                <a:cxn ang="0">
                  <a:pos x="41" y="89"/>
                </a:cxn>
                <a:cxn ang="0">
                  <a:pos x="39" y="107"/>
                </a:cxn>
                <a:cxn ang="0">
                  <a:pos x="39" y="126"/>
                </a:cxn>
                <a:cxn ang="0">
                  <a:pos x="41" y="143"/>
                </a:cxn>
                <a:cxn ang="0">
                  <a:pos x="45" y="159"/>
                </a:cxn>
                <a:cxn ang="0">
                  <a:pos x="52" y="172"/>
                </a:cxn>
                <a:cxn ang="0">
                  <a:pos x="61" y="182"/>
                </a:cxn>
                <a:cxn ang="0">
                  <a:pos x="70" y="191"/>
                </a:cxn>
                <a:cxn ang="0">
                  <a:pos x="82" y="196"/>
                </a:cxn>
                <a:cxn ang="0">
                  <a:pos x="96" y="199"/>
                </a:cxn>
                <a:cxn ang="0">
                  <a:pos x="113" y="199"/>
                </a:cxn>
                <a:cxn ang="0">
                  <a:pos x="129" y="195"/>
                </a:cxn>
                <a:cxn ang="0">
                  <a:pos x="146" y="188"/>
                </a:cxn>
                <a:cxn ang="0">
                  <a:pos x="161" y="178"/>
                </a:cxn>
                <a:cxn ang="0">
                  <a:pos x="170" y="172"/>
                </a:cxn>
                <a:cxn ang="0">
                  <a:pos x="163" y="217"/>
                </a:cxn>
                <a:cxn ang="0">
                  <a:pos x="148" y="224"/>
                </a:cxn>
                <a:cxn ang="0">
                  <a:pos x="131" y="228"/>
                </a:cxn>
                <a:cxn ang="0">
                  <a:pos x="115" y="231"/>
                </a:cxn>
              </a:cxnLst>
              <a:rect l="0" t="0" r="r" b="b"/>
              <a:pathLst>
                <a:path w="170" h="231">
                  <a:moveTo>
                    <a:pt x="104" y="231"/>
                  </a:moveTo>
                  <a:lnTo>
                    <a:pt x="93" y="231"/>
                  </a:lnTo>
                  <a:lnTo>
                    <a:pt x="81" y="230"/>
                  </a:lnTo>
                  <a:lnTo>
                    <a:pt x="72" y="228"/>
                  </a:lnTo>
                  <a:lnTo>
                    <a:pt x="62" y="225"/>
                  </a:lnTo>
                  <a:lnTo>
                    <a:pt x="52" y="221"/>
                  </a:lnTo>
                  <a:lnTo>
                    <a:pt x="44" y="216"/>
                  </a:lnTo>
                  <a:lnTo>
                    <a:pt x="35" y="210"/>
                  </a:lnTo>
                  <a:lnTo>
                    <a:pt x="29" y="203"/>
                  </a:lnTo>
                  <a:lnTo>
                    <a:pt x="22" y="196"/>
                  </a:lnTo>
                  <a:lnTo>
                    <a:pt x="17" y="188"/>
                  </a:lnTo>
                  <a:lnTo>
                    <a:pt x="12" y="177"/>
                  </a:lnTo>
                  <a:lnTo>
                    <a:pt x="7" y="167"/>
                  </a:lnTo>
                  <a:lnTo>
                    <a:pt x="4" y="156"/>
                  </a:lnTo>
                  <a:lnTo>
                    <a:pt x="2" y="144"/>
                  </a:lnTo>
                  <a:lnTo>
                    <a:pt x="0" y="131"/>
                  </a:lnTo>
                  <a:lnTo>
                    <a:pt x="0" y="116"/>
                  </a:lnTo>
                  <a:lnTo>
                    <a:pt x="0" y="103"/>
                  </a:lnTo>
                  <a:lnTo>
                    <a:pt x="2" y="89"/>
                  </a:lnTo>
                  <a:lnTo>
                    <a:pt x="4" y="77"/>
                  </a:lnTo>
                  <a:lnTo>
                    <a:pt x="7" y="66"/>
                  </a:lnTo>
                  <a:lnTo>
                    <a:pt x="12" y="56"/>
                  </a:lnTo>
                  <a:lnTo>
                    <a:pt x="17" y="47"/>
                  </a:lnTo>
                  <a:lnTo>
                    <a:pt x="23" y="39"/>
                  </a:lnTo>
                  <a:lnTo>
                    <a:pt x="29" y="30"/>
                  </a:lnTo>
                  <a:lnTo>
                    <a:pt x="35" y="24"/>
                  </a:lnTo>
                  <a:lnTo>
                    <a:pt x="44" y="18"/>
                  </a:lnTo>
                  <a:lnTo>
                    <a:pt x="52" y="13"/>
                  </a:lnTo>
                  <a:lnTo>
                    <a:pt x="62" y="8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3" y="1"/>
                  </a:lnTo>
                  <a:lnTo>
                    <a:pt x="104" y="0"/>
                  </a:lnTo>
                  <a:lnTo>
                    <a:pt x="113" y="0"/>
                  </a:lnTo>
                  <a:lnTo>
                    <a:pt x="122" y="1"/>
                  </a:lnTo>
                  <a:lnTo>
                    <a:pt x="130" y="3"/>
                  </a:lnTo>
                  <a:lnTo>
                    <a:pt x="139" y="5"/>
                  </a:lnTo>
                  <a:lnTo>
                    <a:pt x="155" y="11"/>
                  </a:lnTo>
                  <a:lnTo>
                    <a:pt x="170" y="17"/>
                  </a:lnTo>
                  <a:lnTo>
                    <a:pt x="170" y="59"/>
                  </a:lnTo>
                  <a:lnTo>
                    <a:pt x="168" y="59"/>
                  </a:lnTo>
                  <a:lnTo>
                    <a:pt x="163" y="55"/>
                  </a:lnTo>
                  <a:lnTo>
                    <a:pt x="158" y="51"/>
                  </a:lnTo>
                  <a:lnTo>
                    <a:pt x="150" y="47"/>
                  </a:lnTo>
                  <a:lnTo>
                    <a:pt x="142" y="43"/>
                  </a:lnTo>
                  <a:lnTo>
                    <a:pt x="134" y="39"/>
                  </a:lnTo>
                  <a:lnTo>
                    <a:pt x="123" y="35"/>
                  </a:lnTo>
                  <a:lnTo>
                    <a:pt x="113" y="33"/>
                  </a:lnTo>
                  <a:lnTo>
                    <a:pt x="103" y="32"/>
                  </a:lnTo>
                  <a:lnTo>
                    <a:pt x="96" y="33"/>
                  </a:lnTo>
                  <a:lnTo>
                    <a:pt x="90" y="34"/>
                  </a:lnTo>
                  <a:lnTo>
                    <a:pt x="82" y="35"/>
                  </a:lnTo>
                  <a:lnTo>
                    <a:pt x="77" y="39"/>
                  </a:lnTo>
                  <a:lnTo>
                    <a:pt x="71" y="42"/>
                  </a:lnTo>
                  <a:lnTo>
                    <a:pt x="66" y="45"/>
                  </a:lnTo>
                  <a:lnTo>
                    <a:pt x="61" y="49"/>
                  </a:lnTo>
                  <a:lnTo>
                    <a:pt x="56" y="54"/>
                  </a:lnTo>
                  <a:lnTo>
                    <a:pt x="52" y="60"/>
                  </a:lnTo>
                  <a:lnTo>
                    <a:pt x="49" y="66"/>
                  </a:lnTo>
                  <a:lnTo>
                    <a:pt x="46" y="74"/>
                  </a:lnTo>
                  <a:lnTo>
                    <a:pt x="43" y="81"/>
                  </a:lnTo>
                  <a:lnTo>
                    <a:pt x="41" y="89"/>
                  </a:lnTo>
                  <a:lnTo>
                    <a:pt x="40" y="98"/>
                  </a:lnTo>
                  <a:lnTo>
                    <a:pt x="39" y="107"/>
                  </a:lnTo>
                  <a:lnTo>
                    <a:pt x="39" y="116"/>
                  </a:lnTo>
                  <a:lnTo>
                    <a:pt x="39" y="126"/>
                  </a:lnTo>
                  <a:lnTo>
                    <a:pt x="40" y="135"/>
                  </a:lnTo>
                  <a:lnTo>
                    <a:pt x="41" y="143"/>
                  </a:lnTo>
                  <a:lnTo>
                    <a:pt x="43" y="151"/>
                  </a:lnTo>
                  <a:lnTo>
                    <a:pt x="45" y="159"/>
                  </a:lnTo>
                  <a:lnTo>
                    <a:pt x="48" y="166"/>
                  </a:lnTo>
                  <a:lnTo>
                    <a:pt x="52" y="172"/>
                  </a:lnTo>
                  <a:lnTo>
                    <a:pt x="56" y="177"/>
                  </a:lnTo>
                  <a:lnTo>
                    <a:pt x="61" y="182"/>
                  </a:lnTo>
                  <a:lnTo>
                    <a:pt x="65" y="187"/>
                  </a:lnTo>
                  <a:lnTo>
                    <a:pt x="70" y="191"/>
                  </a:lnTo>
                  <a:lnTo>
                    <a:pt x="76" y="194"/>
                  </a:lnTo>
                  <a:lnTo>
                    <a:pt x="82" y="196"/>
                  </a:lnTo>
                  <a:lnTo>
                    <a:pt x="89" y="198"/>
                  </a:lnTo>
                  <a:lnTo>
                    <a:pt x="96" y="199"/>
                  </a:lnTo>
                  <a:lnTo>
                    <a:pt x="103" y="199"/>
                  </a:lnTo>
                  <a:lnTo>
                    <a:pt x="113" y="199"/>
                  </a:lnTo>
                  <a:lnTo>
                    <a:pt x="121" y="197"/>
                  </a:lnTo>
                  <a:lnTo>
                    <a:pt x="129" y="195"/>
                  </a:lnTo>
                  <a:lnTo>
                    <a:pt x="138" y="192"/>
                  </a:lnTo>
                  <a:lnTo>
                    <a:pt x="146" y="188"/>
                  </a:lnTo>
                  <a:lnTo>
                    <a:pt x="153" y="184"/>
                  </a:lnTo>
                  <a:lnTo>
                    <a:pt x="161" y="178"/>
                  </a:lnTo>
                  <a:lnTo>
                    <a:pt x="168" y="172"/>
                  </a:lnTo>
                  <a:lnTo>
                    <a:pt x="170" y="172"/>
                  </a:lnTo>
                  <a:lnTo>
                    <a:pt x="170" y="215"/>
                  </a:lnTo>
                  <a:lnTo>
                    <a:pt x="163" y="217"/>
                  </a:lnTo>
                  <a:lnTo>
                    <a:pt x="155" y="221"/>
                  </a:lnTo>
                  <a:lnTo>
                    <a:pt x="148" y="224"/>
                  </a:lnTo>
                  <a:lnTo>
                    <a:pt x="141" y="226"/>
                  </a:lnTo>
                  <a:lnTo>
                    <a:pt x="131" y="228"/>
                  </a:lnTo>
                  <a:lnTo>
                    <a:pt x="123" y="230"/>
                  </a:lnTo>
                  <a:lnTo>
                    <a:pt x="115" y="231"/>
                  </a:lnTo>
                  <a:lnTo>
                    <a:pt x="104" y="231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2" name="Freeform 91"/>
            <p:cNvSpPr>
              <a:spLocks noEditPoints="1"/>
            </p:cNvSpPr>
            <p:nvPr userDrawn="1"/>
          </p:nvSpPr>
          <p:spPr bwMode="auto">
            <a:xfrm>
              <a:off x="5317" y="3807"/>
              <a:ext cx="5" cy="37"/>
            </a:xfrm>
            <a:custGeom>
              <a:avLst/>
              <a:gdLst/>
              <a:ahLst/>
              <a:cxnLst>
                <a:cxn ang="0">
                  <a:pos x="40" y="297"/>
                </a:cxn>
                <a:cxn ang="0">
                  <a:pos x="2" y="297"/>
                </a:cxn>
                <a:cxn ang="0">
                  <a:pos x="2" y="75"/>
                </a:cxn>
                <a:cxn ang="0">
                  <a:pos x="40" y="75"/>
                </a:cxn>
                <a:cxn ang="0">
                  <a:pos x="40" y="297"/>
                </a:cxn>
                <a:cxn ang="0">
                  <a:pos x="43" y="38"/>
                </a:cxn>
                <a:cxn ang="0">
                  <a:pos x="0" y="38"/>
                </a:cxn>
                <a:cxn ang="0">
                  <a:pos x="0" y="0"/>
                </a:cxn>
                <a:cxn ang="0">
                  <a:pos x="43" y="0"/>
                </a:cxn>
                <a:cxn ang="0">
                  <a:pos x="43" y="38"/>
                </a:cxn>
              </a:cxnLst>
              <a:rect l="0" t="0" r="r" b="b"/>
              <a:pathLst>
                <a:path w="43" h="297">
                  <a:moveTo>
                    <a:pt x="40" y="297"/>
                  </a:moveTo>
                  <a:lnTo>
                    <a:pt x="2" y="297"/>
                  </a:lnTo>
                  <a:lnTo>
                    <a:pt x="2" y="75"/>
                  </a:lnTo>
                  <a:lnTo>
                    <a:pt x="40" y="75"/>
                  </a:lnTo>
                  <a:lnTo>
                    <a:pt x="40" y="297"/>
                  </a:lnTo>
                  <a:close/>
                  <a:moveTo>
                    <a:pt x="43" y="38"/>
                  </a:moveTo>
                  <a:lnTo>
                    <a:pt x="0" y="38"/>
                  </a:lnTo>
                  <a:lnTo>
                    <a:pt x="0" y="0"/>
                  </a:lnTo>
                  <a:lnTo>
                    <a:pt x="43" y="0"/>
                  </a:lnTo>
                  <a:lnTo>
                    <a:pt x="43" y="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3" name="Freeform 92"/>
            <p:cNvSpPr>
              <a:spLocks noEditPoints="1"/>
            </p:cNvSpPr>
            <p:nvPr userDrawn="1"/>
          </p:nvSpPr>
          <p:spPr bwMode="auto">
            <a:xfrm>
              <a:off x="5329" y="3816"/>
              <a:ext cx="24" cy="29"/>
            </a:xfrm>
            <a:custGeom>
              <a:avLst/>
              <a:gdLst/>
              <a:ahLst/>
              <a:cxnLst>
                <a:cxn ang="0">
                  <a:pos x="99" y="232"/>
                </a:cxn>
                <a:cxn ang="0">
                  <a:pos x="75" y="229"/>
                </a:cxn>
                <a:cxn ang="0">
                  <a:pos x="54" y="222"/>
                </a:cxn>
                <a:cxn ang="0">
                  <a:pos x="37" y="210"/>
                </a:cxn>
                <a:cxn ang="0">
                  <a:pos x="22" y="195"/>
                </a:cxn>
                <a:cxn ang="0">
                  <a:pos x="12" y="177"/>
                </a:cxn>
                <a:cxn ang="0">
                  <a:pos x="4" y="157"/>
                </a:cxn>
                <a:cxn ang="0">
                  <a:pos x="0" y="132"/>
                </a:cxn>
                <a:cxn ang="0">
                  <a:pos x="0" y="105"/>
                </a:cxn>
                <a:cxn ang="0">
                  <a:pos x="4" y="81"/>
                </a:cxn>
                <a:cxn ang="0">
                  <a:pos x="11" y="59"/>
                </a:cxn>
                <a:cxn ang="0">
                  <a:pos x="22" y="41"/>
                </a:cxn>
                <a:cxn ang="0">
                  <a:pos x="36" y="25"/>
                </a:cxn>
                <a:cxn ang="0">
                  <a:pos x="52" y="13"/>
                </a:cxn>
                <a:cxn ang="0">
                  <a:pos x="71" y="5"/>
                </a:cxn>
                <a:cxn ang="0">
                  <a:pos x="92" y="1"/>
                </a:cxn>
                <a:cxn ang="0">
                  <a:pos x="113" y="0"/>
                </a:cxn>
                <a:cxn ang="0">
                  <a:pos x="132" y="3"/>
                </a:cxn>
                <a:cxn ang="0">
                  <a:pos x="147" y="9"/>
                </a:cxn>
                <a:cxn ang="0">
                  <a:pos x="162" y="19"/>
                </a:cxn>
                <a:cxn ang="0">
                  <a:pos x="173" y="31"/>
                </a:cxn>
                <a:cxn ang="0">
                  <a:pos x="183" y="47"/>
                </a:cxn>
                <a:cxn ang="0">
                  <a:pos x="189" y="65"/>
                </a:cxn>
                <a:cxn ang="0">
                  <a:pos x="192" y="88"/>
                </a:cxn>
                <a:cxn ang="0">
                  <a:pos x="192" y="121"/>
                </a:cxn>
                <a:cxn ang="0">
                  <a:pos x="39" y="131"/>
                </a:cxn>
                <a:cxn ang="0">
                  <a:pos x="41" y="147"/>
                </a:cxn>
                <a:cxn ang="0">
                  <a:pos x="46" y="162"/>
                </a:cxn>
                <a:cxn ang="0">
                  <a:pos x="53" y="174"/>
                </a:cxn>
                <a:cxn ang="0">
                  <a:pos x="63" y="185"/>
                </a:cxn>
                <a:cxn ang="0">
                  <a:pos x="74" y="193"/>
                </a:cxn>
                <a:cxn ang="0">
                  <a:pos x="88" y="198"/>
                </a:cxn>
                <a:cxn ang="0">
                  <a:pos x="103" y="200"/>
                </a:cxn>
                <a:cxn ang="0">
                  <a:pos x="124" y="200"/>
                </a:cxn>
                <a:cxn ang="0">
                  <a:pos x="147" y="195"/>
                </a:cxn>
                <a:cxn ang="0">
                  <a:pos x="167" y="186"/>
                </a:cxn>
                <a:cxn ang="0">
                  <a:pos x="181" y="177"/>
                </a:cxn>
                <a:cxn ang="0">
                  <a:pos x="188" y="173"/>
                </a:cxn>
                <a:cxn ang="0">
                  <a:pos x="181" y="217"/>
                </a:cxn>
                <a:cxn ang="0">
                  <a:pos x="163" y="224"/>
                </a:cxn>
                <a:cxn ang="0">
                  <a:pos x="144" y="229"/>
                </a:cxn>
                <a:cxn ang="0">
                  <a:pos x="124" y="232"/>
                </a:cxn>
                <a:cxn ang="0">
                  <a:pos x="156" y="92"/>
                </a:cxn>
                <a:cxn ang="0">
                  <a:pos x="153" y="66"/>
                </a:cxn>
                <a:cxn ang="0">
                  <a:pos x="143" y="48"/>
                </a:cxn>
                <a:cxn ang="0">
                  <a:pos x="136" y="41"/>
                </a:cxn>
                <a:cxn ang="0">
                  <a:pos x="126" y="35"/>
                </a:cxn>
                <a:cxn ang="0">
                  <a:pos x="115" y="32"/>
                </a:cxn>
                <a:cxn ang="0">
                  <a:pos x="101" y="31"/>
                </a:cxn>
                <a:cxn ang="0">
                  <a:pos x="87" y="32"/>
                </a:cxn>
                <a:cxn ang="0">
                  <a:pos x="75" y="35"/>
                </a:cxn>
                <a:cxn ang="0">
                  <a:pos x="66" y="41"/>
                </a:cxn>
                <a:cxn ang="0">
                  <a:pos x="57" y="49"/>
                </a:cxn>
                <a:cxn ang="0">
                  <a:pos x="49" y="57"/>
                </a:cxn>
                <a:cxn ang="0">
                  <a:pos x="44" y="67"/>
                </a:cxn>
                <a:cxn ang="0">
                  <a:pos x="40" y="79"/>
                </a:cxn>
                <a:cxn ang="0">
                  <a:pos x="38" y="92"/>
                </a:cxn>
              </a:cxnLst>
              <a:rect l="0" t="0" r="r" b="b"/>
              <a:pathLst>
                <a:path w="192" h="233">
                  <a:moveTo>
                    <a:pt x="112" y="233"/>
                  </a:moveTo>
                  <a:lnTo>
                    <a:pt x="99" y="232"/>
                  </a:lnTo>
                  <a:lnTo>
                    <a:pt x="87" y="231"/>
                  </a:lnTo>
                  <a:lnTo>
                    <a:pt x="75" y="229"/>
                  </a:lnTo>
                  <a:lnTo>
                    <a:pt x="65" y="225"/>
                  </a:lnTo>
                  <a:lnTo>
                    <a:pt x="54" y="222"/>
                  </a:lnTo>
                  <a:lnTo>
                    <a:pt x="46" y="217"/>
                  </a:lnTo>
                  <a:lnTo>
                    <a:pt x="37" y="210"/>
                  </a:lnTo>
                  <a:lnTo>
                    <a:pt x="29" y="203"/>
                  </a:lnTo>
                  <a:lnTo>
                    <a:pt x="22" y="195"/>
                  </a:lnTo>
                  <a:lnTo>
                    <a:pt x="17" y="187"/>
                  </a:lnTo>
                  <a:lnTo>
                    <a:pt x="12" y="177"/>
                  </a:lnTo>
                  <a:lnTo>
                    <a:pt x="8" y="167"/>
                  </a:lnTo>
                  <a:lnTo>
                    <a:pt x="4" y="157"/>
                  </a:lnTo>
                  <a:lnTo>
                    <a:pt x="2" y="144"/>
                  </a:lnTo>
                  <a:lnTo>
                    <a:pt x="0" y="132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2" y="92"/>
                  </a:lnTo>
                  <a:lnTo>
                    <a:pt x="4" y="81"/>
                  </a:lnTo>
                  <a:lnTo>
                    <a:pt x="8" y="70"/>
                  </a:lnTo>
                  <a:lnTo>
                    <a:pt x="11" y="59"/>
                  </a:lnTo>
                  <a:lnTo>
                    <a:pt x="16" y="50"/>
                  </a:lnTo>
                  <a:lnTo>
                    <a:pt x="22" y="41"/>
                  </a:lnTo>
                  <a:lnTo>
                    <a:pt x="28" y="32"/>
                  </a:lnTo>
                  <a:lnTo>
                    <a:pt x="36" y="25"/>
                  </a:lnTo>
                  <a:lnTo>
                    <a:pt x="44" y="19"/>
                  </a:lnTo>
                  <a:lnTo>
                    <a:pt x="52" y="13"/>
                  </a:lnTo>
                  <a:lnTo>
                    <a:pt x="62" y="8"/>
                  </a:lnTo>
                  <a:lnTo>
                    <a:pt x="71" y="5"/>
                  </a:lnTo>
                  <a:lnTo>
                    <a:pt x="82" y="2"/>
                  </a:lnTo>
                  <a:lnTo>
                    <a:pt x="92" y="1"/>
                  </a:lnTo>
                  <a:lnTo>
                    <a:pt x="103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3"/>
                  </a:lnTo>
                  <a:lnTo>
                    <a:pt x="140" y="6"/>
                  </a:lnTo>
                  <a:lnTo>
                    <a:pt x="147" y="9"/>
                  </a:lnTo>
                  <a:lnTo>
                    <a:pt x="155" y="14"/>
                  </a:lnTo>
                  <a:lnTo>
                    <a:pt x="162" y="19"/>
                  </a:lnTo>
                  <a:lnTo>
                    <a:pt x="168" y="25"/>
                  </a:lnTo>
                  <a:lnTo>
                    <a:pt x="173" y="31"/>
                  </a:lnTo>
                  <a:lnTo>
                    <a:pt x="179" y="38"/>
                  </a:lnTo>
                  <a:lnTo>
                    <a:pt x="183" y="47"/>
                  </a:lnTo>
                  <a:lnTo>
                    <a:pt x="186" y="56"/>
                  </a:lnTo>
                  <a:lnTo>
                    <a:pt x="189" y="65"/>
                  </a:lnTo>
                  <a:lnTo>
                    <a:pt x="191" y="76"/>
                  </a:lnTo>
                  <a:lnTo>
                    <a:pt x="192" y="88"/>
                  </a:lnTo>
                  <a:lnTo>
                    <a:pt x="192" y="101"/>
                  </a:lnTo>
                  <a:lnTo>
                    <a:pt x="192" y="121"/>
                  </a:lnTo>
                  <a:lnTo>
                    <a:pt x="38" y="121"/>
                  </a:lnTo>
                  <a:lnTo>
                    <a:pt x="39" y="131"/>
                  </a:lnTo>
                  <a:lnTo>
                    <a:pt x="39" y="139"/>
                  </a:lnTo>
                  <a:lnTo>
                    <a:pt x="41" y="147"/>
                  </a:lnTo>
                  <a:lnTo>
                    <a:pt x="43" y="154"/>
                  </a:lnTo>
                  <a:lnTo>
                    <a:pt x="46" y="162"/>
                  </a:lnTo>
                  <a:lnTo>
                    <a:pt x="49" y="169"/>
                  </a:lnTo>
                  <a:lnTo>
                    <a:pt x="53" y="174"/>
                  </a:lnTo>
                  <a:lnTo>
                    <a:pt x="58" y="180"/>
                  </a:lnTo>
                  <a:lnTo>
                    <a:pt x="63" y="185"/>
                  </a:lnTo>
                  <a:lnTo>
                    <a:pt x="68" y="189"/>
                  </a:lnTo>
                  <a:lnTo>
                    <a:pt x="74" y="193"/>
                  </a:lnTo>
                  <a:lnTo>
                    <a:pt x="81" y="195"/>
                  </a:lnTo>
                  <a:lnTo>
                    <a:pt x="88" y="198"/>
                  </a:lnTo>
                  <a:lnTo>
                    <a:pt x="95" y="199"/>
                  </a:lnTo>
                  <a:lnTo>
                    <a:pt x="103" y="200"/>
                  </a:lnTo>
                  <a:lnTo>
                    <a:pt x="112" y="200"/>
                  </a:lnTo>
                  <a:lnTo>
                    <a:pt x="124" y="200"/>
                  </a:lnTo>
                  <a:lnTo>
                    <a:pt x="136" y="198"/>
                  </a:lnTo>
                  <a:lnTo>
                    <a:pt x="147" y="195"/>
                  </a:lnTo>
                  <a:lnTo>
                    <a:pt x="158" y="191"/>
                  </a:lnTo>
                  <a:lnTo>
                    <a:pt x="167" y="186"/>
                  </a:lnTo>
                  <a:lnTo>
                    <a:pt x="174" y="181"/>
                  </a:lnTo>
                  <a:lnTo>
                    <a:pt x="181" y="177"/>
                  </a:lnTo>
                  <a:lnTo>
                    <a:pt x="186" y="173"/>
                  </a:lnTo>
                  <a:lnTo>
                    <a:pt x="188" y="173"/>
                  </a:lnTo>
                  <a:lnTo>
                    <a:pt x="188" y="215"/>
                  </a:lnTo>
                  <a:lnTo>
                    <a:pt x="181" y="217"/>
                  </a:lnTo>
                  <a:lnTo>
                    <a:pt x="172" y="221"/>
                  </a:lnTo>
                  <a:lnTo>
                    <a:pt x="163" y="224"/>
                  </a:lnTo>
                  <a:lnTo>
                    <a:pt x="155" y="227"/>
                  </a:lnTo>
                  <a:lnTo>
                    <a:pt x="144" y="229"/>
                  </a:lnTo>
                  <a:lnTo>
                    <a:pt x="135" y="231"/>
                  </a:lnTo>
                  <a:lnTo>
                    <a:pt x="124" y="232"/>
                  </a:lnTo>
                  <a:lnTo>
                    <a:pt x="112" y="233"/>
                  </a:lnTo>
                  <a:close/>
                  <a:moveTo>
                    <a:pt x="156" y="92"/>
                  </a:moveTo>
                  <a:lnTo>
                    <a:pt x="155" y="79"/>
                  </a:lnTo>
                  <a:lnTo>
                    <a:pt x="153" y="66"/>
                  </a:lnTo>
                  <a:lnTo>
                    <a:pt x="148" y="56"/>
                  </a:lnTo>
                  <a:lnTo>
                    <a:pt x="143" y="48"/>
                  </a:lnTo>
                  <a:lnTo>
                    <a:pt x="140" y="44"/>
                  </a:lnTo>
                  <a:lnTo>
                    <a:pt x="136" y="41"/>
                  </a:lnTo>
                  <a:lnTo>
                    <a:pt x="132" y="37"/>
                  </a:lnTo>
                  <a:lnTo>
                    <a:pt x="126" y="35"/>
                  </a:lnTo>
                  <a:lnTo>
                    <a:pt x="121" y="33"/>
                  </a:lnTo>
                  <a:lnTo>
                    <a:pt x="115" y="32"/>
                  </a:lnTo>
                  <a:lnTo>
                    <a:pt x="109" y="31"/>
                  </a:lnTo>
                  <a:lnTo>
                    <a:pt x="101" y="31"/>
                  </a:lnTo>
                  <a:lnTo>
                    <a:pt x="94" y="31"/>
                  </a:lnTo>
                  <a:lnTo>
                    <a:pt x="87" y="32"/>
                  </a:lnTo>
                  <a:lnTo>
                    <a:pt x="82" y="33"/>
                  </a:lnTo>
                  <a:lnTo>
                    <a:pt x="75" y="35"/>
                  </a:lnTo>
                  <a:lnTo>
                    <a:pt x="70" y="38"/>
                  </a:lnTo>
                  <a:lnTo>
                    <a:pt x="66" y="41"/>
                  </a:lnTo>
                  <a:lnTo>
                    <a:pt x="61" y="45"/>
                  </a:lnTo>
                  <a:lnTo>
                    <a:pt x="57" y="49"/>
                  </a:lnTo>
                  <a:lnTo>
                    <a:pt x="52" y="53"/>
                  </a:lnTo>
                  <a:lnTo>
                    <a:pt x="49" y="57"/>
                  </a:lnTo>
                  <a:lnTo>
                    <a:pt x="46" y="62"/>
                  </a:lnTo>
                  <a:lnTo>
                    <a:pt x="44" y="67"/>
                  </a:lnTo>
                  <a:lnTo>
                    <a:pt x="42" y="74"/>
                  </a:lnTo>
                  <a:lnTo>
                    <a:pt x="40" y="79"/>
                  </a:lnTo>
                  <a:lnTo>
                    <a:pt x="39" y="85"/>
                  </a:lnTo>
                  <a:lnTo>
                    <a:pt x="38" y="92"/>
                  </a:lnTo>
                  <a:lnTo>
                    <a:pt x="156" y="9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4" name="Freeform 93"/>
            <p:cNvSpPr>
              <a:spLocks/>
            </p:cNvSpPr>
            <p:nvPr userDrawn="1"/>
          </p:nvSpPr>
          <p:spPr bwMode="auto">
            <a:xfrm>
              <a:off x="5360" y="3816"/>
              <a:ext cx="22" cy="28"/>
            </a:xfrm>
            <a:custGeom>
              <a:avLst/>
              <a:gdLst/>
              <a:ahLst/>
              <a:cxnLst>
                <a:cxn ang="0">
                  <a:pos x="175" y="228"/>
                </a:cxn>
                <a:cxn ang="0">
                  <a:pos x="137" y="228"/>
                </a:cxn>
                <a:cxn ang="0">
                  <a:pos x="137" y="102"/>
                </a:cxn>
                <a:cxn ang="0">
                  <a:pos x="137" y="87"/>
                </a:cxn>
                <a:cxn ang="0">
                  <a:pos x="136" y="74"/>
                </a:cxn>
                <a:cxn ang="0">
                  <a:pos x="133" y="61"/>
                </a:cxn>
                <a:cxn ang="0">
                  <a:pos x="130" y="52"/>
                </a:cxn>
                <a:cxn ang="0">
                  <a:pos x="128" y="48"/>
                </a:cxn>
                <a:cxn ang="0">
                  <a:pos x="125" y="45"/>
                </a:cxn>
                <a:cxn ang="0">
                  <a:pos x="121" y="42"/>
                </a:cxn>
                <a:cxn ang="0">
                  <a:pos x="117" y="40"/>
                </a:cxn>
                <a:cxn ang="0">
                  <a:pos x="113" y="38"/>
                </a:cxn>
                <a:cxn ang="0">
                  <a:pos x="108" y="36"/>
                </a:cxn>
                <a:cxn ang="0">
                  <a:pos x="102" y="36"/>
                </a:cxn>
                <a:cxn ang="0">
                  <a:pos x="95" y="35"/>
                </a:cxn>
                <a:cxn ang="0">
                  <a:pos x="88" y="36"/>
                </a:cxn>
                <a:cxn ang="0">
                  <a:pos x="81" y="37"/>
                </a:cxn>
                <a:cxn ang="0">
                  <a:pos x="74" y="40"/>
                </a:cxn>
                <a:cxn ang="0">
                  <a:pos x="66" y="43"/>
                </a:cxn>
                <a:cxn ang="0">
                  <a:pos x="59" y="47"/>
                </a:cxn>
                <a:cxn ang="0">
                  <a:pos x="52" y="52"/>
                </a:cxn>
                <a:cxn ang="0">
                  <a:pos x="44" y="57"/>
                </a:cxn>
                <a:cxn ang="0">
                  <a:pos x="37" y="62"/>
                </a:cxn>
                <a:cxn ang="0">
                  <a:pos x="37" y="228"/>
                </a:cxn>
                <a:cxn ang="0">
                  <a:pos x="0" y="228"/>
                </a:cxn>
                <a:cxn ang="0">
                  <a:pos x="0" y="6"/>
                </a:cxn>
                <a:cxn ang="0">
                  <a:pos x="37" y="6"/>
                </a:cxn>
                <a:cxn ang="0">
                  <a:pos x="37" y="31"/>
                </a:cxn>
                <a:cxn ang="0">
                  <a:pos x="45" y="24"/>
                </a:cxn>
                <a:cxn ang="0">
                  <a:pos x="54" y="18"/>
                </a:cxn>
                <a:cxn ang="0">
                  <a:pos x="62" y="13"/>
                </a:cxn>
                <a:cxn ang="0">
                  <a:pos x="70" y="8"/>
                </a:cxn>
                <a:cxn ang="0">
                  <a:pos x="79" y="4"/>
                </a:cxn>
                <a:cxn ang="0">
                  <a:pos x="87" y="2"/>
                </a:cxn>
                <a:cxn ang="0">
                  <a:pos x="95" y="1"/>
                </a:cxn>
                <a:cxn ang="0">
                  <a:pos x="105" y="0"/>
                </a:cxn>
                <a:cxn ang="0">
                  <a:pos x="112" y="0"/>
                </a:cxn>
                <a:cxn ang="0">
                  <a:pos x="121" y="1"/>
                </a:cxn>
                <a:cxn ang="0">
                  <a:pos x="127" y="3"/>
                </a:cxn>
                <a:cxn ang="0">
                  <a:pos x="134" y="5"/>
                </a:cxn>
                <a:cxn ang="0">
                  <a:pos x="140" y="8"/>
                </a:cxn>
                <a:cxn ang="0">
                  <a:pos x="146" y="13"/>
                </a:cxn>
                <a:cxn ang="0">
                  <a:pos x="151" y="17"/>
                </a:cxn>
                <a:cxn ang="0">
                  <a:pos x="156" y="22"/>
                </a:cxn>
                <a:cxn ang="0">
                  <a:pos x="160" y="27"/>
                </a:cxn>
                <a:cxn ang="0">
                  <a:pos x="164" y="33"/>
                </a:cxn>
                <a:cxn ang="0">
                  <a:pos x="167" y="41"/>
                </a:cxn>
                <a:cxn ang="0">
                  <a:pos x="171" y="48"/>
                </a:cxn>
                <a:cxn ang="0">
                  <a:pos x="172" y="56"/>
                </a:cxn>
                <a:cxn ang="0">
                  <a:pos x="174" y="65"/>
                </a:cxn>
                <a:cxn ang="0">
                  <a:pos x="175" y="75"/>
                </a:cxn>
                <a:cxn ang="0">
                  <a:pos x="175" y="84"/>
                </a:cxn>
                <a:cxn ang="0">
                  <a:pos x="175" y="228"/>
                </a:cxn>
              </a:cxnLst>
              <a:rect l="0" t="0" r="r" b="b"/>
              <a:pathLst>
                <a:path w="175" h="228">
                  <a:moveTo>
                    <a:pt x="175" y="228"/>
                  </a:moveTo>
                  <a:lnTo>
                    <a:pt x="137" y="228"/>
                  </a:lnTo>
                  <a:lnTo>
                    <a:pt x="137" y="102"/>
                  </a:lnTo>
                  <a:lnTo>
                    <a:pt x="137" y="87"/>
                  </a:lnTo>
                  <a:lnTo>
                    <a:pt x="136" y="74"/>
                  </a:lnTo>
                  <a:lnTo>
                    <a:pt x="133" y="61"/>
                  </a:lnTo>
                  <a:lnTo>
                    <a:pt x="130" y="52"/>
                  </a:lnTo>
                  <a:lnTo>
                    <a:pt x="128" y="48"/>
                  </a:lnTo>
                  <a:lnTo>
                    <a:pt x="125" y="45"/>
                  </a:lnTo>
                  <a:lnTo>
                    <a:pt x="121" y="42"/>
                  </a:lnTo>
                  <a:lnTo>
                    <a:pt x="117" y="40"/>
                  </a:lnTo>
                  <a:lnTo>
                    <a:pt x="113" y="38"/>
                  </a:lnTo>
                  <a:lnTo>
                    <a:pt x="108" y="36"/>
                  </a:lnTo>
                  <a:lnTo>
                    <a:pt x="102" y="36"/>
                  </a:lnTo>
                  <a:lnTo>
                    <a:pt x="95" y="35"/>
                  </a:lnTo>
                  <a:lnTo>
                    <a:pt x="88" y="36"/>
                  </a:lnTo>
                  <a:lnTo>
                    <a:pt x="81" y="37"/>
                  </a:lnTo>
                  <a:lnTo>
                    <a:pt x="74" y="40"/>
                  </a:lnTo>
                  <a:lnTo>
                    <a:pt x="66" y="43"/>
                  </a:lnTo>
                  <a:lnTo>
                    <a:pt x="59" y="47"/>
                  </a:lnTo>
                  <a:lnTo>
                    <a:pt x="52" y="52"/>
                  </a:lnTo>
                  <a:lnTo>
                    <a:pt x="44" y="57"/>
                  </a:lnTo>
                  <a:lnTo>
                    <a:pt x="37" y="62"/>
                  </a:lnTo>
                  <a:lnTo>
                    <a:pt x="37" y="228"/>
                  </a:lnTo>
                  <a:lnTo>
                    <a:pt x="0" y="228"/>
                  </a:lnTo>
                  <a:lnTo>
                    <a:pt x="0" y="6"/>
                  </a:lnTo>
                  <a:lnTo>
                    <a:pt x="37" y="6"/>
                  </a:lnTo>
                  <a:lnTo>
                    <a:pt x="37" y="31"/>
                  </a:lnTo>
                  <a:lnTo>
                    <a:pt x="45" y="24"/>
                  </a:lnTo>
                  <a:lnTo>
                    <a:pt x="54" y="18"/>
                  </a:lnTo>
                  <a:lnTo>
                    <a:pt x="62" y="13"/>
                  </a:lnTo>
                  <a:lnTo>
                    <a:pt x="70" y="8"/>
                  </a:lnTo>
                  <a:lnTo>
                    <a:pt x="79" y="4"/>
                  </a:lnTo>
                  <a:lnTo>
                    <a:pt x="87" y="2"/>
                  </a:lnTo>
                  <a:lnTo>
                    <a:pt x="95" y="1"/>
                  </a:lnTo>
                  <a:lnTo>
                    <a:pt x="105" y="0"/>
                  </a:lnTo>
                  <a:lnTo>
                    <a:pt x="112" y="0"/>
                  </a:lnTo>
                  <a:lnTo>
                    <a:pt x="121" y="1"/>
                  </a:lnTo>
                  <a:lnTo>
                    <a:pt x="127" y="3"/>
                  </a:lnTo>
                  <a:lnTo>
                    <a:pt x="134" y="5"/>
                  </a:lnTo>
                  <a:lnTo>
                    <a:pt x="140" y="8"/>
                  </a:lnTo>
                  <a:lnTo>
                    <a:pt x="146" y="13"/>
                  </a:lnTo>
                  <a:lnTo>
                    <a:pt x="151" y="17"/>
                  </a:lnTo>
                  <a:lnTo>
                    <a:pt x="156" y="22"/>
                  </a:lnTo>
                  <a:lnTo>
                    <a:pt x="160" y="27"/>
                  </a:lnTo>
                  <a:lnTo>
                    <a:pt x="164" y="33"/>
                  </a:lnTo>
                  <a:lnTo>
                    <a:pt x="167" y="41"/>
                  </a:lnTo>
                  <a:lnTo>
                    <a:pt x="171" y="48"/>
                  </a:lnTo>
                  <a:lnTo>
                    <a:pt x="172" y="56"/>
                  </a:lnTo>
                  <a:lnTo>
                    <a:pt x="174" y="65"/>
                  </a:lnTo>
                  <a:lnTo>
                    <a:pt x="175" y="75"/>
                  </a:lnTo>
                  <a:lnTo>
                    <a:pt x="175" y="84"/>
                  </a:lnTo>
                  <a:lnTo>
                    <a:pt x="175" y="22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5" name="Freeform 94"/>
            <p:cNvSpPr>
              <a:spLocks/>
            </p:cNvSpPr>
            <p:nvPr userDrawn="1"/>
          </p:nvSpPr>
          <p:spPr bwMode="auto">
            <a:xfrm>
              <a:off x="5389" y="3816"/>
              <a:ext cx="22" cy="29"/>
            </a:xfrm>
            <a:custGeom>
              <a:avLst/>
              <a:gdLst/>
              <a:ahLst/>
              <a:cxnLst>
                <a:cxn ang="0">
                  <a:pos x="93" y="231"/>
                </a:cxn>
                <a:cxn ang="0">
                  <a:pos x="72" y="228"/>
                </a:cxn>
                <a:cxn ang="0">
                  <a:pos x="53" y="221"/>
                </a:cxn>
                <a:cxn ang="0">
                  <a:pos x="37" y="210"/>
                </a:cxn>
                <a:cxn ang="0">
                  <a:pos x="23" y="196"/>
                </a:cxn>
                <a:cxn ang="0">
                  <a:pos x="12" y="177"/>
                </a:cxn>
                <a:cxn ang="0">
                  <a:pos x="4" y="156"/>
                </a:cxn>
                <a:cxn ang="0">
                  <a:pos x="1" y="131"/>
                </a:cxn>
                <a:cxn ang="0">
                  <a:pos x="1" y="103"/>
                </a:cxn>
                <a:cxn ang="0">
                  <a:pos x="4" y="77"/>
                </a:cxn>
                <a:cxn ang="0">
                  <a:pos x="13" y="56"/>
                </a:cxn>
                <a:cxn ang="0">
                  <a:pos x="23" y="39"/>
                </a:cxn>
                <a:cxn ang="0">
                  <a:pos x="36" y="24"/>
                </a:cxn>
                <a:cxn ang="0">
                  <a:pos x="52" y="13"/>
                </a:cxn>
                <a:cxn ang="0">
                  <a:pos x="72" y="4"/>
                </a:cxn>
                <a:cxn ang="0">
                  <a:pos x="93" y="1"/>
                </a:cxn>
                <a:cxn ang="0">
                  <a:pos x="113" y="0"/>
                </a:cxn>
                <a:cxn ang="0">
                  <a:pos x="130" y="3"/>
                </a:cxn>
                <a:cxn ang="0">
                  <a:pos x="155" y="11"/>
                </a:cxn>
                <a:cxn ang="0">
                  <a:pos x="170" y="59"/>
                </a:cxn>
                <a:cxn ang="0">
                  <a:pos x="163" y="55"/>
                </a:cxn>
                <a:cxn ang="0">
                  <a:pos x="150" y="47"/>
                </a:cxn>
                <a:cxn ang="0">
                  <a:pos x="134" y="39"/>
                </a:cxn>
                <a:cxn ang="0">
                  <a:pos x="114" y="33"/>
                </a:cxn>
                <a:cxn ang="0">
                  <a:pos x="96" y="33"/>
                </a:cxn>
                <a:cxn ang="0">
                  <a:pos x="84" y="35"/>
                </a:cxn>
                <a:cxn ang="0">
                  <a:pos x="71" y="42"/>
                </a:cxn>
                <a:cxn ang="0">
                  <a:pos x="62" y="49"/>
                </a:cxn>
                <a:cxn ang="0">
                  <a:pos x="52" y="60"/>
                </a:cxn>
                <a:cxn ang="0">
                  <a:pos x="46" y="74"/>
                </a:cxn>
                <a:cxn ang="0">
                  <a:pos x="42" y="89"/>
                </a:cxn>
                <a:cxn ang="0">
                  <a:pos x="40" y="107"/>
                </a:cxn>
                <a:cxn ang="0">
                  <a:pos x="40" y="126"/>
                </a:cxn>
                <a:cxn ang="0">
                  <a:pos x="42" y="143"/>
                </a:cxn>
                <a:cxn ang="0">
                  <a:pos x="46" y="159"/>
                </a:cxn>
                <a:cxn ang="0">
                  <a:pos x="52" y="172"/>
                </a:cxn>
                <a:cxn ang="0">
                  <a:pos x="61" y="182"/>
                </a:cxn>
                <a:cxn ang="0">
                  <a:pos x="71" y="191"/>
                </a:cxn>
                <a:cxn ang="0">
                  <a:pos x="82" y="196"/>
                </a:cxn>
                <a:cxn ang="0">
                  <a:pos x="96" y="199"/>
                </a:cxn>
                <a:cxn ang="0">
                  <a:pos x="113" y="199"/>
                </a:cxn>
                <a:cxn ang="0">
                  <a:pos x="130" y="195"/>
                </a:cxn>
                <a:cxn ang="0">
                  <a:pos x="146" y="188"/>
                </a:cxn>
                <a:cxn ang="0">
                  <a:pos x="161" y="178"/>
                </a:cxn>
                <a:cxn ang="0">
                  <a:pos x="170" y="172"/>
                </a:cxn>
                <a:cxn ang="0">
                  <a:pos x="164" y="217"/>
                </a:cxn>
                <a:cxn ang="0">
                  <a:pos x="148" y="224"/>
                </a:cxn>
                <a:cxn ang="0">
                  <a:pos x="131" y="228"/>
                </a:cxn>
                <a:cxn ang="0">
                  <a:pos x="115" y="231"/>
                </a:cxn>
              </a:cxnLst>
              <a:rect l="0" t="0" r="r" b="b"/>
              <a:pathLst>
                <a:path w="170" h="231">
                  <a:moveTo>
                    <a:pt x="104" y="231"/>
                  </a:moveTo>
                  <a:lnTo>
                    <a:pt x="93" y="231"/>
                  </a:lnTo>
                  <a:lnTo>
                    <a:pt x="82" y="230"/>
                  </a:lnTo>
                  <a:lnTo>
                    <a:pt x="72" y="228"/>
                  </a:lnTo>
                  <a:lnTo>
                    <a:pt x="62" y="225"/>
                  </a:lnTo>
                  <a:lnTo>
                    <a:pt x="53" y="221"/>
                  </a:lnTo>
                  <a:lnTo>
                    <a:pt x="44" y="216"/>
                  </a:lnTo>
                  <a:lnTo>
                    <a:pt x="37" y="210"/>
                  </a:lnTo>
                  <a:lnTo>
                    <a:pt x="29" y="203"/>
                  </a:lnTo>
                  <a:lnTo>
                    <a:pt x="23" y="196"/>
                  </a:lnTo>
                  <a:lnTo>
                    <a:pt x="17" y="188"/>
                  </a:lnTo>
                  <a:lnTo>
                    <a:pt x="12" y="177"/>
                  </a:lnTo>
                  <a:lnTo>
                    <a:pt x="7" y="167"/>
                  </a:lnTo>
                  <a:lnTo>
                    <a:pt x="4" y="156"/>
                  </a:lnTo>
                  <a:lnTo>
                    <a:pt x="2" y="144"/>
                  </a:lnTo>
                  <a:lnTo>
                    <a:pt x="1" y="131"/>
                  </a:lnTo>
                  <a:lnTo>
                    <a:pt x="0" y="116"/>
                  </a:lnTo>
                  <a:lnTo>
                    <a:pt x="1" y="103"/>
                  </a:lnTo>
                  <a:lnTo>
                    <a:pt x="2" y="89"/>
                  </a:lnTo>
                  <a:lnTo>
                    <a:pt x="4" y="77"/>
                  </a:lnTo>
                  <a:lnTo>
                    <a:pt x="8" y="66"/>
                  </a:lnTo>
                  <a:lnTo>
                    <a:pt x="13" y="56"/>
                  </a:lnTo>
                  <a:lnTo>
                    <a:pt x="18" y="47"/>
                  </a:lnTo>
                  <a:lnTo>
                    <a:pt x="23" y="39"/>
                  </a:lnTo>
                  <a:lnTo>
                    <a:pt x="29" y="30"/>
                  </a:lnTo>
                  <a:lnTo>
                    <a:pt x="36" y="24"/>
                  </a:lnTo>
                  <a:lnTo>
                    <a:pt x="44" y="18"/>
                  </a:lnTo>
                  <a:lnTo>
                    <a:pt x="52" y="13"/>
                  </a:lnTo>
                  <a:lnTo>
                    <a:pt x="62" y="8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3" y="1"/>
                  </a:lnTo>
                  <a:lnTo>
                    <a:pt x="104" y="0"/>
                  </a:lnTo>
                  <a:lnTo>
                    <a:pt x="113" y="0"/>
                  </a:lnTo>
                  <a:lnTo>
                    <a:pt x="122" y="1"/>
                  </a:lnTo>
                  <a:lnTo>
                    <a:pt x="130" y="3"/>
                  </a:lnTo>
                  <a:lnTo>
                    <a:pt x="140" y="5"/>
                  </a:lnTo>
                  <a:lnTo>
                    <a:pt x="155" y="11"/>
                  </a:lnTo>
                  <a:lnTo>
                    <a:pt x="170" y="17"/>
                  </a:lnTo>
                  <a:lnTo>
                    <a:pt x="170" y="59"/>
                  </a:lnTo>
                  <a:lnTo>
                    <a:pt x="168" y="59"/>
                  </a:lnTo>
                  <a:lnTo>
                    <a:pt x="163" y="55"/>
                  </a:lnTo>
                  <a:lnTo>
                    <a:pt x="158" y="51"/>
                  </a:lnTo>
                  <a:lnTo>
                    <a:pt x="150" y="47"/>
                  </a:lnTo>
                  <a:lnTo>
                    <a:pt x="142" y="43"/>
                  </a:lnTo>
                  <a:lnTo>
                    <a:pt x="134" y="39"/>
                  </a:lnTo>
                  <a:lnTo>
                    <a:pt x="124" y="35"/>
                  </a:lnTo>
                  <a:lnTo>
                    <a:pt x="114" y="33"/>
                  </a:lnTo>
                  <a:lnTo>
                    <a:pt x="103" y="32"/>
                  </a:lnTo>
                  <a:lnTo>
                    <a:pt x="96" y="33"/>
                  </a:lnTo>
                  <a:lnTo>
                    <a:pt x="90" y="34"/>
                  </a:lnTo>
                  <a:lnTo>
                    <a:pt x="84" y="35"/>
                  </a:lnTo>
                  <a:lnTo>
                    <a:pt x="77" y="39"/>
                  </a:lnTo>
                  <a:lnTo>
                    <a:pt x="71" y="42"/>
                  </a:lnTo>
                  <a:lnTo>
                    <a:pt x="66" y="45"/>
                  </a:lnTo>
                  <a:lnTo>
                    <a:pt x="62" y="49"/>
                  </a:lnTo>
                  <a:lnTo>
                    <a:pt x="56" y="54"/>
                  </a:lnTo>
                  <a:lnTo>
                    <a:pt x="52" y="60"/>
                  </a:lnTo>
                  <a:lnTo>
                    <a:pt x="49" y="66"/>
                  </a:lnTo>
                  <a:lnTo>
                    <a:pt x="46" y="74"/>
                  </a:lnTo>
                  <a:lnTo>
                    <a:pt x="44" y="81"/>
                  </a:lnTo>
                  <a:lnTo>
                    <a:pt x="42" y="89"/>
                  </a:lnTo>
                  <a:lnTo>
                    <a:pt x="40" y="98"/>
                  </a:lnTo>
                  <a:lnTo>
                    <a:pt x="40" y="107"/>
                  </a:lnTo>
                  <a:lnTo>
                    <a:pt x="39" y="116"/>
                  </a:lnTo>
                  <a:lnTo>
                    <a:pt x="40" y="126"/>
                  </a:lnTo>
                  <a:lnTo>
                    <a:pt x="40" y="135"/>
                  </a:lnTo>
                  <a:lnTo>
                    <a:pt x="42" y="143"/>
                  </a:lnTo>
                  <a:lnTo>
                    <a:pt x="43" y="151"/>
                  </a:lnTo>
                  <a:lnTo>
                    <a:pt x="46" y="159"/>
                  </a:lnTo>
                  <a:lnTo>
                    <a:pt x="49" y="166"/>
                  </a:lnTo>
                  <a:lnTo>
                    <a:pt x="52" y="172"/>
                  </a:lnTo>
                  <a:lnTo>
                    <a:pt x="56" y="177"/>
                  </a:lnTo>
                  <a:lnTo>
                    <a:pt x="61" y="182"/>
                  </a:lnTo>
                  <a:lnTo>
                    <a:pt x="66" y="187"/>
                  </a:lnTo>
                  <a:lnTo>
                    <a:pt x="71" y="191"/>
                  </a:lnTo>
                  <a:lnTo>
                    <a:pt x="76" y="194"/>
                  </a:lnTo>
                  <a:lnTo>
                    <a:pt x="82" y="196"/>
                  </a:lnTo>
                  <a:lnTo>
                    <a:pt x="89" y="198"/>
                  </a:lnTo>
                  <a:lnTo>
                    <a:pt x="96" y="199"/>
                  </a:lnTo>
                  <a:lnTo>
                    <a:pt x="103" y="199"/>
                  </a:lnTo>
                  <a:lnTo>
                    <a:pt x="113" y="199"/>
                  </a:lnTo>
                  <a:lnTo>
                    <a:pt x="121" y="197"/>
                  </a:lnTo>
                  <a:lnTo>
                    <a:pt x="130" y="195"/>
                  </a:lnTo>
                  <a:lnTo>
                    <a:pt x="139" y="192"/>
                  </a:lnTo>
                  <a:lnTo>
                    <a:pt x="146" y="188"/>
                  </a:lnTo>
                  <a:lnTo>
                    <a:pt x="154" y="184"/>
                  </a:lnTo>
                  <a:lnTo>
                    <a:pt x="161" y="178"/>
                  </a:lnTo>
                  <a:lnTo>
                    <a:pt x="168" y="172"/>
                  </a:lnTo>
                  <a:lnTo>
                    <a:pt x="170" y="172"/>
                  </a:lnTo>
                  <a:lnTo>
                    <a:pt x="170" y="215"/>
                  </a:lnTo>
                  <a:lnTo>
                    <a:pt x="164" y="217"/>
                  </a:lnTo>
                  <a:lnTo>
                    <a:pt x="157" y="221"/>
                  </a:lnTo>
                  <a:lnTo>
                    <a:pt x="148" y="224"/>
                  </a:lnTo>
                  <a:lnTo>
                    <a:pt x="141" y="226"/>
                  </a:lnTo>
                  <a:lnTo>
                    <a:pt x="131" y="228"/>
                  </a:lnTo>
                  <a:lnTo>
                    <a:pt x="124" y="230"/>
                  </a:lnTo>
                  <a:lnTo>
                    <a:pt x="115" y="231"/>
                  </a:lnTo>
                  <a:lnTo>
                    <a:pt x="104" y="231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6" name="Freeform 95"/>
            <p:cNvSpPr>
              <a:spLocks noEditPoints="1"/>
            </p:cNvSpPr>
            <p:nvPr userDrawn="1"/>
          </p:nvSpPr>
          <p:spPr bwMode="auto">
            <a:xfrm>
              <a:off x="5415" y="3816"/>
              <a:ext cx="24" cy="29"/>
            </a:xfrm>
            <a:custGeom>
              <a:avLst/>
              <a:gdLst/>
              <a:ahLst/>
              <a:cxnLst>
                <a:cxn ang="0">
                  <a:pos x="99" y="232"/>
                </a:cxn>
                <a:cxn ang="0">
                  <a:pos x="75" y="229"/>
                </a:cxn>
                <a:cxn ang="0">
                  <a:pos x="55" y="222"/>
                </a:cxn>
                <a:cxn ang="0">
                  <a:pos x="37" y="210"/>
                </a:cxn>
                <a:cxn ang="0">
                  <a:pos x="23" y="195"/>
                </a:cxn>
                <a:cxn ang="0">
                  <a:pos x="11" y="177"/>
                </a:cxn>
                <a:cxn ang="0">
                  <a:pos x="4" y="157"/>
                </a:cxn>
                <a:cxn ang="0">
                  <a:pos x="1" y="132"/>
                </a:cxn>
                <a:cxn ang="0">
                  <a:pos x="1" y="105"/>
                </a:cxn>
                <a:cxn ang="0">
                  <a:pos x="4" y="81"/>
                </a:cxn>
                <a:cxn ang="0">
                  <a:pos x="11" y="59"/>
                </a:cxn>
                <a:cxn ang="0">
                  <a:pos x="22" y="41"/>
                </a:cxn>
                <a:cxn ang="0">
                  <a:pos x="36" y="25"/>
                </a:cxn>
                <a:cxn ang="0">
                  <a:pos x="52" y="13"/>
                </a:cxn>
                <a:cxn ang="0">
                  <a:pos x="71" y="5"/>
                </a:cxn>
                <a:cxn ang="0">
                  <a:pos x="91" y="1"/>
                </a:cxn>
                <a:cxn ang="0">
                  <a:pos x="113" y="0"/>
                </a:cxn>
                <a:cxn ang="0">
                  <a:pos x="131" y="3"/>
                </a:cxn>
                <a:cxn ang="0">
                  <a:pos x="148" y="9"/>
                </a:cxn>
                <a:cxn ang="0">
                  <a:pos x="161" y="19"/>
                </a:cxn>
                <a:cxn ang="0">
                  <a:pos x="173" y="31"/>
                </a:cxn>
                <a:cxn ang="0">
                  <a:pos x="182" y="47"/>
                </a:cxn>
                <a:cxn ang="0">
                  <a:pos x="188" y="65"/>
                </a:cxn>
                <a:cxn ang="0">
                  <a:pos x="192" y="88"/>
                </a:cxn>
                <a:cxn ang="0">
                  <a:pos x="193" y="121"/>
                </a:cxn>
                <a:cxn ang="0">
                  <a:pos x="38" y="131"/>
                </a:cxn>
                <a:cxn ang="0">
                  <a:pos x="40" y="147"/>
                </a:cxn>
                <a:cxn ang="0">
                  <a:pos x="46" y="162"/>
                </a:cxn>
                <a:cxn ang="0">
                  <a:pos x="53" y="174"/>
                </a:cxn>
                <a:cxn ang="0">
                  <a:pos x="62" y="185"/>
                </a:cxn>
                <a:cxn ang="0">
                  <a:pos x="74" y="193"/>
                </a:cxn>
                <a:cxn ang="0">
                  <a:pos x="87" y="198"/>
                </a:cxn>
                <a:cxn ang="0">
                  <a:pos x="103" y="200"/>
                </a:cxn>
                <a:cxn ang="0">
                  <a:pos x="124" y="200"/>
                </a:cxn>
                <a:cxn ang="0">
                  <a:pos x="147" y="195"/>
                </a:cxn>
                <a:cxn ang="0">
                  <a:pos x="166" y="186"/>
                </a:cxn>
                <a:cxn ang="0">
                  <a:pos x="181" y="177"/>
                </a:cxn>
                <a:cxn ang="0">
                  <a:pos x="188" y="173"/>
                </a:cxn>
                <a:cxn ang="0">
                  <a:pos x="181" y="217"/>
                </a:cxn>
                <a:cxn ang="0">
                  <a:pos x="162" y="224"/>
                </a:cxn>
                <a:cxn ang="0">
                  <a:pos x="144" y="229"/>
                </a:cxn>
                <a:cxn ang="0">
                  <a:pos x="125" y="232"/>
                </a:cxn>
                <a:cxn ang="0">
                  <a:pos x="156" y="92"/>
                </a:cxn>
                <a:cxn ang="0">
                  <a:pos x="152" y="66"/>
                </a:cxn>
                <a:cxn ang="0">
                  <a:pos x="144" y="48"/>
                </a:cxn>
                <a:cxn ang="0">
                  <a:pos x="135" y="41"/>
                </a:cxn>
                <a:cxn ang="0">
                  <a:pos x="126" y="35"/>
                </a:cxn>
                <a:cxn ang="0">
                  <a:pos x="114" y="32"/>
                </a:cxn>
                <a:cxn ang="0">
                  <a:pos x="101" y="31"/>
                </a:cxn>
                <a:cxn ang="0">
                  <a:pos x="87" y="32"/>
                </a:cxn>
                <a:cxn ang="0">
                  <a:pos x="76" y="35"/>
                </a:cxn>
                <a:cxn ang="0">
                  <a:pos x="65" y="41"/>
                </a:cxn>
                <a:cxn ang="0">
                  <a:pos x="56" y="49"/>
                </a:cxn>
                <a:cxn ang="0">
                  <a:pos x="49" y="57"/>
                </a:cxn>
                <a:cxn ang="0">
                  <a:pos x="43" y="67"/>
                </a:cxn>
                <a:cxn ang="0">
                  <a:pos x="40" y="79"/>
                </a:cxn>
                <a:cxn ang="0">
                  <a:pos x="38" y="92"/>
                </a:cxn>
              </a:cxnLst>
              <a:rect l="0" t="0" r="r" b="b"/>
              <a:pathLst>
                <a:path w="193" h="233">
                  <a:moveTo>
                    <a:pt x="112" y="233"/>
                  </a:moveTo>
                  <a:lnTo>
                    <a:pt x="99" y="232"/>
                  </a:lnTo>
                  <a:lnTo>
                    <a:pt x="87" y="231"/>
                  </a:lnTo>
                  <a:lnTo>
                    <a:pt x="75" y="229"/>
                  </a:lnTo>
                  <a:lnTo>
                    <a:pt x="64" y="225"/>
                  </a:lnTo>
                  <a:lnTo>
                    <a:pt x="55" y="222"/>
                  </a:lnTo>
                  <a:lnTo>
                    <a:pt x="46" y="217"/>
                  </a:lnTo>
                  <a:lnTo>
                    <a:pt x="37" y="210"/>
                  </a:lnTo>
                  <a:lnTo>
                    <a:pt x="29" y="203"/>
                  </a:lnTo>
                  <a:lnTo>
                    <a:pt x="23" y="195"/>
                  </a:lnTo>
                  <a:lnTo>
                    <a:pt x="16" y="187"/>
                  </a:lnTo>
                  <a:lnTo>
                    <a:pt x="11" y="177"/>
                  </a:lnTo>
                  <a:lnTo>
                    <a:pt x="7" y="167"/>
                  </a:lnTo>
                  <a:lnTo>
                    <a:pt x="4" y="157"/>
                  </a:lnTo>
                  <a:lnTo>
                    <a:pt x="2" y="144"/>
                  </a:lnTo>
                  <a:lnTo>
                    <a:pt x="1" y="132"/>
                  </a:lnTo>
                  <a:lnTo>
                    <a:pt x="0" y="118"/>
                  </a:lnTo>
                  <a:lnTo>
                    <a:pt x="1" y="105"/>
                  </a:lnTo>
                  <a:lnTo>
                    <a:pt x="2" y="92"/>
                  </a:lnTo>
                  <a:lnTo>
                    <a:pt x="4" y="81"/>
                  </a:lnTo>
                  <a:lnTo>
                    <a:pt x="7" y="70"/>
                  </a:lnTo>
                  <a:lnTo>
                    <a:pt x="11" y="59"/>
                  </a:lnTo>
                  <a:lnTo>
                    <a:pt x="16" y="50"/>
                  </a:lnTo>
                  <a:lnTo>
                    <a:pt x="22" y="41"/>
                  </a:lnTo>
                  <a:lnTo>
                    <a:pt x="29" y="32"/>
                  </a:lnTo>
                  <a:lnTo>
                    <a:pt x="36" y="25"/>
                  </a:lnTo>
                  <a:lnTo>
                    <a:pt x="43" y="19"/>
                  </a:lnTo>
                  <a:lnTo>
                    <a:pt x="52" y="13"/>
                  </a:lnTo>
                  <a:lnTo>
                    <a:pt x="61" y="8"/>
                  </a:lnTo>
                  <a:lnTo>
                    <a:pt x="71" y="5"/>
                  </a:lnTo>
                  <a:lnTo>
                    <a:pt x="81" y="2"/>
                  </a:lnTo>
                  <a:lnTo>
                    <a:pt x="91" y="1"/>
                  </a:lnTo>
                  <a:lnTo>
                    <a:pt x="103" y="0"/>
                  </a:lnTo>
                  <a:lnTo>
                    <a:pt x="113" y="0"/>
                  </a:lnTo>
                  <a:lnTo>
                    <a:pt x="123" y="2"/>
                  </a:lnTo>
                  <a:lnTo>
                    <a:pt x="131" y="3"/>
                  </a:lnTo>
                  <a:lnTo>
                    <a:pt x="139" y="6"/>
                  </a:lnTo>
                  <a:lnTo>
                    <a:pt x="148" y="9"/>
                  </a:lnTo>
                  <a:lnTo>
                    <a:pt x="155" y="14"/>
                  </a:lnTo>
                  <a:lnTo>
                    <a:pt x="161" y="19"/>
                  </a:lnTo>
                  <a:lnTo>
                    <a:pt x="168" y="25"/>
                  </a:lnTo>
                  <a:lnTo>
                    <a:pt x="173" y="31"/>
                  </a:lnTo>
                  <a:lnTo>
                    <a:pt x="178" y="38"/>
                  </a:lnTo>
                  <a:lnTo>
                    <a:pt x="182" y="47"/>
                  </a:lnTo>
                  <a:lnTo>
                    <a:pt x="186" y="56"/>
                  </a:lnTo>
                  <a:lnTo>
                    <a:pt x="188" y="65"/>
                  </a:lnTo>
                  <a:lnTo>
                    <a:pt x="190" y="76"/>
                  </a:lnTo>
                  <a:lnTo>
                    <a:pt x="192" y="88"/>
                  </a:lnTo>
                  <a:lnTo>
                    <a:pt x="193" y="101"/>
                  </a:lnTo>
                  <a:lnTo>
                    <a:pt x="193" y="121"/>
                  </a:lnTo>
                  <a:lnTo>
                    <a:pt x="38" y="121"/>
                  </a:lnTo>
                  <a:lnTo>
                    <a:pt x="38" y="131"/>
                  </a:lnTo>
                  <a:lnTo>
                    <a:pt x="39" y="139"/>
                  </a:lnTo>
                  <a:lnTo>
                    <a:pt x="40" y="147"/>
                  </a:lnTo>
                  <a:lnTo>
                    <a:pt x="42" y="154"/>
                  </a:lnTo>
                  <a:lnTo>
                    <a:pt x="46" y="162"/>
                  </a:lnTo>
                  <a:lnTo>
                    <a:pt x="49" y="169"/>
                  </a:lnTo>
                  <a:lnTo>
                    <a:pt x="53" y="174"/>
                  </a:lnTo>
                  <a:lnTo>
                    <a:pt x="58" y="180"/>
                  </a:lnTo>
                  <a:lnTo>
                    <a:pt x="62" y="185"/>
                  </a:lnTo>
                  <a:lnTo>
                    <a:pt x="68" y="189"/>
                  </a:lnTo>
                  <a:lnTo>
                    <a:pt x="74" y="193"/>
                  </a:lnTo>
                  <a:lnTo>
                    <a:pt x="81" y="195"/>
                  </a:lnTo>
                  <a:lnTo>
                    <a:pt x="87" y="198"/>
                  </a:lnTo>
                  <a:lnTo>
                    <a:pt x="96" y="199"/>
                  </a:lnTo>
                  <a:lnTo>
                    <a:pt x="103" y="200"/>
                  </a:lnTo>
                  <a:lnTo>
                    <a:pt x="111" y="200"/>
                  </a:lnTo>
                  <a:lnTo>
                    <a:pt x="124" y="200"/>
                  </a:lnTo>
                  <a:lnTo>
                    <a:pt x="136" y="198"/>
                  </a:lnTo>
                  <a:lnTo>
                    <a:pt x="147" y="195"/>
                  </a:lnTo>
                  <a:lnTo>
                    <a:pt x="157" y="191"/>
                  </a:lnTo>
                  <a:lnTo>
                    <a:pt x="166" y="186"/>
                  </a:lnTo>
                  <a:lnTo>
                    <a:pt x="175" y="181"/>
                  </a:lnTo>
                  <a:lnTo>
                    <a:pt x="181" y="177"/>
                  </a:lnTo>
                  <a:lnTo>
                    <a:pt x="186" y="173"/>
                  </a:lnTo>
                  <a:lnTo>
                    <a:pt x="188" y="173"/>
                  </a:lnTo>
                  <a:lnTo>
                    <a:pt x="188" y="215"/>
                  </a:lnTo>
                  <a:lnTo>
                    <a:pt x="181" y="217"/>
                  </a:lnTo>
                  <a:lnTo>
                    <a:pt x="172" y="221"/>
                  </a:lnTo>
                  <a:lnTo>
                    <a:pt x="162" y="224"/>
                  </a:lnTo>
                  <a:lnTo>
                    <a:pt x="154" y="227"/>
                  </a:lnTo>
                  <a:lnTo>
                    <a:pt x="144" y="229"/>
                  </a:lnTo>
                  <a:lnTo>
                    <a:pt x="134" y="231"/>
                  </a:lnTo>
                  <a:lnTo>
                    <a:pt x="125" y="232"/>
                  </a:lnTo>
                  <a:lnTo>
                    <a:pt x="112" y="233"/>
                  </a:lnTo>
                  <a:close/>
                  <a:moveTo>
                    <a:pt x="156" y="92"/>
                  </a:moveTo>
                  <a:lnTo>
                    <a:pt x="155" y="79"/>
                  </a:lnTo>
                  <a:lnTo>
                    <a:pt x="152" y="66"/>
                  </a:lnTo>
                  <a:lnTo>
                    <a:pt x="149" y="56"/>
                  </a:lnTo>
                  <a:lnTo>
                    <a:pt x="144" y="48"/>
                  </a:lnTo>
                  <a:lnTo>
                    <a:pt x="139" y="44"/>
                  </a:lnTo>
                  <a:lnTo>
                    <a:pt x="135" y="41"/>
                  </a:lnTo>
                  <a:lnTo>
                    <a:pt x="131" y="37"/>
                  </a:lnTo>
                  <a:lnTo>
                    <a:pt x="126" y="35"/>
                  </a:lnTo>
                  <a:lnTo>
                    <a:pt x="121" y="33"/>
                  </a:lnTo>
                  <a:lnTo>
                    <a:pt x="114" y="32"/>
                  </a:lnTo>
                  <a:lnTo>
                    <a:pt x="108" y="31"/>
                  </a:lnTo>
                  <a:lnTo>
                    <a:pt x="101" y="31"/>
                  </a:lnTo>
                  <a:lnTo>
                    <a:pt x="93" y="31"/>
                  </a:lnTo>
                  <a:lnTo>
                    <a:pt x="87" y="32"/>
                  </a:lnTo>
                  <a:lnTo>
                    <a:pt x="81" y="33"/>
                  </a:lnTo>
                  <a:lnTo>
                    <a:pt x="76" y="35"/>
                  </a:lnTo>
                  <a:lnTo>
                    <a:pt x="71" y="38"/>
                  </a:lnTo>
                  <a:lnTo>
                    <a:pt x="65" y="41"/>
                  </a:lnTo>
                  <a:lnTo>
                    <a:pt x="61" y="45"/>
                  </a:lnTo>
                  <a:lnTo>
                    <a:pt x="56" y="49"/>
                  </a:lnTo>
                  <a:lnTo>
                    <a:pt x="53" y="53"/>
                  </a:lnTo>
                  <a:lnTo>
                    <a:pt x="49" y="57"/>
                  </a:lnTo>
                  <a:lnTo>
                    <a:pt x="46" y="62"/>
                  </a:lnTo>
                  <a:lnTo>
                    <a:pt x="43" y="67"/>
                  </a:lnTo>
                  <a:lnTo>
                    <a:pt x="41" y="74"/>
                  </a:lnTo>
                  <a:lnTo>
                    <a:pt x="40" y="79"/>
                  </a:lnTo>
                  <a:lnTo>
                    <a:pt x="38" y="85"/>
                  </a:lnTo>
                  <a:lnTo>
                    <a:pt x="38" y="92"/>
                  </a:lnTo>
                  <a:lnTo>
                    <a:pt x="156" y="9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7" name="Freeform 96"/>
            <p:cNvSpPr>
              <a:spLocks/>
            </p:cNvSpPr>
            <p:nvPr userDrawn="1"/>
          </p:nvSpPr>
          <p:spPr bwMode="auto">
            <a:xfrm>
              <a:off x="5445" y="3816"/>
              <a:ext cx="20" cy="29"/>
            </a:xfrm>
            <a:custGeom>
              <a:avLst/>
              <a:gdLst/>
              <a:ahLst/>
              <a:cxnLst>
                <a:cxn ang="0">
                  <a:pos x="64" y="232"/>
                </a:cxn>
                <a:cxn ang="0">
                  <a:pos x="43" y="229"/>
                </a:cxn>
                <a:cxn ang="0">
                  <a:pos x="23" y="223"/>
                </a:cxn>
                <a:cxn ang="0">
                  <a:pos x="8" y="217"/>
                </a:cxn>
                <a:cxn ang="0">
                  <a:pos x="0" y="171"/>
                </a:cxn>
                <a:cxn ang="0">
                  <a:pos x="8" y="175"/>
                </a:cxn>
                <a:cxn ang="0">
                  <a:pos x="21" y="185"/>
                </a:cxn>
                <a:cxn ang="0">
                  <a:pos x="41" y="194"/>
                </a:cxn>
                <a:cxn ang="0">
                  <a:pos x="64" y="200"/>
                </a:cxn>
                <a:cxn ang="0">
                  <a:pos x="86" y="200"/>
                </a:cxn>
                <a:cxn ang="0">
                  <a:pos x="104" y="196"/>
                </a:cxn>
                <a:cxn ang="0">
                  <a:pos x="116" y="189"/>
                </a:cxn>
                <a:cxn ang="0">
                  <a:pos x="122" y="177"/>
                </a:cxn>
                <a:cxn ang="0">
                  <a:pos x="123" y="162"/>
                </a:cxn>
                <a:cxn ang="0">
                  <a:pos x="119" y="151"/>
                </a:cxn>
                <a:cxn ang="0">
                  <a:pos x="112" y="145"/>
                </a:cxn>
                <a:cxn ang="0">
                  <a:pos x="99" y="139"/>
                </a:cxn>
                <a:cxn ang="0">
                  <a:pos x="82" y="135"/>
                </a:cxn>
                <a:cxn ang="0">
                  <a:pos x="61" y="130"/>
                </a:cxn>
                <a:cxn ang="0">
                  <a:pos x="38" y="123"/>
                </a:cxn>
                <a:cxn ang="0">
                  <a:pos x="20" y="112"/>
                </a:cxn>
                <a:cxn ang="0">
                  <a:pos x="9" y="97"/>
                </a:cxn>
                <a:cxn ang="0">
                  <a:pos x="2" y="78"/>
                </a:cxn>
                <a:cxn ang="0">
                  <a:pos x="2" y="60"/>
                </a:cxn>
                <a:cxn ang="0">
                  <a:pos x="5" y="47"/>
                </a:cxn>
                <a:cxn ang="0">
                  <a:pos x="11" y="34"/>
                </a:cxn>
                <a:cxn ang="0">
                  <a:pos x="19" y="24"/>
                </a:cxn>
                <a:cxn ang="0">
                  <a:pos x="31" y="15"/>
                </a:cxn>
                <a:cxn ang="0">
                  <a:pos x="43" y="7"/>
                </a:cxn>
                <a:cxn ang="0">
                  <a:pos x="59" y="2"/>
                </a:cxn>
                <a:cxn ang="0">
                  <a:pos x="75" y="0"/>
                </a:cxn>
                <a:cxn ang="0">
                  <a:pos x="94" y="0"/>
                </a:cxn>
                <a:cxn ang="0">
                  <a:pos x="113" y="2"/>
                </a:cxn>
                <a:cxn ang="0">
                  <a:pos x="131" y="7"/>
                </a:cxn>
                <a:cxn ang="0">
                  <a:pos x="147" y="13"/>
                </a:cxn>
                <a:cxn ang="0">
                  <a:pos x="154" y="56"/>
                </a:cxn>
                <a:cxn ang="0">
                  <a:pos x="144" y="51"/>
                </a:cxn>
                <a:cxn ang="0">
                  <a:pos x="129" y="42"/>
                </a:cxn>
                <a:cxn ang="0">
                  <a:pos x="111" y="35"/>
                </a:cxn>
                <a:cxn ang="0">
                  <a:pos x="93" y="32"/>
                </a:cxn>
                <a:cxn ang="0">
                  <a:pos x="75" y="32"/>
                </a:cxn>
                <a:cxn ang="0">
                  <a:pos x="60" y="35"/>
                </a:cxn>
                <a:cxn ang="0">
                  <a:pos x="47" y="44"/>
                </a:cxn>
                <a:cxn ang="0">
                  <a:pos x="41" y="55"/>
                </a:cxn>
                <a:cxn ang="0">
                  <a:pos x="40" y="70"/>
                </a:cxn>
                <a:cxn ang="0">
                  <a:pos x="44" y="80"/>
                </a:cxn>
                <a:cxn ang="0">
                  <a:pos x="51" y="86"/>
                </a:cxn>
                <a:cxn ang="0">
                  <a:pos x="64" y="92"/>
                </a:cxn>
                <a:cxn ang="0">
                  <a:pos x="81" y="97"/>
                </a:cxn>
                <a:cxn ang="0">
                  <a:pos x="102" y="101"/>
                </a:cxn>
                <a:cxn ang="0">
                  <a:pos x="123" y="107"/>
                </a:cxn>
                <a:cxn ang="0">
                  <a:pos x="142" y="117"/>
                </a:cxn>
                <a:cxn ang="0">
                  <a:pos x="155" y="132"/>
                </a:cxn>
                <a:cxn ang="0">
                  <a:pos x="161" y="151"/>
                </a:cxn>
                <a:cxn ang="0">
                  <a:pos x="162" y="170"/>
                </a:cxn>
                <a:cxn ang="0">
                  <a:pos x="159" y="184"/>
                </a:cxn>
                <a:cxn ang="0">
                  <a:pos x="153" y="196"/>
                </a:cxn>
                <a:cxn ang="0">
                  <a:pos x="144" y="207"/>
                </a:cxn>
                <a:cxn ang="0">
                  <a:pos x="134" y="217"/>
                </a:cxn>
                <a:cxn ang="0">
                  <a:pos x="120" y="224"/>
                </a:cxn>
                <a:cxn ang="0">
                  <a:pos x="105" y="229"/>
                </a:cxn>
                <a:cxn ang="0">
                  <a:pos x="86" y="232"/>
                </a:cxn>
              </a:cxnLst>
              <a:rect l="0" t="0" r="r" b="b"/>
              <a:pathLst>
                <a:path w="162" h="232">
                  <a:moveTo>
                    <a:pt x="74" y="232"/>
                  </a:moveTo>
                  <a:lnTo>
                    <a:pt x="64" y="232"/>
                  </a:lnTo>
                  <a:lnTo>
                    <a:pt x="54" y="230"/>
                  </a:lnTo>
                  <a:lnTo>
                    <a:pt x="43" y="229"/>
                  </a:lnTo>
                  <a:lnTo>
                    <a:pt x="33" y="226"/>
                  </a:lnTo>
                  <a:lnTo>
                    <a:pt x="23" y="223"/>
                  </a:lnTo>
                  <a:lnTo>
                    <a:pt x="15" y="220"/>
                  </a:lnTo>
                  <a:lnTo>
                    <a:pt x="8" y="217"/>
                  </a:lnTo>
                  <a:lnTo>
                    <a:pt x="0" y="214"/>
                  </a:lnTo>
                  <a:lnTo>
                    <a:pt x="0" y="171"/>
                  </a:lnTo>
                  <a:lnTo>
                    <a:pt x="2" y="171"/>
                  </a:lnTo>
                  <a:lnTo>
                    <a:pt x="8" y="175"/>
                  </a:lnTo>
                  <a:lnTo>
                    <a:pt x="14" y="179"/>
                  </a:lnTo>
                  <a:lnTo>
                    <a:pt x="21" y="185"/>
                  </a:lnTo>
                  <a:lnTo>
                    <a:pt x="32" y="190"/>
                  </a:lnTo>
                  <a:lnTo>
                    <a:pt x="41" y="194"/>
                  </a:lnTo>
                  <a:lnTo>
                    <a:pt x="52" y="197"/>
                  </a:lnTo>
                  <a:lnTo>
                    <a:pt x="64" y="200"/>
                  </a:lnTo>
                  <a:lnTo>
                    <a:pt x="76" y="200"/>
                  </a:lnTo>
                  <a:lnTo>
                    <a:pt x="86" y="200"/>
                  </a:lnTo>
                  <a:lnTo>
                    <a:pt x="95" y="198"/>
                  </a:lnTo>
                  <a:lnTo>
                    <a:pt x="104" y="196"/>
                  </a:lnTo>
                  <a:lnTo>
                    <a:pt x="111" y="193"/>
                  </a:lnTo>
                  <a:lnTo>
                    <a:pt x="116" y="189"/>
                  </a:lnTo>
                  <a:lnTo>
                    <a:pt x="120" y="184"/>
                  </a:lnTo>
                  <a:lnTo>
                    <a:pt x="122" y="177"/>
                  </a:lnTo>
                  <a:lnTo>
                    <a:pt x="123" y="168"/>
                  </a:lnTo>
                  <a:lnTo>
                    <a:pt x="123" y="162"/>
                  </a:lnTo>
                  <a:lnTo>
                    <a:pt x="121" y="157"/>
                  </a:lnTo>
                  <a:lnTo>
                    <a:pt x="119" y="151"/>
                  </a:lnTo>
                  <a:lnTo>
                    <a:pt x="116" y="148"/>
                  </a:lnTo>
                  <a:lnTo>
                    <a:pt x="112" y="145"/>
                  </a:lnTo>
                  <a:lnTo>
                    <a:pt x="106" y="142"/>
                  </a:lnTo>
                  <a:lnTo>
                    <a:pt x="99" y="139"/>
                  </a:lnTo>
                  <a:lnTo>
                    <a:pt x="90" y="137"/>
                  </a:lnTo>
                  <a:lnTo>
                    <a:pt x="82" y="135"/>
                  </a:lnTo>
                  <a:lnTo>
                    <a:pt x="71" y="133"/>
                  </a:lnTo>
                  <a:lnTo>
                    <a:pt x="61" y="130"/>
                  </a:lnTo>
                  <a:lnTo>
                    <a:pt x="50" y="128"/>
                  </a:lnTo>
                  <a:lnTo>
                    <a:pt x="38" y="123"/>
                  </a:lnTo>
                  <a:lnTo>
                    <a:pt x="28" y="118"/>
                  </a:lnTo>
                  <a:lnTo>
                    <a:pt x="20" y="112"/>
                  </a:lnTo>
                  <a:lnTo>
                    <a:pt x="13" y="105"/>
                  </a:lnTo>
                  <a:lnTo>
                    <a:pt x="9" y="97"/>
                  </a:lnTo>
                  <a:lnTo>
                    <a:pt x="5" y="88"/>
                  </a:lnTo>
                  <a:lnTo>
                    <a:pt x="2" y="78"/>
                  </a:lnTo>
                  <a:lnTo>
                    <a:pt x="1" y="68"/>
                  </a:lnTo>
                  <a:lnTo>
                    <a:pt x="2" y="60"/>
                  </a:lnTo>
                  <a:lnTo>
                    <a:pt x="3" y="53"/>
                  </a:lnTo>
                  <a:lnTo>
                    <a:pt x="5" y="47"/>
                  </a:lnTo>
                  <a:lnTo>
                    <a:pt x="8" y="41"/>
                  </a:lnTo>
                  <a:lnTo>
                    <a:pt x="11" y="34"/>
                  </a:lnTo>
                  <a:lnTo>
                    <a:pt x="14" y="29"/>
                  </a:lnTo>
                  <a:lnTo>
                    <a:pt x="19" y="24"/>
                  </a:lnTo>
                  <a:lnTo>
                    <a:pt x="24" y="19"/>
                  </a:lnTo>
                  <a:lnTo>
                    <a:pt x="31" y="15"/>
                  </a:lnTo>
                  <a:lnTo>
                    <a:pt x="37" y="11"/>
                  </a:lnTo>
                  <a:lnTo>
                    <a:pt x="43" y="7"/>
                  </a:lnTo>
                  <a:lnTo>
                    <a:pt x="50" y="4"/>
                  </a:lnTo>
                  <a:lnTo>
                    <a:pt x="59" y="2"/>
                  </a:lnTo>
                  <a:lnTo>
                    <a:pt x="67" y="1"/>
                  </a:lnTo>
                  <a:lnTo>
                    <a:pt x="75" y="0"/>
                  </a:lnTo>
                  <a:lnTo>
                    <a:pt x="85" y="0"/>
                  </a:lnTo>
                  <a:lnTo>
                    <a:pt x="94" y="0"/>
                  </a:lnTo>
                  <a:lnTo>
                    <a:pt x="104" y="1"/>
                  </a:lnTo>
                  <a:lnTo>
                    <a:pt x="113" y="2"/>
                  </a:lnTo>
                  <a:lnTo>
                    <a:pt x="122" y="4"/>
                  </a:lnTo>
                  <a:lnTo>
                    <a:pt x="131" y="7"/>
                  </a:lnTo>
                  <a:lnTo>
                    <a:pt x="139" y="10"/>
                  </a:lnTo>
                  <a:lnTo>
                    <a:pt x="147" y="13"/>
                  </a:lnTo>
                  <a:lnTo>
                    <a:pt x="154" y="16"/>
                  </a:lnTo>
                  <a:lnTo>
                    <a:pt x="154" y="56"/>
                  </a:lnTo>
                  <a:lnTo>
                    <a:pt x="152" y="56"/>
                  </a:lnTo>
                  <a:lnTo>
                    <a:pt x="144" y="51"/>
                  </a:lnTo>
                  <a:lnTo>
                    <a:pt x="137" y="46"/>
                  </a:lnTo>
                  <a:lnTo>
                    <a:pt x="129" y="42"/>
                  </a:lnTo>
                  <a:lnTo>
                    <a:pt x="119" y="39"/>
                  </a:lnTo>
                  <a:lnTo>
                    <a:pt x="111" y="35"/>
                  </a:lnTo>
                  <a:lnTo>
                    <a:pt x="102" y="33"/>
                  </a:lnTo>
                  <a:lnTo>
                    <a:pt x="93" y="32"/>
                  </a:lnTo>
                  <a:lnTo>
                    <a:pt x="84" y="31"/>
                  </a:lnTo>
                  <a:lnTo>
                    <a:pt x="75" y="32"/>
                  </a:lnTo>
                  <a:lnTo>
                    <a:pt x="67" y="33"/>
                  </a:lnTo>
                  <a:lnTo>
                    <a:pt x="60" y="35"/>
                  </a:lnTo>
                  <a:lnTo>
                    <a:pt x="52" y="40"/>
                  </a:lnTo>
                  <a:lnTo>
                    <a:pt x="47" y="44"/>
                  </a:lnTo>
                  <a:lnTo>
                    <a:pt x="43" y="49"/>
                  </a:lnTo>
                  <a:lnTo>
                    <a:pt x="41" y="55"/>
                  </a:lnTo>
                  <a:lnTo>
                    <a:pt x="40" y="62"/>
                  </a:lnTo>
                  <a:lnTo>
                    <a:pt x="40" y="70"/>
                  </a:lnTo>
                  <a:lnTo>
                    <a:pt x="42" y="75"/>
                  </a:lnTo>
                  <a:lnTo>
                    <a:pt x="44" y="80"/>
                  </a:lnTo>
                  <a:lnTo>
                    <a:pt x="47" y="83"/>
                  </a:lnTo>
                  <a:lnTo>
                    <a:pt x="51" y="86"/>
                  </a:lnTo>
                  <a:lnTo>
                    <a:pt x="58" y="89"/>
                  </a:lnTo>
                  <a:lnTo>
                    <a:pt x="64" y="92"/>
                  </a:lnTo>
                  <a:lnTo>
                    <a:pt x="72" y="94"/>
                  </a:lnTo>
                  <a:lnTo>
                    <a:pt x="81" y="97"/>
                  </a:lnTo>
                  <a:lnTo>
                    <a:pt x="90" y="99"/>
                  </a:lnTo>
                  <a:lnTo>
                    <a:pt x="102" y="101"/>
                  </a:lnTo>
                  <a:lnTo>
                    <a:pt x="112" y="104"/>
                  </a:lnTo>
                  <a:lnTo>
                    <a:pt x="123" y="107"/>
                  </a:lnTo>
                  <a:lnTo>
                    <a:pt x="134" y="112"/>
                  </a:lnTo>
                  <a:lnTo>
                    <a:pt x="142" y="117"/>
                  </a:lnTo>
                  <a:lnTo>
                    <a:pt x="149" y="124"/>
                  </a:lnTo>
                  <a:lnTo>
                    <a:pt x="155" y="132"/>
                  </a:lnTo>
                  <a:lnTo>
                    <a:pt x="159" y="141"/>
                  </a:lnTo>
                  <a:lnTo>
                    <a:pt x="161" y="151"/>
                  </a:lnTo>
                  <a:lnTo>
                    <a:pt x="162" y="163"/>
                  </a:lnTo>
                  <a:lnTo>
                    <a:pt x="162" y="170"/>
                  </a:lnTo>
                  <a:lnTo>
                    <a:pt x="161" y="177"/>
                  </a:lnTo>
                  <a:lnTo>
                    <a:pt x="159" y="184"/>
                  </a:lnTo>
                  <a:lnTo>
                    <a:pt x="156" y="190"/>
                  </a:lnTo>
                  <a:lnTo>
                    <a:pt x="153" y="196"/>
                  </a:lnTo>
                  <a:lnTo>
                    <a:pt x="149" y="202"/>
                  </a:lnTo>
                  <a:lnTo>
                    <a:pt x="144" y="207"/>
                  </a:lnTo>
                  <a:lnTo>
                    <a:pt x="140" y="211"/>
                  </a:lnTo>
                  <a:lnTo>
                    <a:pt x="134" y="217"/>
                  </a:lnTo>
                  <a:lnTo>
                    <a:pt x="127" y="221"/>
                  </a:lnTo>
                  <a:lnTo>
                    <a:pt x="120" y="224"/>
                  </a:lnTo>
                  <a:lnTo>
                    <a:pt x="113" y="227"/>
                  </a:lnTo>
                  <a:lnTo>
                    <a:pt x="105" y="229"/>
                  </a:lnTo>
                  <a:lnTo>
                    <a:pt x="95" y="231"/>
                  </a:lnTo>
                  <a:lnTo>
                    <a:pt x="86" y="232"/>
                  </a:lnTo>
                  <a:lnTo>
                    <a:pt x="74" y="23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2030413"/>
            <a:ext cx="7772400" cy="1470025"/>
          </a:xfrm>
        </p:spPr>
        <p:txBody>
          <a:bodyPr/>
          <a:lstStyle>
            <a:lvl1pPr algn="ctr">
              <a:defRPr sz="3600">
                <a:solidFill>
                  <a:srgbClr val="FF0000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altLang="zh-CN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98145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>
                <a:solidFill>
                  <a:srgbClr val="FF0000"/>
                </a:solidFill>
                <a:latin typeface="Impact" pitchFamily="34" charset="0"/>
                <a:ea typeface="方正小标宋简体" pitchFamily="2" charset="-122"/>
              </a:defRPr>
            </a:lvl1pPr>
          </a:lstStyle>
          <a:p>
            <a:r>
              <a:rPr lang="zh-CN" altLang="en-US" dirty="0" smtClean="0"/>
              <a:t>单击此处编辑母版副标题样式</a:t>
            </a:r>
            <a:endParaRPr lang="en-US" alt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1300" y="476250"/>
            <a:ext cx="2095500" cy="56499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476250"/>
            <a:ext cx="6137275" cy="56499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625" y="476250"/>
            <a:ext cx="7870825" cy="431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01625" y="476250"/>
            <a:ext cx="8385175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625" y="476250"/>
            <a:ext cx="7870825" cy="431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625" y="476250"/>
            <a:ext cx="7870825" cy="431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单击图标添加表格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" name="Rectangle 100"/>
          <p:cNvSpPr>
            <a:spLocks noChangeArrowheads="1"/>
          </p:cNvSpPr>
          <p:nvPr/>
        </p:nvSpPr>
        <p:spPr bwMode="auto">
          <a:xfrm>
            <a:off x="250825" y="260350"/>
            <a:ext cx="8642350" cy="6194425"/>
          </a:xfrm>
          <a:prstGeom prst="rect">
            <a:avLst/>
          </a:prstGeom>
          <a:noFill/>
          <a:ln w="508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zh-CN" sz="1800" b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1625" y="476250"/>
            <a:ext cx="78708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126" name="Rectangle 102"/>
          <p:cNvSpPr>
            <a:spLocks noChangeArrowheads="1"/>
          </p:cNvSpPr>
          <p:nvPr/>
        </p:nvSpPr>
        <p:spPr bwMode="auto">
          <a:xfrm>
            <a:off x="5581650" y="44450"/>
            <a:ext cx="3168650" cy="3587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2" name="Group 18"/>
          <p:cNvGrpSpPr>
            <a:grpSpLocks noChangeAspect="1"/>
          </p:cNvGrpSpPr>
          <p:nvPr/>
        </p:nvGrpSpPr>
        <p:grpSpPr bwMode="auto">
          <a:xfrm>
            <a:off x="5651500" y="44450"/>
            <a:ext cx="3027363" cy="379413"/>
            <a:chOff x="3606" y="3871"/>
            <a:chExt cx="1907" cy="239"/>
          </a:xfrm>
        </p:grpSpPr>
        <p:sp>
          <p:nvSpPr>
            <p:cNvPr id="1041" name="AutoShape 17"/>
            <p:cNvSpPr>
              <a:spLocks noChangeAspect="1" noChangeArrowheads="1" noTextEdit="1"/>
            </p:cNvSpPr>
            <p:nvPr userDrawn="1"/>
          </p:nvSpPr>
          <p:spPr bwMode="auto">
            <a:xfrm>
              <a:off x="3606" y="3871"/>
              <a:ext cx="1907" cy="23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43" name="Freeform 19"/>
            <p:cNvSpPr>
              <a:spLocks/>
            </p:cNvSpPr>
            <p:nvPr userDrawn="1"/>
          </p:nvSpPr>
          <p:spPr bwMode="auto">
            <a:xfrm>
              <a:off x="3667" y="3925"/>
              <a:ext cx="164" cy="125"/>
            </a:xfrm>
            <a:custGeom>
              <a:avLst/>
              <a:gdLst/>
              <a:ahLst/>
              <a:cxnLst>
                <a:cxn ang="0">
                  <a:pos x="457" y="1100"/>
                </a:cxn>
                <a:cxn ang="0">
                  <a:pos x="500" y="1041"/>
                </a:cxn>
                <a:cxn ang="0">
                  <a:pos x="544" y="982"/>
                </a:cxn>
                <a:cxn ang="0">
                  <a:pos x="588" y="923"/>
                </a:cxn>
                <a:cxn ang="0">
                  <a:pos x="651" y="839"/>
                </a:cxn>
                <a:cxn ang="0">
                  <a:pos x="732" y="735"/>
                </a:cxn>
                <a:cxn ang="0">
                  <a:pos x="811" y="641"/>
                </a:cxn>
                <a:cxn ang="0">
                  <a:pos x="889" y="551"/>
                </a:cxn>
                <a:cxn ang="0">
                  <a:pos x="968" y="467"/>
                </a:cxn>
                <a:cxn ang="0">
                  <a:pos x="1048" y="387"/>
                </a:cxn>
                <a:cxn ang="0">
                  <a:pos x="1130" y="309"/>
                </a:cxn>
                <a:cxn ang="0">
                  <a:pos x="1214" y="232"/>
                </a:cxn>
                <a:cxn ang="0">
                  <a:pos x="1285" y="169"/>
                </a:cxn>
                <a:cxn ang="0">
                  <a:pos x="1340" y="120"/>
                </a:cxn>
                <a:cxn ang="0">
                  <a:pos x="1396" y="72"/>
                </a:cxn>
                <a:cxn ang="0">
                  <a:pos x="1451" y="24"/>
                </a:cxn>
                <a:cxn ang="0">
                  <a:pos x="1480" y="0"/>
                </a:cxn>
                <a:cxn ang="0">
                  <a:pos x="1428" y="28"/>
                </a:cxn>
                <a:cxn ang="0">
                  <a:pos x="1325" y="85"/>
                </a:cxn>
                <a:cxn ang="0">
                  <a:pos x="1224" y="144"/>
                </a:cxn>
                <a:cxn ang="0">
                  <a:pos x="1123" y="205"/>
                </a:cxn>
                <a:cxn ang="0">
                  <a:pos x="1025" y="268"/>
                </a:cxn>
                <a:cxn ang="0">
                  <a:pos x="928" y="334"/>
                </a:cxn>
                <a:cxn ang="0">
                  <a:pos x="831" y="402"/>
                </a:cxn>
                <a:cxn ang="0">
                  <a:pos x="738" y="470"/>
                </a:cxn>
                <a:cxn ang="0">
                  <a:pos x="645" y="541"/>
                </a:cxn>
                <a:cxn ang="0">
                  <a:pos x="554" y="614"/>
                </a:cxn>
                <a:cxn ang="0">
                  <a:pos x="464" y="689"/>
                </a:cxn>
                <a:cxn ang="0">
                  <a:pos x="376" y="764"/>
                </a:cxn>
                <a:cxn ang="0">
                  <a:pos x="290" y="843"/>
                </a:cxn>
                <a:cxn ang="0">
                  <a:pos x="205" y="923"/>
                </a:cxn>
                <a:cxn ang="0">
                  <a:pos x="121" y="1004"/>
                </a:cxn>
                <a:cxn ang="0">
                  <a:pos x="40" y="1088"/>
                </a:cxn>
                <a:cxn ang="0">
                  <a:pos x="437" y="1130"/>
                </a:cxn>
              </a:cxnLst>
              <a:rect l="0" t="0" r="r" b="b"/>
              <a:pathLst>
                <a:path w="1480" h="1130">
                  <a:moveTo>
                    <a:pt x="437" y="1130"/>
                  </a:moveTo>
                  <a:lnTo>
                    <a:pt x="457" y="1100"/>
                  </a:lnTo>
                  <a:lnTo>
                    <a:pt x="479" y="1071"/>
                  </a:lnTo>
                  <a:lnTo>
                    <a:pt x="500" y="1041"/>
                  </a:lnTo>
                  <a:lnTo>
                    <a:pt x="521" y="1011"/>
                  </a:lnTo>
                  <a:lnTo>
                    <a:pt x="544" y="982"/>
                  </a:lnTo>
                  <a:lnTo>
                    <a:pt x="565" y="952"/>
                  </a:lnTo>
                  <a:lnTo>
                    <a:pt x="588" y="923"/>
                  </a:lnTo>
                  <a:lnTo>
                    <a:pt x="611" y="894"/>
                  </a:lnTo>
                  <a:lnTo>
                    <a:pt x="651" y="839"/>
                  </a:lnTo>
                  <a:lnTo>
                    <a:pt x="692" y="787"/>
                  </a:lnTo>
                  <a:lnTo>
                    <a:pt x="732" y="735"/>
                  </a:lnTo>
                  <a:lnTo>
                    <a:pt x="771" y="686"/>
                  </a:lnTo>
                  <a:lnTo>
                    <a:pt x="811" y="641"/>
                  </a:lnTo>
                  <a:lnTo>
                    <a:pt x="850" y="595"/>
                  </a:lnTo>
                  <a:lnTo>
                    <a:pt x="889" y="551"/>
                  </a:lnTo>
                  <a:lnTo>
                    <a:pt x="929" y="508"/>
                  </a:lnTo>
                  <a:lnTo>
                    <a:pt x="968" y="467"/>
                  </a:lnTo>
                  <a:lnTo>
                    <a:pt x="1007" y="426"/>
                  </a:lnTo>
                  <a:lnTo>
                    <a:pt x="1048" y="387"/>
                  </a:lnTo>
                  <a:lnTo>
                    <a:pt x="1088" y="347"/>
                  </a:lnTo>
                  <a:lnTo>
                    <a:pt x="1130" y="309"/>
                  </a:lnTo>
                  <a:lnTo>
                    <a:pt x="1172" y="270"/>
                  </a:lnTo>
                  <a:lnTo>
                    <a:pt x="1214" y="232"/>
                  </a:lnTo>
                  <a:lnTo>
                    <a:pt x="1257" y="193"/>
                  </a:lnTo>
                  <a:lnTo>
                    <a:pt x="1285" y="169"/>
                  </a:lnTo>
                  <a:lnTo>
                    <a:pt x="1312" y="144"/>
                  </a:lnTo>
                  <a:lnTo>
                    <a:pt x="1340" y="120"/>
                  </a:lnTo>
                  <a:lnTo>
                    <a:pt x="1368" y="95"/>
                  </a:lnTo>
                  <a:lnTo>
                    <a:pt x="1396" y="72"/>
                  </a:lnTo>
                  <a:lnTo>
                    <a:pt x="1424" y="47"/>
                  </a:lnTo>
                  <a:lnTo>
                    <a:pt x="1451" y="24"/>
                  </a:lnTo>
                  <a:lnTo>
                    <a:pt x="1480" y="0"/>
                  </a:lnTo>
                  <a:lnTo>
                    <a:pt x="1480" y="0"/>
                  </a:lnTo>
                  <a:lnTo>
                    <a:pt x="1479" y="0"/>
                  </a:lnTo>
                  <a:lnTo>
                    <a:pt x="1428" y="28"/>
                  </a:lnTo>
                  <a:lnTo>
                    <a:pt x="1376" y="56"/>
                  </a:lnTo>
                  <a:lnTo>
                    <a:pt x="1325" y="85"/>
                  </a:lnTo>
                  <a:lnTo>
                    <a:pt x="1274" y="115"/>
                  </a:lnTo>
                  <a:lnTo>
                    <a:pt x="1224" y="144"/>
                  </a:lnTo>
                  <a:lnTo>
                    <a:pt x="1174" y="174"/>
                  </a:lnTo>
                  <a:lnTo>
                    <a:pt x="1123" y="205"/>
                  </a:lnTo>
                  <a:lnTo>
                    <a:pt x="1074" y="237"/>
                  </a:lnTo>
                  <a:lnTo>
                    <a:pt x="1025" y="268"/>
                  </a:lnTo>
                  <a:lnTo>
                    <a:pt x="976" y="301"/>
                  </a:lnTo>
                  <a:lnTo>
                    <a:pt x="928" y="334"/>
                  </a:lnTo>
                  <a:lnTo>
                    <a:pt x="880" y="367"/>
                  </a:lnTo>
                  <a:lnTo>
                    <a:pt x="831" y="402"/>
                  </a:lnTo>
                  <a:lnTo>
                    <a:pt x="784" y="436"/>
                  </a:lnTo>
                  <a:lnTo>
                    <a:pt x="738" y="470"/>
                  </a:lnTo>
                  <a:lnTo>
                    <a:pt x="691" y="505"/>
                  </a:lnTo>
                  <a:lnTo>
                    <a:pt x="645" y="541"/>
                  </a:lnTo>
                  <a:lnTo>
                    <a:pt x="599" y="578"/>
                  </a:lnTo>
                  <a:lnTo>
                    <a:pt x="554" y="614"/>
                  </a:lnTo>
                  <a:lnTo>
                    <a:pt x="509" y="651"/>
                  </a:lnTo>
                  <a:lnTo>
                    <a:pt x="464" y="689"/>
                  </a:lnTo>
                  <a:lnTo>
                    <a:pt x="420" y="726"/>
                  </a:lnTo>
                  <a:lnTo>
                    <a:pt x="376" y="764"/>
                  </a:lnTo>
                  <a:lnTo>
                    <a:pt x="333" y="804"/>
                  </a:lnTo>
                  <a:lnTo>
                    <a:pt x="290" y="843"/>
                  </a:lnTo>
                  <a:lnTo>
                    <a:pt x="247" y="883"/>
                  </a:lnTo>
                  <a:lnTo>
                    <a:pt x="205" y="923"/>
                  </a:lnTo>
                  <a:lnTo>
                    <a:pt x="163" y="964"/>
                  </a:lnTo>
                  <a:lnTo>
                    <a:pt x="121" y="1004"/>
                  </a:lnTo>
                  <a:lnTo>
                    <a:pt x="81" y="1046"/>
                  </a:lnTo>
                  <a:lnTo>
                    <a:pt x="40" y="1088"/>
                  </a:lnTo>
                  <a:lnTo>
                    <a:pt x="0" y="1130"/>
                  </a:lnTo>
                  <a:lnTo>
                    <a:pt x="437" y="1130"/>
                  </a:lnTo>
                  <a:close/>
                </a:path>
              </a:pathLst>
            </a:custGeom>
            <a:solidFill>
              <a:srgbClr val="749E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44" name="Freeform 20"/>
            <p:cNvSpPr>
              <a:spLocks/>
            </p:cNvSpPr>
            <p:nvPr userDrawn="1"/>
          </p:nvSpPr>
          <p:spPr bwMode="auto">
            <a:xfrm>
              <a:off x="3636" y="3871"/>
              <a:ext cx="317" cy="152"/>
            </a:xfrm>
            <a:custGeom>
              <a:avLst/>
              <a:gdLst/>
              <a:ahLst/>
              <a:cxnLst>
                <a:cxn ang="0">
                  <a:pos x="1294" y="80"/>
                </a:cxn>
                <a:cxn ang="0">
                  <a:pos x="1530" y="37"/>
                </a:cxn>
                <a:cxn ang="0">
                  <a:pos x="1755" y="12"/>
                </a:cxn>
                <a:cxn ang="0">
                  <a:pos x="1969" y="0"/>
                </a:cxn>
                <a:cxn ang="0">
                  <a:pos x="2165" y="4"/>
                </a:cxn>
                <a:cxn ang="0">
                  <a:pos x="2343" y="22"/>
                </a:cxn>
                <a:cxn ang="0">
                  <a:pos x="2500" y="55"/>
                </a:cxn>
                <a:cxn ang="0">
                  <a:pos x="2630" y="101"/>
                </a:cxn>
                <a:cxn ang="0">
                  <a:pos x="2734" y="161"/>
                </a:cxn>
                <a:cxn ang="0">
                  <a:pos x="2807" y="235"/>
                </a:cxn>
                <a:cxn ang="0">
                  <a:pos x="2847" y="320"/>
                </a:cxn>
                <a:cxn ang="0">
                  <a:pos x="2849" y="416"/>
                </a:cxn>
                <a:cxn ang="0">
                  <a:pos x="2817" y="515"/>
                </a:cxn>
                <a:cxn ang="0">
                  <a:pos x="2751" y="617"/>
                </a:cxn>
                <a:cxn ang="0">
                  <a:pos x="2654" y="720"/>
                </a:cxn>
                <a:cxn ang="0">
                  <a:pos x="2530" y="823"/>
                </a:cxn>
                <a:cxn ang="0">
                  <a:pos x="2378" y="923"/>
                </a:cxn>
                <a:cxn ang="0">
                  <a:pos x="2205" y="1018"/>
                </a:cxn>
                <a:cxn ang="0">
                  <a:pos x="2010" y="1109"/>
                </a:cxn>
                <a:cxn ang="0">
                  <a:pos x="1797" y="1191"/>
                </a:cxn>
                <a:cxn ang="0">
                  <a:pos x="1568" y="1264"/>
                </a:cxn>
                <a:cxn ang="0">
                  <a:pos x="1375" y="1316"/>
                </a:cxn>
                <a:cxn ang="0">
                  <a:pos x="1276" y="1338"/>
                </a:cxn>
                <a:cxn ang="0">
                  <a:pos x="1178" y="1358"/>
                </a:cxn>
                <a:cxn ang="0">
                  <a:pos x="1432" y="988"/>
                </a:cxn>
                <a:cxn ang="0">
                  <a:pos x="1639" y="936"/>
                </a:cxn>
                <a:cxn ang="0">
                  <a:pos x="1831" y="879"/>
                </a:cxn>
                <a:cxn ang="0">
                  <a:pos x="2008" y="818"/>
                </a:cxn>
                <a:cxn ang="0">
                  <a:pos x="2167" y="755"/>
                </a:cxn>
                <a:cxn ang="0">
                  <a:pos x="2306" y="689"/>
                </a:cxn>
                <a:cxn ang="0">
                  <a:pos x="2422" y="622"/>
                </a:cxn>
                <a:cxn ang="0">
                  <a:pos x="2516" y="554"/>
                </a:cxn>
                <a:cxn ang="0">
                  <a:pos x="2582" y="484"/>
                </a:cxn>
                <a:cxn ang="0">
                  <a:pos x="2621" y="416"/>
                </a:cxn>
                <a:cxn ang="0">
                  <a:pos x="2629" y="348"/>
                </a:cxn>
                <a:cxn ang="0">
                  <a:pos x="2605" y="282"/>
                </a:cxn>
                <a:cxn ang="0">
                  <a:pos x="2547" y="225"/>
                </a:cxn>
                <a:cxn ang="0">
                  <a:pos x="2460" y="178"/>
                </a:cxn>
                <a:cxn ang="0">
                  <a:pos x="2345" y="141"/>
                </a:cxn>
                <a:cxn ang="0">
                  <a:pos x="2206" y="115"/>
                </a:cxn>
                <a:cxn ang="0">
                  <a:pos x="2046" y="99"/>
                </a:cxn>
                <a:cxn ang="0">
                  <a:pos x="1868" y="95"/>
                </a:cxn>
                <a:cxn ang="0">
                  <a:pos x="1674" y="101"/>
                </a:cxn>
                <a:cxn ang="0">
                  <a:pos x="1468" y="120"/>
                </a:cxn>
                <a:cxn ang="0">
                  <a:pos x="1253" y="148"/>
                </a:cxn>
                <a:cxn ang="0">
                  <a:pos x="1031" y="190"/>
                </a:cxn>
                <a:cxn ang="0">
                  <a:pos x="913" y="218"/>
                </a:cxn>
                <a:cxn ang="0">
                  <a:pos x="725" y="273"/>
                </a:cxn>
                <a:cxn ang="0">
                  <a:pos x="513" y="351"/>
                </a:cxn>
                <a:cxn ang="0">
                  <a:pos x="320" y="437"/>
                </a:cxn>
                <a:cxn ang="0">
                  <a:pos x="148" y="525"/>
                </a:cxn>
                <a:cxn ang="0">
                  <a:pos x="0" y="610"/>
                </a:cxn>
                <a:cxn ang="0">
                  <a:pos x="76" y="556"/>
                </a:cxn>
                <a:cxn ang="0">
                  <a:pos x="221" y="467"/>
                </a:cxn>
                <a:cxn ang="0">
                  <a:pos x="417" y="366"/>
                </a:cxn>
                <a:cxn ang="0">
                  <a:pos x="636" y="272"/>
                </a:cxn>
                <a:cxn ang="0">
                  <a:pos x="877" y="189"/>
                </a:cxn>
                <a:cxn ang="0">
                  <a:pos x="1132" y="116"/>
                </a:cxn>
              </a:cxnLst>
              <a:rect l="0" t="0" r="r" b="b"/>
              <a:pathLst>
                <a:path w="2852" h="1364">
                  <a:moveTo>
                    <a:pt x="1132" y="116"/>
                  </a:moveTo>
                  <a:lnTo>
                    <a:pt x="1213" y="97"/>
                  </a:lnTo>
                  <a:lnTo>
                    <a:pt x="1294" y="80"/>
                  </a:lnTo>
                  <a:lnTo>
                    <a:pt x="1373" y="64"/>
                  </a:lnTo>
                  <a:lnTo>
                    <a:pt x="1452" y="50"/>
                  </a:lnTo>
                  <a:lnTo>
                    <a:pt x="1530" y="37"/>
                  </a:lnTo>
                  <a:lnTo>
                    <a:pt x="1606" y="28"/>
                  </a:lnTo>
                  <a:lnTo>
                    <a:pt x="1681" y="18"/>
                  </a:lnTo>
                  <a:lnTo>
                    <a:pt x="1755" y="12"/>
                  </a:lnTo>
                  <a:lnTo>
                    <a:pt x="1828" y="6"/>
                  </a:lnTo>
                  <a:lnTo>
                    <a:pt x="1899" y="2"/>
                  </a:lnTo>
                  <a:lnTo>
                    <a:pt x="1969" y="0"/>
                  </a:lnTo>
                  <a:lnTo>
                    <a:pt x="2036" y="0"/>
                  </a:lnTo>
                  <a:lnTo>
                    <a:pt x="2102" y="1"/>
                  </a:lnTo>
                  <a:lnTo>
                    <a:pt x="2165" y="4"/>
                  </a:lnTo>
                  <a:lnTo>
                    <a:pt x="2227" y="9"/>
                  </a:lnTo>
                  <a:lnTo>
                    <a:pt x="2286" y="15"/>
                  </a:lnTo>
                  <a:lnTo>
                    <a:pt x="2343" y="22"/>
                  </a:lnTo>
                  <a:lnTo>
                    <a:pt x="2398" y="32"/>
                  </a:lnTo>
                  <a:lnTo>
                    <a:pt x="2450" y="43"/>
                  </a:lnTo>
                  <a:lnTo>
                    <a:pt x="2500" y="55"/>
                  </a:lnTo>
                  <a:lnTo>
                    <a:pt x="2546" y="69"/>
                  </a:lnTo>
                  <a:lnTo>
                    <a:pt x="2590" y="84"/>
                  </a:lnTo>
                  <a:lnTo>
                    <a:pt x="2630" y="101"/>
                  </a:lnTo>
                  <a:lnTo>
                    <a:pt x="2669" y="121"/>
                  </a:lnTo>
                  <a:lnTo>
                    <a:pt x="2703" y="140"/>
                  </a:lnTo>
                  <a:lnTo>
                    <a:pt x="2734" y="161"/>
                  </a:lnTo>
                  <a:lnTo>
                    <a:pt x="2762" y="185"/>
                  </a:lnTo>
                  <a:lnTo>
                    <a:pt x="2787" y="209"/>
                  </a:lnTo>
                  <a:lnTo>
                    <a:pt x="2807" y="235"/>
                  </a:lnTo>
                  <a:lnTo>
                    <a:pt x="2825" y="262"/>
                  </a:lnTo>
                  <a:lnTo>
                    <a:pt x="2837" y="290"/>
                  </a:lnTo>
                  <a:lnTo>
                    <a:pt x="2847" y="320"/>
                  </a:lnTo>
                  <a:lnTo>
                    <a:pt x="2851" y="352"/>
                  </a:lnTo>
                  <a:lnTo>
                    <a:pt x="2852" y="383"/>
                  </a:lnTo>
                  <a:lnTo>
                    <a:pt x="2849" y="416"/>
                  </a:lnTo>
                  <a:lnTo>
                    <a:pt x="2843" y="448"/>
                  </a:lnTo>
                  <a:lnTo>
                    <a:pt x="2831" y="481"/>
                  </a:lnTo>
                  <a:lnTo>
                    <a:pt x="2817" y="515"/>
                  </a:lnTo>
                  <a:lnTo>
                    <a:pt x="2798" y="548"/>
                  </a:lnTo>
                  <a:lnTo>
                    <a:pt x="2776" y="583"/>
                  </a:lnTo>
                  <a:lnTo>
                    <a:pt x="2751" y="617"/>
                  </a:lnTo>
                  <a:lnTo>
                    <a:pt x="2722" y="652"/>
                  </a:lnTo>
                  <a:lnTo>
                    <a:pt x="2689" y="686"/>
                  </a:lnTo>
                  <a:lnTo>
                    <a:pt x="2654" y="720"/>
                  </a:lnTo>
                  <a:lnTo>
                    <a:pt x="2615" y="754"/>
                  </a:lnTo>
                  <a:lnTo>
                    <a:pt x="2574" y="788"/>
                  </a:lnTo>
                  <a:lnTo>
                    <a:pt x="2530" y="823"/>
                  </a:lnTo>
                  <a:lnTo>
                    <a:pt x="2482" y="856"/>
                  </a:lnTo>
                  <a:lnTo>
                    <a:pt x="2432" y="890"/>
                  </a:lnTo>
                  <a:lnTo>
                    <a:pt x="2378" y="923"/>
                  </a:lnTo>
                  <a:lnTo>
                    <a:pt x="2324" y="955"/>
                  </a:lnTo>
                  <a:lnTo>
                    <a:pt x="2266" y="987"/>
                  </a:lnTo>
                  <a:lnTo>
                    <a:pt x="2205" y="1018"/>
                  </a:lnTo>
                  <a:lnTo>
                    <a:pt x="2142" y="1049"/>
                  </a:lnTo>
                  <a:lnTo>
                    <a:pt x="2077" y="1079"/>
                  </a:lnTo>
                  <a:lnTo>
                    <a:pt x="2010" y="1109"/>
                  </a:lnTo>
                  <a:lnTo>
                    <a:pt x="1942" y="1136"/>
                  </a:lnTo>
                  <a:lnTo>
                    <a:pt x="1870" y="1164"/>
                  </a:lnTo>
                  <a:lnTo>
                    <a:pt x="1797" y="1191"/>
                  </a:lnTo>
                  <a:lnTo>
                    <a:pt x="1723" y="1216"/>
                  </a:lnTo>
                  <a:lnTo>
                    <a:pt x="1647" y="1241"/>
                  </a:lnTo>
                  <a:lnTo>
                    <a:pt x="1568" y="1264"/>
                  </a:lnTo>
                  <a:lnTo>
                    <a:pt x="1489" y="1287"/>
                  </a:lnTo>
                  <a:lnTo>
                    <a:pt x="1409" y="1307"/>
                  </a:lnTo>
                  <a:lnTo>
                    <a:pt x="1375" y="1316"/>
                  </a:lnTo>
                  <a:lnTo>
                    <a:pt x="1342" y="1323"/>
                  </a:lnTo>
                  <a:lnTo>
                    <a:pt x="1309" y="1331"/>
                  </a:lnTo>
                  <a:lnTo>
                    <a:pt x="1276" y="1338"/>
                  </a:lnTo>
                  <a:lnTo>
                    <a:pt x="1243" y="1344"/>
                  </a:lnTo>
                  <a:lnTo>
                    <a:pt x="1210" y="1352"/>
                  </a:lnTo>
                  <a:lnTo>
                    <a:pt x="1178" y="1358"/>
                  </a:lnTo>
                  <a:lnTo>
                    <a:pt x="1146" y="1364"/>
                  </a:lnTo>
                  <a:lnTo>
                    <a:pt x="1360" y="1004"/>
                  </a:lnTo>
                  <a:lnTo>
                    <a:pt x="1432" y="988"/>
                  </a:lnTo>
                  <a:lnTo>
                    <a:pt x="1503" y="971"/>
                  </a:lnTo>
                  <a:lnTo>
                    <a:pt x="1572" y="954"/>
                  </a:lnTo>
                  <a:lnTo>
                    <a:pt x="1639" y="936"/>
                  </a:lnTo>
                  <a:lnTo>
                    <a:pt x="1705" y="918"/>
                  </a:lnTo>
                  <a:lnTo>
                    <a:pt x="1769" y="898"/>
                  </a:lnTo>
                  <a:lnTo>
                    <a:pt x="1831" y="879"/>
                  </a:lnTo>
                  <a:lnTo>
                    <a:pt x="1892" y="859"/>
                  </a:lnTo>
                  <a:lnTo>
                    <a:pt x="1951" y="839"/>
                  </a:lnTo>
                  <a:lnTo>
                    <a:pt x="2008" y="818"/>
                  </a:lnTo>
                  <a:lnTo>
                    <a:pt x="2063" y="798"/>
                  </a:lnTo>
                  <a:lnTo>
                    <a:pt x="2117" y="777"/>
                  </a:lnTo>
                  <a:lnTo>
                    <a:pt x="2167" y="755"/>
                  </a:lnTo>
                  <a:lnTo>
                    <a:pt x="2215" y="734"/>
                  </a:lnTo>
                  <a:lnTo>
                    <a:pt x="2262" y="712"/>
                  </a:lnTo>
                  <a:lnTo>
                    <a:pt x="2306" y="689"/>
                  </a:lnTo>
                  <a:lnTo>
                    <a:pt x="2347" y="668"/>
                  </a:lnTo>
                  <a:lnTo>
                    <a:pt x="2387" y="644"/>
                  </a:lnTo>
                  <a:lnTo>
                    <a:pt x="2422" y="622"/>
                  </a:lnTo>
                  <a:lnTo>
                    <a:pt x="2457" y="600"/>
                  </a:lnTo>
                  <a:lnTo>
                    <a:pt x="2488" y="577"/>
                  </a:lnTo>
                  <a:lnTo>
                    <a:pt x="2516" y="554"/>
                  </a:lnTo>
                  <a:lnTo>
                    <a:pt x="2540" y="531"/>
                  </a:lnTo>
                  <a:lnTo>
                    <a:pt x="2563" y="508"/>
                  </a:lnTo>
                  <a:lnTo>
                    <a:pt x="2582" y="484"/>
                  </a:lnTo>
                  <a:lnTo>
                    <a:pt x="2598" y="462"/>
                  </a:lnTo>
                  <a:lnTo>
                    <a:pt x="2611" y="439"/>
                  </a:lnTo>
                  <a:lnTo>
                    <a:pt x="2621" y="416"/>
                  </a:lnTo>
                  <a:lnTo>
                    <a:pt x="2627" y="393"/>
                  </a:lnTo>
                  <a:lnTo>
                    <a:pt x="2629" y="370"/>
                  </a:lnTo>
                  <a:lnTo>
                    <a:pt x="2629" y="348"/>
                  </a:lnTo>
                  <a:lnTo>
                    <a:pt x="2625" y="325"/>
                  </a:lnTo>
                  <a:lnTo>
                    <a:pt x="2616" y="303"/>
                  </a:lnTo>
                  <a:lnTo>
                    <a:pt x="2605" y="282"/>
                  </a:lnTo>
                  <a:lnTo>
                    <a:pt x="2589" y="261"/>
                  </a:lnTo>
                  <a:lnTo>
                    <a:pt x="2570" y="243"/>
                  </a:lnTo>
                  <a:lnTo>
                    <a:pt x="2547" y="225"/>
                  </a:lnTo>
                  <a:lnTo>
                    <a:pt x="2521" y="208"/>
                  </a:lnTo>
                  <a:lnTo>
                    <a:pt x="2492" y="192"/>
                  </a:lnTo>
                  <a:lnTo>
                    <a:pt x="2460" y="178"/>
                  </a:lnTo>
                  <a:lnTo>
                    <a:pt x="2424" y="164"/>
                  </a:lnTo>
                  <a:lnTo>
                    <a:pt x="2386" y="153"/>
                  </a:lnTo>
                  <a:lnTo>
                    <a:pt x="2345" y="141"/>
                  </a:lnTo>
                  <a:lnTo>
                    <a:pt x="2301" y="131"/>
                  </a:lnTo>
                  <a:lnTo>
                    <a:pt x="2255" y="123"/>
                  </a:lnTo>
                  <a:lnTo>
                    <a:pt x="2206" y="115"/>
                  </a:lnTo>
                  <a:lnTo>
                    <a:pt x="2155" y="109"/>
                  </a:lnTo>
                  <a:lnTo>
                    <a:pt x="2102" y="103"/>
                  </a:lnTo>
                  <a:lnTo>
                    <a:pt x="2046" y="99"/>
                  </a:lnTo>
                  <a:lnTo>
                    <a:pt x="1988" y="96"/>
                  </a:lnTo>
                  <a:lnTo>
                    <a:pt x="1929" y="95"/>
                  </a:lnTo>
                  <a:lnTo>
                    <a:pt x="1868" y="95"/>
                  </a:lnTo>
                  <a:lnTo>
                    <a:pt x="1804" y="96"/>
                  </a:lnTo>
                  <a:lnTo>
                    <a:pt x="1740" y="98"/>
                  </a:lnTo>
                  <a:lnTo>
                    <a:pt x="1674" y="101"/>
                  </a:lnTo>
                  <a:lnTo>
                    <a:pt x="1606" y="106"/>
                  </a:lnTo>
                  <a:lnTo>
                    <a:pt x="1537" y="112"/>
                  </a:lnTo>
                  <a:lnTo>
                    <a:pt x="1468" y="120"/>
                  </a:lnTo>
                  <a:lnTo>
                    <a:pt x="1397" y="128"/>
                  </a:lnTo>
                  <a:lnTo>
                    <a:pt x="1325" y="138"/>
                  </a:lnTo>
                  <a:lnTo>
                    <a:pt x="1253" y="148"/>
                  </a:lnTo>
                  <a:lnTo>
                    <a:pt x="1179" y="161"/>
                  </a:lnTo>
                  <a:lnTo>
                    <a:pt x="1105" y="175"/>
                  </a:lnTo>
                  <a:lnTo>
                    <a:pt x="1031" y="190"/>
                  </a:lnTo>
                  <a:lnTo>
                    <a:pt x="991" y="200"/>
                  </a:lnTo>
                  <a:lnTo>
                    <a:pt x="953" y="208"/>
                  </a:lnTo>
                  <a:lnTo>
                    <a:pt x="913" y="218"/>
                  </a:lnTo>
                  <a:lnTo>
                    <a:pt x="875" y="228"/>
                  </a:lnTo>
                  <a:lnTo>
                    <a:pt x="799" y="250"/>
                  </a:lnTo>
                  <a:lnTo>
                    <a:pt x="725" y="273"/>
                  </a:lnTo>
                  <a:lnTo>
                    <a:pt x="652" y="299"/>
                  </a:lnTo>
                  <a:lnTo>
                    <a:pt x="582" y="324"/>
                  </a:lnTo>
                  <a:lnTo>
                    <a:pt x="513" y="351"/>
                  </a:lnTo>
                  <a:lnTo>
                    <a:pt x="446" y="379"/>
                  </a:lnTo>
                  <a:lnTo>
                    <a:pt x="382" y="408"/>
                  </a:lnTo>
                  <a:lnTo>
                    <a:pt x="320" y="437"/>
                  </a:lnTo>
                  <a:lnTo>
                    <a:pt x="260" y="466"/>
                  </a:lnTo>
                  <a:lnTo>
                    <a:pt x="203" y="496"/>
                  </a:lnTo>
                  <a:lnTo>
                    <a:pt x="148" y="525"/>
                  </a:lnTo>
                  <a:lnTo>
                    <a:pt x="96" y="554"/>
                  </a:lnTo>
                  <a:lnTo>
                    <a:pt x="46" y="583"/>
                  </a:lnTo>
                  <a:lnTo>
                    <a:pt x="0" y="610"/>
                  </a:lnTo>
                  <a:lnTo>
                    <a:pt x="25" y="592"/>
                  </a:lnTo>
                  <a:lnTo>
                    <a:pt x="51" y="574"/>
                  </a:lnTo>
                  <a:lnTo>
                    <a:pt x="76" y="556"/>
                  </a:lnTo>
                  <a:lnTo>
                    <a:pt x="104" y="538"/>
                  </a:lnTo>
                  <a:lnTo>
                    <a:pt x="161" y="503"/>
                  </a:lnTo>
                  <a:lnTo>
                    <a:pt x="221" y="467"/>
                  </a:lnTo>
                  <a:lnTo>
                    <a:pt x="283" y="433"/>
                  </a:lnTo>
                  <a:lnTo>
                    <a:pt x="349" y="399"/>
                  </a:lnTo>
                  <a:lnTo>
                    <a:pt x="417" y="366"/>
                  </a:lnTo>
                  <a:lnTo>
                    <a:pt x="488" y="334"/>
                  </a:lnTo>
                  <a:lnTo>
                    <a:pt x="561" y="303"/>
                  </a:lnTo>
                  <a:lnTo>
                    <a:pt x="636" y="272"/>
                  </a:lnTo>
                  <a:lnTo>
                    <a:pt x="715" y="243"/>
                  </a:lnTo>
                  <a:lnTo>
                    <a:pt x="794" y="216"/>
                  </a:lnTo>
                  <a:lnTo>
                    <a:pt x="877" y="189"/>
                  </a:lnTo>
                  <a:lnTo>
                    <a:pt x="960" y="163"/>
                  </a:lnTo>
                  <a:lnTo>
                    <a:pt x="1045" y="139"/>
                  </a:lnTo>
                  <a:lnTo>
                    <a:pt x="1132" y="116"/>
                  </a:lnTo>
                  <a:close/>
                </a:path>
              </a:pathLst>
            </a:custGeom>
            <a:solidFill>
              <a:srgbClr val="0050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45" name="Freeform 21"/>
            <p:cNvSpPr>
              <a:spLocks/>
            </p:cNvSpPr>
            <p:nvPr userDrawn="1"/>
          </p:nvSpPr>
          <p:spPr bwMode="auto">
            <a:xfrm>
              <a:off x="3726" y="3899"/>
              <a:ext cx="149" cy="151"/>
            </a:xfrm>
            <a:custGeom>
              <a:avLst/>
              <a:gdLst/>
              <a:ahLst/>
              <a:cxnLst>
                <a:cxn ang="0">
                  <a:pos x="0" y="1360"/>
                </a:cxn>
                <a:cxn ang="0">
                  <a:pos x="46" y="1295"/>
                </a:cxn>
                <a:cxn ang="0">
                  <a:pos x="93" y="1231"/>
                </a:cxn>
                <a:cxn ang="0">
                  <a:pos x="141" y="1168"/>
                </a:cxn>
                <a:cxn ang="0">
                  <a:pos x="189" y="1105"/>
                </a:cxn>
                <a:cxn ang="0">
                  <a:pos x="239" y="1043"/>
                </a:cxn>
                <a:cxn ang="0">
                  <a:pos x="289" y="981"/>
                </a:cxn>
                <a:cxn ang="0">
                  <a:pos x="340" y="921"/>
                </a:cxn>
                <a:cxn ang="0">
                  <a:pos x="393" y="861"/>
                </a:cxn>
                <a:cxn ang="0">
                  <a:pos x="445" y="801"/>
                </a:cxn>
                <a:cxn ang="0">
                  <a:pos x="499" y="744"/>
                </a:cxn>
                <a:cxn ang="0">
                  <a:pos x="552" y="686"/>
                </a:cxn>
                <a:cxn ang="0">
                  <a:pos x="608" y="628"/>
                </a:cxn>
                <a:cxn ang="0">
                  <a:pos x="664" y="573"/>
                </a:cxn>
                <a:cxn ang="0">
                  <a:pos x="721" y="517"/>
                </a:cxn>
                <a:cxn ang="0">
                  <a:pos x="779" y="463"/>
                </a:cxn>
                <a:cxn ang="0">
                  <a:pos x="837" y="409"/>
                </a:cxn>
                <a:cxn ang="0">
                  <a:pos x="868" y="382"/>
                </a:cxn>
                <a:cxn ang="0">
                  <a:pos x="898" y="355"/>
                </a:cxn>
                <a:cxn ang="0">
                  <a:pos x="929" y="328"/>
                </a:cxn>
                <a:cxn ang="0">
                  <a:pos x="961" y="302"/>
                </a:cxn>
                <a:cxn ang="0">
                  <a:pos x="992" y="274"/>
                </a:cxn>
                <a:cxn ang="0">
                  <a:pos x="1024" y="247"/>
                </a:cxn>
                <a:cxn ang="0">
                  <a:pos x="1058" y="220"/>
                </a:cxn>
                <a:cxn ang="0">
                  <a:pos x="1091" y="192"/>
                </a:cxn>
                <a:cxn ang="0">
                  <a:pos x="1122" y="167"/>
                </a:cxn>
                <a:cxn ang="0">
                  <a:pos x="1153" y="143"/>
                </a:cxn>
                <a:cxn ang="0">
                  <a:pos x="1184" y="118"/>
                </a:cxn>
                <a:cxn ang="0">
                  <a:pos x="1215" y="95"/>
                </a:cxn>
                <a:cxn ang="0">
                  <a:pos x="1248" y="70"/>
                </a:cxn>
                <a:cxn ang="0">
                  <a:pos x="1279" y="47"/>
                </a:cxn>
                <a:cxn ang="0">
                  <a:pos x="1311" y="23"/>
                </a:cxn>
                <a:cxn ang="0">
                  <a:pos x="1343" y="0"/>
                </a:cxn>
                <a:cxn ang="0">
                  <a:pos x="1280" y="71"/>
                </a:cxn>
                <a:cxn ang="0">
                  <a:pos x="1217" y="142"/>
                </a:cxn>
                <a:cxn ang="0">
                  <a:pos x="1155" y="214"/>
                </a:cxn>
                <a:cxn ang="0">
                  <a:pos x="1095" y="287"/>
                </a:cxn>
                <a:cxn ang="0">
                  <a:pos x="1035" y="361"/>
                </a:cxn>
                <a:cxn ang="0">
                  <a:pos x="977" y="436"/>
                </a:cxn>
                <a:cxn ang="0">
                  <a:pos x="948" y="476"/>
                </a:cxn>
                <a:cxn ang="0">
                  <a:pos x="920" y="514"/>
                </a:cxn>
                <a:cxn ang="0">
                  <a:pos x="892" y="555"/>
                </a:cxn>
                <a:cxn ang="0">
                  <a:pos x="865" y="594"/>
                </a:cxn>
                <a:cxn ang="0">
                  <a:pos x="838" y="636"/>
                </a:cxn>
                <a:cxn ang="0">
                  <a:pos x="811" y="677"/>
                </a:cxn>
                <a:cxn ang="0">
                  <a:pos x="785" y="720"/>
                </a:cxn>
                <a:cxn ang="0">
                  <a:pos x="759" y="764"/>
                </a:cxn>
                <a:cxn ang="0">
                  <a:pos x="734" y="808"/>
                </a:cxn>
                <a:cxn ang="0">
                  <a:pos x="708" y="852"/>
                </a:cxn>
                <a:cxn ang="0">
                  <a:pos x="684" y="898"/>
                </a:cxn>
                <a:cxn ang="0">
                  <a:pos x="660" y="945"/>
                </a:cxn>
                <a:cxn ang="0">
                  <a:pos x="636" y="993"/>
                </a:cxn>
                <a:cxn ang="0">
                  <a:pos x="614" y="1042"/>
                </a:cxn>
                <a:cxn ang="0">
                  <a:pos x="591" y="1092"/>
                </a:cxn>
                <a:cxn ang="0">
                  <a:pos x="569" y="1144"/>
                </a:cxn>
                <a:cxn ang="0">
                  <a:pos x="547" y="1196"/>
                </a:cxn>
                <a:cxn ang="0">
                  <a:pos x="527" y="1249"/>
                </a:cxn>
                <a:cxn ang="0">
                  <a:pos x="506" y="1304"/>
                </a:cxn>
                <a:cxn ang="0">
                  <a:pos x="487" y="1360"/>
                </a:cxn>
                <a:cxn ang="0">
                  <a:pos x="0" y="1360"/>
                </a:cxn>
              </a:cxnLst>
              <a:rect l="0" t="0" r="r" b="b"/>
              <a:pathLst>
                <a:path w="1343" h="1360">
                  <a:moveTo>
                    <a:pt x="0" y="1360"/>
                  </a:moveTo>
                  <a:lnTo>
                    <a:pt x="46" y="1295"/>
                  </a:lnTo>
                  <a:lnTo>
                    <a:pt x="93" y="1231"/>
                  </a:lnTo>
                  <a:lnTo>
                    <a:pt x="141" y="1168"/>
                  </a:lnTo>
                  <a:lnTo>
                    <a:pt x="189" y="1105"/>
                  </a:lnTo>
                  <a:lnTo>
                    <a:pt x="239" y="1043"/>
                  </a:lnTo>
                  <a:lnTo>
                    <a:pt x="289" y="981"/>
                  </a:lnTo>
                  <a:lnTo>
                    <a:pt x="340" y="921"/>
                  </a:lnTo>
                  <a:lnTo>
                    <a:pt x="393" y="861"/>
                  </a:lnTo>
                  <a:lnTo>
                    <a:pt x="445" y="801"/>
                  </a:lnTo>
                  <a:lnTo>
                    <a:pt x="499" y="744"/>
                  </a:lnTo>
                  <a:lnTo>
                    <a:pt x="552" y="686"/>
                  </a:lnTo>
                  <a:lnTo>
                    <a:pt x="608" y="628"/>
                  </a:lnTo>
                  <a:lnTo>
                    <a:pt x="664" y="573"/>
                  </a:lnTo>
                  <a:lnTo>
                    <a:pt x="721" y="517"/>
                  </a:lnTo>
                  <a:lnTo>
                    <a:pt x="779" y="463"/>
                  </a:lnTo>
                  <a:lnTo>
                    <a:pt x="837" y="409"/>
                  </a:lnTo>
                  <a:lnTo>
                    <a:pt x="868" y="382"/>
                  </a:lnTo>
                  <a:lnTo>
                    <a:pt x="898" y="355"/>
                  </a:lnTo>
                  <a:lnTo>
                    <a:pt x="929" y="328"/>
                  </a:lnTo>
                  <a:lnTo>
                    <a:pt x="961" y="302"/>
                  </a:lnTo>
                  <a:lnTo>
                    <a:pt x="992" y="274"/>
                  </a:lnTo>
                  <a:lnTo>
                    <a:pt x="1024" y="247"/>
                  </a:lnTo>
                  <a:lnTo>
                    <a:pt x="1058" y="220"/>
                  </a:lnTo>
                  <a:lnTo>
                    <a:pt x="1091" y="192"/>
                  </a:lnTo>
                  <a:lnTo>
                    <a:pt x="1122" y="167"/>
                  </a:lnTo>
                  <a:lnTo>
                    <a:pt x="1153" y="143"/>
                  </a:lnTo>
                  <a:lnTo>
                    <a:pt x="1184" y="118"/>
                  </a:lnTo>
                  <a:lnTo>
                    <a:pt x="1215" y="95"/>
                  </a:lnTo>
                  <a:lnTo>
                    <a:pt x="1248" y="70"/>
                  </a:lnTo>
                  <a:lnTo>
                    <a:pt x="1279" y="47"/>
                  </a:lnTo>
                  <a:lnTo>
                    <a:pt x="1311" y="23"/>
                  </a:lnTo>
                  <a:lnTo>
                    <a:pt x="1343" y="0"/>
                  </a:lnTo>
                  <a:lnTo>
                    <a:pt x="1280" y="71"/>
                  </a:lnTo>
                  <a:lnTo>
                    <a:pt x="1217" y="142"/>
                  </a:lnTo>
                  <a:lnTo>
                    <a:pt x="1155" y="214"/>
                  </a:lnTo>
                  <a:lnTo>
                    <a:pt x="1095" y="287"/>
                  </a:lnTo>
                  <a:lnTo>
                    <a:pt x="1035" y="361"/>
                  </a:lnTo>
                  <a:lnTo>
                    <a:pt x="977" y="436"/>
                  </a:lnTo>
                  <a:lnTo>
                    <a:pt x="948" y="476"/>
                  </a:lnTo>
                  <a:lnTo>
                    <a:pt x="920" y="514"/>
                  </a:lnTo>
                  <a:lnTo>
                    <a:pt x="892" y="555"/>
                  </a:lnTo>
                  <a:lnTo>
                    <a:pt x="865" y="594"/>
                  </a:lnTo>
                  <a:lnTo>
                    <a:pt x="838" y="636"/>
                  </a:lnTo>
                  <a:lnTo>
                    <a:pt x="811" y="677"/>
                  </a:lnTo>
                  <a:lnTo>
                    <a:pt x="785" y="720"/>
                  </a:lnTo>
                  <a:lnTo>
                    <a:pt x="759" y="764"/>
                  </a:lnTo>
                  <a:lnTo>
                    <a:pt x="734" y="808"/>
                  </a:lnTo>
                  <a:lnTo>
                    <a:pt x="708" y="852"/>
                  </a:lnTo>
                  <a:lnTo>
                    <a:pt x="684" y="898"/>
                  </a:lnTo>
                  <a:lnTo>
                    <a:pt x="660" y="945"/>
                  </a:lnTo>
                  <a:lnTo>
                    <a:pt x="636" y="993"/>
                  </a:lnTo>
                  <a:lnTo>
                    <a:pt x="614" y="1042"/>
                  </a:lnTo>
                  <a:lnTo>
                    <a:pt x="591" y="1092"/>
                  </a:lnTo>
                  <a:lnTo>
                    <a:pt x="569" y="1144"/>
                  </a:lnTo>
                  <a:lnTo>
                    <a:pt x="547" y="1196"/>
                  </a:lnTo>
                  <a:lnTo>
                    <a:pt x="527" y="1249"/>
                  </a:lnTo>
                  <a:lnTo>
                    <a:pt x="506" y="1304"/>
                  </a:lnTo>
                  <a:lnTo>
                    <a:pt x="487" y="1360"/>
                  </a:lnTo>
                  <a:lnTo>
                    <a:pt x="0" y="1360"/>
                  </a:lnTo>
                  <a:close/>
                </a:path>
              </a:pathLst>
            </a:custGeom>
            <a:solidFill>
              <a:srgbClr val="0050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46" name="Freeform 22"/>
            <p:cNvSpPr>
              <a:spLocks/>
            </p:cNvSpPr>
            <p:nvPr userDrawn="1"/>
          </p:nvSpPr>
          <p:spPr bwMode="auto">
            <a:xfrm>
              <a:off x="3606" y="3952"/>
              <a:ext cx="167" cy="98"/>
            </a:xfrm>
            <a:custGeom>
              <a:avLst/>
              <a:gdLst/>
              <a:ahLst/>
              <a:cxnLst>
                <a:cxn ang="0">
                  <a:pos x="440" y="884"/>
                </a:cxn>
                <a:cxn ang="0">
                  <a:pos x="499" y="822"/>
                </a:cxn>
                <a:cxn ang="0">
                  <a:pos x="559" y="760"/>
                </a:cxn>
                <a:cxn ang="0">
                  <a:pos x="621" y="700"/>
                </a:cxn>
                <a:cxn ang="0">
                  <a:pos x="683" y="640"/>
                </a:cxn>
                <a:cxn ang="0">
                  <a:pos x="747" y="581"/>
                </a:cxn>
                <a:cxn ang="0">
                  <a:pos x="811" y="523"/>
                </a:cxn>
                <a:cxn ang="0">
                  <a:pos x="876" y="466"/>
                </a:cxn>
                <a:cxn ang="0">
                  <a:pos x="943" y="409"/>
                </a:cxn>
                <a:cxn ang="0">
                  <a:pos x="1009" y="355"/>
                </a:cxn>
                <a:cxn ang="0">
                  <a:pos x="1078" y="301"/>
                </a:cxn>
                <a:cxn ang="0">
                  <a:pos x="1147" y="248"/>
                </a:cxn>
                <a:cxn ang="0">
                  <a:pos x="1216" y="196"/>
                </a:cxn>
                <a:cxn ang="0">
                  <a:pos x="1286" y="146"/>
                </a:cxn>
                <a:cxn ang="0">
                  <a:pos x="1357" y="96"/>
                </a:cxn>
                <a:cxn ang="0">
                  <a:pos x="1429" y="48"/>
                </a:cxn>
                <a:cxn ang="0">
                  <a:pos x="1501" y="0"/>
                </a:cxn>
                <a:cxn ang="0">
                  <a:pos x="1384" y="57"/>
                </a:cxn>
                <a:cxn ang="0">
                  <a:pos x="1271" y="115"/>
                </a:cxn>
                <a:cxn ang="0">
                  <a:pos x="1162" y="172"/>
                </a:cxn>
                <a:cxn ang="0">
                  <a:pos x="1057" y="228"/>
                </a:cxn>
                <a:cxn ang="0">
                  <a:pos x="955" y="285"/>
                </a:cxn>
                <a:cxn ang="0">
                  <a:pos x="856" y="340"/>
                </a:cxn>
                <a:cxn ang="0">
                  <a:pos x="761" y="396"/>
                </a:cxn>
                <a:cxn ang="0">
                  <a:pos x="667" y="450"/>
                </a:cxn>
                <a:cxn ang="0">
                  <a:pos x="577" y="505"/>
                </a:cxn>
                <a:cxn ang="0">
                  <a:pos x="489" y="560"/>
                </a:cxn>
                <a:cxn ang="0">
                  <a:pos x="403" y="614"/>
                </a:cxn>
                <a:cxn ang="0">
                  <a:pos x="320" y="669"/>
                </a:cxn>
                <a:cxn ang="0">
                  <a:pos x="237" y="723"/>
                </a:cxn>
                <a:cxn ang="0">
                  <a:pos x="157" y="776"/>
                </a:cxn>
                <a:cxn ang="0">
                  <a:pos x="78" y="831"/>
                </a:cxn>
                <a:cxn ang="0">
                  <a:pos x="0" y="884"/>
                </a:cxn>
                <a:cxn ang="0">
                  <a:pos x="440" y="884"/>
                </a:cxn>
              </a:cxnLst>
              <a:rect l="0" t="0" r="r" b="b"/>
              <a:pathLst>
                <a:path w="1501" h="884">
                  <a:moveTo>
                    <a:pt x="440" y="884"/>
                  </a:moveTo>
                  <a:lnTo>
                    <a:pt x="499" y="822"/>
                  </a:lnTo>
                  <a:lnTo>
                    <a:pt x="559" y="760"/>
                  </a:lnTo>
                  <a:lnTo>
                    <a:pt x="621" y="700"/>
                  </a:lnTo>
                  <a:lnTo>
                    <a:pt x="683" y="640"/>
                  </a:lnTo>
                  <a:lnTo>
                    <a:pt x="747" y="581"/>
                  </a:lnTo>
                  <a:lnTo>
                    <a:pt x="811" y="523"/>
                  </a:lnTo>
                  <a:lnTo>
                    <a:pt x="876" y="466"/>
                  </a:lnTo>
                  <a:lnTo>
                    <a:pt x="943" y="409"/>
                  </a:lnTo>
                  <a:lnTo>
                    <a:pt x="1009" y="355"/>
                  </a:lnTo>
                  <a:lnTo>
                    <a:pt x="1078" y="301"/>
                  </a:lnTo>
                  <a:lnTo>
                    <a:pt x="1147" y="248"/>
                  </a:lnTo>
                  <a:lnTo>
                    <a:pt x="1216" y="196"/>
                  </a:lnTo>
                  <a:lnTo>
                    <a:pt x="1286" y="146"/>
                  </a:lnTo>
                  <a:lnTo>
                    <a:pt x="1357" y="96"/>
                  </a:lnTo>
                  <a:lnTo>
                    <a:pt x="1429" y="48"/>
                  </a:lnTo>
                  <a:lnTo>
                    <a:pt x="1501" y="0"/>
                  </a:lnTo>
                  <a:lnTo>
                    <a:pt x="1384" y="57"/>
                  </a:lnTo>
                  <a:lnTo>
                    <a:pt x="1271" y="115"/>
                  </a:lnTo>
                  <a:lnTo>
                    <a:pt x="1162" y="172"/>
                  </a:lnTo>
                  <a:lnTo>
                    <a:pt x="1057" y="228"/>
                  </a:lnTo>
                  <a:lnTo>
                    <a:pt x="955" y="285"/>
                  </a:lnTo>
                  <a:lnTo>
                    <a:pt x="856" y="340"/>
                  </a:lnTo>
                  <a:lnTo>
                    <a:pt x="761" y="396"/>
                  </a:lnTo>
                  <a:lnTo>
                    <a:pt x="667" y="450"/>
                  </a:lnTo>
                  <a:lnTo>
                    <a:pt x="577" y="505"/>
                  </a:lnTo>
                  <a:lnTo>
                    <a:pt x="489" y="560"/>
                  </a:lnTo>
                  <a:lnTo>
                    <a:pt x="403" y="614"/>
                  </a:lnTo>
                  <a:lnTo>
                    <a:pt x="320" y="669"/>
                  </a:lnTo>
                  <a:lnTo>
                    <a:pt x="237" y="723"/>
                  </a:lnTo>
                  <a:lnTo>
                    <a:pt x="157" y="776"/>
                  </a:lnTo>
                  <a:lnTo>
                    <a:pt x="78" y="831"/>
                  </a:lnTo>
                  <a:lnTo>
                    <a:pt x="0" y="884"/>
                  </a:lnTo>
                  <a:lnTo>
                    <a:pt x="440" y="884"/>
                  </a:lnTo>
                  <a:close/>
                </a:path>
              </a:pathLst>
            </a:custGeom>
            <a:solidFill>
              <a:srgbClr val="B0251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47" name="Freeform 23"/>
            <p:cNvSpPr>
              <a:spLocks noEditPoints="1"/>
            </p:cNvSpPr>
            <p:nvPr userDrawn="1"/>
          </p:nvSpPr>
          <p:spPr bwMode="auto">
            <a:xfrm>
              <a:off x="3853" y="4074"/>
              <a:ext cx="41" cy="36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284" y="0"/>
                </a:cxn>
                <a:cxn ang="0">
                  <a:pos x="303" y="4"/>
                </a:cxn>
                <a:cxn ang="0">
                  <a:pos x="321" y="12"/>
                </a:cxn>
                <a:cxn ang="0">
                  <a:pos x="337" y="22"/>
                </a:cxn>
                <a:cxn ang="0">
                  <a:pos x="350" y="36"/>
                </a:cxn>
                <a:cxn ang="0">
                  <a:pos x="361" y="51"/>
                </a:cxn>
                <a:cxn ang="0">
                  <a:pos x="369" y="69"/>
                </a:cxn>
                <a:cxn ang="0">
                  <a:pos x="373" y="88"/>
                </a:cxn>
                <a:cxn ang="0">
                  <a:pos x="374" y="148"/>
                </a:cxn>
                <a:cxn ang="0">
                  <a:pos x="372" y="168"/>
                </a:cxn>
                <a:cxn ang="0">
                  <a:pos x="365" y="186"/>
                </a:cxn>
                <a:cxn ang="0">
                  <a:pos x="357" y="204"/>
                </a:cxn>
                <a:cxn ang="0">
                  <a:pos x="344" y="219"/>
                </a:cxn>
                <a:cxn ang="0">
                  <a:pos x="329" y="230"/>
                </a:cxn>
                <a:cxn ang="0">
                  <a:pos x="313" y="240"/>
                </a:cxn>
                <a:cxn ang="0">
                  <a:pos x="293" y="245"/>
                </a:cxn>
                <a:cxn ang="0">
                  <a:pos x="274" y="247"/>
                </a:cxn>
                <a:cxn ang="0">
                  <a:pos x="99" y="322"/>
                </a:cxn>
                <a:cxn ang="0">
                  <a:pos x="0" y="247"/>
                </a:cxn>
                <a:cxn ang="0">
                  <a:pos x="0" y="73"/>
                </a:cxn>
                <a:cxn ang="0">
                  <a:pos x="99" y="73"/>
                </a:cxn>
                <a:cxn ang="0">
                  <a:pos x="149" y="173"/>
                </a:cxn>
                <a:cxn ang="0">
                  <a:pos x="267" y="173"/>
                </a:cxn>
                <a:cxn ang="0">
                  <a:pos x="275" y="168"/>
                </a:cxn>
                <a:cxn ang="0">
                  <a:pos x="282" y="162"/>
                </a:cxn>
                <a:cxn ang="0">
                  <a:pos x="286" y="153"/>
                </a:cxn>
                <a:cxn ang="0">
                  <a:pos x="286" y="99"/>
                </a:cxn>
                <a:cxn ang="0">
                  <a:pos x="284" y="89"/>
                </a:cxn>
                <a:cxn ang="0">
                  <a:pos x="278" y="81"/>
                </a:cxn>
                <a:cxn ang="0">
                  <a:pos x="271" y="76"/>
                </a:cxn>
                <a:cxn ang="0">
                  <a:pos x="261" y="73"/>
                </a:cxn>
                <a:cxn ang="0">
                  <a:pos x="99" y="73"/>
                </a:cxn>
              </a:cxnLst>
              <a:rect l="0" t="0" r="r" b="b"/>
              <a:pathLst>
                <a:path w="374" h="322">
                  <a:moveTo>
                    <a:pt x="0" y="0"/>
                  </a:moveTo>
                  <a:lnTo>
                    <a:pt x="99" y="0"/>
                  </a:lnTo>
                  <a:lnTo>
                    <a:pt x="274" y="0"/>
                  </a:lnTo>
                  <a:lnTo>
                    <a:pt x="284" y="0"/>
                  </a:lnTo>
                  <a:lnTo>
                    <a:pt x="293" y="1"/>
                  </a:lnTo>
                  <a:lnTo>
                    <a:pt x="303" y="4"/>
                  </a:lnTo>
                  <a:lnTo>
                    <a:pt x="313" y="7"/>
                  </a:lnTo>
                  <a:lnTo>
                    <a:pt x="321" y="12"/>
                  </a:lnTo>
                  <a:lnTo>
                    <a:pt x="329" y="17"/>
                  </a:lnTo>
                  <a:lnTo>
                    <a:pt x="337" y="22"/>
                  </a:lnTo>
                  <a:lnTo>
                    <a:pt x="344" y="29"/>
                  </a:lnTo>
                  <a:lnTo>
                    <a:pt x="350" y="36"/>
                  </a:lnTo>
                  <a:lnTo>
                    <a:pt x="357" y="44"/>
                  </a:lnTo>
                  <a:lnTo>
                    <a:pt x="361" y="51"/>
                  </a:lnTo>
                  <a:lnTo>
                    <a:pt x="365" y="60"/>
                  </a:lnTo>
                  <a:lnTo>
                    <a:pt x="369" y="69"/>
                  </a:lnTo>
                  <a:lnTo>
                    <a:pt x="372" y="79"/>
                  </a:lnTo>
                  <a:lnTo>
                    <a:pt x="373" y="88"/>
                  </a:lnTo>
                  <a:lnTo>
                    <a:pt x="374" y="99"/>
                  </a:lnTo>
                  <a:lnTo>
                    <a:pt x="374" y="148"/>
                  </a:lnTo>
                  <a:lnTo>
                    <a:pt x="373" y="159"/>
                  </a:lnTo>
                  <a:lnTo>
                    <a:pt x="372" y="168"/>
                  </a:lnTo>
                  <a:lnTo>
                    <a:pt x="369" y="178"/>
                  </a:lnTo>
                  <a:lnTo>
                    <a:pt x="365" y="186"/>
                  </a:lnTo>
                  <a:lnTo>
                    <a:pt x="361" y="196"/>
                  </a:lnTo>
                  <a:lnTo>
                    <a:pt x="357" y="204"/>
                  </a:lnTo>
                  <a:lnTo>
                    <a:pt x="350" y="211"/>
                  </a:lnTo>
                  <a:lnTo>
                    <a:pt x="344" y="219"/>
                  </a:lnTo>
                  <a:lnTo>
                    <a:pt x="337" y="225"/>
                  </a:lnTo>
                  <a:lnTo>
                    <a:pt x="329" y="230"/>
                  </a:lnTo>
                  <a:lnTo>
                    <a:pt x="321" y="236"/>
                  </a:lnTo>
                  <a:lnTo>
                    <a:pt x="313" y="240"/>
                  </a:lnTo>
                  <a:lnTo>
                    <a:pt x="303" y="243"/>
                  </a:lnTo>
                  <a:lnTo>
                    <a:pt x="293" y="245"/>
                  </a:lnTo>
                  <a:lnTo>
                    <a:pt x="284" y="247"/>
                  </a:lnTo>
                  <a:lnTo>
                    <a:pt x="274" y="247"/>
                  </a:lnTo>
                  <a:lnTo>
                    <a:pt x="99" y="247"/>
                  </a:lnTo>
                  <a:lnTo>
                    <a:pt x="99" y="322"/>
                  </a:lnTo>
                  <a:lnTo>
                    <a:pt x="0" y="322"/>
                  </a:lnTo>
                  <a:lnTo>
                    <a:pt x="0" y="247"/>
                  </a:lnTo>
                  <a:lnTo>
                    <a:pt x="0" y="173"/>
                  </a:lnTo>
                  <a:lnTo>
                    <a:pt x="0" y="73"/>
                  </a:lnTo>
                  <a:lnTo>
                    <a:pt x="0" y="0"/>
                  </a:lnTo>
                  <a:close/>
                  <a:moveTo>
                    <a:pt x="99" y="73"/>
                  </a:moveTo>
                  <a:lnTo>
                    <a:pt x="99" y="173"/>
                  </a:lnTo>
                  <a:lnTo>
                    <a:pt x="149" y="173"/>
                  </a:lnTo>
                  <a:lnTo>
                    <a:pt x="261" y="173"/>
                  </a:lnTo>
                  <a:lnTo>
                    <a:pt x="267" y="173"/>
                  </a:lnTo>
                  <a:lnTo>
                    <a:pt x="271" y="172"/>
                  </a:lnTo>
                  <a:lnTo>
                    <a:pt x="275" y="168"/>
                  </a:lnTo>
                  <a:lnTo>
                    <a:pt x="278" y="166"/>
                  </a:lnTo>
                  <a:lnTo>
                    <a:pt x="282" y="162"/>
                  </a:lnTo>
                  <a:lnTo>
                    <a:pt x="284" y="158"/>
                  </a:lnTo>
                  <a:lnTo>
                    <a:pt x="286" y="153"/>
                  </a:lnTo>
                  <a:lnTo>
                    <a:pt x="286" y="148"/>
                  </a:lnTo>
                  <a:lnTo>
                    <a:pt x="286" y="99"/>
                  </a:lnTo>
                  <a:lnTo>
                    <a:pt x="286" y="94"/>
                  </a:lnTo>
                  <a:lnTo>
                    <a:pt x="284" y="89"/>
                  </a:lnTo>
                  <a:lnTo>
                    <a:pt x="282" y="85"/>
                  </a:lnTo>
                  <a:lnTo>
                    <a:pt x="278" y="81"/>
                  </a:lnTo>
                  <a:lnTo>
                    <a:pt x="275" y="78"/>
                  </a:lnTo>
                  <a:lnTo>
                    <a:pt x="271" y="76"/>
                  </a:lnTo>
                  <a:lnTo>
                    <a:pt x="267" y="74"/>
                  </a:lnTo>
                  <a:lnTo>
                    <a:pt x="261" y="73"/>
                  </a:lnTo>
                  <a:lnTo>
                    <a:pt x="149" y="73"/>
                  </a:lnTo>
                  <a:lnTo>
                    <a:pt x="99" y="73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48" name="Freeform 24"/>
            <p:cNvSpPr>
              <a:spLocks/>
            </p:cNvSpPr>
            <p:nvPr userDrawn="1"/>
          </p:nvSpPr>
          <p:spPr bwMode="auto">
            <a:xfrm>
              <a:off x="3664" y="4074"/>
              <a:ext cx="42" cy="36"/>
            </a:xfrm>
            <a:custGeom>
              <a:avLst/>
              <a:gdLst/>
              <a:ahLst/>
              <a:cxnLst>
                <a:cxn ang="0">
                  <a:pos x="177" y="247"/>
                </a:cxn>
                <a:cxn ang="0">
                  <a:pos x="254" y="247"/>
                </a:cxn>
                <a:cxn ang="0">
                  <a:pos x="262" y="243"/>
                </a:cxn>
                <a:cxn ang="0">
                  <a:pos x="269" y="237"/>
                </a:cxn>
                <a:cxn ang="0">
                  <a:pos x="273" y="228"/>
                </a:cxn>
                <a:cxn ang="0">
                  <a:pos x="273" y="217"/>
                </a:cxn>
                <a:cxn ang="0">
                  <a:pos x="269" y="209"/>
                </a:cxn>
                <a:cxn ang="0">
                  <a:pos x="262" y="203"/>
                </a:cxn>
                <a:cxn ang="0">
                  <a:pos x="254" y="198"/>
                </a:cxn>
                <a:cxn ang="0">
                  <a:pos x="177" y="198"/>
                </a:cxn>
                <a:cxn ang="0">
                  <a:pos x="89" y="197"/>
                </a:cxn>
                <a:cxn ang="0">
                  <a:pos x="69" y="194"/>
                </a:cxn>
                <a:cxn ang="0">
                  <a:pos x="51" y="186"/>
                </a:cxn>
                <a:cxn ang="0">
                  <a:pos x="35" y="175"/>
                </a:cxn>
                <a:cxn ang="0">
                  <a:pos x="22" y="162"/>
                </a:cxn>
                <a:cxn ang="0">
                  <a:pos x="11" y="146"/>
                </a:cxn>
                <a:cxn ang="0">
                  <a:pos x="4" y="128"/>
                </a:cxn>
                <a:cxn ang="0">
                  <a:pos x="0" y="109"/>
                </a:cxn>
                <a:cxn ang="0">
                  <a:pos x="0" y="88"/>
                </a:cxn>
                <a:cxn ang="0">
                  <a:pos x="4" y="69"/>
                </a:cxn>
                <a:cxn ang="0">
                  <a:pos x="11" y="51"/>
                </a:cxn>
                <a:cxn ang="0">
                  <a:pos x="22" y="36"/>
                </a:cxn>
                <a:cxn ang="0">
                  <a:pos x="35" y="22"/>
                </a:cxn>
                <a:cxn ang="0">
                  <a:pos x="51" y="12"/>
                </a:cxn>
                <a:cxn ang="0">
                  <a:pos x="69" y="4"/>
                </a:cxn>
                <a:cxn ang="0">
                  <a:pos x="89" y="0"/>
                </a:cxn>
                <a:cxn ang="0">
                  <a:pos x="348" y="0"/>
                </a:cxn>
                <a:cxn ang="0">
                  <a:pos x="196" y="73"/>
                </a:cxn>
                <a:cxn ang="0">
                  <a:pos x="119" y="74"/>
                </a:cxn>
                <a:cxn ang="0">
                  <a:pos x="110" y="78"/>
                </a:cxn>
                <a:cxn ang="0">
                  <a:pos x="103" y="85"/>
                </a:cxn>
                <a:cxn ang="0">
                  <a:pos x="99" y="94"/>
                </a:cxn>
                <a:cxn ang="0">
                  <a:pos x="99" y="103"/>
                </a:cxn>
                <a:cxn ang="0">
                  <a:pos x="103" y="113"/>
                </a:cxn>
                <a:cxn ang="0">
                  <a:pos x="110" y="119"/>
                </a:cxn>
                <a:cxn ang="0">
                  <a:pos x="119" y="122"/>
                </a:cxn>
                <a:cxn ang="0">
                  <a:pos x="196" y="124"/>
                </a:cxn>
                <a:cxn ang="0">
                  <a:pos x="284" y="124"/>
                </a:cxn>
                <a:cxn ang="0">
                  <a:pos x="303" y="128"/>
                </a:cxn>
                <a:cxn ang="0">
                  <a:pos x="320" y="135"/>
                </a:cxn>
                <a:cxn ang="0">
                  <a:pos x="336" y="146"/>
                </a:cxn>
                <a:cxn ang="0">
                  <a:pos x="350" y="160"/>
                </a:cxn>
                <a:cxn ang="0">
                  <a:pos x="361" y="176"/>
                </a:cxn>
                <a:cxn ang="0">
                  <a:pos x="369" y="193"/>
                </a:cxn>
                <a:cxn ang="0">
                  <a:pos x="373" y="212"/>
                </a:cxn>
                <a:cxn ang="0">
                  <a:pos x="373" y="233"/>
                </a:cxn>
                <a:cxn ang="0">
                  <a:pos x="369" y="253"/>
                </a:cxn>
                <a:cxn ang="0">
                  <a:pos x="361" y="270"/>
                </a:cxn>
                <a:cxn ang="0">
                  <a:pos x="350" y="286"/>
                </a:cxn>
                <a:cxn ang="0">
                  <a:pos x="336" y="300"/>
                </a:cxn>
                <a:cxn ang="0">
                  <a:pos x="320" y="310"/>
                </a:cxn>
                <a:cxn ang="0">
                  <a:pos x="303" y="318"/>
                </a:cxn>
                <a:cxn ang="0">
                  <a:pos x="284" y="322"/>
                </a:cxn>
                <a:cxn ang="0">
                  <a:pos x="24" y="322"/>
                </a:cxn>
              </a:cxnLst>
              <a:rect l="0" t="0" r="r" b="b"/>
              <a:pathLst>
                <a:path w="373" h="322">
                  <a:moveTo>
                    <a:pt x="24" y="247"/>
                  </a:moveTo>
                  <a:lnTo>
                    <a:pt x="177" y="247"/>
                  </a:lnTo>
                  <a:lnTo>
                    <a:pt x="248" y="247"/>
                  </a:lnTo>
                  <a:lnTo>
                    <a:pt x="254" y="247"/>
                  </a:lnTo>
                  <a:lnTo>
                    <a:pt x="258" y="245"/>
                  </a:lnTo>
                  <a:lnTo>
                    <a:pt x="262" y="243"/>
                  </a:lnTo>
                  <a:lnTo>
                    <a:pt x="267" y="240"/>
                  </a:lnTo>
                  <a:lnTo>
                    <a:pt x="269" y="237"/>
                  </a:lnTo>
                  <a:lnTo>
                    <a:pt x="272" y="232"/>
                  </a:lnTo>
                  <a:lnTo>
                    <a:pt x="273" y="228"/>
                  </a:lnTo>
                  <a:lnTo>
                    <a:pt x="273" y="223"/>
                  </a:lnTo>
                  <a:lnTo>
                    <a:pt x="273" y="217"/>
                  </a:lnTo>
                  <a:lnTo>
                    <a:pt x="272" y="213"/>
                  </a:lnTo>
                  <a:lnTo>
                    <a:pt x="269" y="209"/>
                  </a:lnTo>
                  <a:lnTo>
                    <a:pt x="267" y="205"/>
                  </a:lnTo>
                  <a:lnTo>
                    <a:pt x="262" y="203"/>
                  </a:lnTo>
                  <a:lnTo>
                    <a:pt x="258" y="199"/>
                  </a:lnTo>
                  <a:lnTo>
                    <a:pt x="254" y="198"/>
                  </a:lnTo>
                  <a:lnTo>
                    <a:pt x="248" y="198"/>
                  </a:lnTo>
                  <a:lnTo>
                    <a:pt x="177" y="198"/>
                  </a:lnTo>
                  <a:lnTo>
                    <a:pt x="99" y="198"/>
                  </a:lnTo>
                  <a:lnTo>
                    <a:pt x="89" y="197"/>
                  </a:lnTo>
                  <a:lnTo>
                    <a:pt x="79" y="196"/>
                  </a:lnTo>
                  <a:lnTo>
                    <a:pt x="69" y="194"/>
                  </a:lnTo>
                  <a:lnTo>
                    <a:pt x="60" y="190"/>
                  </a:lnTo>
                  <a:lnTo>
                    <a:pt x="51" y="186"/>
                  </a:lnTo>
                  <a:lnTo>
                    <a:pt x="44" y="181"/>
                  </a:lnTo>
                  <a:lnTo>
                    <a:pt x="35" y="175"/>
                  </a:lnTo>
                  <a:lnTo>
                    <a:pt x="29" y="168"/>
                  </a:lnTo>
                  <a:lnTo>
                    <a:pt x="22" y="162"/>
                  </a:lnTo>
                  <a:lnTo>
                    <a:pt x="16" y="154"/>
                  </a:lnTo>
                  <a:lnTo>
                    <a:pt x="11" y="146"/>
                  </a:lnTo>
                  <a:lnTo>
                    <a:pt x="7" y="137"/>
                  </a:lnTo>
                  <a:lnTo>
                    <a:pt x="4" y="128"/>
                  </a:lnTo>
                  <a:lnTo>
                    <a:pt x="1" y="118"/>
                  </a:lnTo>
                  <a:lnTo>
                    <a:pt x="0" y="109"/>
                  </a:lnTo>
                  <a:lnTo>
                    <a:pt x="0" y="99"/>
                  </a:lnTo>
                  <a:lnTo>
                    <a:pt x="0" y="88"/>
                  </a:lnTo>
                  <a:lnTo>
                    <a:pt x="1" y="79"/>
                  </a:lnTo>
                  <a:lnTo>
                    <a:pt x="4" y="69"/>
                  </a:lnTo>
                  <a:lnTo>
                    <a:pt x="7" y="60"/>
                  </a:lnTo>
                  <a:lnTo>
                    <a:pt x="11" y="51"/>
                  </a:lnTo>
                  <a:lnTo>
                    <a:pt x="16" y="44"/>
                  </a:lnTo>
                  <a:lnTo>
                    <a:pt x="22" y="36"/>
                  </a:lnTo>
                  <a:lnTo>
                    <a:pt x="29" y="29"/>
                  </a:lnTo>
                  <a:lnTo>
                    <a:pt x="35" y="22"/>
                  </a:lnTo>
                  <a:lnTo>
                    <a:pt x="44" y="17"/>
                  </a:lnTo>
                  <a:lnTo>
                    <a:pt x="51" y="12"/>
                  </a:lnTo>
                  <a:lnTo>
                    <a:pt x="60" y="7"/>
                  </a:lnTo>
                  <a:lnTo>
                    <a:pt x="69" y="4"/>
                  </a:lnTo>
                  <a:lnTo>
                    <a:pt x="79" y="1"/>
                  </a:lnTo>
                  <a:lnTo>
                    <a:pt x="89" y="0"/>
                  </a:lnTo>
                  <a:lnTo>
                    <a:pt x="99" y="0"/>
                  </a:lnTo>
                  <a:lnTo>
                    <a:pt x="348" y="0"/>
                  </a:lnTo>
                  <a:lnTo>
                    <a:pt x="348" y="73"/>
                  </a:lnTo>
                  <a:lnTo>
                    <a:pt x="196" y="73"/>
                  </a:lnTo>
                  <a:lnTo>
                    <a:pt x="124" y="73"/>
                  </a:lnTo>
                  <a:lnTo>
                    <a:pt x="119" y="74"/>
                  </a:lnTo>
                  <a:lnTo>
                    <a:pt x="114" y="76"/>
                  </a:lnTo>
                  <a:lnTo>
                    <a:pt x="110" y="78"/>
                  </a:lnTo>
                  <a:lnTo>
                    <a:pt x="106" y="81"/>
                  </a:lnTo>
                  <a:lnTo>
                    <a:pt x="103" y="85"/>
                  </a:lnTo>
                  <a:lnTo>
                    <a:pt x="100" y="89"/>
                  </a:lnTo>
                  <a:lnTo>
                    <a:pt x="99" y="94"/>
                  </a:lnTo>
                  <a:lnTo>
                    <a:pt x="99" y="99"/>
                  </a:lnTo>
                  <a:lnTo>
                    <a:pt x="99" y="103"/>
                  </a:lnTo>
                  <a:lnTo>
                    <a:pt x="100" y="109"/>
                  </a:lnTo>
                  <a:lnTo>
                    <a:pt x="103" y="113"/>
                  </a:lnTo>
                  <a:lnTo>
                    <a:pt x="106" y="116"/>
                  </a:lnTo>
                  <a:lnTo>
                    <a:pt x="110" y="119"/>
                  </a:lnTo>
                  <a:lnTo>
                    <a:pt x="114" y="121"/>
                  </a:lnTo>
                  <a:lnTo>
                    <a:pt x="119" y="122"/>
                  </a:lnTo>
                  <a:lnTo>
                    <a:pt x="124" y="124"/>
                  </a:lnTo>
                  <a:lnTo>
                    <a:pt x="196" y="124"/>
                  </a:lnTo>
                  <a:lnTo>
                    <a:pt x="273" y="124"/>
                  </a:lnTo>
                  <a:lnTo>
                    <a:pt x="284" y="124"/>
                  </a:lnTo>
                  <a:lnTo>
                    <a:pt x="294" y="126"/>
                  </a:lnTo>
                  <a:lnTo>
                    <a:pt x="303" y="128"/>
                  </a:lnTo>
                  <a:lnTo>
                    <a:pt x="312" y="131"/>
                  </a:lnTo>
                  <a:lnTo>
                    <a:pt x="320" y="135"/>
                  </a:lnTo>
                  <a:lnTo>
                    <a:pt x="329" y="141"/>
                  </a:lnTo>
                  <a:lnTo>
                    <a:pt x="336" y="146"/>
                  </a:lnTo>
                  <a:lnTo>
                    <a:pt x="344" y="152"/>
                  </a:lnTo>
                  <a:lnTo>
                    <a:pt x="350" y="160"/>
                  </a:lnTo>
                  <a:lnTo>
                    <a:pt x="356" y="167"/>
                  </a:lnTo>
                  <a:lnTo>
                    <a:pt x="361" y="176"/>
                  </a:lnTo>
                  <a:lnTo>
                    <a:pt x="365" y="184"/>
                  </a:lnTo>
                  <a:lnTo>
                    <a:pt x="369" y="193"/>
                  </a:lnTo>
                  <a:lnTo>
                    <a:pt x="371" y="203"/>
                  </a:lnTo>
                  <a:lnTo>
                    <a:pt x="373" y="212"/>
                  </a:lnTo>
                  <a:lnTo>
                    <a:pt x="373" y="223"/>
                  </a:lnTo>
                  <a:lnTo>
                    <a:pt x="373" y="233"/>
                  </a:lnTo>
                  <a:lnTo>
                    <a:pt x="371" y="243"/>
                  </a:lnTo>
                  <a:lnTo>
                    <a:pt x="369" y="253"/>
                  </a:lnTo>
                  <a:lnTo>
                    <a:pt x="365" y="261"/>
                  </a:lnTo>
                  <a:lnTo>
                    <a:pt x="361" y="270"/>
                  </a:lnTo>
                  <a:lnTo>
                    <a:pt x="356" y="278"/>
                  </a:lnTo>
                  <a:lnTo>
                    <a:pt x="350" y="286"/>
                  </a:lnTo>
                  <a:lnTo>
                    <a:pt x="344" y="293"/>
                  </a:lnTo>
                  <a:lnTo>
                    <a:pt x="336" y="300"/>
                  </a:lnTo>
                  <a:lnTo>
                    <a:pt x="329" y="305"/>
                  </a:lnTo>
                  <a:lnTo>
                    <a:pt x="320" y="310"/>
                  </a:lnTo>
                  <a:lnTo>
                    <a:pt x="312" y="315"/>
                  </a:lnTo>
                  <a:lnTo>
                    <a:pt x="303" y="318"/>
                  </a:lnTo>
                  <a:lnTo>
                    <a:pt x="294" y="320"/>
                  </a:lnTo>
                  <a:lnTo>
                    <a:pt x="284" y="322"/>
                  </a:lnTo>
                  <a:lnTo>
                    <a:pt x="273" y="322"/>
                  </a:lnTo>
                  <a:lnTo>
                    <a:pt x="24" y="322"/>
                  </a:lnTo>
                  <a:lnTo>
                    <a:pt x="24" y="247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49" name="Rectangle 25"/>
            <p:cNvSpPr>
              <a:spLocks noChangeArrowheads="1"/>
            </p:cNvSpPr>
            <p:nvPr userDrawn="1"/>
          </p:nvSpPr>
          <p:spPr bwMode="auto">
            <a:xfrm>
              <a:off x="3714" y="4074"/>
              <a:ext cx="11" cy="36"/>
            </a:xfrm>
            <a:prstGeom prst="rect">
              <a:avLst/>
            </a:prstGeom>
            <a:solidFill>
              <a:srgbClr val="1F1A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50" name="Freeform 26"/>
            <p:cNvSpPr>
              <a:spLocks/>
            </p:cNvSpPr>
            <p:nvPr userDrawn="1"/>
          </p:nvSpPr>
          <p:spPr bwMode="auto">
            <a:xfrm>
              <a:off x="3734" y="4074"/>
              <a:ext cx="49" cy="36"/>
            </a:xfrm>
            <a:custGeom>
              <a:avLst/>
              <a:gdLst/>
              <a:ahLst/>
              <a:cxnLst>
                <a:cxn ang="0">
                  <a:pos x="348" y="322"/>
                </a:cxn>
                <a:cxn ang="0">
                  <a:pos x="448" y="322"/>
                </a:cxn>
                <a:cxn ang="0">
                  <a:pos x="448" y="0"/>
                </a:cxn>
                <a:cxn ang="0">
                  <a:pos x="348" y="0"/>
                </a:cxn>
                <a:cxn ang="0">
                  <a:pos x="348" y="236"/>
                </a:cxn>
                <a:cxn ang="0">
                  <a:pos x="337" y="236"/>
                </a:cxn>
                <a:cxn ang="0">
                  <a:pos x="175" y="0"/>
                </a:cxn>
                <a:cxn ang="0">
                  <a:pos x="100" y="0"/>
                </a:cxn>
                <a:cxn ang="0">
                  <a:pos x="0" y="0"/>
                </a:cxn>
                <a:cxn ang="0">
                  <a:pos x="0" y="322"/>
                </a:cxn>
                <a:cxn ang="0">
                  <a:pos x="100" y="322"/>
                </a:cxn>
                <a:cxn ang="0">
                  <a:pos x="100" y="86"/>
                </a:cxn>
                <a:cxn ang="0">
                  <a:pos x="112" y="86"/>
                </a:cxn>
                <a:cxn ang="0">
                  <a:pos x="274" y="322"/>
                </a:cxn>
                <a:cxn ang="0">
                  <a:pos x="348" y="322"/>
                </a:cxn>
              </a:cxnLst>
              <a:rect l="0" t="0" r="r" b="b"/>
              <a:pathLst>
                <a:path w="448" h="322">
                  <a:moveTo>
                    <a:pt x="348" y="322"/>
                  </a:moveTo>
                  <a:lnTo>
                    <a:pt x="448" y="322"/>
                  </a:lnTo>
                  <a:lnTo>
                    <a:pt x="448" y="0"/>
                  </a:lnTo>
                  <a:lnTo>
                    <a:pt x="348" y="0"/>
                  </a:lnTo>
                  <a:lnTo>
                    <a:pt x="348" y="236"/>
                  </a:lnTo>
                  <a:lnTo>
                    <a:pt x="337" y="236"/>
                  </a:lnTo>
                  <a:lnTo>
                    <a:pt x="175" y="0"/>
                  </a:lnTo>
                  <a:lnTo>
                    <a:pt x="100" y="0"/>
                  </a:lnTo>
                  <a:lnTo>
                    <a:pt x="0" y="0"/>
                  </a:lnTo>
                  <a:lnTo>
                    <a:pt x="0" y="322"/>
                  </a:lnTo>
                  <a:lnTo>
                    <a:pt x="100" y="322"/>
                  </a:lnTo>
                  <a:lnTo>
                    <a:pt x="100" y="86"/>
                  </a:lnTo>
                  <a:lnTo>
                    <a:pt x="112" y="86"/>
                  </a:lnTo>
                  <a:lnTo>
                    <a:pt x="274" y="322"/>
                  </a:lnTo>
                  <a:lnTo>
                    <a:pt x="348" y="32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51" name="Freeform 27"/>
            <p:cNvSpPr>
              <a:spLocks noEditPoints="1"/>
            </p:cNvSpPr>
            <p:nvPr userDrawn="1"/>
          </p:nvSpPr>
          <p:spPr bwMode="auto">
            <a:xfrm>
              <a:off x="3792" y="4074"/>
              <a:ext cx="52" cy="36"/>
            </a:xfrm>
            <a:custGeom>
              <a:avLst/>
              <a:gdLst/>
              <a:ahLst/>
              <a:cxnLst>
                <a:cxn ang="0">
                  <a:pos x="300" y="0"/>
                </a:cxn>
                <a:cxn ang="0">
                  <a:pos x="275" y="0"/>
                </a:cxn>
                <a:cxn ang="0">
                  <a:pos x="200" y="0"/>
                </a:cxn>
                <a:cxn ang="0">
                  <a:pos x="175" y="0"/>
                </a:cxn>
                <a:cxn ang="0">
                  <a:pos x="0" y="322"/>
                </a:cxn>
                <a:cxn ang="0">
                  <a:pos x="100" y="322"/>
                </a:cxn>
                <a:cxn ang="0">
                  <a:pos x="141" y="247"/>
                </a:cxn>
                <a:cxn ang="0">
                  <a:pos x="335" y="247"/>
                </a:cxn>
                <a:cxn ang="0">
                  <a:pos x="375" y="322"/>
                </a:cxn>
                <a:cxn ang="0">
                  <a:pos x="474" y="322"/>
                </a:cxn>
                <a:cxn ang="0">
                  <a:pos x="300" y="0"/>
                </a:cxn>
                <a:cxn ang="0">
                  <a:pos x="181" y="173"/>
                </a:cxn>
                <a:cxn ang="0">
                  <a:pos x="237" y="68"/>
                </a:cxn>
                <a:cxn ang="0">
                  <a:pos x="294" y="173"/>
                </a:cxn>
                <a:cxn ang="0">
                  <a:pos x="181" y="173"/>
                </a:cxn>
              </a:cxnLst>
              <a:rect l="0" t="0" r="r" b="b"/>
              <a:pathLst>
                <a:path w="474" h="322">
                  <a:moveTo>
                    <a:pt x="300" y="0"/>
                  </a:moveTo>
                  <a:lnTo>
                    <a:pt x="275" y="0"/>
                  </a:lnTo>
                  <a:lnTo>
                    <a:pt x="200" y="0"/>
                  </a:lnTo>
                  <a:lnTo>
                    <a:pt x="175" y="0"/>
                  </a:lnTo>
                  <a:lnTo>
                    <a:pt x="0" y="322"/>
                  </a:lnTo>
                  <a:lnTo>
                    <a:pt x="100" y="322"/>
                  </a:lnTo>
                  <a:lnTo>
                    <a:pt x="141" y="247"/>
                  </a:lnTo>
                  <a:lnTo>
                    <a:pt x="335" y="247"/>
                  </a:lnTo>
                  <a:lnTo>
                    <a:pt x="375" y="322"/>
                  </a:lnTo>
                  <a:lnTo>
                    <a:pt x="474" y="322"/>
                  </a:lnTo>
                  <a:lnTo>
                    <a:pt x="300" y="0"/>
                  </a:lnTo>
                  <a:close/>
                  <a:moveTo>
                    <a:pt x="181" y="173"/>
                  </a:moveTo>
                  <a:lnTo>
                    <a:pt x="237" y="68"/>
                  </a:lnTo>
                  <a:lnTo>
                    <a:pt x="294" y="173"/>
                  </a:lnTo>
                  <a:lnTo>
                    <a:pt x="181" y="173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52" name="Freeform 28"/>
            <p:cNvSpPr>
              <a:spLocks noEditPoints="1"/>
            </p:cNvSpPr>
            <p:nvPr userDrawn="1"/>
          </p:nvSpPr>
          <p:spPr bwMode="auto">
            <a:xfrm>
              <a:off x="4011" y="3881"/>
              <a:ext cx="80" cy="146"/>
            </a:xfrm>
            <a:custGeom>
              <a:avLst/>
              <a:gdLst/>
              <a:ahLst/>
              <a:cxnLst>
                <a:cxn ang="0">
                  <a:pos x="355" y="1306"/>
                </a:cxn>
                <a:cxn ang="0">
                  <a:pos x="341" y="1200"/>
                </a:cxn>
                <a:cxn ang="0">
                  <a:pos x="332" y="1115"/>
                </a:cxn>
                <a:cxn ang="0">
                  <a:pos x="348" y="1006"/>
                </a:cxn>
                <a:cxn ang="0">
                  <a:pos x="374" y="879"/>
                </a:cxn>
                <a:cxn ang="0">
                  <a:pos x="364" y="835"/>
                </a:cxn>
                <a:cxn ang="0">
                  <a:pos x="255" y="819"/>
                </a:cxn>
                <a:cxn ang="0">
                  <a:pos x="229" y="773"/>
                </a:cxn>
                <a:cxn ang="0">
                  <a:pos x="279" y="689"/>
                </a:cxn>
                <a:cxn ang="0">
                  <a:pos x="342" y="588"/>
                </a:cxn>
                <a:cxn ang="0">
                  <a:pos x="352" y="500"/>
                </a:cxn>
                <a:cxn ang="0">
                  <a:pos x="279" y="474"/>
                </a:cxn>
                <a:cxn ang="0">
                  <a:pos x="261" y="443"/>
                </a:cxn>
                <a:cxn ang="0">
                  <a:pos x="313" y="375"/>
                </a:cxn>
                <a:cxn ang="0">
                  <a:pos x="383" y="292"/>
                </a:cxn>
                <a:cxn ang="0">
                  <a:pos x="362" y="155"/>
                </a:cxn>
                <a:cxn ang="0">
                  <a:pos x="364" y="63"/>
                </a:cxn>
                <a:cxn ang="0">
                  <a:pos x="391" y="16"/>
                </a:cxn>
                <a:cxn ang="0">
                  <a:pos x="427" y="57"/>
                </a:cxn>
                <a:cxn ang="0">
                  <a:pos x="451" y="129"/>
                </a:cxn>
                <a:cxn ang="0">
                  <a:pos x="426" y="270"/>
                </a:cxn>
                <a:cxn ang="0">
                  <a:pos x="435" y="311"/>
                </a:cxn>
                <a:cxn ang="0">
                  <a:pos x="483" y="325"/>
                </a:cxn>
                <a:cxn ang="0">
                  <a:pos x="605" y="285"/>
                </a:cxn>
                <a:cxn ang="0">
                  <a:pos x="682" y="270"/>
                </a:cxn>
                <a:cxn ang="0">
                  <a:pos x="712" y="293"/>
                </a:cxn>
                <a:cxn ang="0">
                  <a:pos x="722" y="349"/>
                </a:cxn>
                <a:cxn ang="0">
                  <a:pos x="564" y="521"/>
                </a:cxn>
                <a:cxn ang="0">
                  <a:pos x="519" y="586"/>
                </a:cxn>
                <a:cxn ang="0">
                  <a:pos x="540" y="599"/>
                </a:cxn>
                <a:cxn ang="0">
                  <a:pos x="589" y="569"/>
                </a:cxn>
                <a:cxn ang="0">
                  <a:pos x="630" y="572"/>
                </a:cxn>
                <a:cxn ang="0">
                  <a:pos x="654" y="603"/>
                </a:cxn>
                <a:cxn ang="0">
                  <a:pos x="643" y="652"/>
                </a:cxn>
                <a:cxn ang="0">
                  <a:pos x="584" y="706"/>
                </a:cxn>
                <a:cxn ang="0">
                  <a:pos x="486" y="753"/>
                </a:cxn>
                <a:cxn ang="0">
                  <a:pos x="443" y="845"/>
                </a:cxn>
                <a:cxn ang="0">
                  <a:pos x="447" y="1051"/>
                </a:cxn>
                <a:cxn ang="0">
                  <a:pos x="444" y="1209"/>
                </a:cxn>
                <a:cxn ang="0">
                  <a:pos x="394" y="1305"/>
                </a:cxn>
                <a:cxn ang="0">
                  <a:pos x="0" y="754"/>
                </a:cxn>
                <a:cxn ang="0">
                  <a:pos x="29" y="670"/>
                </a:cxn>
                <a:cxn ang="0">
                  <a:pos x="95" y="484"/>
                </a:cxn>
                <a:cxn ang="0">
                  <a:pos x="147" y="407"/>
                </a:cxn>
                <a:cxn ang="0">
                  <a:pos x="170" y="421"/>
                </a:cxn>
                <a:cxn ang="0">
                  <a:pos x="173" y="534"/>
                </a:cxn>
                <a:cxn ang="0">
                  <a:pos x="173" y="603"/>
                </a:cxn>
                <a:cxn ang="0">
                  <a:pos x="163" y="671"/>
                </a:cxn>
                <a:cxn ang="0">
                  <a:pos x="103" y="793"/>
                </a:cxn>
                <a:cxn ang="0">
                  <a:pos x="55" y="829"/>
                </a:cxn>
                <a:cxn ang="0">
                  <a:pos x="12" y="806"/>
                </a:cxn>
                <a:cxn ang="0">
                  <a:pos x="460" y="435"/>
                </a:cxn>
                <a:cxn ang="0">
                  <a:pos x="474" y="407"/>
                </a:cxn>
                <a:cxn ang="0">
                  <a:pos x="534" y="390"/>
                </a:cxn>
                <a:cxn ang="0">
                  <a:pos x="533" y="404"/>
                </a:cxn>
              </a:cxnLst>
              <a:rect l="0" t="0" r="r" b="b"/>
              <a:pathLst>
                <a:path w="728" h="1314">
                  <a:moveTo>
                    <a:pt x="375" y="1314"/>
                  </a:moveTo>
                  <a:lnTo>
                    <a:pt x="372" y="1310"/>
                  </a:lnTo>
                  <a:lnTo>
                    <a:pt x="370" y="1308"/>
                  </a:lnTo>
                  <a:lnTo>
                    <a:pt x="367" y="1306"/>
                  </a:lnTo>
                  <a:lnTo>
                    <a:pt x="362" y="1305"/>
                  </a:lnTo>
                  <a:lnTo>
                    <a:pt x="355" y="1306"/>
                  </a:lnTo>
                  <a:lnTo>
                    <a:pt x="348" y="1308"/>
                  </a:lnTo>
                  <a:lnTo>
                    <a:pt x="344" y="1289"/>
                  </a:lnTo>
                  <a:lnTo>
                    <a:pt x="342" y="1271"/>
                  </a:lnTo>
                  <a:lnTo>
                    <a:pt x="341" y="1254"/>
                  </a:lnTo>
                  <a:lnTo>
                    <a:pt x="341" y="1235"/>
                  </a:lnTo>
                  <a:lnTo>
                    <a:pt x="341" y="1200"/>
                  </a:lnTo>
                  <a:lnTo>
                    <a:pt x="343" y="1164"/>
                  </a:lnTo>
                  <a:lnTo>
                    <a:pt x="340" y="1155"/>
                  </a:lnTo>
                  <a:lnTo>
                    <a:pt x="337" y="1146"/>
                  </a:lnTo>
                  <a:lnTo>
                    <a:pt x="334" y="1136"/>
                  </a:lnTo>
                  <a:lnTo>
                    <a:pt x="333" y="1125"/>
                  </a:lnTo>
                  <a:lnTo>
                    <a:pt x="332" y="1115"/>
                  </a:lnTo>
                  <a:lnTo>
                    <a:pt x="333" y="1104"/>
                  </a:lnTo>
                  <a:lnTo>
                    <a:pt x="333" y="1092"/>
                  </a:lnTo>
                  <a:lnTo>
                    <a:pt x="334" y="1081"/>
                  </a:lnTo>
                  <a:lnTo>
                    <a:pt x="338" y="1056"/>
                  </a:lnTo>
                  <a:lnTo>
                    <a:pt x="343" y="1031"/>
                  </a:lnTo>
                  <a:lnTo>
                    <a:pt x="348" y="1006"/>
                  </a:lnTo>
                  <a:lnTo>
                    <a:pt x="355" y="980"/>
                  </a:lnTo>
                  <a:lnTo>
                    <a:pt x="360" y="956"/>
                  </a:lnTo>
                  <a:lnTo>
                    <a:pt x="367" y="932"/>
                  </a:lnTo>
                  <a:lnTo>
                    <a:pt x="371" y="910"/>
                  </a:lnTo>
                  <a:lnTo>
                    <a:pt x="373" y="889"/>
                  </a:lnTo>
                  <a:lnTo>
                    <a:pt x="374" y="879"/>
                  </a:lnTo>
                  <a:lnTo>
                    <a:pt x="374" y="870"/>
                  </a:lnTo>
                  <a:lnTo>
                    <a:pt x="373" y="862"/>
                  </a:lnTo>
                  <a:lnTo>
                    <a:pt x="372" y="854"/>
                  </a:lnTo>
                  <a:lnTo>
                    <a:pt x="371" y="847"/>
                  </a:lnTo>
                  <a:lnTo>
                    <a:pt x="368" y="841"/>
                  </a:lnTo>
                  <a:lnTo>
                    <a:pt x="364" y="835"/>
                  </a:lnTo>
                  <a:lnTo>
                    <a:pt x="360" y="831"/>
                  </a:lnTo>
                  <a:lnTo>
                    <a:pt x="331" y="831"/>
                  </a:lnTo>
                  <a:lnTo>
                    <a:pt x="306" y="830"/>
                  </a:lnTo>
                  <a:lnTo>
                    <a:pt x="286" y="828"/>
                  </a:lnTo>
                  <a:lnTo>
                    <a:pt x="269" y="824"/>
                  </a:lnTo>
                  <a:lnTo>
                    <a:pt x="255" y="819"/>
                  </a:lnTo>
                  <a:lnTo>
                    <a:pt x="244" y="814"/>
                  </a:lnTo>
                  <a:lnTo>
                    <a:pt x="236" y="808"/>
                  </a:lnTo>
                  <a:lnTo>
                    <a:pt x="231" y="800"/>
                  </a:lnTo>
                  <a:lnTo>
                    <a:pt x="228" y="793"/>
                  </a:lnTo>
                  <a:lnTo>
                    <a:pt x="228" y="783"/>
                  </a:lnTo>
                  <a:lnTo>
                    <a:pt x="229" y="773"/>
                  </a:lnTo>
                  <a:lnTo>
                    <a:pt x="232" y="764"/>
                  </a:lnTo>
                  <a:lnTo>
                    <a:pt x="237" y="752"/>
                  </a:lnTo>
                  <a:lnTo>
                    <a:pt x="243" y="740"/>
                  </a:lnTo>
                  <a:lnTo>
                    <a:pt x="251" y="729"/>
                  </a:lnTo>
                  <a:lnTo>
                    <a:pt x="259" y="716"/>
                  </a:lnTo>
                  <a:lnTo>
                    <a:pt x="279" y="689"/>
                  </a:lnTo>
                  <a:lnTo>
                    <a:pt x="298" y="661"/>
                  </a:lnTo>
                  <a:lnTo>
                    <a:pt x="308" y="647"/>
                  </a:lnTo>
                  <a:lnTo>
                    <a:pt x="317" y="633"/>
                  </a:lnTo>
                  <a:lnTo>
                    <a:pt x="327" y="618"/>
                  </a:lnTo>
                  <a:lnTo>
                    <a:pt x="334" y="603"/>
                  </a:lnTo>
                  <a:lnTo>
                    <a:pt x="342" y="588"/>
                  </a:lnTo>
                  <a:lnTo>
                    <a:pt x="348" y="573"/>
                  </a:lnTo>
                  <a:lnTo>
                    <a:pt x="353" y="558"/>
                  </a:lnTo>
                  <a:lnTo>
                    <a:pt x="356" y="543"/>
                  </a:lnTo>
                  <a:lnTo>
                    <a:pt x="356" y="529"/>
                  </a:lnTo>
                  <a:lnTo>
                    <a:pt x="355" y="514"/>
                  </a:lnTo>
                  <a:lnTo>
                    <a:pt x="352" y="500"/>
                  </a:lnTo>
                  <a:lnTo>
                    <a:pt x="346" y="485"/>
                  </a:lnTo>
                  <a:lnTo>
                    <a:pt x="328" y="485"/>
                  </a:lnTo>
                  <a:lnTo>
                    <a:pt x="312" y="483"/>
                  </a:lnTo>
                  <a:lnTo>
                    <a:pt x="299" y="481"/>
                  </a:lnTo>
                  <a:lnTo>
                    <a:pt x="287" y="478"/>
                  </a:lnTo>
                  <a:lnTo>
                    <a:pt x="279" y="474"/>
                  </a:lnTo>
                  <a:lnTo>
                    <a:pt x="271" y="470"/>
                  </a:lnTo>
                  <a:lnTo>
                    <a:pt x="266" y="465"/>
                  </a:lnTo>
                  <a:lnTo>
                    <a:pt x="263" y="460"/>
                  </a:lnTo>
                  <a:lnTo>
                    <a:pt x="260" y="455"/>
                  </a:lnTo>
                  <a:lnTo>
                    <a:pt x="260" y="449"/>
                  </a:lnTo>
                  <a:lnTo>
                    <a:pt x="261" y="443"/>
                  </a:lnTo>
                  <a:lnTo>
                    <a:pt x="264" y="436"/>
                  </a:lnTo>
                  <a:lnTo>
                    <a:pt x="267" y="430"/>
                  </a:lnTo>
                  <a:lnTo>
                    <a:pt x="271" y="422"/>
                  </a:lnTo>
                  <a:lnTo>
                    <a:pt x="276" y="415"/>
                  </a:lnTo>
                  <a:lnTo>
                    <a:pt x="283" y="407"/>
                  </a:lnTo>
                  <a:lnTo>
                    <a:pt x="313" y="375"/>
                  </a:lnTo>
                  <a:lnTo>
                    <a:pt x="344" y="343"/>
                  </a:lnTo>
                  <a:lnTo>
                    <a:pt x="359" y="328"/>
                  </a:lnTo>
                  <a:lnTo>
                    <a:pt x="371" y="314"/>
                  </a:lnTo>
                  <a:lnTo>
                    <a:pt x="376" y="306"/>
                  </a:lnTo>
                  <a:lnTo>
                    <a:pt x="379" y="299"/>
                  </a:lnTo>
                  <a:lnTo>
                    <a:pt x="383" y="292"/>
                  </a:lnTo>
                  <a:lnTo>
                    <a:pt x="385" y="286"/>
                  </a:lnTo>
                  <a:lnTo>
                    <a:pt x="381" y="255"/>
                  </a:lnTo>
                  <a:lnTo>
                    <a:pt x="373" y="217"/>
                  </a:lnTo>
                  <a:lnTo>
                    <a:pt x="369" y="197"/>
                  </a:lnTo>
                  <a:lnTo>
                    <a:pt x="365" y="176"/>
                  </a:lnTo>
                  <a:lnTo>
                    <a:pt x="362" y="155"/>
                  </a:lnTo>
                  <a:lnTo>
                    <a:pt x="360" y="133"/>
                  </a:lnTo>
                  <a:lnTo>
                    <a:pt x="359" y="112"/>
                  </a:lnTo>
                  <a:lnTo>
                    <a:pt x="360" y="92"/>
                  </a:lnTo>
                  <a:lnTo>
                    <a:pt x="361" y="82"/>
                  </a:lnTo>
                  <a:lnTo>
                    <a:pt x="362" y="72"/>
                  </a:lnTo>
                  <a:lnTo>
                    <a:pt x="364" y="63"/>
                  </a:lnTo>
                  <a:lnTo>
                    <a:pt x="368" y="54"/>
                  </a:lnTo>
                  <a:lnTo>
                    <a:pt x="371" y="46"/>
                  </a:lnTo>
                  <a:lnTo>
                    <a:pt x="375" y="37"/>
                  </a:lnTo>
                  <a:lnTo>
                    <a:pt x="379" y="30"/>
                  </a:lnTo>
                  <a:lnTo>
                    <a:pt x="385" y="22"/>
                  </a:lnTo>
                  <a:lnTo>
                    <a:pt x="391" y="16"/>
                  </a:lnTo>
                  <a:lnTo>
                    <a:pt x="398" y="10"/>
                  </a:lnTo>
                  <a:lnTo>
                    <a:pt x="406" y="5"/>
                  </a:lnTo>
                  <a:lnTo>
                    <a:pt x="415" y="0"/>
                  </a:lnTo>
                  <a:lnTo>
                    <a:pt x="421" y="25"/>
                  </a:lnTo>
                  <a:lnTo>
                    <a:pt x="424" y="47"/>
                  </a:lnTo>
                  <a:lnTo>
                    <a:pt x="427" y="57"/>
                  </a:lnTo>
                  <a:lnTo>
                    <a:pt x="431" y="70"/>
                  </a:lnTo>
                  <a:lnTo>
                    <a:pt x="438" y="84"/>
                  </a:lnTo>
                  <a:lnTo>
                    <a:pt x="449" y="100"/>
                  </a:lnTo>
                  <a:lnTo>
                    <a:pt x="450" y="110"/>
                  </a:lnTo>
                  <a:lnTo>
                    <a:pt x="451" y="119"/>
                  </a:lnTo>
                  <a:lnTo>
                    <a:pt x="451" y="129"/>
                  </a:lnTo>
                  <a:lnTo>
                    <a:pt x="451" y="139"/>
                  </a:lnTo>
                  <a:lnTo>
                    <a:pt x="448" y="159"/>
                  </a:lnTo>
                  <a:lnTo>
                    <a:pt x="444" y="180"/>
                  </a:lnTo>
                  <a:lnTo>
                    <a:pt x="434" y="222"/>
                  </a:lnTo>
                  <a:lnTo>
                    <a:pt x="427" y="260"/>
                  </a:lnTo>
                  <a:lnTo>
                    <a:pt x="426" y="270"/>
                  </a:lnTo>
                  <a:lnTo>
                    <a:pt x="426" y="278"/>
                  </a:lnTo>
                  <a:lnTo>
                    <a:pt x="426" y="286"/>
                  </a:lnTo>
                  <a:lnTo>
                    <a:pt x="427" y="293"/>
                  </a:lnTo>
                  <a:lnTo>
                    <a:pt x="429" y="300"/>
                  </a:lnTo>
                  <a:lnTo>
                    <a:pt x="431" y="306"/>
                  </a:lnTo>
                  <a:lnTo>
                    <a:pt x="435" y="311"/>
                  </a:lnTo>
                  <a:lnTo>
                    <a:pt x="441" y="316"/>
                  </a:lnTo>
                  <a:lnTo>
                    <a:pt x="446" y="320"/>
                  </a:lnTo>
                  <a:lnTo>
                    <a:pt x="453" y="323"/>
                  </a:lnTo>
                  <a:lnTo>
                    <a:pt x="462" y="324"/>
                  </a:lnTo>
                  <a:lnTo>
                    <a:pt x="472" y="325"/>
                  </a:lnTo>
                  <a:lnTo>
                    <a:pt x="483" y="325"/>
                  </a:lnTo>
                  <a:lnTo>
                    <a:pt x="496" y="324"/>
                  </a:lnTo>
                  <a:lnTo>
                    <a:pt x="511" y="322"/>
                  </a:lnTo>
                  <a:lnTo>
                    <a:pt x="529" y="318"/>
                  </a:lnTo>
                  <a:lnTo>
                    <a:pt x="559" y="306"/>
                  </a:lnTo>
                  <a:lnTo>
                    <a:pt x="589" y="291"/>
                  </a:lnTo>
                  <a:lnTo>
                    <a:pt x="605" y="285"/>
                  </a:lnTo>
                  <a:lnTo>
                    <a:pt x="620" y="278"/>
                  </a:lnTo>
                  <a:lnTo>
                    <a:pt x="635" y="274"/>
                  </a:lnTo>
                  <a:lnTo>
                    <a:pt x="649" y="270"/>
                  </a:lnTo>
                  <a:lnTo>
                    <a:pt x="663" y="269"/>
                  </a:lnTo>
                  <a:lnTo>
                    <a:pt x="675" y="269"/>
                  </a:lnTo>
                  <a:lnTo>
                    <a:pt x="682" y="270"/>
                  </a:lnTo>
                  <a:lnTo>
                    <a:pt x="687" y="272"/>
                  </a:lnTo>
                  <a:lnTo>
                    <a:pt x="693" y="275"/>
                  </a:lnTo>
                  <a:lnTo>
                    <a:pt x="698" y="278"/>
                  </a:lnTo>
                  <a:lnTo>
                    <a:pt x="703" y="283"/>
                  </a:lnTo>
                  <a:lnTo>
                    <a:pt x="708" y="288"/>
                  </a:lnTo>
                  <a:lnTo>
                    <a:pt x="712" y="293"/>
                  </a:lnTo>
                  <a:lnTo>
                    <a:pt x="716" y="301"/>
                  </a:lnTo>
                  <a:lnTo>
                    <a:pt x="719" y="308"/>
                  </a:lnTo>
                  <a:lnTo>
                    <a:pt x="723" y="318"/>
                  </a:lnTo>
                  <a:lnTo>
                    <a:pt x="726" y="327"/>
                  </a:lnTo>
                  <a:lnTo>
                    <a:pt x="728" y="339"/>
                  </a:lnTo>
                  <a:lnTo>
                    <a:pt x="722" y="349"/>
                  </a:lnTo>
                  <a:lnTo>
                    <a:pt x="710" y="363"/>
                  </a:lnTo>
                  <a:lnTo>
                    <a:pt x="693" y="380"/>
                  </a:lnTo>
                  <a:lnTo>
                    <a:pt x="674" y="401"/>
                  </a:lnTo>
                  <a:lnTo>
                    <a:pt x="629" y="448"/>
                  </a:lnTo>
                  <a:lnTo>
                    <a:pt x="584" y="497"/>
                  </a:lnTo>
                  <a:lnTo>
                    <a:pt x="564" y="521"/>
                  </a:lnTo>
                  <a:lnTo>
                    <a:pt x="546" y="543"/>
                  </a:lnTo>
                  <a:lnTo>
                    <a:pt x="538" y="553"/>
                  </a:lnTo>
                  <a:lnTo>
                    <a:pt x="532" y="562"/>
                  </a:lnTo>
                  <a:lnTo>
                    <a:pt x="526" y="571"/>
                  </a:lnTo>
                  <a:lnTo>
                    <a:pt x="522" y="578"/>
                  </a:lnTo>
                  <a:lnTo>
                    <a:pt x="519" y="586"/>
                  </a:lnTo>
                  <a:lnTo>
                    <a:pt x="518" y="591"/>
                  </a:lnTo>
                  <a:lnTo>
                    <a:pt x="519" y="595"/>
                  </a:lnTo>
                  <a:lnTo>
                    <a:pt x="521" y="598"/>
                  </a:lnTo>
                  <a:lnTo>
                    <a:pt x="525" y="601"/>
                  </a:lnTo>
                  <a:lnTo>
                    <a:pt x="532" y="602"/>
                  </a:lnTo>
                  <a:lnTo>
                    <a:pt x="540" y="599"/>
                  </a:lnTo>
                  <a:lnTo>
                    <a:pt x="551" y="597"/>
                  </a:lnTo>
                  <a:lnTo>
                    <a:pt x="559" y="589"/>
                  </a:lnTo>
                  <a:lnTo>
                    <a:pt x="566" y="582"/>
                  </a:lnTo>
                  <a:lnTo>
                    <a:pt x="574" y="577"/>
                  </a:lnTo>
                  <a:lnTo>
                    <a:pt x="581" y="572"/>
                  </a:lnTo>
                  <a:lnTo>
                    <a:pt x="589" y="569"/>
                  </a:lnTo>
                  <a:lnTo>
                    <a:pt x="596" y="567"/>
                  </a:lnTo>
                  <a:lnTo>
                    <a:pt x="604" y="566"/>
                  </a:lnTo>
                  <a:lnTo>
                    <a:pt x="611" y="565"/>
                  </a:lnTo>
                  <a:lnTo>
                    <a:pt x="618" y="566"/>
                  </a:lnTo>
                  <a:lnTo>
                    <a:pt x="624" y="569"/>
                  </a:lnTo>
                  <a:lnTo>
                    <a:pt x="630" y="572"/>
                  </a:lnTo>
                  <a:lnTo>
                    <a:pt x="636" y="575"/>
                  </a:lnTo>
                  <a:lnTo>
                    <a:pt x="641" y="579"/>
                  </a:lnTo>
                  <a:lnTo>
                    <a:pt x="645" y="585"/>
                  </a:lnTo>
                  <a:lnTo>
                    <a:pt x="649" y="590"/>
                  </a:lnTo>
                  <a:lnTo>
                    <a:pt x="652" y="596"/>
                  </a:lnTo>
                  <a:lnTo>
                    <a:pt x="654" y="603"/>
                  </a:lnTo>
                  <a:lnTo>
                    <a:pt x="655" y="610"/>
                  </a:lnTo>
                  <a:lnTo>
                    <a:pt x="655" y="618"/>
                  </a:lnTo>
                  <a:lnTo>
                    <a:pt x="654" y="626"/>
                  </a:lnTo>
                  <a:lnTo>
                    <a:pt x="652" y="634"/>
                  </a:lnTo>
                  <a:lnTo>
                    <a:pt x="649" y="643"/>
                  </a:lnTo>
                  <a:lnTo>
                    <a:pt x="643" y="652"/>
                  </a:lnTo>
                  <a:lnTo>
                    <a:pt x="638" y="660"/>
                  </a:lnTo>
                  <a:lnTo>
                    <a:pt x="630" y="670"/>
                  </a:lnTo>
                  <a:lnTo>
                    <a:pt x="621" y="678"/>
                  </a:lnTo>
                  <a:lnTo>
                    <a:pt x="610" y="688"/>
                  </a:lnTo>
                  <a:lnTo>
                    <a:pt x="598" y="698"/>
                  </a:lnTo>
                  <a:lnTo>
                    <a:pt x="584" y="706"/>
                  </a:lnTo>
                  <a:lnTo>
                    <a:pt x="569" y="715"/>
                  </a:lnTo>
                  <a:lnTo>
                    <a:pt x="551" y="724"/>
                  </a:lnTo>
                  <a:lnTo>
                    <a:pt x="532" y="732"/>
                  </a:lnTo>
                  <a:lnTo>
                    <a:pt x="514" y="737"/>
                  </a:lnTo>
                  <a:lnTo>
                    <a:pt x="499" y="744"/>
                  </a:lnTo>
                  <a:lnTo>
                    <a:pt x="486" y="753"/>
                  </a:lnTo>
                  <a:lnTo>
                    <a:pt x="474" y="764"/>
                  </a:lnTo>
                  <a:lnTo>
                    <a:pt x="464" y="778"/>
                  </a:lnTo>
                  <a:lnTo>
                    <a:pt x="457" y="792"/>
                  </a:lnTo>
                  <a:lnTo>
                    <a:pt x="451" y="809"/>
                  </a:lnTo>
                  <a:lnTo>
                    <a:pt x="447" y="826"/>
                  </a:lnTo>
                  <a:lnTo>
                    <a:pt x="443" y="845"/>
                  </a:lnTo>
                  <a:lnTo>
                    <a:pt x="441" y="865"/>
                  </a:lnTo>
                  <a:lnTo>
                    <a:pt x="440" y="886"/>
                  </a:lnTo>
                  <a:lnTo>
                    <a:pt x="440" y="908"/>
                  </a:lnTo>
                  <a:lnTo>
                    <a:pt x="441" y="954"/>
                  </a:lnTo>
                  <a:lnTo>
                    <a:pt x="444" y="1002"/>
                  </a:lnTo>
                  <a:lnTo>
                    <a:pt x="447" y="1051"/>
                  </a:lnTo>
                  <a:lnTo>
                    <a:pt x="449" y="1098"/>
                  </a:lnTo>
                  <a:lnTo>
                    <a:pt x="450" y="1122"/>
                  </a:lnTo>
                  <a:lnTo>
                    <a:pt x="449" y="1145"/>
                  </a:lnTo>
                  <a:lnTo>
                    <a:pt x="449" y="1167"/>
                  </a:lnTo>
                  <a:lnTo>
                    <a:pt x="447" y="1188"/>
                  </a:lnTo>
                  <a:lnTo>
                    <a:pt x="444" y="1209"/>
                  </a:lnTo>
                  <a:lnTo>
                    <a:pt x="440" y="1228"/>
                  </a:lnTo>
                  <a:lnTo>
                    <a:pt x="434" y="1246"/>
                  </a:lnTo>
                  <a:lnTo>
                    <a:pt x="427" y="1263"/>
                  </a:lnTo>
                  <a:lnTo>
                    <a:pt x="418" y="1279"/>
                  </a:lnTo>
                  <a:lnTo>
                    <a:pt x="407" y="1292"/>
                  </a:lnTo>
                  <a:lnTo>
                    <a:pt x="394" y="1305"/>
                  </a:lnTo>
                  <a:lnTo>
                    <a:pt x="379" y="1314"/>
                  </a:lnTo>
                  <a:lnTo>
                    <a:pt x="377" y="1314"/>
                  </a:lnTo>
                  <a:lnTo>
                    <a:pt x="375" y="1314"/>
                  </a:lnTo>
                  <a:close/>
                  <a:moveTo>
                    <a:pt x="0" y="781"/>
                  </a:moveTo>
                  <a:lnTo>
                    <a:pt x="0" y="768"/>
                  </a:lnTo>
                  <a:lnTo>
                    <a:pt x="0" y="754"/>
                  </a:lnTo>
                  <a:lnTo>
                    <a:pt x="6" y="744"/>
                  </a:lnTo>
                  <a:lnTo>
                    <a:pt x="12" y="734"/>
                  </a:lnTo>
                  <a:lnTo>
                    <a:pt x="15" y="723"/>
                  </a:lnTo>
                  <a:lnTo>
                    <a:pt x="19" y="714"/>
                  </a:lnTo>
                  <a:lnTo>
                    <a:pt x="24" y="692"/>
                  </a:lnTo>
                  <a:lnTo>
                    <a:pt x="29" y="670"/>
                  </a:lnTo>
                  <a:lnTo>
                    <a:pt x="39" y="639"/>
                  </a:lnTo>
                  <a:lnTo>
                    <a:pt x="51" y="607"/>
                  </a:lnTo>
                  <a:lnTo>
                    <a:pt x="62" y="576"/>
                  </a:lnTo>
                  <a:lnTo>
                    <a:pt x="73" y="545"/>
                  </a:lnTo>
                  <a:lnTo>
                    <a:pt x="84" y="515"/>
                  </a:lnTo>
                  <a:lnTo>
                    <a:pt x="95" y="484"/>
                  </a:lnTo>
                  <a:lnTo>
                    <a:pt x="106" y="453"/>
                  </a:lnTo>
                  <a:lnTo>
                    <a:pt x="118" y="422"/>
                  </a:lnTo>
                  <a:lnTo>
                    <a:pt x="126" y="417"/>
                  </a:lnTo>
                  <a:lnTo>
                    <a:pt x="134" y="413"/>
                  </a:lnTo>
                  <a:lnTo>
                    <a:pt x="140" y="410"/>
                  </a:lnTo>
                  <a:lnTo>
                    <a:pt x="147" y="407"/>
                  </a:lnTo>
                  <a:lnTo>
                    <a:pt x="152" y="407"/>
                  </a:lnTo>
                  <a:lnTo>
                    <a:pt x="156" y="408"/>
                  </a:lnTo>
                  <a:lnTo>
                    <a:pt x="161" y="411"/>
                  </a:lnTo>
                  <a:lnTo>
                    <a:pt x="165" y="413"/>
                  </a:lnTo>
                  <a:lnTo>
                    <a:pt x="167" y="417"/>
                  </a:lnTo>
                  <a:lnTo>
                    <a:pt x="170" y="421"/>
                  </a:lnTo>
                  <a:lnTo>
                    <a:pt x="172" y="427"/>
                  </a:lnTo>
                  <a:lnTo>
                    <a:pt x="173" y="433"/>
                  </a:lnTo>
                  <a:lnTo>
                    <a:pt x="176" y="448"/>
                  </a:lnTo>
                  <a:lnTo>
                    <a:pt x="177" y="464"/>
                  </a:lnTo>
                  <a:lnTo>
                    <a:pt x="176" y="499"/>
                  </a:lnTo>
                  <a:lnTo>
                    <a:pt x="173" y="534"/>
                  </a:lnTo>
                  <a:lnTo>
                    <a:pt x="171" y="551"/>
                  </a:lnTo>
                  <a:lnTo>
                    <a:pt x="170" y="565"/>
                  </a:lnTo>
                  <a:lnTo>
                    <a:pt x="170" y="578"/>
                  </a:lnTo>
                  <a:lnTo>
                    <a:pt x="171" y="587"/>
                  </a:lnTo>
                  <a:lnTo>
                    <a:pt x="172" y="594"/>
                  </a:lnTo>
                  <a:lnTo>
                    <a:pt x="173" y="603"/>
                  </a:lnTo>
                  <a:lnTo>
                    <a:pt x="173" y="612"/>
                  </a:lnTo>
                  <a:lnTo>
                    <a:pt x="173" y="623"/>
                  </a:lnTo>
                  <a:lnTo>
                    <a:pt x="171" y="634"/>
                  </a:lnTo>
                  <a:lnTo>
                    <a:pt x="169" y="645"/>
                  </a:lnTo>
                  <a:lnTo>
                    <a:pt x="167" y="658"/>
                  </a:lnTo>
                  <a:lnTo>
                    <a:pt x="163" y="671"/>
                  </a:lnTo>
                  <a:lnTo>
                    <a:pt x="154" y="697"/>
                  </a:lnTo>
                  <a:lnTo>
                    <a:pt x="143" y="723"/>
                  </a:lnTo>
                  <a:lnTo>
                    <a:pt x="132" y="748"/>
                  </a:lnTo>
                  <a:lnTo>
                    <a:pt x="118" y="771"/>
                  </a:lnTo>
                  <a:lnTo>
                    <a:pt x="110" y="782"/>
                  </a:lnTo>
                  <a:lnTo>
                    <a:pt x="103" y="793"/>
                  </a:lnTo>
                  <a:lnTo>
                    <a:pt x="95" y="801"/>
                  </a:lnTo>
                  <a:lnTo>
                    <a:pt x="87" y="810"/>
                  </a:lnTo>
                  <a:lnTo>
                    <a:pt x="79" y="816"/>
                  </a:lnTo>
                  <a:lnTo>
                    <a:pt x="72" y="821"/>
                  </a:lnTo>
                  <a:lnTo>
                    <a:pt x="63" y="826"/>
                  </a:lnTo>
                  <a:lnTo>
                    <a:pt x="55" y="829"/>
                  </a:lnTo>
                  <a:lnTo>
                    <a:pt x="48" y="830"/>
                  </a:lnTo>
                  <a:lnTo>
                    <a:pt x="40" y="829"/>
                  </a:lnTo>
                  <a:lnTo>
                    <a:pt x="33" y="827"/>
                  </a:lnTo>
                  <a:lnTo>
                    <a:pt x="25" y="821"/>
                  </a:lnTo>
                  <a:lnTo>
                    <a:pt x="18" y="815"/>
                  </a:lnTo>
                  <a:lnTo>
                    <a:pt x="12" y="806"/>
                  </a:lnTo>
                  <a:lnTo>
                    <a:pt x="5" y="795"/>
                  </a:lnTo>
                  <a:lnTo>
                    <a:pt x="0" y="781"/>
                  </a:lnTo>
                  <a:close/>
                  <a:moveTo>
                    <a:pt x="473" y="447"/>
                  </a:moveTo>
                  <a:lnTo>
                    <a:pt x="467" y="443"/>
                  </a:lnTo>
                  <a:lnTo>
                    <a:pt x="462" y="438"/>
                  </a:lnTo>
                  <a:lnTo>
                    <a:pt x="460" y="435"/>
                  </a:lnTo>
                  <a:lnTo>
                    <a:pt x="458" y="431"/>
                  </a:lnTo>
                  <a:lnTo>
                    <a:pt x="458" y="427"/>
                  </a:lnTo>
                  <a:lnTo>
                    <a:pt x="459" y="422"/>
                  </a:lnTo>
                  <a:lnTo>
                    <a:pt x="462" y="418"/>
                  </a:lnTo>
                  <a:lnTo>
                    <a:pt x="465" y="415"/>
                  </a:lnTo>
                  <a:lnTo>
                    <a:pt x="474" y="407"/>
                  </a:lnTo>
                  <a:lnTo>
                    <a:pt x="485" y="401"/>
                  </a:lnTo>
                  <a:lnTo>
                    <a:pt x="496" y="397"/>
                  </a:lnTo>
                  <a:lnTo>
                    <a:pt x="509" y="392"/>
                  </a:lnTo>
                  <a:lnTo>
                    <a:pt x="520" y="390"/>
                  </a:lnTo>
                  <a:lnTo>
                    <a:pt x="530" y="389"/>
                  </a:lnTo>
                  <a:lnTo>
                    <a:pt x="534" y="390"/>
                  </a:lnTo>
                  <a:lnTo>
                    <a:pt x="536" y="391"/>
                  </a:lnTo>
                  <a:lnTo>
                    <a:pt x="538" y="392"/>
                  </a:lnTo>
                  <a:lnTo>
                    <a:pt x="539" y="395"/>
                  </a:lnTo>
                  <a:lnTo>
                    <a:pt x="538" y="397"/>
                  </a:lnTo>
                  <a:lnTo>
                    <a:pt x="536" y="400"/>
                  </a:lnTo>
                  <a:lnTo>
                    <a:pt x="533" y="404"/>
                  </a:lnTo>
                  <a:lnTo>
                    <a:pt x="527" y="408"/>
                  </a:lnTo>
                  <a:lnTo>
                    <a:pt x="512" y="419"/>
                  </a:lnTo>
                  <a:lnTo>
                    <a:pt x="488" y="433"/>
                  </a:lnTo>
                  <a:lnTo>
                    <a:pt x="481" y="440"/>
                  </a:lnTo>
                  <a:lnTo>
                    <a:pt x="473" y="447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53" name="Freeform 29"/>
            <p:cNvSpPr>
              <a:spLocks noEditPoints="1"/>
            </p:cNvSpPr>
            <p:nvPr userDrawn="1"/>
          </p:nvSpPr>
          <p:spPr bwMode="auto">
            <a:xfrm>
              <a:off x="4955" y="3892"/>
              <a:ext cx="106" cy="118"/>
            </a:xfrm>
            <a:custGeom>
              <a:avLst/>
              <a:gdLst/>
              <a:ahLst/>
              <a:cxnLst>
                <a:cxn ang="0">
                  <a:pos x="101" y="971"/>
                </a:cxn>
                <a:cxn ang="0">
                  <a:pos x="7" y="917"/>
                </a:cxn>
                <a:cxn ang="0">
                  <a:pos x="22" y="888"/>
                </a:cxn>
                <a:cxn ang="0">
                  <a:pos x="224" y="741"/>
                </a:cxn>
                <a:cxn ang="0">
                  <a:pos x="302" y="623"/>
                </a:cxn>
                <a:cxn ang="0">
                  <a:pos x="261" y="604"/>
                </a:cxn>
                <a:cxn ang="0">
                  <a:pos x="110" y="724"/>
                </a:cxn>
                <a:cxn ang="0">
                  <a:pos x="19" y="738"/>
                </a:cxn>
                <a:cxn ang="0">
                  <a:pos x="4" y="676"/>
                </a:cxn>
                <a:cxn ang="0">
                  <a:pos x="74" y="482"/>
                </a:cxn>
                <a:cxn ang="0">
                  <a:pos x="90" y="359"/>
                </a:cxn>
                <a:cxn ang="0">
                  <a:pos x="165" y="253"/>
                </a:cxn>
                <a:cxn ang="0">
                  <a:pos x="237" y="243"/>
                </a:cxn>
                <a:cxn ang="0">
                  <a:pos x="210" y="422"/>
                </a:cxn>
                <a:cxn ang="0">
                  <a:pos x="178" y="541"/>
                </a:cxn>
                <a:cxn ang="0">
                  <a:pos x="258" y="462"/>
                </a:cxn>
                <a:cxn ang="0">
                  <a:pos x="274" y="230"/>
                </a:cxn>
                <a:cxn ang="0">
                  <a:pos x="275" y="27"/>
                </a:cxn>
                <a:cxn ang="0">
                  <a:pos x="354" y="34"/>
                </a:cxn>
                <a:cxn ang="0">
                  <a:pos x="385" y="151"/>
                </a:cxn>
                <a:cxn ang="0">
                  <a:pos x="403" y="332"/>
                </a:cxn>
                <a:cxn ang="0">
                  <a:pos x="439" y="398"/>
                </a:cxn>
                <a:cxn ang="0">
                  <a:pos x="390" y="569"/>
                </a:cxn>
                <a:cxn ang="0">
                  <a:pos x="450" y="577"/>
                </a:cxn>
                <a:cxn ang="0">
                  <a:pos x="542" y="416"/>
                </a:cxn>
                <a:cxn ang="0">
                  <a:pos x="585" y="402"/>
                </a:cxn>
                <a:cxn ang="0">
                  <a:pos x="640" y="515"/>
                </a:cxn>
                <a:cxn ang="0">
                  <a:pos x="682" y="550"/>
                </a:cxn>
                <a:cxn ang="0">
                  <a:pos x="713" y="539"/>
                </a:cxn>
                <a:cxn ang="0">
                  <a:pos x="743" y="510"/>
                </a:cxn>
                <a:cxn ang="0">
                  <a:pos x="813" y="531"/>
                </a:cxn>
                <a:cxn ang="0">
                  <a:pos x="832" y="488"/>
                </a:cxn>
                <a:cxn ang="0">
                  <a:pos x="889" y="497"/>
                </a:cxn>
                <a:cxn ang="0">
                  <a:pos x="948" y="582"/>
                </a:cxn>
                <a:cxn ang="0">
                  <a:pos x="912" y="686"/>
                </a:cxn>
                <a:cxn ang="0">
                  <a:pos x="748" y="874"/>
                </a:cxn>
                <a:cxn ang="0">
                  <a:pos x="683" y="892"/>
                </a:cxn>
                <a:cxn ang="0">
                  <a:pos x="601" y="909"/>
                </a:cxn>
                <a:cxn ang="0">
                  <a:pos x="514" y="938"/>
                </a:cxn>
                <a:cxn ang="0">
                  <a:pos x="474" y="903"/>
                </a:cxn>
                <a:cxn ang="0">
                  <a:pos x="483" y="847"/>
                </a:cxn>
                <a:cxn ang="0">
                  <a:pos x="440" y="769"/>
                </a:cxn>
                <a:cxn ang="0">
                  <a:pos x="437" y="670"/>
                </a:cxn>
                <a:cxn ang="0">
                  <a:pos x="384" y="752"/>
                </a:cxn>
                <a:cxn ang="0">
                  <a:pos x="385" y="837"/>
                </a:cxn>
                <a:cxn ang="0">
                  <a:pos x="365" y="1011"/>
                </a:cxn>
                <a:cxn ang="0">
                  <a:pos x="306" y="1054"/>
                </a:cxn>
                <a:cxn ang="0">
                  <a:pos x="147" y="935"/>
                </a:cxn>
                <a:cxn ang="0">
                  <a:pos x="140" y="899"/>
                </a:cxn>
                <a:cxn ang="0">
                  <a:pos x="222" y="847"/>
                </a:cxn>
                <a:cxn ang="0">
                  <a:pos x="270" y="802"/>
                </a:cxn>
                <a:cxn ang="0">
                  <a:pos x="300" y="759"/>
                </a:cxn>
                <a:cxn ang="0">
                  <a:pos x="299" y="953"/>
                </a:cxn>
                <a:cxn ang="0">
                  <a:pos x="656" y="824"/>
                </a:cxn>
                <a:cxn ang="0">
                  <a:pos x="692" y="709"/>
                </a:cxn>
                <a:cxn ang="0">
                  <a:pos x="639" y="692"/>
                </a:cxn>
                <a:cxn ang="0">
                  <a:pos x="549" y="701"/>
                </a:cxn>
                <a:cxn ang="0">
                  <a:pos x="678" y="617"/>
                </a:cxn>
                <a:cxn ang="0">
                  <a:pos x="837" y="594"/>
                </a:cxn>
                <a:cxn ang="0">
                  <a:pos x="802" y="703"/>
                </a:cxn>
                <a:cxn ang="0">
                  <a:pos x="661" y="870"/>
                </a:cxn>
                <a:cxn ang="0">
                  <a:pos x="515" y="836"/>
                </a:cxn>
                <a:cxn ang="0">
                  <a:pos x="551" y="823"/>
                </a:cxn>
              </a:cxnLst>
              <a:rect l="0" t="0" r="r" b="b"/>
              <a:pathLst>
                <a:path w="948" h="1054">
                  <a:moveTo>
                    <a:pt x="306" y="1054"/>
                  </a:moveTo>
                  <a:lnTo>
                    <a:pt x="272" y="1039"/>
                  </a:lnTo>
                  <a:lnTo>
                    <a:pt x="238" y="1025"/>
                  </a:lnTo>
                  <a:lnTo>
                    <a:pt x="204" y="1013"/>
                  </a:lnTo>
                  <a:lnTo>
                    <a:pt x="168" y="1000"/>
                  </a:lnTo>
                  <a:lnTo>
                    <a:pt x="151" y="993"/>
                  </a:lnTo>
                  <a:lnTo>
                    <a:pt x="134" y="987"/>
                  </a:lnTo>
                  <a:lnTo>
                    <a:pt x="118" y="980"/>
                  </a:lnTo>
                  <a:lnTo>
                    <a:pt x="101" y="971"/>
                  </a:lnTo>
                  <a:lnTo>
                    <a:pt x="85" y="963"/>
                  </a:lnTo>
                  <a:lnTo>
                    <a:pt x="69" y="953"/>
                  </a:lnTo>
                  <a:lnTo>
                    <a:pt x="54" y="942"/>
                  </a:lnTo>
                  <a:lnTo>
                    <a:pt x="39" y="931"/>
                  </a:lnTo>
                  <a:lnTo>
                    <a:pt x="31" y="928"/>
                  </a:lnTo>
                  <a:lnTo>
                    <a:pt x="24" y="925"/>
                  </a:lnTo>
                  <a:lnTo>
                    <a:pt x="16" y="923"/>
                  </a:lnTo>
                  <a:lnTo>
                    <a:pt x="10" y="919"/>
                  </a:lnTo>
                  <a:lnTo>
                    <a:pt x="7" y="917"/>
                  </a:lnTo>
                  <a:lnTo>
                    <a:pt x="5" y="915"/>
                  </a:lnTo>
                  <a:lnTo>
                    <a:pt x="4" y="911"/>
                  </a:lnTo>
                  <a:lnTo>
                    <a:pt x="3" y="908"/>
                  </a:lnTo>
                  <a:lnTo>
                    <a:pt x="3" y="905"/>
                  </a:lnTo>
                  <a:lnTo>
                    <a:pt x="4" y="901"/>
                  </a:lnTo>
                  <a:lnTo>
                    <a:pt x="6" y="896"/>
                  </a:lnTo>
                  <a:lnTo>
                    <a:pt x="10" y="892"/>
                  </a:lnTo>
                  <a:lnTo>
                    <a:pt x="15" y="891"/>
                  </a:lnTo>
                  <a:lnTo>
                    <a:pt x="22" y="888"/>
                  </a:lnTo>
                  <a:lnTo>
                    <a:pt x="31" y="885"/>
                  </a:lnTo>
                  <a:lnTo>
                    <a:pt x="40" y="880"/>
                  </a:lnTo>
                  <a:lnTo>
                    <a:pt x="61" y="868"/>
                  </a:lnTo>
                  <a:lnTo>
                    <a:pt x="87" y="853"/>
                  </a:lnTo>
                  <a:lnTo>
                    <a:pt x="114" y="833"/>
                  </a:lnTo>
                  <a:lnTo>
                    <a:pt x="142" y="812"/>
                  </a:lnTo>
                  <a:lnTo>
                    <a:pt x="169" y="790"/>
                  </a:lnTo>
                  <a:lnTo>
                    <a:pt x="198" y="766"/>
                  </a:lnTo>
                  <a:lnTo>
                    <a:pt x="224" y="741"/>
                  </a:lnTo>
                  <a:lnTo>
                    <a:pt x="249" y="716"/>
                  </a:lnTo>
                  <a:lnTo>
                    <a:pt x="260" y="703"/>
                  </a:lnTo>
                  <a:lnTo>
                    <a:pt x="269" y="692"/>
                  </a:lnTo>
                  <a:lnTo>
                    <a:pt x="278" y="679"/>
                  </a:lnTo>
                  <a:lnTo>
                    <a:pt x="285" y="667"/>
                  </a:lnTo>
                  <a:lnTo>
                    <a:pt x="292" y="655"/>
                  </a:lnTo>
                  <a:lnTo>
                    <a:pt x="297" y="645"/>
                  </a:lnTo>
                  <a:lnTo>
                    <a:pt x="300" y="634"/>
                  </a:lnTo>
                  <a:lnTo>
                    <a:pt x="302" y="623"/>
                  </a:lnTo>
                  <a:lnTo>
                    <a:pt x="302" y="614"/>
                  </a:lnTo>
                  <a:lnTo>
                    <a:pt x="300" y="605"/>
                  </a:lnTo>
                  <a:lnTo>
                    <a:pt x="297" y="598"/>
                  </a:lnTo>
                  <a:lnTo>
                    <a:pt x="292" y="590"/>
                  </a:lnTo>
                  <a:lnTo>
                    <a:pt x="286" y="590"/>
                  </a:lnTo>
                  <a:lnTo>
                    <a:pt x="282" y="592"/>
                  </a:lnTo>
                  <a:lnTo>
                    <a:pt x="277" y="594"/>
                  </a:lnTo>
                  <a:lnTo>
                    <a:pt x="271" y="597"/>
                  </a:lnTo>
                  <a:lnTo>
                    <a:pt x="261" y="604"/>
                  </a:lnTo>
                  <a:lnTo>
                    <a:pt x="250" y="613"/>
                  </a:lnTo>
                  <a:lnTo>
                    <a:pt x="226" y="635"/>
                  </a:lnTo>
                  <a:lnTo>
                    <a:pt x="201" y="661"/>
                  </a:lnTo>
                  <a:lnTo>
                    <a:pt x="187" y="673"/>
                  </a:lnTo>
                  <a:lnTo>
                    <a:pt x="173" y="686"/>
                  </a:lnTo>
                  <a:lnTo>
                    <a:pt x="158" y="698"/>
                  </a:lnTo>
                  <a:lnTo>
                    <a:pt x="143" y="708"/>
                  </a:lnTo>
                  <a:lnTo>
                    <a:pt x="127" y="717"/>
                  </a:lnTo>
                  <a:lnTo>
                    <a:pt x="110" y="724"/>
                  </a:lnTo>
                  <a:lnTo>
                    <a:pt x="102" y="726"/>
                  </a:lnTo>
                  <a:lnTo>
                    <a:pt x="94" y="728"/>
                  </a:lnTo>
                  <a:lnTo>
                    <a:pt x="86" y="729"/>
                  </a:lnTo>
                  <a:lnTo>
                    <a:pt x="76" y="729"/>
                  </a:lnTo>
                  <a:lnTo>
                    <a:pt x="61" y="734"/>
                  </a:lnTo>
                  <a:lnTo>
                    <a:pt x="48" y="737"/>
                  </a:lnTo>
                  <a:lnTo>
                    <a:pt x="38" y="740"/>
                  </a:lnTo>
                  <a:lnTo>
                    <a:pt x="28" y="740"/>
                  </a:lnTo>
                  <a:lnTo>
                    <a:pt x="19" y="738"/>
                  </a:lnTo>
                  <a:lnTo>
                    <a:pt x="13" y="735"/>
                  </a:lnTo>
                  <a:lnTo>
                    <a:pt x="7" y="732"/>
                  </a:lnTo>
                  <a:lnTo>
                    <a:pt x="4" y="727"/>
                  </a:lnTo>
                  <a:lnTo>
                    <a:pt x="2" y="720"/>
                  </a:lnTo>
                  <a:lnTo>
                    <a:pt x="0" y="713"/>
                  </a:lnTo>
                  <a:lnTo>
                    <a:pt x="0" y="704"/>
                  </a:lnTo>
                  <a:lnTo>
                    <a:pt x="1" y="696"/>
                  </a:lnTo>
                  <a:lnTo>
                    <a:pt x="2" y="686"/>
                  </a:lnTo>
                  <a:lnTo>
                    <a:pt x="4" y="676"/>
                  </a:lnTo>
                  <a:lnTo>
                    <a:pt x="7" y="664"/>
                  </a:lnTo>
                  <a:lnTo>
                    <a:pt x="11" y="653"/>
                  </a:lnTo>
                  <a:lnTo>
                    <a:pt x="29" y="603"/>
                  </a:lnTo>
                  <a:lnTo>
                    <a:pt x="50" y="554"/>
                  </a:lnTo>
                  <a:lnTo>
                    <a:pt x="59" y="530"/>
                  </a:lnTo>
                  <a:lnTo>
                    <a:pt x="68" y="509"/>
                  </a:lnTo>
                  <a:lnTo>
                    <a:pt x="70" y="499"/>
                  </a:lnTo>
                  <a:lnTo>
                    <a:pt x="73" y="490"/>
                  </a:lnTo>
                  <a:lnTo>
                    <a:pt x="74" y="482"/>
                  </a:lnTo>
                  <a:lnTo>
                    <a:pt x="75" y="475"/>
                  </a:lnTo>
                  <a:lnTo>
                    <a:pt x="72" y="461"/>
                  </a:lnTo>
                  <a:lnTo>
                    <a:pt x="72" y="447"/>
                  </a:lnTo>
                  <a:lnTo>
                    <a:pt x="72" y="432"/>
                  </a:lnTo>
                  <a:lnTo>
                    <a:pt x="74" y="417"/>
                  </a:lnTo>
                  <a:lnTo>
                    <a:pt x="76" y="403"/>
                  </a:lnTo>
                  <a:lnTo>
                    <a:pt x="80" y="388"/>
                  </a:lnTo>
                  <a:lnTo>
                    <a:pt x="85" y="374"/>
                  </a:lnTo>
                  <a:lnTo>
                    <a:pt x="90" y="359"/>
                  </a:lnTo>
                  <a:lnTo>
                    <a:pt x="97" y="345"/>
                  </a:lnTo>
                  <a:lnTo>
                    <a:pt x="104" y="331"/>
                  </a:lnTo>
                  <a:lnTo>
                    <a:pt x="112" y="318"/>
                  </a:lnTo>
                  <a:lnTo>
                    <a:pt x="120" y="305"/>
                  </a:lnTo>
                  <a:lnTo>
                    <a:pt x="129" y="292"/>
                  </a:lnTo>
                  <a:lnTo>
                    <a:pt x="137" y="282"/>
                  </a:lnTo>
                  <a:lnTo>
                    <a:pt x="147" y="271"/>
                  </a:lnTo>
                  <a:lnTo>
                    <a:pt x="157" y="262"/>
                  </a:lnTo>
                  <a:lnTo>
                    <a:pt x="165" y="253"/>
                  </a:lnTo>
                  <a:lnTo>
                    <a:pt x="175" y="247"/>
                  </a:lnTo>
                  <a:lnTo>
                    <a:pt x="184" y="240"/>
                  </a:lnTo>
                  <a:lnTo>
                    <a:pt x="193" y="236"/>
                  </a:lnTo>
                  <a:lnTo>
                    <a:pt x="202" y="233"/>
                  </a:lnTo>
                  <a:lnTo>
                    <a:pt x="210" y="232"/>
                  </a:lnTo>
                  <a:lnTo>
                    <a:pt x="218" y="232"/>
                  </a:lnTo>
                  <a:lnTo>
                    <a:pt x="225" y="234"/>
                  </a:lnTo>
                  <a:lnTo>
                    <a:pt x="232" y="238"/>
                  </a:lnTo>
                  <a:lnTo>
                    <a:pt x="237" y="243"/>
                  </a:lnTo>
                  <a:lnTo>
                    <a:pt x="242" y="251"/>
                  </a:lnTo>
                  <a:lnTo>
                    <a:pt x="247" y="262"/>
                  </a:lnTo>
                  <a:lnTo>
                    <a:pt x="249" y="273"/>
                  </a:lnTo>
                  <a:lnTo>
                    <a:pt x="251" y="288"/>
                  </a:lnTo>
                  <a:lnTo>
                    <a:pt x="252" y="305"/>
                  </a:lnTo>
                  <a:lnTo>
                    <a:pt x="251" y="324"/>
                  </a:lnTo>
                  <a:lnTo>
                    <a:pt x="245" y="344"/>
                  </a:lnTo>
                  <a:lnTo>
                    <a:pt x="230" y="378"/>
                  </a:lnTo>
                  <a:lnTo>
                    <a:pt x="210" y="422"/>
                  </a:lnTo>
                  <a:lnTo>
                    <a:pt x="191" y="467"/>
                  </a:lnTo>
                  <a:lnTo>
                    <a:pt x="183" y="488"/>
                  </a:lnTo>
                  <a:lnTo>
                    <a:pt x="177" y="507"/>
                  </a:lnTo>
                  <a:lnTo>
                    <a:pt x="173" y="523"/>
                  </a:lnTo>
                  <a:lnTo>
                    <a:pt x="172" y="534"/>
                  </a:lnTo>
                  <a:lnTo>
                    <a:pt x="172" y="538"/>
                  </a:lnTo>
                  <a:lnTo>
                    <a:pt x="173" y="540"/>
                  </a:lnTo>
                  <a:lnTo>
                    <a:pt x="175" y="542"/>
                  </a:lnTo>
                  <a:lnTo>
                    <a:pt x="178" y="541"/>
                  </a:lnTo>
                  <a:lnTo>
                    <a:pt x="182" y="539"/>
                  </a:lnTo>
                  <a:lnTo>
                    <a:pt x="188" y="535"/>
                  </a:lnTo>
                  <a:lnTo>
                    <a:pt x="194" y="529"/>
                  </a:lnTo>
                  <a:lnTo>
                    <a:pt x="202" y="521"/>
                  </a:lnTo>
                  <a:lnTo>
                    <a:pt x="217" y="513"/>
                  </a:lnTo>
                  <a:lnTo>
                    <a:pt x="230" y="503"/>
                  </a:lnTo>
                  <a:lnTo>
                    <a:pt x="241" y="491"/>
                  </a:lnTo>
                  <a:lnTo>
                    <a:pt x="251" y="477"/>
                  </a:lnTo>
                  <a:lnTo>
                    <a:pt x="258" y="462"/>
                  </a:lnTo>
                  <a:lnTo>
                    <a:pt x="265" y="445"/>
                  </a:lnTo>
                  <a:lnTo>
                    <a:pt x="270" y="427"/>
                  </a:lnTo>
                  <a:lnTo>
                    <a:pt x="274" y="408"/>
                  </a:lnTo>
                  <a:lnTo>
                    <a:pt x="277" y="387"/>
                  </a:lnTo>
                  <a:lnTo>
                    <a:pt x="278" y="366"/>
                  </a:lnTo>
                  <a:lnTo>
                    <a:pt x="279" y="345"/>
                  </a:lnTo>
                  <a:lnTo>
                    <a:pt x="279" y="322"/>
                  </a:lnTo>
                  <a:lnTo>
                    <a:pt x="277" y="276"/>
                  </a:lnTo>
                  <a:lnTo>
                    <a:pt x="274" y="230"/>
                  </a:lnTo>
                  <a:lnTo>
                    <a:pt x="270" y="185"/>
                  </a:lnTo>
                  <a:lnTo>
                    <a:pt x="267" y="142"/>
                  </a:lnTo>
                  <a:lnTo>
                    <a:pt x="266" y="122"/>
                  </a:lnTo>
                  <a:lnTo>
                    <a:pt x="265" y="103"/>
                  </a:lnTo>
                  <a:lnTo>
                    <a:pt x="265" y="84"/>
                  </a:lnTo>
                  <a:lnTo>
                    <a:pt x="266" y="67"/>
                  </a:lnTo>
                  <a:lnTo>
                    <a:pt x="268" y="52"/>
                  </a:lnTo>
                  <a:lnTo>
                    <a:pt x="271" y="39"/>
                  </a:lnTo>
                  <a:lnTo>
                    <a:pt x="275" y="27"/>
                  </a:lnTo>
                  <a:lnTo>
                    <a:pt x="280" y="17"/>
                  </a:lnTo>
                  <a:lnTo>
                    <a:pt x="287" y="9"/>
                  </a:lnTo>
                  <a:lnTo>
                    <a:pt x="296" y="3"/>
                  </a:lnTo>
                  <a:lnTo>
                    <a:pt x="306" y="0"/>
                  </a:lnTo>
                  <a:lnTo>
                    <a:pt x="317" y="0"/>
                  </a:lnTo>
                  <a:lnTo>
                    <a:pt x="328" y="8"/>
                  </a:lnTo>
                  <a:lnTo>
                    <a:pt x="338" y="16"/>
                  </a:lnTo>
                  <a:lnTo>
                    <a:pt x="346" y="25"/>
                  </a:lnTo>
                  <a:lnTo>
                    <a:pt x="354" y="34"/>
                  </a:lnTo>
                  <a:lnTo>
                    <a:pt x="360" y="44"/>
                  </a:lnTo>
                  <a:lnTo>
                    <a:pt x="366" y="55"/>
                  </a:lnTo>
                  <a:lnTo>
                    <a:pt x="370" y="65"/>
                  </a:lnTo>
                  <a:lnTo>
                    <a:pt x="374" y="76"/>
                  </a:lnTo>
                  <a:lnTo>
                    <a:pt x="376" y="88"/>
                  </a:lnTo>
                  <a:lnTo>
                    <a:pt x="380" y="99"/>
                  </a:lnTo>
                  <a:lnTo>
                    <a:pt x="382" y="112"/>
                  </a:lnTo>
                  <a:lnTo>
                    <a:pt x="383" y="125"/>
                  </a:lnTo>
                  <a:lnTo>
                    <a:pt x="385" y="151"/>
                  </a:lnTo>
                  <a:lnTo>
                    <a:pt x="386" y="176"/>
                  </a:lnTo>
                  <a:lnTo>
                    <a:pt x="386" y="204"/>
                  </a:lnTo>
                  <a:lnTo>
                    <a:pt x="387" y="231"/>
                  </a:lnTo>
                  <a:lnTo>
                    <a:pt x="388" y="257"/>
                  </a:lnTo>
                  <a:lnTo>
                    <a:pt x="391" y="283"/>
                  </a:lnTo>
                  <a:lnTo>
                    <a:pt x="394" y="296"/>
                  </a:lnTo>
                  <a:lnTo>
                    <a:pt x="396" y="308"/>
                  </a:lnTo>
                  <a:lnTo>
                    <a:pt x="400" y="320"/>
                  </a:lnTo>
                  <a:lnTo>
                    <a:pt x="403" y="332"/>
                  </a:lnTo>
                  <a:lnTo>
                    <a:pt x="409" y="344"/>
                  </a:lnTo>
                  <a:lnTo>
                    <a:pt x="415" y="355"/>
                  </a:lnTo>
                  <a:lnTo>
                    <a:pt x="422" y="366"/>
                  </a:lnTo>
                  <a:lnTo>
                    <a:pt x="429" y="376"/>
                  </a:lnTo>
                  <a:lnTo>
                    <a:pt x="433" y="378"/>
                  </a:lnTo>
                  <a:lnTo>
                    <a:pt x="437" y="381"/>
                  </a:lnTo>
                  <a:lnTo>
                    <a:pt x="438" y="385"/>
                  </a:lnTo>
                  <a:lnTo>
                    <a:pt x="439" y="391"/>
                  </a:lnTo>
                  <a:lnTo>
                    <a:pt x="439" y="398"/>
                  </a:lnTo>
                  <a:lnTo>
                    <a:pt x="437" y="406"/>
                  </a:lnTo>
                  <a:lnTo>
                    <a:pt x="435" y="414"/>
                  </a:lnTo>
                  <a:lnTo>
                    <a:pt x="432" y="424"/>
                  </a:lnTo>
                  <a:lnTo>
                    <a:pt x="417" y="466"/>
                  </a:lnTo>
                  <a:lnTo>
                    <a:pt x="401" y="512"/>
                  </a:lnTo>
                  <a:lnTo>
                    <a:pt x="395" y="534"/>
                  </a:lnTo>
                  <a:lnTo>
                    <a:pt x="391" y="553"/>
                  </a:lnTo>
                  <a:lnTo>
                    <a:pt x="390" y="561"/>
                  </a:lnTo>
                  <a:lnTo>
                    <a:pt x="390" y="569"/>
                  </a:lnTo>
                  <a:lnTo>
                    <a:pt x="391" y="575"/>
                  </a:lnTo>
                  <a:lnTo>
                    <a:pt x="394" y="581"/>
                  </a:lnTo>
                  <a:lnTo>
                    <a:pt x="397" y="585"/>
                  </a:lnTo>
                  <a:lnTo>
                    <a:pt x="402" y="588"/>
                  </a:lnTo>
                  <a:lnTo>
                    <a:pt x="408" y="589"/>
                  </a:lnTo>
                  <a:lnTo>
                    <a:pt x="416" y="589"/>
                  </a:lnTo>
                  <a:lnTo>
                    <a:pt x="426" y="587"/>
                  </a:lnTo>
                  <a:lnTo>
                    <a:pt x="437" y="583"/>
                  </a:lnTo>
                  <a:lnTo>
                    <a:pt x="450" y="577"/>
                  </a:lnTo>
                  <a:lnTo>
                    <a:pt x="466" y="569"/>
                  </a:lnTo>
                  <a:lnTo>
                    <a:pt x="472" y="562"/>
                  </a:lnTo>
                  <a:lnTo>
                    <a:pt x="479" y="555"/>
                  </a:lnTo>
                  <a:lnTo>
                    <a:pt x="485" y="546"/>
                  </a:lnTo>
                  <a:lnTo>
                    <a:pt x="491" y="537"/>
                  </a:lnTo>
                  <a:lnTo>
                    <a:pt x="502" y="518"/>
                  </a:lnTo>
                  <a:lnTo>
                    <a:pt x="511" y="495"/>
                  </a:lnTo>
                  <a:lnTo>
                    <a:pt x="527" y="453"/>
                  </a:lnTo>
                  <a:lnTo>
                    <a:pt x="542" y="416"/>
                  </a:lnTo>
                  <a:lnTo>
                    <a:pt x="546" y="409"/>
                  </a:lnTo>
                  <a:lnTo>
                    <a:pt x="550" y="402"/>
                  </a:lnTo>
                  <a:lnTo>
                    <a:pt x="553" y="398"/>
                  </a:lnTo>
                  <a:lnTo>
                    <a:pt x="558" y="395"/>
                  </a:lnTo>
                  <a:lnTo>
                    <a:pt x="563" y="393"/>
                  </a:lnTo>
                  <a:lnTo>
                    <a:pt x="567" y="393"/>
                  </a:lnTo>
                  <a:lnTo>
                    <a:pt x="573" y="394"/>
                  </a:lnTo>
                  <a:lnTo>
                    <a:pt x="578" y="397"/>
                  </a:lnTo>
                  <a:lnTo>
                    <a:pt x="585" y="402"/>
                  </a:lnTo>
                  <a:lnTo>
                    <a:pt x="590" y="409"/>
                  </a:lnTo>
                  <a:lnTo>
                    <a:pt x="597" y="418"/>
                  </a:lnTo>
                  <a:lnTo>
                    <a:pt x="605" y="430"/>
                  </a:lnTo>
                  <a:lnTo>
                    <a:pt x="612" y="445"/>
                  </a:lnTo>
                  <a:lnTo>
                    <a:pt x="621" y="462"/>
                  </a:lnTo>
                  <a:lnTo>
                    <a:pt x="630" y="481"/>
                  </a:lnTo>
                  <a:lnTo>
                    <a:pt x="639" y="505"/>
                  </a:lnTo>
                  <a:lnTo>
                    <a:pt x="639" y="510"/>
                  </a:lnTo>
                  <a:lnTo>
                    <a:pt x="640" y="515"/>
                  </a:lnTo>
                  <a:lnTo>
                    <a:pt x="641" y="521"/>
                  </a:lnTo>
                  <a:lnTo>
                    <a:pt x="644" y="525"/>
                  </a:lnTo>
                  <a:lnTo>
                    <a:pt x="646" y="529"/>
                  </a:lnTo>
                  <a:lnTo>
                    <a:pt x="649" y="533"/>
                  </a:lnTo>
                  <a:lnTo>
                    <a:pt x="652" y="537"/>
                  </a:lnTo>
                  <a:lnTo>
                    <a:pt x="656" y="539"/>
                  </a:lnTo>
                  <a:lnTo>
                    <a:pt x="664" y="544"/>
                  </a:lnTo>
                  <a:lnTo>
                    <a:pt x="673" y="547"/>
                  </a:lnTo>
                  <a:lnTo>
                    <a:pt x="682" y="550"/>
                  </a:lnTo>
                  <a:lnTo>
                    <a:pt x="691" y="550"/>
                  </a:lnTo>
                  <a:lnTo>
                    <a:pt x="699" y="550"/>
                  </a:lnTo>
                  <a:lnTo>
                    <a:pt x="707" y="550"/>
                  </a:lnTo>
                  <a:lnTo>
                    <a:pt x="712" y="547"/>
                  </a:lnTo>
                  <a:lnTo>
                    <a:pt x="715" y="545"/>
                  </a:lnTo>
                  <a:lnTo>
                    <a:pt x="717" y="543"/>
                  </a:lnTo>
                  <a:lnTo>
                    <a:pt x="717" y="542"/>
                  </a:lnTo>
                  <a:lnTo>
                    <a:pt x="715" y="541"/>
                  </a:lnTo>
                  <a:lnTo>
                    <a:pt x="713" y="539"/>
                  </a:lnTo>
                  <a:lnTo>
                    <a:pt x="706" y="536"/>
                  </a:lnTo>
                  <a:lnTo>
                    <a:pt x="695" y="533"/>
                  </a:lnTo>
                  <a:lnTo>
                    <a:pt x="702" y="524"/>
                  </a:lnTo>
                  <a:lnTo>
                    <a:pt x="708" y="519"/>
                  </a:lnTo>
                  <a:lnTo>
                    <a:pt x="715" y="513"/>
                  </a:lnTo>
                  <a:lnTo>
                    <a:pt x="722" y="511"/>
                  </a:lnTo>
                  <a:lnTo>
                    <a:pt x="728" y="509"/>
                  </a:lnTo>
                  <a:lnTo>
                    <a:pt x="736" y="509"/>
                  </a:lnTo>
                  <a:lnTo>
                    <a:pt x="743" y="510"/>
                  </a:lnTo>
                  <a:lnTo>
                    <a:pt x="750" y="512"/>
                  </a:lnTo>
                  <a:lnTo>
                    <a:pt x="764" y="518"/>
                  </a:lnTo>
                  <a:lnTo>
                    <a:pt x="778" y="524"/>
                  </a:lnTo>
                  <a:lnTo>
                    <a:pt x="784" y="527"/>
                  </a:lnTo>
                  <a:lnTo>
                    <a:pt x="791" y="529"/>
                  </a:lnTo>
                  <a:lnTo>
                    <a:pt x="796" y="531"/>
                  </a:lnTo>
                  <a:lnTo>
                    <a:pt x="802" y="533"/>
                  </a:lnTo>
                  <a:lnTo>
                    <a:pt x="808" y="533"/>
                  </a:lnTo>
                  <a:lnTo>
                    <a:pt x="813" y="531"/>
                  </a:lnTo>
                  <a:lnTo>
                    <a:pt x="818" y="528"/>
                  </a:lnTo>
                  <a:lnTo>
                    <a:pt x="824" y="524"/>
                  </a:lnTo>
                  <a:lnTo>
                    <a:pt x="823" y="517"/>
                  </a:lnTo>
                  <a:lnTo>
                    <a:pt x="824" y="510"/>
                  </a:lnTo>
                  <a:lnTo>
                    <a:pt x="825" y="504"/>
                  </a:lnTo>
                  <a:lnTo>
                    <a:pt x="826" y="498"/>
                  </a:lnTo>
                  <a:lnTo>
                    <a:pt x="828" y="494"/>
                  </a:lnTo>
                  <a:lnTo>
                    <a:pt x="830" y="491"/>
                  </a:lnTo>
                  <a:lnTo>
                    <a:pt x="832" y="488"/>
                  </a:lnTo>
                  <a:lnTo>
                    <a:pt x="836" y="485"/>
                  </a:lnTo>
                  <a:lnTo>
                    <a:pt x="839" y="483"/>
                  </a:lnTo>
                  <a:lnTo>
                    <a:pt x="843" y="482"/>
                  </a:lnTo>
                  <a:lnTo>
                    <a:pt x="846" y="481"/>
                  </a:lnTo>
                  <a:lnTo>
                    <a:pt x="851" y="481"/>
                  </a:lnTo>
                  <a:lnTo>
                    <a:pt x="860" y="482"/>
                  </a:lnTo>
                  <a:lnTo>
                    <a:pt x="870" y="486"/>
                  </a:lnTo>
                  <a:lnTo>
                    <a:pt x="880" y="491"/>
                  </a:lnTo>
                  <a:lnTo>
                    <a:pt x="889" y="497"/>
                  </a:lnTo>
                  <a:lnTo>
                    <a:pt x="900" y="505"/>
                  </a:lnTo>
                  <a:lnTo>
                    <a:pt x="910" y="513"/>
                  </a:lnTo>
                  <a:lnTo>
                    <a:pt x="918" y="524"/>
                  </a:lnTo>
                  <a:lnTo>
                    <a:pt x="927" y="535"/>
                  </a:lnTo>
                  <a:lnTo>
                    <a:pt x="933" y="546"/>
                  </a:lnTo>
                  <a:lnTo>
                    <a:pt x="940" y="558"/>
                  </a:lnTo>
                  <a:lnTo>
                    <a:pt x="944" y="565"/>
                  </a:lnTo>
                  <a:lnTo>
                    <a:pt x="947" y="572"/>
                  </a:lnTo>
                  <a:lnTo>
                    <a:pt x="948" y="582"/>
                  </a:lnTo>
                  <a:lnTo>
                    <a:pt x="948" y="590"/>
                  </a:lnTo>
                  <a:lnTo>
                    <a:pt x="947" y="601"/>
                  </a:lnTo>
                  <a:lnTo>
                    <a:pt x="945" y="611"/>
                  </a:lnTo>
                  <a:lnTo>
                    <a:pt x="942" y="623"/>
                  </a:lnTo>
                  <a:lnTo>
                    <a:pt x="937" y="635"/>
                  </a:lnTo>
                  <a:lnTo>
                    <a:pt x="932" y="647"/>
                  </a:lnTo>
                  <a:lnTo>
                    <a:pt x="926" y="660"/>
                  </a:lnTo>
                  <a:lnTo>
                    <a:pt x="919" y="673"/>
                  </a:lnTo>
                  <a:lnTo>
                    <a:pt x="912" y="686"/>
                  </a:lnTo>
                  <a:lnTo>
                    <a:pt x="895" y="713"/>
                  </a:lnTo>
                  <a:lnTo>
                    <a:pt x="875" y="740"/>
                  </a:lnTo>
                  <a:lnTo>
                    <a:pt x="855" y="766"/>
                  </a:lnTo>
                  <a:lnTo>
                    <a:pt x="833" y="792"/>
                  </a:lnTo>
                  <a:lnTo>
                    <a:pt x="812" y="815"/>
                  </a:lnTo>
                  <a:lnTo>
                    <a:pt x="792" y="836"/>
                  </a:lnTo>
                  <a:lnTo>
                    <a:pt x="772" y="854"/>
                  </a:lnTo>
                  <a:lnTo>
                    <a:pt x="755" y="868"/>
                  </a:lnTo>
                  <a:lnTo>
                    <a:pt x="748" y="874"/>
                  </a:lnTo>
                  <a:lnTo>
                    <a:pt x="741" y="878"/>
                  </a:lnTo>
                  <a:lnTo>
                    <a:pt x="735" y="881"/>
                  </a:lnTo>
                  <a:lnTo>
                    <a:pt x="729" y="884"/>
                  </a:lnTo>
                  <a:lnTo>
                    <a:pt x="722" y="888"/>
                  </a:lnTo>
                  <a:lnTo>
                    <a:pt x="714" y="892"/>
                  </a:lnTo>
                  <a:lnTo>
                    <a:pt x="707" y="894"/>
                  </a:lnTo>
                  <a:lnTo>
                    <a:pt x="698" y="895"/>
                  </a:lnTo>
                  <a:lnTo>
                    <a:pt x="691" y="894"/>
                  </a:lnTo>
                  <a:lnTo>
                    <a:pt x="683" y="892"/>
                  </a:lnTo>
                  <a:lnTo>
                    <a:pt x="676" y="889"/>
                  </a:lnTo>
                  <a:lnTo>
                    <a:pt x="668" y="883"/>
                  </a:lnTo>
                  <a:lnTo>
                    <a:pt x="663" y="883"/>
                  </a:lnTo>
                  <a:lnTo>
                    <a:pt x="658" y="883"/>
                  </a:lnTo>
                  <a:lnTo>
                    <a:pt x="651" y="884"/>
                  </a:lnTo>
                  <a:lnTo>
                    <a:pt x="646" y="886"/>
                  </a:lnTo>
                  <a:lnTo>
                    <a:pt x="634" y="890"/>
                  </a:lnTo>
                  <a:lnTo>
                    <a:pt x="623" y="895"/>
                  </a:lnTo>
                  <a:lnTo>
                    <a:pt x="601" y="909"/>
                  </a:lnTo>
                  <a:lnTo>
                    <a:pt x="578" y="923"/>
                  </a:lnTo>
                  <a:lnTo>
                    <a:pt x="565" y="929"/>
                  </a:lnTo>
                  <a:lnTo>
                    <a:pt x="553" y="934"/>
                  </a:lnTo>
                  <a:lnTo>
                    <a:pt x="547" y="936"/>
                  </a:lnTo>
                  <a:lnTo>
                    <a:pt x="541" y="938"/>
                  </a:lnTo>
                  <a:lnTo>
                    <a:pt x="534" y="939"/>
                  </a:lnTo>
                  <a:lnTo>
                    <a:pt x="528" y="939"/>
                  </a:lnTo>
                  <a:lnTo>
                    <a:pt x="520" y="939"/>
                  </a:lnTo>
                  <a:lnTo>
                    <a:pt x="514" y="938"/>
                  </a:lnTo>
                  <a:lnTo>
                    <a:pt x="506" y="937"/>
                  </a:lnTo>
                  <a:lnTo>
                    <a:pt x="500" y="935"/>
                  </a:lnTo>
                  <a:lnTo>
                    <a:pt x="492" y="932"/>
                  </a:lnTo>
                  <a:lnTo>
                    <a:pt x="485" y="927"/>
                  </a:lnTo>
                  <a:lnTo>
                    <a:pt x="476" y="922"/>
                  </a:lnTo>
                  <a:lnTo>
                    <a:pt x="469" y="917"/>
                  </a:lnTo>
                  <a:lnTo>
                    <a:pt x="469" y="911"/>
                  </a:lnTo>
                  <a:lnTo>
                    <a:pt x="471" y="907"/>
                  </a:lnTo>
                  <a:lnTo>
                    <a:pt x="474" y="903"/>
                  </a:lnTo>
                  <a:lnTo>
                    <a:pt x="478" y="897"/>
                  </a:lnTo>
                  <a:lnTo>
                    <a:pt x="488" y="889"/>
                  </a:lnTo>
                  <a:lnTo>
                    <a:pt x="497" y="879"/>
                  </a:lnTo>
                  <a:lnTo>
                    <a:pt x="499" y="874"/>
                  </a:lnTo>
                  <a:lnTo>
                    <a:pt x="500" y="870"/>
                  </a:lnTo>
                  <a:lnTo>
                    <a:pt x="500" y="864"/>
                  </a:lnTo>
                  <a:lnTo>
                    <a:pt x="497" y="859"/>
                  </a:lnTo>
                  <a:lnTo>
                    <a:pt x="491" y="853"/>
                  </a:lnTo>
                  <a:lnTo>
                    <a:pt x="483" y="847"/>
                  </a:lnTo>
                  <a:lnTo>
                    <a:pt x="471" y="841"/>
                  </a:lnTo>
                  <a:lnTo>
                    <a:pt x="456" y="833"/>
                  </a:lnTo>
                  <a:lnTo>
                    <a:pt x="453" y="826"/>
                  </a:lnTo>
                  <a:lnTo>
                    <a:pt x="450" y="820"/>
                  </a:lnTo>
                  <a:lnTo>
                    <a:pt x="447" y="814"/>
                  </a:lnTo>
                  <a:lnTo>
                    <a:pt x="444" y="810"/>
                  </a:lnTo>
                  <a:lnTo>
                    <a:pt x="439" y="802"/>
                  </a:lnTo>
                  <a:lnTo>
                    <a:pt x="435" y="794"/>
                  </a:lnTo>
                  <a:lnTo>
                    <a:pt x="440" y="769"/>
                  </a:lnTo>
                  <a:lnTo>
                    <a:pt x="443" y="747"/>
                  </a:lnTo>
                  <a:lnTo>
                    <a:pt x="445" y="729"/>
                  </a:lnTo>
                  <a:lnTo>
                    <a:pt x="446" y="712"/>
                  </a:lnTo>
                  <a:lnTo>
                    <a:pt x="446" y="699"/>
                  </a:lnTo>
                  <a:lnTo>
                    <a:pt x="446" y="688"/>
                  </a:lnTo>
                  <a:lnTo>
                    <a:pt x="444" y="681"/>
                  </a:lnTo>
                  <a:lnTo>
                    <a:pt x="442" y="674"/>
                  </a:lnTo>
                  <a:lnTo>
                    <a:pt x="440" y="671"/>
                  </a:lnTo>
                  <a:lnTo>
                    <a:pt x="437" y="670"/>
                  </a:lnTo>
                  <a:lnTo>
                    <a:pt x="432" y="670"/>
                  </a:lnTo>
                  <a:lnTo>
                    <a:pt x="429" y="672"/>
                  </a:lnTo>
                  <a:lnTo>
                    <a:pt x="424" y="676"/>
                  </a:lnTo>
                  <a:lnTo>
                    <a:pt x="419" y="681"/>
                  </a:lnTo>
                  <a:lnTo>
                    <a:pt x="415" y="686"/>
                  </a:lnTo>
                  <a:lnTo>
                    <a:pt x="410" y="694"/>
                  </a:lnTo>
                  <a:lnTo>
                    <a:pt x="400" y="712"/>
                  </a:lnTo>
                  <a:lnTo>
                    <a:pt x="391" y="731"/>
                  </a:lnTo>
                  <a:lnTo>
                    <a:pt x="384" y="752"/>
                  </a:lnTo>
                  <a:lnTo>
                    <a:pt x="378" y="774"/>
                  </a:lnTo>
                  <a:lnTo>
                    <a:pt x="375" y="784"/>
                  </a:lnTo>
                  <a:lnTo>
                    <a:pt x="374" y="794"/>
                  </a:lnTo>
                  <a:lnTo>
                    <a:pt x="373" y="804"/>
                  </a:lnTo>
                  <a:lnTo>
                    <a:pt x="374" y="812"/>
                  </a:lnTo>
                  <a:lnTo>
                    <a:pt x="375" y="820"/>
                  </a:lnTo>
                  <a:lnTo>
                    <a:pt x="378" y="827"/>
                  </a:lnTo>
                  <a:lnTo>
                    <a:pt x="381" y="832"/>
                  </a:lnTo>
                  <a:lnTo>
                    <a:pt x="385" y="837"/>
                  </a:lnTo>
                  <a:lnTo>
                    <a:pt x="387" y="865"/>
                  </a:lnTo>
                  <a:lnTo>
                    <a:pt x="387" y="899"/>
                  </a:lnTo>
                  <a:lnTo>
                    <a:pt x="387" y="915"/>
                  </a:lnTo>
                  <a:lnTo>
                    <a:pt x="386" y="932"/>
                  </a:lnTo>
                  <a:lnTo>
                    <a:pt x="384" y="949"/>
                  </a:lnTo>
                  <a:lnTo>
                    <a:pt x="381" y="966"/>
                  </a:lnTo>
                  <a:lnTo>
                    <a:pt x="376" y="982"/>
                  </a:lnTo>
                  <a:lnTo>
                    <a:pt x="371" y="997"/>
                  </a:lnTo>
                  <a:lnTo>
                    <a:pt x="365" y="1011"/>
                  </a:lnTo>
                  <a:lnTo>
                    <a:pt x="356" y="1023"/>
                  </a:lnTo>
                  <a:lnTo>
                    <a:pt x="352" y="1029"/>
                  </a:lnTo>
                  <a:lnTo>
                    <a:pt x="346" y="1034"/>
                  </a:lnTo>
                  <a:lnTo>
                    <a:pt x="341" y="1038"/>
                  </a:lnTo>
                  <a:lnTo>
                    <a:pt x="335" y="1043"/>
                  </a:lnTo>
                  <a:lnTo>
                    <a:pt x="328" y="1047"/>
                  </a:lnTo>
                  <a:lnTo>
                    <a:pt x="322" y="1050"/>
                  </a:lnTo>
                  <a:lnTo>
                    <a:pt x="314" y="1052"/>
                  </a:lnTo>
                  <a:lnTo>
                    <a:pt x="306" y="1054"/>
                  </a:lnTo>
                  <a:close/>
                  <a:moveTo>
                    <a:pt x="297" y="965"/>
                  </a:moveTo>
                  <a:lnTo>
                    <a:pt x="276" y="960"/>
                  </a:lnTo>
                  <a:lnTo>
                    <a:pt x="247" y="957"/>
                  </a:lnTo>
                  <a:lnTo>
                    <a:pt x="215" y="953"/>
                  </a:lnTo>
                  <a:lnTo>
                    <a:pt x="183" y="948"/>
                  </a:lnTo>
                  <a:lnTo>
                    <a:pt x="169" y="943"/>
                  </a:lnTo>
                  <a:lnTo>
                    <a:pt x="157" y="939"/>
                  </a:lnTo>
                  <a:lnTo>
                    <a:pt x="151" y="937"/>
                  </a:lnTo>
                  <a:lnTo>
                    <a:pt x="147" y="935"/>
                  </a:lnTo>
                  <a:lnTo>
                    <a:pt x="143" y="932"/>
                  </a:lnTo>
                  <a:lnTo>
                    <a:pt x="138" y="928"/>
                  </a:lnTo>
                  <a:lnTo>
                    <a:pt x="136" y="925"/>
                  </a:lnTo>
                  <a:lnTo>
                    <a:pt x="134" y="922"/>
                  </a:lnTo>
                  <a:lnTo>
                    <a:pt x="133" y="918"/>
                  </a:lnTo>
                  <a:lnTo>
                    <a:pt x="134" y="913"/>
                  </a:lnTo>
                  <a:lnTo>
                    <a:pt x="135" y="909"/>
                  </a:lnTo>
                  <a:lnTo>
                    <a:pt x="137" y="904"/>
                  </a:lnTo>
                  <a:lnTo>
                    <a:pt x="140" y="899"/>
                  </a:lnTo>
                  <a:lnTo>
                    <a:pt x="146" y="893"/>
                  </a:lnTo>
                  <a:lnTo>
                    <a:pt x="149" y="887"/>
                  </a:lnTo>
                  <a:lnTo>
                    <a:pt x="153" y="883"/>
                  </a:lnTo>
                  <a:lnTo>
                    <a:pt x="158" y="877"/>
                  </a:lnTo>
                  <a:lnTo>
                    <a:pt x="162" y="874"/>
                  </a:lnTo>
                  <a:lnTo>
                    <a:pt x="172" y="866"/>
                  </a:lnTo>
                  <a:lnTo>
                    <a:pt x="181" y="862"/>
                  </a:lnTo>
                  <a:lnTo>
                    <a:pt x="202" y="855"/>
                  </a:lnTo>
                  <a:lnTo>
                    <a:pt x="222" y="847"/>
                  </a:lnTo>
                  <a:lnTo>
                    <a:pt x="233" y="843"/>
                  </a:lnTo>
                  <a:lnTo>
                    <a:pt x="242" y="838"/>
                  </a:lnTo>
                  <a:lnTo>
                    <a:pt x="247" y="834"/>
                  </a:lnTo>
                  <a:lnTo>
                    <a:pt x="251" y="831"/>
                  </a:lnTo>
                  <a:lnTo>
                    <a:pt x="255" y="827"/>
                  </a:lnTo>
                  <a:lnTo>
                    <a:pt x="260" y="822"/>
                  </a:lnTo>
                  <a:lnTo>
                    <a:pt x="264" y="816"/>
                  </a:lnTo>
                  <a:lnTo>
                    <a:pt x="267" y="810"/>
                  </a:lnTo>
                  <a:lnTo>
                    <a:pt x="270" y="802"/>
                  </a:lnTo>
                  <a:lnTo>
                    <a:pt x="274" y="795"/>
                  </a:lnTo>
                  <a:lnTo>
                    <a:pt x="279" y="777"/>
                  </a:lnTo>
                  <a:lnTo>
                    <a:pt x="283" y="754"/>
                  </a:lnTo>
                  <a:lnTo>
                    <a:pt x="287" y="752"/>
                  </a:lnTo>
                  <a:lnTo>
                    <a:pt x="291" y="750"/>
                  </a:lnTo>
                  <a:lnTo>
                    <a:pt x="294" y="750"/>
                  </a:lnTo>
                  <a:lnTo>
                    <a:pt x="296" y="752"/>
                  </a:lnTo>
                  <a:lnTo>
                    <a:pt x="298" y="754"/>
                  </a:lnTo>
                  <a:lnTo>
                    <a:pt x="300" y="759"/>
                  </a:lnTo>
                  <a:lnTo>
                    <a:pt x="302" y="764"/>
                  </a:lnTo>
                  <a:lnTo>
                    <a:pt x="304" y="769"/>
                  </a:lnTo>
                  <a:lnTo>
                    <a:pt x="306" y="784"/>
                  </a:lnTo>
                  <a:lnTo>
                    <a:pt x="308" y="801"/>
                  </a:lnTo>
                  <a:lnTo>
                    <a:pt x="308" y="822"/>
                  </a:lnTo>
                  <a:lnTo>
                    <a:pt x="308" y="843"/>
                  </a:lnTo>
                  <a:lnTo>
                    <a:pt x="306" y="886"/>
                  </a:lnTo>
                  <a:lnTo>
                    <a:pt x="304" y="924"/>
                  </a:lnTo>
                  <a:lnTo>
                    <a:pt x="299" y="953"/>
                  </a:lnTo>
                  <a:lnTo>
                    <a:pt x="297" y="965"/>
                  </a:lnTo>
                  <a:close/>
                  <a:moveTo>
                    <a:pt x="631" y="892"/>
                  </a:moveTo>
                  <a:lnTo>
                    <a:pt x="630" y="889"/>
                  </a:lnTo>
                  <a:lnTo>
                    <a:pt x="629" y="886"/>
                  </a:lnTo>
                  <a:lnTo>
                    <a:pt x="629" y="881"/>
                  </a:lnTo>
                  <a:lnTo>
                    <a:pt x="630" y="877"/>
                  </a:lnTo>
                  <a:lnTo>
                    <a:pt x="634" y="865"/>
                  </a:lnTo>
                  <a:lnTo>
                    <a:pt x="640" y="853"/>
                  </a:lnTo>
                  <a:lnTo>
                    <a:pt x="656" y="824"/>
                  </a:lnTo>
                  <a:lnTo>
                    <a:pt x="674" y="792"/>
                  </a:lnTo>
                  <a:lnTo>
                    <a:pt x="682" y="776"/>
                  </a:lnTo>
                  <a:lnTo>
                    <a:pt x="689" y="760"/>
                  </a:lnTo>
                  <a:lnTo>
                    <a:pt x="694" y="745"/>
                  </a:lnTo>
                  <a:lnTo>
                    <a:pt x="696" y="731"/>
                  </a:lnTo>
                  <a:lnTo>
                    <a:pt x="696" y="725"/>
                  </a:lnTo>
                  <a:lnTo>
                    <a:pt x="696" y="719"/>
                  </a:lnTo>
                  <a:lnTo>
                    <a:pt x="694" y="714"/>
                  </a:lnTo>
                  <a:lnTo>
                    <a:pt x="692" y="709"/>
                  </a:lnTo>
                  <a:lnTo>
                    <a:pt x="689" y="704"/>
                  </a:lnTo>
                  <a:lnTo>
                    <a:pt x="683" y="700"/>
                  </a:lnTo>
                  <a:lnTo>
                    <a:pt x="678" y="697"/>
                  </a:lnTo>
                  <a:lnTo>
                    <a:pt x="671" y="695"/>
                  </a:lnTo>
                  <a:lnTo>
                    <a:pt x="667" y="693"/>
                  </a:lnTo>
                  <a:lnTo>
                    <a:pt x="662" y="692"/>
                  </a:lnTo>
                  <a:lnTo>
                    <a:pt x="656" y="690"/>
                  </a:lnTo>
                  <a:lnTo>
                    <a:pt x="651" y="690"/>
                  </a:lnTo>
                  <a:lnTo>
                    <a:pt x="639" y="692"/>
                  </a:lnTo>
                  <a:lnTo>
                    <a:pt x="625" y="694"/>
                  </a:lnTo>
                  <a:lnTo>
                    <a:pt x="599" y="701"/>
                  </a:lnTo>
                  <a:lnTo>
                    <a:pt x="574" y="706"/>
                  </a:lnTo>
                  <a:lnTo>
                    <a:pt x="563" y="709"/>
                  </a:lnTo>
                  <a:lnTo>
                    <a:pt x="556" y="709"/>
                  </a:lnTo>
                  <a:lnTo>
                    <a:pt x="552" y="708"/>
                  </a:lnTo>
                  <a:lnTo>
                    <a:pt x="550" y="706"/>
                  </a:lnTo>
                  <a:lnTo>
                    <a:pt x="549" y="704"/>
                  </a:lnTo>
                  <a:lnTo>
                    <a:pt x="549" y="701"/>
                  </a:lnTo>
                  <a:lnTo>
                    <a:pt x="550" y="698"/>
                  </a:lnTo>
                  <a:lnTo>
                    <a:pt x="551" y="694"/>
                  </a:lnTo>
                  <a:lnTo>
                    <a:pt x="555" y="688"/>
                  </a:lnTo>
                  <a:lnTo>
                    <a:pt x="559" y="681"/>
                  </a:lnTo>
                  <a:lnTo>
                    <a:pt x="571" y="665"/>
                  </a:lnTo>
                  <a:lnTo>
                    <a:pt x="589" y="645"/>
                  </a:lnTo>
                  <a:lnTo>
                    <a:pt x="605" y="640"/>
                  </a:lnTo>
                  <a:lnTo>
                    <a:pt x="636" y="630"/>
                  </a:lnTo>
                  <a:lnTo>
                    <a:pt x="678" y="617"/>
                  </a:lnTo>
                  <a:lnTo>
                    <a:pt x="724" y="604"/>
                  </a:lnTo>
                  <a:lnTo>
                    <a:pt x="747" y="599"/>
                  </a:lnTo>
                  <a:lnTo>
                    <a:pt x="769" y="594"/>
                  </a:lnTo>
                  <a:lnTo>
                    <a:pt x="789" y="591"/>
                  </a:lnTo>
                  <a:lnTo>
                    <a:pt x="809" y="590"/>
                  </a:lnTo>
                  <a:lnTo>
                    <a:pt x="816" y="590"/>
                  </a:lnTo>
                  <a:lnTo>
                    <a:pt x="824" y="591"/>
                  </a:lnTo>
                  <a:lnTo>
                    <a:pt x="830" y="592"/>
                  </a:lnTo>
                  <a:lnTo>
                    <a:pt x="837" y="594"/>
                  </a:lnTo>
                  <a:lnTo>
                    <a:pt x="841" y="598"/>
                  </a:lnTo>
                  <a:lnTo>
                    <a:pt x="844" y="601"/>
                  </a:lnTo>
                  <a:lnTo>
                    <a:pt x="846" y="605"/>
                  </a:lnTo>
                  <a:lnTo>
                    <a:pt x="847" y="610"/>
                  </a:lnTo>
                  <a:lnTo>
                    <a:pt x="842" y="627"/>
                  </a:lnTo>
                  <a:lnTo>
                    <a:pt x="835" y="645"/>
                  </a:lnTo>
                  <a:lnTo>
                    <a:pt x="825" y="664"/>
                  </a:lnTo>
                  <a:lnTo>
                    <a:pt x="814" y="683"/>
                  </a:lnTo>
                  <a:lnTo>
                    <a:pt x="802" y="703"/>
                  </a:lnTo>
                  <a:lnTo>
                    <a:pt x="788" y="724"/>
                  </a:lnTo>
                  <a:lnTo>
                    <a:pt x="774" y="744"/>
                  </a:lnTo>
                  <a:lnTo>
                    <a:pt x="759" y="764"/>
                  </a:lnTo>
                  <a:lnTo>
                    <a:pt x="743" y="784"/>
                  </a:lnTo>
                  <a:lnTo>
                    <a:pt x="726" y="804"/>
                  </a:lnTo>
                  <a:lnTo>
                    <a:pt x="710" y="822"/>
                  </a:lnTo>
                  <a:lnTo>
                    <a:pt x="693" y="839"/>
                  </a:lnTo>
                  <a:lnTo>
                    <a:pt x="677" y="855"/>
                  </a:lnTo>
                  <a:lnTo>
                    <a:pt x="661" y="870"/>
                  </a:lnTo>
                  <a:lnTo>
                    <a:pt x="646" y="881"/>
                  </a:lnTo>
                  <a:lnTo>
                    <a:pt x="631" y="892"/>
                  </a:lnTo>
                  <a:close/>
                  <a:moveTo>
                    <a:pt x="523" y="869"/>
                  </a:moveTo>
                  <a:lnTo>
                    <a:pt x="520" y="864"/>
                  </a:lnTo>
                  <a:lnTo>
                    <a:pt x="518" y="859"/>
                  </a:lnTo>
                  <a:lnTo>
                    <a:pt x="516" y="855"/>
                  </a:lnTo>
                  <a:lnTo>
                    <a:pt x="515" y="850"/>
                  </a:lnTo>
                  <a:lnTo>
                    <a:pt x="514" y="843"/>
                  </a:lnTo>
                  <a:lnTo>
                    <a:pt x="515" y="836"/>
                  </a:lnTo>
                  <a:lnTo>
                    <a:pt x="518" y="829"/>
                  </a:lnTo>
                  <a:lnTo>
                    <a:pt x="522" y="823"/>
                  </a:lnTo>
                  <a:lnTo>
                    <a:pt x="527" y="818"/>
                  </a:lnTo>
                  <a:lnTo>
                    <a:pt x="532" y="815"/>
                  </a:lnTo>
                  <a:lnTo>
                    <a:pt x="537" y="813"/>
                  </a:lnTo>
                  <a:lnTo>
                    <a:pt x="543" y="813"/>
                  </a:lnTo>
                  <a:lnTo>
                    <a:pt x="546" y="814"/>
                  </a:lnTo>
                  <a:lnTo>
                    <a:pt x="549" y="817"/>
                  </a:lnTo>
                  <a:lnTo>
                    <a:pt x="551" y="823"/>
                  </a:lnTo>
                  <a:lnTo>
                    <a:pt x="550" y="830"/>
                  </a:lnTo>
                  <a:lnTo>
                    <a:pt x="548" y="840"/>
                  </a:lnTo>
                  <a:lnTo>
                    <a:pt x="543" y="853"/>
                  </a:lnTo>
                  <a:lnTo>
                    <a:pt x="532" y="863"/>
                  </a:lnTo>
                  <a:lnTo>
                    <a:pt x="523" y="869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54" name="Freeform 30"/>
            <p:cNvSpPr>
              <a:spLocks noEditPoints="1"/>
            </p:cNvSpPr>
            <p:nvPr userDrawn="1"/>
          </p:nvSpPr>
          <p:spPr bwMode="auto">
            <a:xfrm>
              <a:off x="5329" y="3893"/>
              <a:ext cx="81" cy="115"/>
            </a:xfrm>
            <a:custGeom>
              <a:avLst/>
              <a:gdLst/>
              <a:ahLst/>
              <a:cxnLst>
                <a:cxn ang="0">
                  <a:pos x="238" y="1015"/>
                </a:cxn>
                <a:cxn ang="0">
                  <a:pos x="128" y="949"/>
                </a:cxn>
                <a:cxn ang="0">
                  <a:pos x="106" y="897"/>
                </a:cxn>
                <a:cxn ang="0">
                  <a:pos x="219" y="805"/>
                </a:cxn>
                <a:cxn ang="0">
                  <a:pos x="247" y="794"/>
                </a:cxn>
                <a:cxn ang="0">
                  <a:pos x="256" y="710"/>
                </a:cxn>
                <a:cxn ang="0">
                  <a:pos x="186" y="701"/>
                </a:cxn>
                <a:cxn ang="0">
                  <a:pos x="185" y="640"/>
                </a:cxn>
                <a:cxn ang="0">
                  <a:pos x="296" y="526"/>
                </a:cxn>
                <a:cxn ang="0">
                  <a:pos x="317" y="380"/>
                </a:cxn>
                <a:cxn ang="0">
                  <a:pos x="161" y="418"/>
                </a:cxn>
                <a:cxn ang="0">
                  <a:pos x="148" y="556"/>
                </a:cxn>
                <a:cxn ang="0">
                  <a:pos x="49" y="684"/>
                </a:cxn>
                <a:cxn ang="0">
                  <a:pos x="1" y="669"/>
                </a:cxn>
                <a:cxn ang="0">
                  <a:pos x="58" y="539"/>
                </a:cxn>
                <a:cxn ang="0">
                  <a:pos x="173" y="312"/>
                </a:cxn>
                <a:cxn ang="0">
                  <a:pos x="270" y="299"/>
                </a:cxn>
                <a:cxn ang="0">
                  <a:pos x="466" y="242"/>
                </a:cxn>
                <a:cxn ang="0">
                  <a:pos x="712" y="211"/>
                </a:cxn>
                <a:cxn ang="0">
                  <a:pos x="711" y="304"/>
                </a:cxn>
                <a:cxn ang="0">
                  <a:pos x="531" y="423"/>
                </a:cxn>
                <a:cxn ang="0">
                  <a:pos x="505" y="500"/>
                </a:cxn>
                <a:cxn ang="0">
                  <a:pos x="348" y="665"/>
                </a:cxn>
                <a:cxn ang="0">
                  <a:pos x="439" y="654"/>
                </a:cxn>
                <a:cxn ang="0">
                  <a:pos x="503" y="647"/>
                </a:cxn>
                <a:cxn ang="0">
                  <a:pos x="502" y="879"/>
                </a:cxn>
                <a:cxn ang="0">
                  <a:pos x="502" y="953"/>
                </a:cxn>
                <a:cxn ang="0">
                  <a:pos x="613" y="880"/>
                </a:cxn>
                <a:cxn ang="0">
                  <a:pos x="649" y="692"/>
                </a:cxn>
                <a:cxn ang="0">
                  <a:pos x="699" y="574"/>
                </a:cxn>
                <a:cxn ang="0">
                  <a:pos x="722" y="745"/>
                </a:cxn>
                <a:cxn ang="0">
                  <a:pos x="672" y="937"/>
                </a:cxn>
                <a:cxn ang="0">
                  <a:pos x="555" y="1000"/>
                </a:cxn>
                <a:cxn ang="0">
                  <a:pos x="444" y="957"/>
                </a:cxn>
                <a:cxn ang="0">
                  <a:pos x="449" y="792"/>
                </a:cxn>
                <a:cxn ang="0">
                  <a:pos x="438" y="761"/>
                </a:cxn>
                <a:cxn ang="0">
                  <a:pos x="407" y="731"/>
                </a:cxn>
                <a:cxn ang="0">
                  <a:pos x="320" y="865"/>
                </a:cxn>
                <a:cxn ang="0">
                  <a:pos x="286" y="1028"/>
                </a:cxn>
                <a:cxn ang="0">
                  <a:pos x="168" y="997"/>
                </a:cxn>
                <a:cxn ang="0">
                  <a:pos x="195" y="1005"/>
                </a:cxn>
                <a:cxn ang="0">
                  <a:pos x="231" y="1019"/>
                </a:cxn>
                <a:cxn ang="0">
                  <a:pos x="200" y="972"/>
                </a:cxn>
                <a:cxn ang="0">
                  <a:pos x="158" y="954"/>
                </a:cxn>
                <a:cxn ang="0">
                  <a:pos x="252" y="871"/>
                </a:cxn>
                <a:cxn ang="0">
                  <a:pos x="254" y="930"/>
                </a:cxn>
                <a:cxn ang="0">
                  <a:pos x="257" y="979"/>
                </a:cxn>
                <a:cxn ang="0">
                  <a:pos x="230" y="810"/>
                </a:cxn>
                <a:cxn ang="0">
                  <a:pos x="390" y="458"/>
                </a:cxn>
                <a:cxn ang="0">
                  <a:pos x="443" y="396"/>
                </a:cxn>
                <a:cxn ang="0">
                  <a:pos x="421" y="468"/>
                </a:cxn>
                <a:cxn ang="0">
                  <a:pos x="448" y="328"/>
                </a:cxn>
                <a:cxn ang="0">
                  <a:pos x="504" y="306"/>
                </a:cxn>
                <a:cxn ang="0">
                  <a:pos x="532" y="341"/>
                </a:cxn>
                <a:cxn ang="0">
                  <a:pos x="463" y="379"/>
                </a:cxn>
                <a:cxn ang="0">
                  <a:pos x="263" y="61"/>
                </a:cxn>
                <a:cxn ang="0">
                  <a:pos x="318" y="7"/>
                </a:cxn>
                <a:cxn ang="0">
                  <a:pos x="417" y="102"/>
                </a:cxn>
                <a:cxn ang="0">
                  <a:pos x="329" y="200"/>
                </a:cxn>
              </a:cxnLst>
              <a:rect l="0" t="0" r="r" b="b"/>
              <a:pathLst>
                <a:path w="730" h="1033">
                  <a:moveTo>
                    <a:pt x="195" y="1007"/>
                  </a:moveTo>
                  <a:lnTo>
                    <a:pt x="202" y="1012"/>
                  </a:lnTo>
                  <a:lnTo>
                    <a:pt x="210" y="1016"/>
                  </a:lnTo>
                  <a:lnTo>
                    <a:pt x="216" y="1018"/>
                  </a:lnTo>
                  <a:lnTo>
                    <a:pt x="223" y="1019"/>
                  </a:lnTo>
                  <a:lnTo>
                    <a:pt x="227" y="1020"/>
                  </a:lnTo>
                  <a:lnTo>
                    <a:pt x="231" y="1019"/>
                  </a:lnTo>
                  <a:lnTo>
                    <a:pt x="235" y="1018"/>
                  </a:lnTo>
                  <a:lnTo>
                    <a:pt x="237" y="1017"/>
                  </a:lnTo>
                  <a:lnTo>
                    <a:pt x="238" y="1015"/>
                  </a:lnTo>
                  <a:lnTo>
                    <a:pt x="237" y="1013"/>
                  </a:lnTo>
                  <a:lnTo>
                    <a:pt x="235" y="1011"/>
                  </a:lnTo>
                  <a:lnTo>
                    <a:pt x="230" y="1009"/>
                  </a:lnTo>
                  <a:lnTo>
                    <a:pt x="225" y="1008"/>
                  </a:lnTo>
                  <a:lnTo>
                    <a:pt x="216" y="1005"/>
                  </a:lnTo>
                  <a:lnTo>
                    <a:pt x="207" y="1005"/>
                  </a:lnTo>
                  <a:lnTo>
                    <a:pt x="195" y="1005"/>
                  </a:lnTo>
                  <a:lnTo>
                    <a:pt x="166" y="980"/>
                  </a:lnTo>
                  <a:lnTo>
                    <a:pt x="139" y="959"/>
                  </a:lnTo>
                  <a:lnTo>
                    <a:pt x="128" y="949"/>
                  </a:lnTo>
                  <a:lnTo>
                    <a:pt x="119" y="939"/>
                  </a:lnTo>
                  <a:lnTo>
                    <a:pt x="114" y="935"/>
                  </a:lnTo>
                  <a:lnTo>
                    <a:pt x="111" y="931"/>
                  </a:lnTo>
                  <a:lnTo>
                    <a:pt x="108" y="925"/>
                  </a:lnTo>
                  <a:lnTo>
                    <a:pt x="106" y="921"/>
                  </a:lnTo>
                  <a:lnTo>
                    <a:pt x="104" y="917"/>
                  </a:lnTo>
                  <a:lnTo>
                    <a:pt x="104" y="912"/>
                  </a:lnTo>
                  <a:lnTo>
                    <a:pt x="104" y="907"/>
                  </a:lnTo>
                  <a:lnTo>
                    <a:pt x="105" y="902"/>
                  </a:lnTo>
                  <a:lnTo>
                    <a:pt x="106" y="897"/>
                  </a:lnTo>
                  <a:lnTo>
                    <a:pt x="109" y="891"/>
                  </a:lnTo>
                  <a:lnTo>
                    <a:pt x="113" y="886"/>
                  </a:lnTo>
                  <a:lnTo>
                    <a:pt x="118" y="881"/>
                  </a:lnTo>
                  <a:lnTo>
                    <a:pt x="131" y="869"/>
                  </a:lnTo>
                  <a:lnTo>
                    <a:pt x="149" y="856"/>
                  </a:lnTo>
                  <a:lnTo>
                    <a:pt x="171" y="841"/>
                  </a:lnTo>
                  <a:lnTo>
                    <a:pt x="200" y="825"/>
                  </a:lnTo>
                  <a:lnTo>
                    <a:pt x="208" y="817"/>
                  </a:lnTo>
                  <a:lnTo>
                    <a:pt x="214" y="809"/>
                  </a:lnTo>
                  <a:lnTo>
                    <a:pt x="219" y="805"/>
                  </a:lnTo>
                  <a:lnTo>
                    <a:pt x="223" y="803"/>
                  </a:lnTo>
                  <a:lnTo>
                    <a:pt x="227" y="801"/>
                  </a:lnTo>
                  <a:lnTo>
                    <a:pt x="232" y="800"/>
                  </a:lnTo>
                  <a:lnTo>
                    <a:pt x="226" y="809"/>
                  </a:lnTo>
                  <a:lnTo>
                    <a:pt x="224" y="813"/>
                  </a:lnTo>
                  <a:lnTo>
                    <a:pt x="226" y="813"/>
                  </a:lnTo>
                  <a:lnTo>
                    <a:pt x="230" y="810"/>
                  </a:lnTo>
                  <a:lnTo>
                    <a:pt x="237" y="805"/>
                  </a:lnTo>
                  <a:lnTo>
                    <a:pt x="243" y="800"/>
                  </a:lnTo>
                  <a:lnTo>
                    <a:pt x="247" y="794"/>
                  </a:lnTo>
                  <a:lnTo>
                    <a:pt x="249" y="790"/>
                  </a:lnTo>
                  <a:lnTo>
                    <a:pt x="257" y="763"/>
                  </a:lnTo>
                  <a:lnTo>
                    <a:pt x="263" y="743"/>
                  </a:lnTo>
                  <a:lnTo>
                    <a:pt x="265" y="729"/>
                  </a:lnTo>
                  <a:lnTo>
                    <a:pt x="266" y="720"/>
                  </a:lnTo>
                  <a:lnTo>
                    <a:pt x="266" y="715"/>
                  </a:lnTo>
                  <a:lnTo>
                    <a:pt x="265" y="713"/>
                  </a:lnTo>
                  <a:lnTo>
                    <a:pt x="263" y="711"/>
                  </a:lnTo>
                  <a:lnTo>
                    <a:pt x="261" y="710"/>
                  </a:lnTo>
                  <a:lnTo>
                    <a:pt x="256" y="710"/>
                  </a:lnTo>
                  <a:lnTo>
                    <a:pt x="250" y="711"/>
                  </a:lnTo>
                  <a:lnTo>
                    <a:pt x="242" y="712"/>
                  </a:lnTo>
                  <a:lnTo>
                    <a:pt x="234" y="714"/>
                  </a:lnTo>
                  <a:lnTo>
                    <a:pt x="224" y="715"/>
                  </a:lnTo>
                  <a:lnTo>
                    <a:pt x="213" y="714"/>
                  </a:lnTo>
                  <a:lnTo>
                    <a:pt x="208" y="714"/>
                  </a:lnTo>
                  <a:lnTo>
                    <a:pt x="202" y="712"/>
                  </a:lnTo>
                  <a:lnTo>
                    <a:pt x="197" y="709"/>
                  </a:lnTo>
                  <a:lnTo>
                    <a:pt x="192" y="706"/>
                  </a:lnTo>
                  <a:lnTo>
                    <a:pt x="186" y="701"/>
                  </a:lnTo>
                  <a:lnTo>
                    <a:pt x="181" y="696"/>
                  </a:lnTo>
                  <a:lnTo>
                    <a:pt x="176" y="690"/>
                  </a:lnTo>
                  <a:lnTo>
                    <a:pt x="170" y="681"/>
                  </a:lnTo>
                  <a:lnTo>
                    <a:pt x="169" y="677"/>
                  </a:lnTo>
                  <a:lnTo>
                    <a:pt x="169" y="672"/>
                  </a:lnTo>
                  <a:lnTo>
                    <a:pt x="169" y="667"/>
                  </a:lnTo>
                  <a:lnTo>
                    <a:pt x="170" y="663"/>
                  </a:lnTo>
                  <a:lnTo>
                    <a:pt x="173" y="654"/>
                  </a:lnTo>
                  <a:lnTo>
                    <a:pt x="179" y="647"/>
                  </a:lnTo>
                  <a:lnTo>
                    <a:pt x="185" y="640"/>
                  </a:lnTo>
                  <a:lnTo>
                    <a:pt x="194" y="633"/>
                  </a:lnTo>
                  <a:lnTo>
                    <a:pt x="204" y="627"/>
                  </a:lnTo>
                  <a:lnTo>
                    <a:pt x="213" y="620"/>
                  </a:lnTo>
                  <a:lnTo>
                    <a:pt x="235" y="609"/>
                  </a:lnTo>
                  <a:lnTo>
                    <a:pt x="256" y="597"/>
                  </a:lnTo>
                  <a:lnTo>
                    <a:pt x="266" y="590"/>
                  </a:lnTo>
                  <a:lnTo>
                    <a:pt x="275" y="584"/>
                  </a:lnTo>
                  <a:lnTo>
                    <a:pt x="283" y="577"/>
                  </a:lnTo>
                  <a:lnTo>
                    <a:pt x="289" y="569"/>
                  </a:lnTo>
                  <a:lnTo>
                    <a:pt x="296" y="526"/>
                  </a:lnTo>
                  <a:lnTo>
                    <a:pt x="302" y="491"/>
                  </a:lnTo>
                  <a:lnTo>
                    <a:pt x="309" y="461"/>
                  </a:lnTo>
                  <a:lnTo>
                    <a:pt x="314" y="437"/>
                  </a:lnTo>
                  <a:lnTo>
                    <a:pt x="317" y="418"/>
                  </a:lnTo>
                  <a:lnTo>
                    <a:pt x="320" y="403"/>
                  </a:lnTo>
                  <a:lnTo>
                    <a:pt x="320" y="396"/>
                  </a:lnTo>
                  <a:lnTo>
                    <a:pt x="320" y="391"/>
                  </a:lnTo>
                  <a:lnTo>
                    <a:pt x="320" y="387"/>
                  </a:lnTo>
                  <a:lnTo>
                    <a:pt x="319" y="383"/>
                  </a:lnTo>
                  <a:lnTo>
                    <a:pt x="317" y="380"/>
                  </a:lnTo>
                  <a:lnTo>
                    <a:pt x="314" y="379"/>
                  </a:lnTo>
                  <a:lnTo>
                    <a:pt x="311" y="377"/>
                  </a:lnTo>
                  <a:lnTo>
                    <a:pt x="306" y="376"/>
                  </a:lnTo>
                  <a:lnTo>
                    <a:pt x="295" y="376"/>
                  </a:lnTo>
                  <a:lnTo>
                    <a:pt x="280" y="377"/>
                  </a:lnTo>
                  <a:lnTo>
                    <a:pt x="235" y="382"/>
                  </a:lnTo>
                  <a:lnTo>
                    <a:pt x="169" y="387"/>
                  </a:lnTo>
                  <a:lnTo>
                    <a:pt x="165" y="397"/>
                  </a:lnTo>
                  <a:lnTo>
                    <a:pt x="163" y="407"/>
                  </a:lnTo>
                  <a:lnTo>
                    <a:pt x="161" y="418"/>
                  </a:lnTo>
                  <a:lnTo>
                    <a:pt x="160" y="427"/>
                  </a:lnTo>
                  <a:lnTo>
                    <a:pt x="161" y="449"/>
                  </a:lnTo>
                  <a:lnTo>
                    <a:pt x="162" y="471"/>
                  </a:lnTo>
                  <a:lnTo>
                    <a:pt x="162" y="483"/>
                  </a:lnTo>
                  <a:lnTo>
                    <a:pt x="162" y="494"/>
                  </a:lnTo>
                  <a:lnTo>
                    <a:pt x="161" y="506"/>
                  </a:lnTo>
                  <a:lnTo>
                    <a:pt x="160" y="519"/>
                  </a:lnTo>
                  <a:lnTo>
                    <a:pt x="156" y="531"/>
                  </a:lnTo>
                  <a:lnTo>
                    <a:pt x="153" y="543"/>
                  </a:lnTo>
                  <a:lnTo>
                    <a:pt x="148" y="556"/>
                  </a:lnTo>
                  <a:lnTo>
                    <a:pt x="140" y="569"/>
                  </a:lnTo>
                  <a:lnTo>
                    <a:pt x="132" y="584"/>
                  </a:lnTo>
                  <a:lnTo>
                    <a:pt x="119" y="606"/>
                  </a:lnTo>
                  <a:lnTo>
                    <a:pt x="110" y="618"/>
                  </a:lnTo>
                  <a:lnTo>
                    <a:pt x="102" y="631"/>
                  </a:lnTo>
                  <a:lnTo>
                    <a:pt x="92" y="644"/>
                  </a:lnTo>
                  <a:lnTo>
                    <a:pt x="81" y="656"/>
                  </a:lnTo>
                  <a:lnTo>
                    <a:pt x="70" y="667"/>
                  </a:lnTo>
                  <a:lnTo>
                    <a:pt x="60" y="676"/>
                  </a:lnTo>
                  <a:lnTo>
                    <a:pt x="49" y="684"/>
                  </a:lnTo>
                  <a:lnTo>
                    <a:pt x="38" y="690"/>
                  </a:lnTo>
                  <a:lnTo>
                    <a:pt x="33" y="692"/>
                  </a:lnTo>
                  <a:lnTo>
                    <a:pt x="28" y="693"/>
                  </a:lnTo>
                  <a:lnTo>
                    <a:pt x="22" y="693"/>
                  </a:lnTo>
                  <a:lnTo>
                    <a:pt x="17" y="692"/>
                  </a:lnTo>
                  <a:lnTo>
                    <a:pt x="13" y="691"/>
                  </a:lnTo>
                  <a:lnTo>
                    <a:pt x="8" y="688"/>
                  </a:lnTo>
                  <a:lnTo>
                    <a:pt x="3" y="684"/>
                  </a:lnTo>
                  <a:lnTo>
                    <a:pt x="0" y="680"/>
                  </a:lnTo>
                  <a:lnTo>
                    <a:pt x="1" y="669"/>
                  </a:lnTo>
                  <a:lnTo>
                    <a:pt x="5" y="652"/>
                  </a:lnTo>
                  <a:lnTo>
                    <a:pt x="11" y="633"/>
                  </a:lnTo>
                  <a:lnTo>
                    <a:pt x="19" y="612"/>
                  </a:lnTo>
                  <a:lnTo>
                    <a:pt x="28" y="591"/>
                  </a:lnTo>
                  <a:lnTo>
                    <a:pt x="36" y="573"/>
                  </a:lnTo>
                  <a:lnTo>
                    <a:pt x="40" y="566"/>
                  </a:lnTo>
                  <a:lnTo>
                    <a:pt x="44" y="561"/>
                  </a:lnTo>
                  <a:lnTo>
                    <a:pt x="48" y="556"/>
                  </a:lnTo>
                  <a:lnTo>
                    <a:pt x="51" y="554"/>
                  </a:lnTo>
                  <a:lnTo>
                    <a:pt x="58" y="539"/>
                  </a:lnTo>
                  <a:lnTo>
                    <a:pt x="73" y="506"/>
                  </a:lnTo>
                  <a:lnTo>
                    <a:pt x="93" y="460"/>
                  </a:lnTo>
                  <a:lnTo>
                    <a:pt x="117" y="410"/>
                  </a:lnTo>
                  <a:lnTo>
                    <a:pt x="128" y="387"/>
                  </a:lnTo>
                  <a:lnTo>
                    <a:pt x="140" y="364"/>
                  </a:lnTo>
                  <a:lnTo>
                    <a:pt x="151" y="344"/>
                  </a:lnTo>
                  <a:lnTo>
                    <a:pt x="162" y="328"/>
                  </a:lnTo>
                  <a:lnTo>
                    <a:pt x="166" y="322"/>
                  </a:lnTo>
                  <a:lnTo>
                    <a:pt x="169" y="316"/>
                  </a:lnTo>
                  <a:lnTo>
                    <a:pt x="173" y="312"/>
                  </a:lnTo>
                  <a:lnTo>
                    <a:pt x="177" y="310"/>
                  </a:lnTo>
                  <a:lnTo>
                    <a:pt x="179" y="309"/>
                  </a:lnTo>
                  <a:lnTo>
                    <a:pt x="181" y="310"/>
                  </a:lnTo>
                  <a:lnTo>
                    <a:pt x="182" y="312"/>
                  </a:lnTo>
                  <a:lnTo>
                    <a:pt x="183" y="317"/>
                  </a:lnTo>
                  <a:lnTo>
                    <a:pt x="198" y="316"/>
                  </a:lnTo>
                  <a:lnTo>
                    <a:pt x="212" y="314"/>
                  </a:lnTo>
                  <a:lnTo>
                    <a:pt x="227" y="312"/>
                  </a:lnTo>
                  <a:lnTo>
                    <a:pt x="241" y="308"/>
                  </a:lnTo>
                  <a:lnTo>
                    <a:pt x="270" y="299"/>
                  </a:lnTo>
                  <a:lnTo>
                    <a:pt x="299" y="288"/>
                  </a:lnTo>
                  <a:lnTo>
                    <a:pt x="327" y="277"/>
                  </a:lnTo>
                  <a:lnTo>
                    <a:pt x="355" y="266"/>
                  </a:lnTo>
                  <a:lnTo>
                    <a:pt x="369" y="262"/>
                  </a:lnTo>
                  <a:lnTo>
                    <a:pt x="383" y="258"/>
                  </a:lnTo>
                  <a:lnTo>
                    <a:pt x="397" y="254"/>
                  </a:lnTo>
                  <a:lnTo>
                    <a:pt x="411" y="252"/>
                  </a:lnTo>
                  <a:lnTo>
                    <a:pt x="435" y="248"/>
                  </a:lnTo>
                  <a:lnTo>
                    <a:pt x="451" y="245"/>
                  </a:lnTo>
                  <a:lnTo>
                    <a:pt x="466" y="242"/>
                  </a:lnTo>
                  <a:lnTo>
                    <a:pt x="486" y="238"/>
                  </a:lnTo>
                  <a:lnTo>
                    <a:pt x="512" y="234"/>
                  </a:lnTo>
                  <a:lnTo>
                    <a:pt x="545" y="228"/>
                  </a:lnTo>
                  <a:lnTo>
                    <a:pt x="579" y="221"/>
                  </a:lnTo>
                  <a:lnTo>
                    <a:pt x="614" y="216"/>
                  </a:lnTo>
                  <a:lnTo>
                    <a:pt x="648" y="212"/>
                  </a:lnTo>
                  <a:lnTo>
                    <a:pt x="678" y="208"/>
                  </a:lnTo>
                  <a:lnTo>
                    <a:pt x="691" y="208"/>
                  </a:lnTo>
                  <a:lnTo>
                    <a:pt x="702" y="208"/>
                  </a:lnTo>
                  <a:lnTo>
                    <a:pt x="712" y="211"/>
                  </a:lnTo>
                  <a:lnTo>
                    <a:pt x="718" y="213"/>
                  </a:lnTo>
                  <a:lnTo>
                    <a:pt x="724" y="224"/>
                  </a:lnTo>
                  <a:lnTo>
                    <a:pt x="728" y="236"/>
                  </a:lnTo>
                  <a:lnTo>
                    <a:pt x="729" y="247"/>
                  </a:lnTo>
                  <a:lnTo>
                    <a:pt x="730" y="258"/>
                  </a:lnTo>
                  <a:lnTo>
                    <a:pt x="729" y="268"/>
                  </a:lnTo>
                  <a:lnTo>
                    <a:pt x="726" y="278"/>
                  </a:lnTo>
                  <a:lnTo>
                    <a:pt x="723" y="286"/>
                  </a:lnTo>
                  <a:lnTo>
                    <a:pt x="717" y="296"/>
                  </a:lnTo>
                  <a:lnTo>
                    <a:pt x="711" y="304"/>
                  </a:lnTo>
                  <a:lnTo>
                    <a:pt x="704" y="312"/>
                  </a:lnTo>
                  <a:lnTo>
                    <a:pt x="696" y="320"/>
                  </a:lnTo>
                  <a:lnTo>
                    <a:pt x="687" y="328"/>
                  </a:lnTo>
                  <a:lnTo>
                    <a:pt x="668" y="342"/>
                  </a:lnTo>
                  <a:lnTo>
                    <a:pt x="648" y="355"/>
                  </a:lnTo>
                  <a:lnTo>
                    <a:pt x="604" y="378"/>
                  </a:lnTo>
                  <a:lnTo>
                    <a:pt x="564" y="398"/>
                  </a:lnTo>
                  <a:lnTo>
                    <a:pt x="548" y="409"/>
                  </a:lnTo>
                  <a:lnTo>
                    <a:pt x="535" y="418"/>
                  </a:lnTo>
                  <a:lnTo>
                    <a:pt x="531" y="423"/>
                  </a:lnTo>
                  <a:lnTo>
                    <a:pt x="527" y="427"/>
                  </a:lnTo>
                  <a:lnTo>
                    <a:pt x="525" y="431"/>
                  </a:lnTo>
                  <a:lnTo>
                    <a:pt x="524" y="437"/>
                  </a:lnTo>
                  <a:lnTo>
                    <a:pt x="525" y="445"/>
                  </a:lnTo>
                  <a:lnTo>
                    <a:pt x="525" y="454"/>
                  </a:lnTo>
                  <a:lnTo>
                    <a:pt x="523" y="462"/>
                  </a:lnTo>
                  <a:lnTo>
                    <a:pt x="521" y="471"/>
                  </a:lnTo>
                  <a:lnTo>
                    <a:pt x="517" y="481"/>
                  </a:lnTo>
                  <a:lnTo>
                    <a:pt x="511" y="490"/>
                  </a:lnTo>
                  <a:lnTo>
                    <a:pt x="505" y="500"/>
                  </a:lnTo>
                  <a:lnTo>
                    <a:pt x="497" y="508"/>
                  </a:lnTo>
                  <a:lnTo>
                    <a:pt x="480" y="527"/>
                  </a:lnTo>
                  <a:lnTo>
                    <a:pt x="462" y="547"/>
                  </a:lnTo>
                  <a:lnTo>
                    <a:pt x="442" y="567"/>
                  </a:lnTo>
                  <a:lnTo>
                    <a:pt x="421" y="585"/>
                  </a:lnTo>
                  <a:lnTo>
                    <a:pt x="401" y="604"/>
                  </a:lnTo>
                  <a:lnTo>
                    <a:pt x="383" y="622"/>
                  </a:lnTo>
                  <a:lnTo>
                    <a:pt x="365" y="641"/>
                  </a:lnTo>
                  <a:lnTo>
                    <a:pt x="354" y="657"/>
                  </a:lnTo>
                  <a:lnTo>
                    <a:pt x="348" y="665"/>
                  </a:lnTo>
                  <a:lnTo>
                    <a:pt x="345" y="673"/>
                  </a:lnTo>
                  <a:lnTo>
                    <a:pt x="343" y="680"/>
                  </a:lnTo>
                  <a:lnTo>
                    <a:pt x="342" y="688"/>
                  </a:lnTo>
                  <a:lnTo>
                    <a:pt x="342" y="694"/>
                  </a:lnTo>
                  <a:lnTo>
                    <a:pt x="345" y="700"/>
                  </a:lnTo>
                  <a:lnTo>
                    <a:pt x="348" y="707"/>
                  </a:lnTo>
                  <a:lnTo>
                    <a:pt x="355" y="712"/>
                  </a:lnTo>
                  <a:lnTo>
                    <a:pt x="388" y="689"/>
                  </a:lnTo>
                  <a:lnTo>
                    <a:pt x="416" y="668"/>
                  </a:lnTo>
                  <a:lnTo>
                    <a:pt x="439" y="654"/>
                  </a:lnTo>
                  <a:lnTo>
                    <a:pt x="459" y="643"/>
                  </a:lnTo>
                  <a:lnTo>
                    <a:pt x="466" y="640"/>
                  </a:lnTo>
                  <a:lnTo>
                    <a:pt x="474" y="637"/>
                  </a:lnTo>
                  <a:lnTo>
                    <a:pt x="480" y="635"/>
                  </a:lnTo>
                  <a:lnTo>
                    <a:pt x="486" y="634"/>
                  </a:lnTo>
                  <a:lnTo>
                    <a:pt x="490" y="635"/>
                  </a:lnTo>
                  <a:lnTo>
                    <a:pt x="494" y="636"/>
                  </a:lnTo>
                  <a:lnTo>
                    <a:pt x="497" y="638"/>
                  </a:lnTo>
                  <a:lnTo>
                    <a:pt x="501" y="642"/>
                  </a:lnTo>
                  <a:lnTo>
                    <a:pt x="503" y="647"/>
                  </a:lnTo>
                  <a:lnTo>
                    <a:pt x="505" y="651"/>
                  </a:lnTo>
                  <a:lnTo>
                    <a:pt x="506" y="658"/>
                  </a:lnTo>
                  <a:lnTo>
                    <a:pt x="507" y="665"/>
                  </a:lnTo>
                  <a:lnTo>
                    <a:pt x="508" y="682"/>
                  </a:lnTo>
                  <a:lnTo>
                    <a:pt x="508" y="702"/>
                  </a:lnTo>
                  <a:lnTo>
                    <a:pt x="509" y="754"/>
                  </a:lnTo>
                  <a:lnTo>
                    <a:pt x="511" y="818"/>
                  </a:lnTo>
                  <a:lnTo>
                    <a:pt x="509" y="839"/>
                  </a:lnTo>
                  <a:lnTo>
                    <a:pt x="505" y="859"/>
                  </a:lnTo>
                  <a:lnTo>
                    <a:pt x="502" y="879"/>
                  </a:lnTo>
                  <a:lnTo>
                    <a:pt x="498" y="896"/>
                  </a:lnTo>
                  <a:lnTo>
                    <a:pt x="495" y="911"/>
                  </a:lnTo>
                  <a:lnTo>
                    <a:pt x="492" y="924"/>
                  </a:lnTo>
                  <a:lnTo>
                    <a:pt x="491" y="935"/>
                  </a:lnTo>
                  <a:lnTo>
                    <a:pt x="492" y="944"/>
                  </a:lnTo>
                  <a:lnTo>
                    <a:pt x="492" y="947"/>
                  </a:lnTo>
                  <a:lnTo>
                    <a:pt x="494" y="950"/>
                  </a:lnTo>
                  <a:lnTo>
                    <a:pt x="495" y="951"/>
                  </a:lnTo>
                  <a:lnTo>
                    <a:pt x="498" y="953"/>
                  </a:lnTo>
                  <a:lnTo>
                    <a:pt x="502" y="953"/>
                  </a:lnTo>
                  <a:lnTo>
                    <a:pt x="505" y="953"/>
                  </a:lnTo>
                  <a:lnTo>
                    <a:pt x="510" y="952"/>
                  </a:lnTo>
                  <a:lnTo>
                    <a:pt x="516" y="951"/>
                  </a:lnTo>
                  <a:lnTo>
                    <a:pt x="529" y="945"/>
                  </a:lnTo>
                  <a:lnTo>
                    <a:pt x="546" y="936"/>
                  </a:lnTo>
                  <a:lnTo>
                    <a:pt x="567" y="923"/>
                  </a:lnTo>
                  <a:lnTo>
                    <a:pt x="594" y="907"/>
                  </a:lnTo>
                  <a:lnTo>
                    <a:pt x="600" y="899"/>
                  </a:lnTo>
                  <a:lnTo>
                    <a:pt x="607" y="889"/>
                  </a:lnTo>
                  <a:lnTo>
                    <a:pt x="613" y="880"/>
                  </a:lnTo>
                  <a:lnTo>
                    <a:pt x="618" y="870"/>
                  </a:lnTo>
                  <a:lnTo>
                    <a:pt x="623" y="860"/>
                  </a:lnTo>
                  <a:lnTo>
                    <a:pt x="627" y="850"/>
                  </a:lnTo>
                  <a:lnTo>
                    <a:pt x="630" y="839"/>
                  </a:lnTo>
                  <a:lnTo>
                    <a:pt x="634" y="828"/>
                  </a:lnTo>
                  <a:lnTo>
                    <a:pt x="638" y="807"/>
                  </a:lnTo>
                  <a:lnTo>
                    <a:pt x="642" y="785"/>
                  </a:lnTo>
                  <a:lnTo>
                    <a:pt x="644" y="761"/>
                  </a:lnTo>
                  <a:lnTo>
                    <a:pt x="647" y="739"/>
                  </a:lnTo>
                  <a:lnTo>
                    <a:pt x="649" y="692"/>
                  </a:lnTo>
                  <a:lnTo>
                    <a:pt x="653" y="647"/>
                  </a:lnTo>
                  <a:lnTo>
                    <a:pt x="656" y="626"/>
                  </a:lnTo>
                  <a:lnTo>
                    <a:pt x="660" y="605"/>
                  </a:lnTo>
                  <a:lnTo>
                    <a:pt x="664" y="595"/>
                  </a:lnTo>
                  <a:lnTo>
                    <a:pt x="667" y="585"/>
                  </a:lnTo>
                  <a:lnTo>
                    <a:pt x="670" y="575"/>
                  </a:lnTo>
                  <a:lnTo>
                    <a:pt x="674" y="567"/>
                  </a:lnTo>
                  <a:lnTo>
                    <a:pt x="684" y="567"/>
                  </a:lnTo>
                  <a:lnTo>
                    <a:pt x="692" y="570"/>
                  </a:lnTo>
                  <a:lnTo>
                    <a:pt x="699" y="574"/>
                  </a:lnTo>
                  <a:lnTo>
                    <a:pt x="704" y="580"/>
                  </a:lnTo>
                  <a:lnTo>
                    <a:pt x="710" y="587"/>
                  </a:lnTo>
                  <a:lnTo>
                    <a:pt x="714" y="596"/>
                  </a:lnTo>
                  <a:lnTo>
                    <a:pt x="718" y="605"/>
                  </a:lnTo>
                  <a:lnTo>
                    <a:pt x="721" y="615"/>
                  </a:lnTo>
                  <a:lnTo>
                    <a:pt x="725" y="635"/>
                  </a:lnTo>
                  <a:lnTo>
                    <a:pt x="728" y="656"/>
                  </a:lnTo>
                  <a:lnTo>
                    <a:pt x="729" y="674"/>
                  </a:lnTo>
                  <a:lnTo>
                    <a:pt x="729" y="689"/>
                  </a:lnTo>
                  <a:lnTo>
                    <a:pt x="722" y="745"/>
                  </a:lnTo>
                  <a:lnTo>
                    <a:pt x="716" y="798"/>
                  </a:lnTo>
                  <a:lnTo>
                    <a:pt x="713" y="823"/>
                  </a:lnTo>
                  <a:lnTo>
                    <a:pt x="710" y="848"/>
                  </a:lnTo>
                  <a:lnTo>
                    <a:pt x="704" y="870"/>
                  </a:lnTo>
                  <a:lnTo>
                    <a:pt x="698" y="890"/>
                  </a:lnTo>
                  <a:lnTo>
                    <a:pt x="694" y="901"/>
                  </a:lnTo>
                  <a:lnTo>
                    <a:pt x="689" y="911"/>
                  </a:lnTo>
                  <a:lnTo>
                    <a:pt x="684" y="920"/>
                  </a:lnTo>
                  <a:lnTo>
                    <a:pt x="679" y="929"/>
                  </a:lnTo>
                  <a:lnTo>
                    <a:pt x="672" y="937"/>
                  </a:lnTo>
                  <a:lnTo>
                    <a:pt x="665" y="946"/>
                  </a:lnTo>
                  <a:lnTo>
                    <a:pt x="657" y="953"/>
                  </a:lnTo>
                  <a:lnTo>
                    <a:pt x="648" y="961"/>
                  </a:lnTo>
                  <a:lnTo>
                    <a:pt x="638" y="967"/>
                  </a:lnTo>
                  <a:lnTo>
                    <a:pt x="627" y="975"/>
                  </a:lnTo>
                  <a:lnTo>
                    <a:pt x="614" y="980"/>
                  </a:lnTo>
                  <a:lnTo>
                    <a:pt x="601" y="985"/>
                  </a:lnTo>
                  <a:lnTo>
                    <a:pt x="588" y="991"/>
                  </a:lnTo>
                  <a:lnTo>
                    <a:pt x="573" y="996"/>
                  </a:lnTo>
                  <a:lnTo>
                    <a:pt x="555" y="1000"/>
                  </a:lnTo>
                  <a:lnTo>
                    <a:pt x="537" y="1003"/>
                  </a:lnTo>
                  <a:lnTo>
                    <a:pt x="521" y="1004"/>
                  </a:lnTo>
                  <a:lnTo>
                    <a:pt x="506" y="1003"/>
                  </a:lnTo>
                  <a:lnTo>
                    <a:pt x="493" y="1001"/>
                  </a:lnTo>
                  <a:lnTo>
                    <a:pt x="481" y="997"/>
                  </a:lnTo>
                  <a:lnTo>
                    <a:pt x="471" y="991"/>
                  </a:lnTo>
                  <a:lnTo>
                    <a:pt x="462" y="984"/>
                  </a:lnTo>
                  <a:lnTo>
                    <a:pt x="455" y="977"/>
                  </a:lnTo>
                  <a:lnTo>
                    <a:pt x="449" y="967"/>
                  </a:lnTo>
                  <a:lnTo>
                    <a:pt x="444" y="957"/>
                  </a:lnTo>
                  <a:lnTo>
                    <a:pt x="441" y="947"/>
                  </a:lnTo>
                  <a:lnTo>
                    <a:pt x="437" y="935"/>
                  </a:lnTo>
                  <a:lnTo>
                    <a:pt x="435" y="923"/>
                  </a:lnTo>
                  <a:lnTo>
                    <a:pt x="434" y="911"/>
                  </a:lnTo>
                  <a:lnTo>
                    <a:pt x="434" y="898"/>
                  </a:lnTo>
                  <a:lnTo>
                    <a:pt x="434" y="884"/>
                  </a:lnTo>
                  <a:lnTo>
                    <a:pt x="435" y="870"/>
                  </a:lnTo>
                  <a:lnTo>
                    <a:pt x="438" y="843"/>
                  </a:lnTo>
                  <a:lnTo>
                    <a:pt x="444" y="817"/>
                  </a:lnTo>
                  <a:lnTo>
                    <a:pt x="449" y="792"/>
                  </a:lnTo>
                  <a:lnTo>
                    <a:pt x="455" y="770"/>
                  </a:lnTo>
                  <a:lnTo>
                    <a:pt x="459" y="752"/>
                  </a:lnTo>
                  <a:lnTo>
                    <a:pt x="462" y="737"/>
                  </a:lnTo>
                  <a:lnTo>
                    <a:pt x="463" y="731"/>
                  </a:lnTo>
                  <a:lnTo>
                    <a:pt x="463" y="727"/>
                  </a:lnTo>
                  <a:lnTo>
                    <a:pt x="463" y="724"/>
                  </a:lnTo>
                  <a:lnTo>
                    <a:pt x="462" y="723"/>
                  </a:lnTo>
                  <a:lnTo>
                    <a:pt x="449" y="747"/>
                  </a:lnTo>
                  <a:lnTo>
                    <a:pt x="441" y="759"/>
                  </a:lnTo>
                  <a:lnTo>
                    <a:pt x="438" y="761"/>
                  </a:lnTo>
                  <a:lnTo>
                    <a:pt x="436" y="760"/>
                  </a:lnTo>
                  <a:lnTo>
                    <a:pt x="436" y="758"/>
                  </a:lnTo>
                  <a:lnTo>
                    <a:pt x="435" y="755"/>
                  </a:lnTo>
                  <a:lnTo>
                    <a:pt x="435" y="744"/>
                  </a:lnTo>
                  <a:lnTo>
                    <a:pt x="435" y="732"/>
                  </a:lnTo>
                  <a:lnTo>
                    <a:pt x="434" y="728"/>
                  </a:lnTo>
                  <a:lnTo>
                    <a:pt x="433" y="724"/>
                  </a:lnTo>
                  <a:lnTo>
                    <a:pt x="431" y="722"/>
                  </a:lnTo>
                  <a:lnTo>
                    <a:pt x="429" y="721"/>
                  </a:lnTo>
                  <a:lnTo>
                    <a:pt x="407" y="731"/>
                  </a:lnTo>
                  <a:lnTo>
                    <a:pt x="387" y="745"/>
                  </a:lnTo>
                  <a:lnTo>
                    <a:pt x="367" y="758"/>
                  </a:lnTo>
                  <a:lnTo>
                    <a:pt x="346" y="772"/>
                  </a:lnTo>
                  <a:lnTo>
                    <a:pt x="340" y="785"/>
                  </a:lnTo>
                  <a:lnTo>
                    <a:pt x="335" y="797"/>
                  </a:lnTo>
                  <a:lnTo>
                    <a:pt x="331" y="810"/>
                  </a:lnTo>
                  <a:lnTo>
                    <a:pt x="327" y="824"/>
                  </a:lnTo>
                  <a:lnTo>
                    <a:pt x="325" y="838"/>
                  </a:lnTo>
                  <a:lnTo>
                    <a:pt x="323" y="851"/>
                  </a:lnTo>
                  <a:lnTo>
                    <a:pt x="320" y="865"/>
                  </a:lnTo>
                  <a:lnTo>
                    <a:pt x="319" y="879"/>
                  </a:lnTo>
                  <a:lnTo>
                    <a:pt x="316" y="931"/>
                  </a:lnTo>
                  <a:lnTo>
                    <a:pt x="313" y="978"/>
                  </a:lnTo>
                  <a:lnTo>
                    <a:pt x="311" y="987"/>
                  </a:lnTo>
                  <a:lnTo>
                    <a:pt x="309" y="997"/>
                  </a:lnTo>
                  <a:lnTo>
                    <a:pt x="305" y="1004"/>
                  </a:lnTo>
                  <a:lnTo>
                    <a:pt x="302" y="1012"/>
                  </a:lnTo>
                  <a:lnTo>
                    <a:pt x="297" y="1018"/>
                  </a:lnTo>
                  <a:lnTo>
                    <a:pt x="291" y="1024"/>
                  </a:lnTo>
                  <a:lnTo>
                    <a:pt x="286" y="1028"/>
                  </a:lnTo>
                  <a:lnTo>
                    <a:pt x="279" y="1031"/>
                  </a:lnTo>
                  <a:lnTo>
                    <a:pt x="270" y="1033"/>
                  </a:lnTo>
                  <a:lnTo>
                    <a:pt x="260" y="1033"/>
                  </a:lnTo>
                  <a:lnTo>
                    <a:pt x="249" y="1032"/>
                  </a:lnTo>
                  <a:lnTo>
                    <a:pt x="236" y="1030"/>
                  </a:lnTo>
                  <a:lnTo>
                    <a:pt x="222" y="1026"/>
                  </a:lnTo>
                  <a:lnTo>
                    <a:pt x="207" y="1019"/>
                  </a:lnTo>
                  <a:lnTo>
                    <a:pt x="188" y="1012"/>
                  </a:lnTo>
                  <a:lnTo>
                    <a:pt x="169" y="1002"/>
                  </a:lnTo>
                  <a:lnTo>
                    <a:pt x="168" y="997"/>
                  </a:lnTo>
                  <a:lnTo>
                    <a:pt x="167" y="994"/>
                  </a:lnTo>
                  <a:lnTo>
                    <a:pt x="167" y="993"/>
                  </a:lnTo>
                  <a:lnTo>
                    <a:pt x="169" y="994"/>
                  </a:lnTo>
                  <a:lnTo>
                    <a:pt x="171" y="996"/>
                  </a:lnTo>
                  <a:lnTo>
                    <a:pt x="177" y="1000"/>
                  </a:lnTo>
                  <a:lnTo>
                    <a:pt x="184" y="1003"/>
                  </a:lnTo>
                  <a:lnTo>
                    <a:pt x="195" y="1007"/>
                  </a:lnTo>
                  <a:close/>
                  <a:moveTo>
                    <a:pt x="195" y="1007"/>
                  </a:moveTo>
                  <a:lnTo>
                    <a:pt x="195" y="1007"/>
                  </a:lnTo>
                  <a:lnTo>
                    <a:pt x="195" y="1005"/>
                  </a:lnTo>
                  <a:lnTo>
                    <a:pt x="207" y="1005"/>
                  </a:lnTo>
                  <a:lnTo>
                    <a:pt x="216" y="1005"/>
                  </a:lnTo>
                  <a:lnTo>
                    <a:pt x="225" y="1008"/>
                  </a:lnTo>
                  <a:lnTo>
                    <a:pt x="230" y="1009"/>
                  </a:lnTo>
                  <a:lnTo>
                    <a:pt x="235" y="1011"/>
                  </a:lnTo>
                  <a:lnTo>
                    <a:pt x="237" y="1013"/>
                  </a:lnTo>
                  <a:lnTo>
                    <a:pt x="238" y="1015"/>
                  </a:lnTo>
                  <a:lnTo>
                    <a:pt x="237" y="1017"/>
                  </a:lnTo>
                  <a:lnTo>
                    <a:pt x="235" y="1018"/>
                  </a:lnTo>
                  <a:lnTo>
                    <a:pt x="231" y="1019"/>
                  </a:lnTo>
                  <a:lnTo>
                    <a:pt x="227" y="1020"/>
                  </a:lnTo>
                  <a:lnTo>
                    <a:pt x="223" y="1019"/>
                  </a:lnTo>
                  <a:lnTo>
                    <a:pt x="216" y="1018"/>
                  </a:lnTo>
                  <a:lnTo>
                    <a:pt x="210" y="1016"/>
                  </a:lnTo>
                  <a:lnTo>
                    <a:pt x="202" y="1012"/>
                  </a:lnTo>
                  <a:lnTo>
                    <a:pt x="195" y="1007"/>
                  </a:lnTo>
                  <a:close/>
                  <a:moveTo>
                    <a:pt x="228" y="986"/>
                  </a:moveTo>
                  <a:lnTo>
                    <a:pt x="220" y="980"/>
                  </a:lnTo>
                  <a:lnTo>
                    <a:pt x="210" y="976"/>
                  </a:lnTo>
                  <a:lnTo>
                    <a:pt x="200" y="972"/>
                  </a:lnTo>
                  <a:lnTo>
                    <a:pt x="192" y="970"/>
                  </a:lnTo>
                  <a:lnTo>
                    <a:pt x="175" y="968"/>
                  </a:lnTo>
                  <a:lnTo>
                    <a:pt x="162" y="966"/>
                  </a:lnTo>
                  <a:lnTo>
                    <a:pt x="157" y="965"/>
                  </a:lnTo>
                  <a:lnTo>
                    <a:pt x="154" y="964"/>
                  </a:lnTo>
                  <a:lnTo>
                    <a:pt x="154" y="963"/>
                  </a:lnTo>
                  <a:lnTo>
                    <a:pt x="153" y="962"/>
                  </a:lnTo>
                  <a:lnTo>
                    <a:pt x="154" y="960"/>
                  </a:lnTo>
                  <a:lnTo>
                    <a:pt x="155" y="959"/>
                  </a:lnTo>
                  <a:lnTo>
                    <a:pt x="158" y="954"/>
                  </a:lnTo>
                  <a:lnTo>
                    <a:pt x="165" y="949"/>
                  </a:lnTo>
                  <a:lnTo>
                    <a:pt x="173" y="943"/>
                  </a:lnTo>
                  <a:lnTo>
                    <a:pt x="185" y="934"/>
                  </a:lnTo>
                  <a:lnTo>
                    <a:pt x="207" y="909"/>
                  </a:lnTo>
                  <a:lnTo>
                    <a:pt x="224" y="892"/>
                  </a:lnTo>
                  <a:lnTo>
                    <a:pt x="237" y="881"/>
                  </a:lnTo>
                  <a:lnTo>
                    <a:pt x="245" y="873"/>
                  </a:lnTo>
                  <a:lnTo>
                    <a:pt x="247" y="872"/>
                  </a:lnTo>
                  <a:lnTo>
                    <a:pt x="251" y="871"/>
                  </a:lnTo>
                  <a:lnTo>
                    <a:pt x="252" y="871"/>
                  </a:lnTo>
                  <a:lnTo>
                    <a:pt x="253" y="871"/>
                  </a:lnTo>
                  <a:lnTo>
                    <a:pt x="254" y="875"/>
                  </a:lnTo>
                  <a:lnTo>
                    <a:pt x="253" y="882"/>
                  </a:lnTo>
                  <a:lnTo>
                    <a:pt x="250" y="898"/>
                  </a:lnTo>
                  <a:lnTo>
                    <a:pt x="247" y="915"/>
                  </a:lnTo>
                  <a:lnTo>
                    <a:pt x="247" y="919"/>
                  </a:lnTo>
                  <a:lnTo>
                    <a:pt x="249" y="922"/>
                  </a:lnTo>
                  <a:lnTo>
                    <a:pt x="250" y="925"/>
                  </a:lnTo>
                  <a:lnTo>
                    <a:pt x="251" y="928"/>
                  </a:lnTo>
                  <a:lnTo>
                    <a:pt x="254" y="930"/>
                  </a:lnTo>
                  <a:lnTo>
                    <a:pt x="257" y="931"/>
                  </a:lnTo>
                  <a:lnTo>
                    <a:pt x="261" y="932"/>
                  </a:lnTo>
                  <a:lnTo>
                    <a:pt x="266" y="932"/>
                  </a:lnTo>
                  <a:lnTo>
                    <a:pt x="272" y="951"/>
                  </a:lnTo>
                  <a:lnTo>
                    <a:pt x="275" y="965"/>
                  </a:lnTo>
                  <a:lnTo>
                    <a:pt x="276" y="969"/>
                  </a:lnTo>
                  <a:lnTo>
                    <a:pt x="275" y="972"/>
                  </a:lnTo>
                  <a:lnTo>
                    <a:pt x="274" y="975"/>
                  </a:lnTo>
                  <a:lnTo>
                    <a:pt x="272" y="977"/>
                  </a:lnTo>
                  <a:lnTo>
                    <a:pt x="257" y="979"/>
                  </a:lnTo>
                  <a:lnTo>
                    <a:pt x="228" y="986"/>
                  </a:lnTo>
                  <a:close/>
                  <a:moveTo>
                    <a:pt x="232" y="800"/>
                  </a:moveTo>
                  <a:lnTo>
                    <a:pt x="237" y="796"/>
                  </a:lnTo>
                  <a:lnTo>
                    <a:pt x="240" y="793"/>
                  </a:lnTo>
                  <a:lnTo>
                    <a:pt x="243" y="791"/>
                  </a:lnTo>
                  <a:lnTo>
                    <a:pt x="249" y="790"/>
                  </a:lnTo>
                  <a:lnTo>
                    <a:pt x="247" y="794"/>
                  </a:lnTo>
                  <a:lnTo>
                    <a:pt x="243" y="800"/>
                  </a:lnTo>
                  <a:lnTo>
                    <a:pt x="237" y="805"/>
                  </a:lnTo>
                  <a:lnTo>
                    <a:pt x="230" y="810"/>
                  </a:lnTo>
                  <a:lnTo>
                    <a:pt x="226" y="813"/>
                  </a:lnTo>
                  <a:lnTo>
                    <a:pt x="224" y="813"/>
                  </a:lnTo>
                  <a:lnTo>
                    <a:pt x="226" y="809"/>
                  </a:lnTo>
                  <a:lnTo>
                    <a:pt x="232" y="800"/>
                  </a:lnTo>
                  <a:close/>
                  <a:moveTo>
                    <a:pt x="388" y="511"/>
                  </a:moveTo>
                  <a:lnTo>
                    <a:pt x="386" y="507"/>
                  </a:lnTo>
                  <a:lnTo>
                    <a:pt x="385" y="500"/>
                  </a:lnTo>
                  <a:lnTo>
                    <a:pt x="385" y="491"/>
                  </a:lnTo>
                  <a:lnTo>
                    <a:pt x="386" y="481"/>
                  </a:lnTo>
                  <a:lnTo>
                    <a:pt x="390" y="458"/>
                  </a:lnTo>
                  <a:lnTo>
                    <a:pt x="397" y="434"/>
                  </a:lnTo>
                  <a:lnTo>
                    <a:pt x="405" y="410"/>
                  </a:lnTo>
                  <a:lnTo>
                    <a:pt x="413" y="390"/>
                  </a:lnTo>
                  <a:lnTo>
                    <a:pt x="417" y="382"/>
                  </a:lnTo>
                  <a:lnTo>
                    <a:pt x="421" y="376"/>
                  </a:lnTo>
                  <a:lnTo>
                    <a:pt x="424" y="372"/>
                  </a:lnTo>
                  <a:lnTo>
                    <a:pt x="428" y="370"/>
                  </a:lnTo>
                  <a:lnTo>
                    <a:pt x="435" y="380"/>
                  </a:lnTo>
                  <a:lnTo>
                    <a:pt x="441" y="391"/>
                  </a:lnTo>
                  <a:lnTo>
                    <a:pt x="443" y="396"/>
                  </a:lnTo>
                  <a:lnTo>
                    <a:pt x="444" y="403"/>
                  </a:lnTo>
                  <a:lnTo>
                    <a:pt x="442" y="408"/>
                  </a:lnTo>
                  <a:lnTo>
                    <a:pt x="439" y="414"/>
                  </a:lnTo>
                  <a:lnTo>
                    <a:pt x="441" y="415"/>
                  </a:lnTo>
                  <a:lnTo>
                    <a:pt x="442" y="418"/>
                  </a:lnTo>
                  <a:lnTo>
                    <a:pt x="441" y="421"/>
                  </a:lnTo>
                  <a:lnTo>
                    <a:pt x="441" y="425"/>
                  </a:lnTo>
                  <a:lnTo>
                    <a:pt x="436" y="437"/>
                  </a:lnTo>
                  <a:lnTo>
                    <a:pt x="430" y="452"/>
                  </a:lnTo>
                  <a:lnTo>
                    <a:pt x="421" y="468"/>
                  </a:lnTo>
                  <a:lnTo>
                    <a:pt x="411" y="484"/>
                  </a:lnTo>
                  <a:lnTo>
                    <a:pt x="400" y="499"/>
                  </a:lnTo>
                  <a:lnTo>
                    <a:pt x="388" y="511"/>
                  </a:lnTo>
                  <a:close/>
                  <a:moveTo>
                    <a:pt x="463" y="379"/>
                  </a:moveTo>
                  <a:lnTo>
                    <a:pt x="456" y="368"/>
                  </a:lnTo>
                  <a:lnTo>
                    <a:pt x="451" y="359"/>
                  </a:lnTo>
                  <a:lnTo>
                    <a:pt x="448" y="349"/>
                  </a:lnTo>
                  <a:lnTo>
                    <a:pt x="446" y="342"/>
                  </a:lnTo>
                  <a:lnTo>
                    <a:pt x="446" y="334"/>
                  </a:lnTo>
                  <a:lnTo>
                    <a:pt x="448" y="328"/>
                  </a:lnTo>
                  <a:lnTo>
                    <a:pt x="450" y="323"/>
                  </a:lnTo>
                  <a:lnTo>
                    <a:pt x="453" y="318"/>
                  </a:lnTo>
                  <a:lnTo>
                    <a:pt x="458" y="314"/>
                  </a:lnTo>
                  <a:lnTo>
                    <a:pt x="463" y="311"/>
                  </a:lnTo>
                  <a:lnTo>
                    <a:pt x="470" y="309"/>
                  </a:lnTo>
                  <a:lnTo>
                    <a:pt x="476" y="307"/>
                  </a:lnTo>
                  <a:lnTo>
                    <a:pt x="482" y="306"/>
                  </a:lnTo>
                  <a:lnTo>
                    <a:pt x="490" y="304"/>
                  </a:lnTo>
                  <a:lnTo>
                    <a:pt x="496" y="304"/>
                  </a:lnTo>
                  <a:lnTo>
                    <a:pt x="504" y="306"/>
                  </a:lnTo>
                  <a:lnTo>
                    <a:pt x="517" y="308"/>
                  </a:lnTo>
                  <a:lnTo>
                    <a:pt x="529" y="312"/>
                  </a:lnTo>
                  <a:lnTo>
                    <a:pt x="533" y="314"/>
                  </a:lnTo>
                  <a:lnTo>
                    <a:pt x="536" y="317"/>
                  </a:lnTo>
                  <a:lnTo>
                    <a:pt x="539" y="320"/>
                  </a:lnTo>
                  <a:lnTo>
                    <a:pt x="540" y="325"/>
                  </a:lnTo>
                  <a:lnTo>
                    <a:pt x="540" y="328"/>
                  </a:lnTo>
                  <a:lnTo>
                    <a:pt x="539" y="332"/>
                  </a:lnTo>
                  <a:lnTo>
                    <a:pt x="536" y="336"/>
                  </a:lnTo>
                  <a:lnTo>
                    <a:pt x="532" y="341"/>
                  </a:lnTo>
                  <a:lnTo>
                    <a:pt x="525" y="346"/>
                  </a:lnTo>
                  <a:lnTo>
                    <a:pt x="517" y="350"/>
                  </a:lnTo>
                  <a:lnTo>
                    <a:pt x="506" y="355"/>
                  </a:lnTo>
                  <a:lnTo>
                    <a:pt x="493" y="360"/>
                  </a:lnTo>
                  <a:lnTo>
                    <a:pt x="490" y="364"/>
                  </a:lnTo>
                  <a:lnTo>
                    <a:pt x="487" y="367"/>
                  </a:lnTo>
                  <a:lnTo>
                    <a:pt x="483" y="371"/>
                  </a:lnTo>
                  <a:lnTo>
                    <a:pt x="479" y="373"/>
                  </a:lnTo>
                  <a:lnTo>
                    <a:pt x="472" y="377"/>
                  </a:lnTo>
                  <a:lnTo>
                    <a:pt x="463" y="379"/>
                  </a:lnTo>
                  <a:close/>
                  <a:moveTo>
                    <a:pt x="286" y="210"/>
                  </a:moveTo>
                  <a:lnTo>
                    <a:pt x="285" y="194"/>
                  </a:lnTo>
                  <a:lnTo>
                    <a:pt x="284" y="158"/>
                  </a:lnTo>
                  <a:lnTo>
                    <a:pt x="282" y="137"/>
                  </a:lnTo>
                  <a:lnTo>
                    <a:pt x="279" y="116"/>
                  </a:lnTo>
                  <a:lnTo>
                    <a:pt x="276" y="105"/>
                  </a:lnTo>
                  <a:lnTo>
                    <a:pt x="274" y="96"/>
                  </a:lnTo>
                  <a:lnTo>
                    <a:pt x="271" y="88"/>
                  </a:lnTo>
                  <a:lnTo>
                    <a:pt x="268" y="80"/>
                  </a:lnTo>
                  <a:lnTo>
                    <a:pt x="263" y="61"/>
                  </a:lnTo>
                  <a:lnTo>
                    <a:pt x="259" y="44"/>
                  </a:lnTo>
                  <a:lnTo>
                    <a:pt x="259" y="31"/>
                  </a:lnTo>
                  <a:lnTo>
                    <a:pt x="261" y="20"/>
                  </a:lnTo>
                  <a:lnTo>
                    <a:pt x="266" y="12"/>
                  </a:lnTo>
                  <a:lnTo>
                    <a:pt x="271" y="6"/>
                  </a:lnTo>
                  <a:lnTo>
                    <a:pt x="279" y="1"/>
                  </a:lnTo>
                  <a:lnTo>
                    <a:pt x="287" y="0"/>
                  </a:lnTo>
                  <a:lnTo>
                    <a:pt x="297" y="0"/>
                  </a:lnTo>
                  <a:lnTo>
                    <a:pt x="308" y="3"/>
                  </a:lnTo>
                  <a:lnTo>
                    <a:pt x="318" y="7"/>
                  </a:lnTo>
                  <a:lnTo>
                    <a:pt x="330" y="12"/>
                  </a:lnTo>
                  <a:lnTo>
                    <a:pt x="342" y="19"/>
                  </a:lnTo>
                  <a:lnTo>
                    <a:pt x="354" y="26"/>
                  </a:lnTo>
                  <a:lnTo>
                    <a:pt x="365" y="35"/>
                  </a:lnTo>
                  <a:lnTo>
                    <a:pt x="377" y="44"/>
                  </a:lnTo>
                  <a:lnTo>
                    <a:pt x="387" y="55"/>
                  </a:lnTo>
                  <a:lnTo>
                    <a:pt x="397" y="67"/>
                  </a:lnTo>
                  <a:lnTo>
                    <a:pt x="404" y="78"/>
                  </a:lnTo>
                  <a:lnTo>
                    <a:pt x="412" y="90"/>
                  </a:lnTo>
                  <a:lnTo>
                    <a:pt x="417" y="102"/>
                  </a:lnTo>
                  <a:lnTo>
                    <a:pt x="420" y="115"/>
                  </a:lnTo>
                  <a:lnTo>
                    <a:pt x="421" y="126"/>
                  </a:lnTo>
                  <a:lnTo>
                    <a:pt x="420" y="138"/>
                  </a:lnTo>
                  <a:lnTo>
                    <a:pt x="417" y="150"/>
                  </a:lnTo>
                  <a:lnTo>
                    <a:pt x="411" y="160"/>
                  </a:lnTo>
                  <a:lnTo>
                    <a:pt x="401" y="170"/>
                  </a:lnTo>
                  <a:lnTo>
                    <a:pt x="388" y="180"/>
                  </a:lnTo>
                  <a:lnTo>
                    <a:pt x="372" y="187"/>
                  </a:lnTo>
                  <a:lnTo>
                    <a:pt x="353" y="195"/>
                  </a:lnTo>
                  <a:lnTo>
                    <a:pt x="329" y="200"/>
                  </a:lnTo>
                  <a:lnTo>
                    <a:pt x="302" y="204"/>
                  </a:lnTo>
                  <a:lnTo>
                    <a:pt x="298" y="206"/>
                  </a:lnTo>
                  <a:lnTo>
                    <a:pt x="296" y="208"/>
                  </a:lnTo>
                  <a:lnTo>
                    <a:pt x="291" y="208"/>
                  </a:lnTo>
                  <a:lnTo>
                    <a:pt x="286" y="210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55" name="Freeform 31"/>
            <p:cNvSpPr>
              <a:spLocks noEditPoints="1"/>
            </p:cNvSpPr>
            <p:nvPr userDrawn="1"/>
          </p:nvSpPr>
          <p:spPr bwMode="auto">
            <a:xfrm>
              <a:off x="5087" y="3898"/>
              <a:ext cx="90" cy="108"/>
            </a:xfrm>
            <a:custGeom>
              <a:avLst/>
              <a:gdLst/>
              <a:ahLst/>
              <a:cxnLst>
                <a:cxn ang="0">
                  <a:pos x="409" y="822"/>
                </a:cxn>
                <a:cxn ang="0">
                  <a:pos x="486" y="758"/>
                </a:cxn>
                <a:cxn ang="0">
                  <a:pos x="473" y="699"/>
                </a:cxn>
                <a:cxn ang="0">
                  <a:pos x="375" y="725"/>
                </a:cxn>
                <a:cxn ang="0">
                  <a:pos x="340" y="723"/>
                </a:cxn>
                <a:cxn ang="0">
                  <a:pos x="262" y="796"/>
                </a:cxn>
                <a:cxn ang="0">
                  <a:pos x="120" y="934"/>
                </a:cxn>
                <a:cxn ang="0">
                  <a:pos x="30" y="922"/>
                </a:cxn>
                <a:cxn ang="0">
                  <a:pos x="54" y="766"/>
                </a:cxn>
                <a:cxn ang="0">
                  <a:pos x="3" y="525"/>
                </a:cxn>
                <a:cxn ang="0">
                  <a:pos x="19" y="441"/>
                </a:cxn>
                <a:cxn ang="0">
                  <a:pos x="180" y="281"/>
                </a:cxn>
                <a:cxn ang="0">
                  <a:pos x="178" y="235"/>
                </a:cxn>
                <a:cxn ang="0">
                  <a:pos x="240" y="381"/>
                </a:cxn>
                <a:cxn ang="0">
                  <a:pos x="221" y="617"/>
                </a:cxn>
                <a:cxn ang="0">
                  <a:pos x="231" y="717"/>
                </a:cxn>
                <a:cxn ang="0">
                  <a:pos x="302" y="553"/>
                </a:cxn>
                <a:cxn ang="0">
                  <a:pos x="287" y="280"/>
                </a:cxn>
                <a:cxn ang="0">
                  <a:pos x="335" y="223"/>
                </a:cxn>
                <a:cxn ang="0">
                  <a:pos x="405" y="287"/>
                </a:cxn>
                <a:cxn ang="0">
                  <a:pos x="465" y="226"/>
                </a:cxn>
                <a:cxn ang="0">
                  <a:pos x="367" y="179"/>
                </a:cxn>
                <a:cxn ang="0">
                  <a:pos x="380" y="117"/>
                </a:cxn>
                <a:cxn ang="0">
                  <a:pos x="477" y="33"/>
                </a:cxn>
                <a:cxn ang="0">
                  <a:pos x="571" y="75"/>
                </a:cxn>
                <a:cxn ang="0">
                  <a:pos x="760" y="109"/>
                </a:cxn>
                <a:cxn ang="0">
                  <a:pos x="749" y="264"/>
                </a:cxn>
                <a:cxn ang="0">
                  <a:pos x="603" y="548"/>
                </a:cxn>
                <a:cxn ang="0">
                  <a:pos x="557" y="632"/>
                </a:cxn>
                <a:cxn ang="0">
                  <a:pos x="694" y="609"/>
                </a:cxn>
                <a:cxn ang="0">
                  <a:pos x="692" y="697"/>
                </a:cxn>
                <a:cxn ang="0">
                  <a:pos x="590" y="791"/>
                </a:cxn>
                <a:cxn ang="0">
                  <a:pos x="551" y="882"/>
                </a:cxn>
                <a:cxn ang="0">
                  <a:pos x="808" y="801"/>
                </a:cxn>
                <a:cxn ang="0">
                  <a:pos x="748" y="906"/>
                </a:cxn>
                <a:cxn ang="0">
                  <a:pos x="606" y="941"/>
                </a:cxn>
                <a:cxn ang="0">
                  <a:pos x="530" y="911"/>
                </a:cxn>
                <a:cxn ang="0">
                  <a:pos x="429" y="947"/>
                </a:cxn>
                <a:cxn ang="0">
                  <a:pos x="346" y="959"/>
                </a:cxn>
                <a:cxn ang="0">
                  <a:pos x="290" y="874"/>
                </a:cxn>
                <a:cxn ang="0">
                  <a:pos x="399" y="833"/>
                </a:cxn>
                <a:cxn ang="0">
                  <a:pos x="32" y="514"/>
                </a:cxn>
                <a:cxn ang="0">
                  <a:pos x="123" y="457"/>
                </a:cxn>
                <a:cxn ang="0">
                  <a:pos x="75" y="640"/>
                </a:cxn>
                <a:cxn ang="0">
                  <a:pos x="373" y="543"/>
                </a:cxn>
                <a:cxn ang="0">
                  <a:pos x="494" y="616"/>
                </a:cxn>
                <a:cxn ang="0">
                  <a:pos x="414" y="475"/>
                </a:cxn>
                <a:cxn ang="0">
                  <a:pos x="405" y="367"/>
                </a:cxn>
                <a:cxn ang="0">
                  <a:pos x="457" y="360"/>
                </a:cxn>
                <a:cxn ang="0">
                  <a:pos x="476" y="431"/>
                </a:cxn>
                <a:cxn ang="0">
                  <a:pos x="539" y="407"/>
                </a:cxn>
                <a:cxn ang="0">
                  <a:pos x="580" y="359"/>
                </a:cxn>
                <a:cxn ang="0">
                  <a:pos x="550" y="422"/>
                </a:cxn>
                <a:cxn ang="0">
                  <a:pos x="538" y="234"/>
                </a:cxn>
                <a:cxn ang="0">
                  <a:pos x="534" y="195"/>
                </a:cxn>
                <a:cxn ang="0">
                  <a:pos x="601" y="146"/>
                </a:cxn>
                <a:cxn ang="0">
                  <a:pos x="672" y="224"/>
                </a:cxn>
                <a:cxn ang="0">
                  <a:pos x="173" y="112"/>
                </a:cxn>
                <a:cxn ang="0">
                  <a:pos x="55" y="79"/>
                </a:cxn>
                <a:cxn ang="0">
                  <a:pos x="81" y="0"/>
                </a:cxn>
                <a:cxn ang="0">
                  <a:pos x="180" y="89"/>
                </a:cxn>
              </a:cxnLst>
              <a:rect l="0" t="0" r="r" b="b"/>
              <a:pathLst>
                <a:path w="811" h="966">
                  <a:moveTo>
                    <a:pt x="378" y="756"/>
                  </a:moveTo>
                  <a:lnTo>
                    <a:pt x="381" y="756"/>
                  </a:lnTo>
                  <a:lnTo>
                    <a:pt x="384" y="757"/>
                  </a:lnTo>
                  <a:lnTo>
                    <a:pt x="387" y="759"/>
                  </a:lnTo>
                  <a:lnTo>
                    <a:pt x="389" y="761"/>
                  </a:lnTo>
                  <a:lnTo>
                    <a:pt x="394" y="768"/>
                  </a:lnTo>
                  <a:lnTo>
                    <a:pt x="396" y="775"/>
                  </a:lnTo>
                  <a:lnTo>
                    <a:pt x="400" y="792"/>
                  </a:lnTo>
                  <a:lnTo>
                    <a:pt x="403" y="809"/>
                  </a:lnTo>
                  <a:lnTo>
                    <a:pt x="405" y="817"/>
                  </a:lnTo>
                  <a:lnTo>
                    <a:pt x="409" y="822"/>
                  </a:lnTo>
                  <a:lnTo>
                    <a:pt x="411" y="825"/>
                  </a:lnTo>
                  <a:lnTo>
                    <a:pt x="414" y="826"/>
                  </a:lnTo>
                  <a:lnTo>
                    <a:pt x="417" y="827"/>
                  </a:lnTo>
                  <a:lnTo>
                    <a:pt x="420" y="827"/>
                  </a:lnTo>
                  <a:lnTo>
                    <a:pt x="425" y="826"/>
                  </a:lnTo>
                  <a:lnTo>
                    <a:pt x="429" y="825"/>
                  </a:lnTo>
                  <a:lnTo>
                    <a:pt x="434" y="822"/>
                  </a:lnTo>
                  <a:lnTo>
                    <a:pt x="440" y="819"/>
                  </a:lnTo>
                  <a:lnTo>
                    <a:pt x="454" y="808"/>
                  </a:lnTo>
                  <a:lnTo>
                    <a:pt x="471" y="793"/>
                  </a:lnTo>
                  <a:lnTo>
                    <a:pt x="486" y="758"/>
                  </a:lnTo>
                  <a:lnTo>
                    <a:pt x="497" y="730"/>
                  </a:lnTo>
                  <a:lnTo>
                    <a:pt x="500" y="720"/>
                  </a:lnTo>
                  <a:lnTo>
                    <a:pt x="501" y="711"/>
                  </a:lnTo>
                  <a:lnTo>
                    <a:pt x="500" y="705"/>
                  </a:lnTo>
                  <a:lnTo>
                    <a:pt x="498" y="699"/>
                  </a:lnTo>
                  <a:lnTo>
                    <a:pt x="497" y="698"/>
                  </a:lnTo>
                  <a:lnTo>
                    <a:pt x="494" y="697"/>
                  </a:lnTo>
                  <a:lnTo>
                    <a:pt x="491" y="696"/>
                  </a:lnTo>
                  <a:lnTo>
                    <a:pt x="489" y="696"/>
                  </a:lnTo>
                  <a:lnTo>
                    <a:pt x="482" y="697"/>
                  </a:lnTo>
                  <a:lnTo>
                    <a:pt x="473" y="699"/>
                  </a:lnTo>
                  <a:lnTo>
                    <a:pt x="461" y="704"/>
                  </a:lnTo>
                  <a:lnTo>
                    <a:pt x="448" y="710"/>
                  </a:lnTo>
                  <a:lnTo>
                    <a:pt x="434" y="717"/>
                  </a:lnTo>
                  <a:lnTo>
                    <a:pt x="417" y="726"/>
                  </a:lnTo>
                  <a:lnTo>
                    <a:pt x="408" y="727"/>
                  </a:lnTo>
                  <a:lnTo>
                    <a:pt x="398" y="726"/>
                  </a:lnTo>
                  <a:lnTo>
                    <a:pt x="390" y="724"/>
                  </a:lnTo>
                  <a:lnTo>
                    <a:pt x="383" y="723"/>
                  </a:lnTo>
                  <a:lnTo>
                    <a:pt x="380" y="723"/>
                  </a:lnTo>
                  <a:lnTo>
                    <a:pt x="378" y="723"/>
                  </a:lnTo>
                  <a:lnTo>
                    <a:pt x="375" y="725"/>
                  </a:lnTo>
                  <a:lnTo>
                    <a:pt x="374" y="726"/>
                  </a:lnTo>
                  <a:lnTo>
                    <a:pt x="373" y="729"/>
                  </a:lnTo>
                  <a:lnTo>
                    <a:pt x="372" y="733"/>
                  </a:lnTo>
                  <a:lnTo>
                    <a:pt x="372" y="739"/>
                  </a:lnTo>
                  <a:lnTo>
                    <a:pt x="373" y="745"/>
                  </a:lnTo>
                  <a:lnTo>
                    <a:pt x="368" y="739"/>
                  </a:lnTo>
                  <a:lnTo>
                    <a:pt x="362" y="733"/>
                  </a:lnTo>
                  <a:lnTo>
                    <a:pt x="357" y="729"/>
                  </a:lnTo>
                  <a:lnTo>
                    <a:pt x="352" y="726"/>
                  </a:lnTo>
                  <a:lnTo>
                    <a:pt x="345" y="724"/>
                  </a:lnTo>
                  <a:lnTo>
                    <a:pt x="340" y="723"/>
                  </a:lnTo>
                  <a:lnTo>
                    <a:pt x="335" y="723"/>
                  </a:lnTo>
                  <a:lnTo>
                    <a:pt x="329" y="723"/>
                  </a:lnTo>
                  <a:lnTo>
                    <a:pt x="324" y="725"/>
                  </a:lnTo>
                  <a:lnTo>
                    <a:pt x="319" y="727"/>
                  </a:lnTo>
                  <a:lnTo>
                    <a:pt x="313" y="730"/>
                  </a:lnTo>
                  <a:lnTo>
                    <a:pt x="309" y="734"/>
                  </a:lnTo>
                  <a:lnTo>
                    <a:pt x="298" y="744"/>
                  </a:lnTo>
                  <a:lnTo>
                    <a:pt x="288" y="755"/>
                  </a:lnTo>
                  <a:lnTo>
                    <a:pt x="279" y="768"/>
                  </a:lnTo>
                  <a:lnTo>
                    <a:pt x="270" y="781"/>
                  </a:lnTo>
                  <a:lnTo>
                    <a:pt x="262" y="796"/>
                  </a:lnTo>
                  <a:lnTo>
                    <a:pt x="254" y="810"/>
                  </a:lnTo>
                  <a:lnTo>
                    <a:pt x="240" y="838"/>
                  </a:lnTo>
                  <a:lnTo>
                    <a:pt x="229" y="859"/>
                  </a:lnTo>
                  <a:lnTo>
                    <a:pt x="221" y="868"/>
                  </a:lnTo>
                  <a:lnTo>
                    <a:pt x="211" y="879"/>
                  </a:lnTo>
                  <a:lnTo>
                    <a:pt x="198" y="888"/>
                  </a:lnTo>
                  <a:lnTo>
                    <a:pt x="184" y="899"/>
                  </a:lnTo>
                  <a:lnTo>
                    <a:pt x="169" y="909"/>
                  </a:lnTo>
                  <a:lnTo>
                    <a:pt x="153" y="918"/>
                  </a:lnTo>
                  <a:lnTo>
                    <a:pt x="137" y="927"/>
                  </a:lnTo>
                  <a:lnTo>
                    <a:pt x="120" y="934"/>
                  </a:lnTo>
                  <a:lnTo>
                    <a:pt x="104" y="939"/>
                  </a:lnTo>
                  <a:lnTo>
                    <a:pt x="88" y="943"/>
                  </a:lnTo>
                  <a:lnTo>
                    <a:pt x="80" y="944"/>
                  </a:lnTo>
                  <a:lnTo>
                    <a:pt x="73" y="944"/>
                  </a:lnTo>
                  <a:lnTo>
                    <a:pt x="65" y="944"/>
                  </a:lnTo>
                  <a:lnTo>
                    <a:pt x="58" y="941"/>
                  </a:lnTo>
                  <a:lnTo>
                    <a:pt x="51" y="939"/>
                  </a:lnTo>
                  <a:lnTo>
                    <a:pt x="46" y="937"/>
                  </a:lnTo>
                  <a:lnTo>
                    <a:pt x="40" y="933"/>
                  </a:lnTo>
                  <a:lnTo>
                    <a:pt x="34" y="929"/>
                  </a:lnTo>
                  <a:lnTo>
                    <a:pt x="30" y="922"/>
                  </a:lnTo>
                  <a:lnTo>
                    <a:pt x="26" y="916"/>
                  </a:lnTo>
                  <a:lnTo>
                    <a:pt x="22" y="908"/>
                  </a:lnTo>
                  <a:lnTo>
                    <a:pt x="19" y="900"/>
                  </a:lnTo>
                  <a:lnTo>
                    <a:pt x="21" y="884"/>
                  </a:lnTo>
                  <a:lnTo>
                    <a:pt x="25" y="869"/>
                  </a:lnTo>
                  <a:lnTo>
                    <a:pt x="28" y="855"/>
                  </a:lnTo>
                  <a:lnTo>
                    <a:pt x="32" y="842"/>
                  </a:lnTo>
                  <a:lnTo>
                    <a:pt x="40" y="817"/>
                  </a:lnTo>
                  <a:lnTo>
                    <a:pt x="48" y="792"/>
                  </a:lnTo>
                  <a:lnTo>
                    <a:pt x="50" y="779"/>
                  </a:lnTo>
                  <a:lnTo>
                    <a:pt x="54" y="766"/>
                  </a:lnTo>
                  <a:lnTo>
                    <a:pt x="56" y="753"/>
                  </a:lnTo>
                  <a:lnTo>
                    <a:pt x="57" y="738"/>
                  </a:lnTo>
                  <a:lnTo>
                    <a:pt x="56" y="722"/>
                  </a:lnTo>
                  <a:lnTo>
                    <a:pt x="55" y="705"/>
                  </a:lnTo>
                  <a:lnTo>
                    <a:pt x="52" y="686"/>
                  </a:lnTo>
                  <a:lnTo>
                    <a:pt x="48" y="667"/>
                  </a:lnTo>
                  <a:lnTo>
                    <a:pt x="34" y="627"/>
                  </a:lnTo>
                  <a:lnTo>
                    <a:pt x="22" y="592"/>
                  </a:lnTo>
                  <a:lnTo>
                    <a:pt x="13" y="563"/>
                  </a:lnTo>
                  <a:lnTo>
                    <a:pt x="6" y="537"/>
                  </a:lnTo>
                  <a:lnTo>
                    <a:pt x="3" y="525"/>
                  </a:lnTo>
                  <a:lnTo>
                    <a:pt x="2" y="515"/>
                  </a:lnTo>
                  <a:lnTo>
                    <a:pt x="0" y="505"/>
                  </a:lnTo>
                  <a:lnTo>
                    <a:pt x="0" y="497"/>
                  </a:lnTo>
                  <a:lnTo>
                    <a:pt x="0" y="488"/>
                  </a:lnTo>
                  <a:lnTo>
                    <a:pt x="0" y="481"/>
                  </a:lnTo>
                  <a:lnTo>
                    <a:pt x="2" y="473"/>
                  </a:lnTo>
                  <a:lnTo>
                    <a:pt x="4" y="466"/>
                  </a:lnTo>
                  <a:lnTo>
                    <a:pt x="6" y="459"/>
                  </a:lnTo>
                  <a:lnTo>
                    <a:pt x="10" y="453"/>
                  </a:lnTo>
                  <a:lnTo>
                    <a:pt x="14" y="446"/>
                  </a:lnTo>
                  <a:lnTo>
                    <a:pt x="19" y="441"/>
                  </a:lnTo>
                  <a:lnTo>
                    <a:pt x="31" y="428"/>
                  </a:lnTo>
                  <a:lnTo>
                    <a:pt x="47" y="415"/>
                  </a:lnTo>
                  <a:lnTo>
                    <a:pt x="87" y="386"/>
                  </a:lnTo>
                  <a:lnTo>
                    <a:pt x="142" y="346"/>
                  </a:lnTo>
                  <a:lnTo>
                    <a:pt x="149" y="336"/>
                  </a:lnTo>
                  <a:lnTo>
                    <a:pt x="157" y="326"/>
                  </a:lnTo>
                  <a:lnTo>
                    <a:pt x="163" y="316"/>
                  </a:lnTo>
                  <a:lnTo>
                    <a:pt x="168" y="307"/>
                  </a:lnTo>
                  <a:lnTo>
                    <a:pt x="174" y="298"/>
                  </a:lnTo>
                  <a:lnTo>
                    <a:pt x="177" y="290"/>
                  </a:lnTo>
                  <a:lnTo>
                    <a:pt x="180" y="281"/>
                  </a:lnTo>
                  <a:lnTo>
                    <a:pt x="182" y="272"/>
                  </a:lnTo>
                  <a:lnTo>
                    <a:pt x="185" y="259"/>
                  </a:lnTo>
                  <a:lnTo>
                    <a:pt x="187" y="246"/>
                  </a:lnTo>
                  <a:lnTo>
                    <a:pt x="187" y="236"/>
                  </a:lnTo>
                  <a:lnTo>
                    <a:pt x="185" y="229"/>
                  </a:lnTo>
                  <a:lnTo>
                    <a:pt x="184" y="227"/>
                  </a:lnTo>
                  <a:lnTo>
                    <a:pt x="183" y="224"/>
                  </a:lnTo>
                  <a:lnTo>
                    <a:pt x="182" y="224"/>
                  </a:lnTo>
                  <a:lnTo>
                    <a:pt x="181" y="224"/>
                  </a:lnTo>
                  <a:lnTo>
                    <a:pt x="179" y="228"/>
                  </a:lnTo>
                  <a:lnTo>
                    <a:pt x="178" y="235"/>
                  </a:lnTo>
                  <a:lnTo>
                    <a:pt x="178" y="248"/>
                  </a:lnTo>
                  <a:lnTo>
                    <a:pt x="180" y="264"/>
                  </a:lnTo>
                  <a:lnTo>
                    <a:pt x="184" y="286"/>
                  </a:lnTo>
                  <a:lnTo>
                    <a:pt x="192" y="314"/>
                  </a:lnTo>
                  <a:lnTo>
                    <a:pt x="202" y="324"/>
                  </a:lnTo>
                  <a:lnTo>
                    <a:pt x="210" y="332"/>
                  </a:lnTo>
                  <a:lnTo>
                    <a:pt x="218" y="342"/>
                  </a:lnTo>
                  <a:lnTo>
                    <a:pt x="225" y="351"/>
                  </a:lnTo>
                  <a:lnTo>
                    <a:pt x="231" y="361"/>
                  </a:lnTo>
                  <a:lnTo>
                    <a:pt x="236" y="372"/>
                  </a:lnTo>
                  <a:lnTo>
                    <a:pt x="240" y="381"/>
                  </a:lnTo>
                  <a:lnTo>
                    <a:pt x="243" y="391"/>
                  </a:lnTo>
                  <a:lnTo>
                    <a:pt x="246" y="402"/>
                  </a:lnTo>
                  <a:lnTo>
                    <a:pt x="247" y="412"/>
                  </a:lnTo>
                  <a:lnTo>
                    <a:pt x="248" y="423"/>
                  </a:lnTo>
                  <a:lnTo>
                    <a:pt x="249" y="433"/>
                  </a:lnTo>
                  <a:lnTo>
                    <a:pt x="248" y="455"/>
                  </a:lnTo>
                  <a:lnTo>
                    <a:pt x="246" y="476"/>
                  </a:lnTo>
                  <a:lnTo>
                    <a:pt x="238" y="522"/>
                  </a:lnTo>
                  <a:lnTo>
                    <a:pt x="228" y="569"/>
                  </a:lnTo>
                  <a:lnTo>
                    <a:pt x="224" y="593"/>
                  </a:lnTo>
                  <a:lnTo>
                    <a:pt x="221" y="617"/>
                  </a:lnTo>
                  <a:lnTo>
                    <a:pt x="219" y="642"/>
                  </a:lnTo>
                  <a:lnTo>
                    <a:pt x="219" y="667"/>
                  </a:lnTo>
                  <a:lnTo>
                    <a:pt x="217" y="693"/>
                  </a:lnTo>
                  <a:lnTo>
                    <a:pt x="217" y="710"/>
                  </a:lnTo>
                  <a:lnTo>
                    <a:pt x="217" y="716"/>
                  </a:lnTo>
                  <a:lnTo>
                    <a:pt x="218" y="721"/>
                  </a:lnTo>
                  <a:lnTo>
                    <a:pt x="220" y="723"/>
                  </a:lnTo>
                  <a:lnTo>
                    <a:pt x="222" y="724"/>
                  </a:lnTo>
                  <a:lnTo>
                    <a:pt x="225" y="723"/>
                  </a:lnTo>
                  <a:lnTo>
                    <a:pt x="227" y="721"/>
                  </a:lnTo>
                  <a:lnTo>
                    <a:pt x="231" y="717"/>
                  </a:lnTo>
                  <a:lnTo>
                    <a:pt x="235" y="713"/>
                  </a:lnTo>
                  <a:lnTo>
                    <a:pt x="242" y="702"/>
                  </a:lnTo>
                  <a:lnTo>
                    <a:pt x="251" y="688"/>
                  </a:lnTo>
                  <a:lnTo>
                    <a:pt x="260" y="670"/>
                  </a:lnTo>
                  <a:lnTo>
                    <a:pt x="268" y="651"/>
                  </a:lnTo>
                  <a:lnTo>
                    <a:pt x="277" y="632"/>
                  </a:lnTo>
                  <a:lnTo>
                    <a:pt x="284" y="613"/>
                  </a:lnTo>
                  <a:lnTo>
                    <a:pt x="291" y="594"/>
                  </a:lnTo>
                  <a:lnTo>
                    <a:pt x="297" y="578"/>
                  </a:lnTo>
                  <a:lnTo>
                    <a:pt x="300" y="564"/>
                  </a:lnTo>
                  <a:lnTo>
                    <a:pt x="302" y="553"/>
                  </a:lnTo>
                  <a:lnTo>
                    <a:pt x="306" y="532"/>
                  </a:lnTo>
                  <a:lnTo>
                    <a:pt x="308" y="510"/>
                  </a:lnTo>
                  <a:lnTo>
                    <a:pt x="308" y="489"/>
                  </a:lnTo>
                  <a:lnTo>
                    <a:pt x="307" y="467"/>
                  </a:lnTo>
                  <a:lnTo>
                    <a:pt x="302" y="424"/>
                  </a:lnTo>
                  <a:lnTo>
                    <a:pt x="296" y="382"/>
                  </a:lnTo>
                  <a:lnTo>
                    <a:pt x="293" y="361"/>
                  </a:lnTo>
                  <a:lnTo>
                    <a:pt x="290" y="341"/>
                  </a:lnTo>
                  <a:lnTo>
                    <a:pt x="288" y="319"/>
                  </a:lnTo>
                  <a:lnTo>
                    <a:pt x="287" y="299"/>
                  </a:lnTo>
                  <a:lnTo>
                    <a:pt x="287" y="280"/>
                  </a:lnTo>
                  <a:lnTo>
                    <a:pt x="290" y="260"/>
                  </a:lnTo>
                  <a:lnTo>
                    <a:pt x="292" y="250"/>
                  </a:lnTo>
                  <a:lnTo>
                    <a:pt x="294" y="240"/>
                  </a:lnTo>
                  <a:lnTo>
                    <a:pt x="296" y="231"/>
                  </a:lnTo>
                  <a:lnTo>
                    <a:pt x="300" y="220"/>
                  </a:lnTo>
                  <a:lnTo>
                    <a:pt x="307" y="219"/>
                  </a:lnTo>
                  <a:lnTo>
                    <a:pt x="313" y="218"/>
                  </a:lnTo>
                  <a:lnTo>
                    <a:pt x="320" y="218"/>
                  </a:lnTo>
                  <a:lnTo>
                    <a:pt x="325" y="219"/>
                  </a:lnTo>
                  <a:lnTo>
                    <a:pt x="329" y="221"/>
                  </a:lnTo>
                  <a:lnTo>
                    <a:pt x="335" y="223"/>
                  </a:lnTo>
                  <a:lnTo>
                    <a:pt x="338" y="227"/>
                  </a:lnTo>
                  <a:lnTo>
                    <a:pt x="342" y="230"/>
                  </a:lnTo>
                  <a:lnTo>
                    <a:pt x="355" y="248"/>
                  </a:lnTo>
                  <a:lnTo>
                    <a:pt x="367" y="267"/>
                  </a:lnTo>
                  <a:lnTo>
                    <a:pt x="373" y="276"/>
                  </a:lnTo>
                  <a:lnTo>
                    <a:pt x="380" y="282"/>
                  </a:lnTo>
                  <a:lnTo>
                    <a:pt x="384" y="284"/>
                  </a:lnTo>
                  <a:lnTo>
                    <a:pt x="388" y="286"/>
                  </a:lnTo>
                  <a:lnTo>
                    <a:pt x="394" y="287"/>
                  </a:lnTo>
                  <a:lnTo>
                    <a:pt x="399" y="288"/>
                  </a:lnTo>
                  <a:lnTo>
                    <a:pt x="405" y="287"/>
                  </a:lnTo>
                  <a:lnTo>
                    <a:pt x="412" y="286"/>
                  </a:lnTo>
                  <a:lnTo>
                    <a:pt x="419" y="283"/>
                  </a:lnTo>
                  <a:lnTo>
                    <a:pt x="428" y="280"/>
                  </a:lnTo>
                  <a:lnTo>
                    <a:pt x="437" y="275"/>
                  </a:lnTo>
                  <a:lnTo>
                    <a:pt x="446" y="268"/>
                  </a:lnTo>
                  <a:lnTo>
                    <a:pt x="457" y="261"/>
                  </a:lnTo>
                  <a:lnTo>
                    <a:pt x="469" y="251"/>
                  </a:lnTo>
                  <a:lnTo>
                    <a:pt x="469" y="244"/>
                  </a:lnTo>
                  <a:lnTo>
                    <a:pt x="469" y="237"/>
                  </a:lnTo>
                  <a:lnTo>
                    <a:pt x="468" y="231"/>
                  </a:lnTo>
                  <a:lnTo>
                    <a:pt x="465" y="226"/>
                  </a:lnTo>
                  <a:lnTo>
                    <a:pt x="462" y="220"/>
                  </a:lnTo>
                  <a:lnTo>
                    <a:pt x="459" y="216"/>
                  </a:lnTo>
                  <a:lnTo>
                    <a:pt x="455" y="212"/>
                  </a:lnTo>
                  <a:lnTo>
                    <a:pt x="450" y="208"/>
                  </a:lnTo>
                  <a:lnTo>
                    <a:pt x="440" y="202"/>
                  </a:lnTo>
                  <a:lnTo>
                    <a:pt x="428" y="198"/>
                  </a:lnTo>
                  <a:lnTo>
                    <a:pt x="415" y="194"/>
                  </a:lnTo>
                  <a:lnTo>
                    <a:pt x="402" y="190"/>
                  </a:lnTo>
                  <a:lnTo>
                    <a:pt x="389" y="187"/>
                  </a:lnTo>
                  <a:lnTo>
                    <a:pt x="378" y="183"/>
                  </a:lnTo>
                  <a:lnTo>
                    <a:pt x="367" y="179"/>
                  </a:lnTo>
                  <a:lnTo>
                    <a:pt x="358" y="173"/>
                  </a:lnTo>
                  <a:lnTo>
                    <a:pt x="355" y="170"/>
                  </a:lnTo>
                  <a:lnTo>
                    <a:pt x="353" y="167"/>
                  </a:lnTo>
                  <a:lnTo>
                    <a:pt x="351" y="163"/>
                  </a:lnTo>
                  <a:lnTo>
                    <a:pt x="351" y="158"/>
                  </a:lnTo>
                  <a:lnTo>
                    <a:pt x="351" y="154"/>
                  </a:lnTo>
                  <a:lnTo>
                    <a:pt x="352" y="148"/>
                  </a:lnTo>
                  <a:lnTo>
                    <a:pt x="354" y="142"/>
                  </a:lnTo>
                  <a:lnTo>
                    <a:pt x="357" y="135"/>
                  </a:lnTo>
                  <a:lnTo>
                    <a:pt x="369" y="126"/>
                  </a:lnTo>
                  <a:lnTo>
                    <a:pt x="380" y="117"/>
                  </a:lnTo>
                  <a:lnTo>
                    <a:pt x="389" y="106"/>
                  </a:lnTo>
                  <a:lnTo>
                    <a:pt x="399" y="94"/>
                  </a:lnTo>
                  <a:lnTo>
                    <a:pt x="416" y="73"/>
                  </a:lnTo>
                  <a:lnTo>
                    <a:pt x="433" y="53"/>
                  </a:lnTo>
                  <a:lnTo>
                    <a:pt x="442" y="45"/>
                  </a:lnTo>
                  <a:lnTo>
                    <a:pt x="452" y="39"/>
                  </a:lnTo>
                  <a:lnTo>
                    <a:pt x="456" y="37"/>
                  </a:lnTo>
                  <a:lnTo>
                    <a:pt x="461" y="35"/>
                  </a:lnTo>
                  <a:lnTo>
                    <a:pt x="467" y="33"/>
                  </a:lnTo>
                  <a:lnTo>
                    <a:pt x="472" y="33"/>
                  </a:lnTo>
                  <a:lnTo>
                    <a:pt x="477" y="33"/>
                  </a:lnTo>
                  <a:lnTo>
                    <a:pt x="484" y="35"/>
                  </a:lnTo>
                  <a:lnTo>
                    <a:pt x="490" y="37"/>
                  </a:lnTo>
                  <a:lnTo>
                    <a:pt x="497" y="40"/>
                  </a:lnTo>
                  <a:lnTo>
                    <a:pt x="504" y="43"/>
                  </a:lnTo>
                  <a:lnTo>
                    <a:pt x="512" y="48"/>
                  </a:lnTo>
                  <a:lnTo>
                    <a:pt x="519" y="54"/>
                  </a:lnTo>
                  <a:lnTo>
                    <a:pt x="528" y="60"/>
                  </a:lnTo>
                  <a:lnTo>
                    <a:pt x="538" y="65"/>
                  </a:lnTo>
                  <a:lnTo>
                    <a:pt x="548" y="70"/>
                  </a:lnTo>
                  <a:lnTo>
                    <a:pt x="559" y="73"/>
                  </a:lnTo>
                  <a:lnTo>
                    <a:pt x="571" y="75"/>
                  </a:lnTo>
                  <a:lnTo>
                    <a:pt x="593" y="78"/>
                  </a:lnTo>
                  <a:lnTo>
                    <a:pt x="617" y="80"/>
                  </a:lnTo>
                  <a:lnTo>
                    <a:pt x="664" y="81"/>
                  </a:lnTo>
                  <a:lnTo>
                    <a:pt x="707" y="84"/>
                  </a:lnTo>
                  <a:lnTo>
                    <a:pt x="716" y="86"/>
                  </a:lnTo>
                  <a:lnTo>
                    <a:pt x="725" y="88"/>
                  </a:lnTo>
                  <a:lnTo>
                    <a:pt x="734" y="91"/>
                  </a:lnTo>
                  <a:lnTo>
                    <a:pt x="742" y="94"/>
                  </a:lnTo>
                  <a:lnTo>
                    <a:pt x="749" y="99"/>
                  </a:lnTo>
                  <a:lnTo>
                    <a:pt x="755" y="103"/>
                  </a:lnTo>
                  <a:lnTo>
                    <a:pt x="760" y="109"/>
                  </a:lnTo>
                  <a:lnTo>
                    <a:pt x="765" y="117"/>
                  </a:lnTo>
                  <a:lnTo>
                    <a:pt x="768" y="124"/>
                  </a:lnTo>
                  <a:lnTo>
                    <a:pt x="770" y="134"/>
                  </a:lnTo>
                  <a:lnTo>
                    <a:pt x="771" y="144"/>
                  </a:lnTo>
                  <a:lnTo>
                    <a:pt x="771" y="156"/>
                  </a:lnTo>
                  <a:lnTo>
                    <a:pt x="770" y="170"/>
                  </a:lnTo>
                  <a:lnTo>
                    <a:pt x="768" y="184"/>
                  </a:lnTo>
                  <a:lnTo>
                    <a:pt x="764" y="201"/>
                  </a:lnTo>
                  <a:lnTo>
                    <a:pt x="758" y="219"/>
                  </a:lnTo>
                  <a:lnTo>
                    <a:pt x="755" y="240"/>
                  </a:lnTo>
                  <a:lnTo>
                    <a:pt x="749" y="264"/>
                  </a:lnTo>
                  <a:lnTo>
                    <a:pt x="741" y="288"/>
                  </a:lnTo>
                  <a:lnTo>
                    <a:pt x="731" y="314"/>
                  </a:lnTo>
                  <a:lnTo>
                    <a:pt x="721" y="341"/>
                  </a:lnTo>
                  <a:lnTo>
                    <a:pt x="709" y="367"/>
                  </a:lnTo>
                  <a:lnTo>
                    <a:pt x="696" y="395"/>
                  </a:lnTo>
                  <a:lnTo>
                    <a:pt x="682" y="422"/>
                  </a:lnTo>
                  <a:lnTo>
                    <a:pt x="667" y="450"/>
                  </a:lnTo>
                  <a:lnTo>
                    <a:pt x="651" y="475"/>
                  </a:lnTo>
                  <a:lnTo>
                    <a:pt x="635" y="501"/>
                  </a:lnTo>
                  <a:lnTo>
                    <a:pt x="619" y="525"/>
                  </a:lnTo>
                  <a:lnTo>
                    <a:pt x="603" y="548"/>
                  </a:lnTo>
                  <a:lnTo>
                    <a:pt x="586" y="568"/>
                  </a:lnTo>
                  <a:lnTo>
                    <a:pt x="570" y="586"/>
                  </a:lnTo>
                  <a:lnTo>
                    <a:pt x="553" y="601"/>
                  </a:lnTo>
                  <a:lnTo>
                    <a:pt x="550" y="609"/>
                  </a:lnTo>
                  <a:lnTo>
                    <a:pt x="548" y="615"/>
                  </a:lnTo>
                  <a:lnTo>
                    <a:pt x="547" y="620"/>
                  </a:lnTo>
                  <a:lnTo>
                    <a:pt x="547" y="625"/>
                  </a:lnTo>
                  <a:lnTo>
                    <a:pt x="548" y="628"/>
                  </a:lnTo>
                  <a:lnTo>
                    <a:pt x="550" y="630"/>
                  </a:lnTo>
                  <a:lnTo>
                    <a:pt x="553" y="631"/>
                  </a:lnTo>
                  <a:lnTo>
                    <a:pt x="557" y="632"/>
                  </a:lnTo>
                  <a:lnTo>
                    <a:pt x="566" y="631"/>
                  </a:lnTo>
                  <a:lnTo>
                    <a:pt x="578" y="629"/>
                  </a:lnTo>
                  <a:lnTo>
                    <a:pt x="592" y="625"/>
                  </a:lnTo>
                  <a:lnTo>
                    <a:pt x="607" y="619"/>
                  </a:lnTo>
                  <a:lnTo>
                    <a:pt x="623" y="615"/>
                  </a:lnTo>
                  <a:lnTo>
                    <a:pt x="640" y="611"/>
                  </a:lnTo>
                  <a:lnTo>
                    <a:pt x="656" y="608"/>
                  </a:lnTo>
                  <a:lnTo>
                    <a:pt x="672" y="605"/>
                  </a:lnTo>
                  <a:lnTo>
                    <a:pt x="680" y="605"/>
                  </a:lnTo>
                  <a:lnTo>
                    <a:pt x="688" y="606"/>
                  </a:lnTo>
                  <a:lnTo>
                    <a:pt x="694" y="609"/>
                  </a:lnTo>
                  <a:lnTo>
                    <a:pt x="700" y="611"/>
                  </a:lnTo>
                  <a:lnTo>
                    <a:pt x="707" y="615"/>
                  </a:lnTo>
                  <a:lnTo>
                    <a:pt x="712" y="619"/>
                  </a:lnTo>
                  <a:lnTo>
                    <a:pt x="716" y="625"/>
                  </a:lnTo>
                  <a:lnTo>
                    <a:pt x="721" y="631"/>
                  </a:lnTo>
                  <a:lnTo>
                    <a:pt x="720" y="646"/>
                  </a:lnTo>
                  <a:lnTo>
                    <a:pt x="716" y="660"/>
                  </a:lnTo>
                  <a:lnTo>
                    <a:pt x="712" y="670"/>
                  </a:lnTo>
                  <a:lnTo>
                    <a:pt x="707" y="681"/>
                  </a:lnTo>
                  <a:lnTo>
                    <a:pt x="700" y="690"/>
                  </a:lnTo>
                  <a:lnTo>
                    <a:pt x="692" y="697"/>
                  </a:lnTo>
                  <a:lnTo>
                    <a:pt x="683" y="704"/>
                  </a:lnTo>
                  <a:lnTo>
                    <a:pt x="675" y="710"/>
                  </a:lnTo>
                  <a:lnTo>
                    <a:pt x="654" y="722"/>
                  </a:lnTo>
                  <a:lnTo>
                    <a:pt x="633" y="733"/>
                  </a:lnTo>
                  <a:lnTo>
                    <a:pt x="622" y="740"/>
                  </a:lnTo>
                  <a:lnTo>
                    <a:pt x="612" y="747"/>
                  </a:lnTo>
                  <a:lnTo>
                    <a:pt x="602" y="756"/>
                  </a:lnTo>
                  <a:lnTo>
                    <a:pt x="593" y="765"/>
                  </a:lnTo>
                  <a:lnTo>
                    <a:pt x="592" y="774"/>
                  </a:lnTo>
                  <a:lnTo>
                    <a:pt x="592" y="782"/>
                  </a:lnTo>
                  <a:lnTo>
                    <a:pt x="590" y="791"/>
                  </a:lnTo>
                  <a:lnTo>
                    <a:pt x="588" y="798"/>
                  </a:lnTo>
                  <a:lnTo>
                    <a:pt x="582" y="814"/>
                  </a:lnTo>
                  <a:lnTo>
                    <a:pt x="576" y="828"/>
                  </a:lnTo>
                  <a:lnTo>
                    <a:pt x="562" y="854"/>
                  </a:lnTo>
                  <a:lnTo>
                    <a:pt x="550" y="871"/>
                  </a:lnTo>
                  <a:lnTo>
                    <a:pt x="546" y="877"/>
                  </a:lnTo>
                  <a:lnTo>
                    <a:pt x="545" y="882"/>
                  </a:lnTo>
                  <a:lnTo>
                    <a:pt x="546" y="883"/>
                  </a:lnTo>
                  <a:lnTo>
                    <a:pt x="547" y="883"/>
                  </a:lnTo>
                  <a:lnTo>
                    <a:pt x="549" y="883"/>
                  </a:lnTo>
                  <a:lnTo>
                    <a:pt x="551" y="882"/>
                  </a:lnTo>
                  <a:lnTo>
                    <a:pt x="574" y="871"/>
                  </a:lnTo>
                  <a:lnTo>
                    <a:pt x="618" y="849"/>
                  </a:lnTo>
                  <a:lnTo>
                    <a:pt x="646" y="844"/>
                  </a:lnTo>
                  <a:lnTo>
                    <a:pt x="670" y="840"/>
                  </a:lnTo>
                  <a:lnTo>
                    <a:pt x="693" y="835"/>
                  </a:lnTo>
                  <a:lnTo>
                    <a:pt x="714" y="828"/>
                  </a:lnTo>
                  <a:lnTo>
                    <a:pt x="735" y="821"/>
                  </a:lnTo>
                  <a:lnTo>
                    <a:pt x="756" y="811"/>
                  </a:lnTo>
                  <a:lnTo>
                    <a:pt x="779" y="801"/>
                  </a:lnTo>
                  <a:lnTo>
                    <a:pt x="803" y="788"/>
                  </a:lnTo>
                  <a:lnTo>
                    <a:pt x="808" y="801"/>
                  </a:lnTo>
                  <a:lnTo>
                    <a:pt x="810" y="813"/>
                  </a:lnTo>
                  <a:lnTo>
                    <a:pt x="811" y="825"/>
                  </a:lnTo>
                  <a:lnTo>
                    <a:pt x="810" y="837"/>
                  </a:lnTo>
                  <a:lnTo>
                    <a:pt x="807" y="848"/>
                  </a:lnTo>
                  <a:lnTo>
                    <a:pt x="801" y="857"/>
                  </a:lnTo>
                  <a:lnTo>
                    <a:pt x="796" y="867"/>
                  </a:lnTo>
                  <a:lnTo>
                    <a:pt x="788" y="876"/>
                  </a:lnTo>
                  <a:lnTo>
                    <a:pt x="780" y="885"/>
                  </a:lnTo>
                  <a:lnTo>
                    <a:pt x="770" y="892"/>
                  </a:lnTo>
                  <a:lnTo>
                    <a:pt x="759" y="900"/>
                  </a:lnTo>
                  <a:lnTo>
                    <a:pt x="748" y="906"/>
                  </a:lnTo>
                  <a:lnTo>
                    <a:pt x="736" y="913"/>
                  </a:lnTo>
                  <a:lnTo>
                    <a:pt x="723" y="918"/>
                  </a:lnTo>
                  <a:lnTo>
                    <a:pt x="710" y="923"/>
                  </a:lnTo>
                  <a:lnTo>
                    <a:pt x="697" y="928"/>
                  </a:lnTo>
                  <a:lnTo>
                    <a:pt x="683" y="931"/>
                  </a:lnTo>
                  <a:lnTo>
                    <a:pt x="669" y="934"/>
                  </a:lnTo>
                  <a:lnTo>
                    <a:pt x="656" y="937"/>
                  </a:lnTo>
                  <a:lnTo>
                    <a:pt x="644" y="939"/>
                  </a:lnTo>
                  <a:lnTo>
                    <a:pt x="630" y="940"/>
                  </a:lnTo>
                  <a:lnTo>
                    <a:pt x="618" y="941"/>
                  </a:lnTo>
                  <a:lnTo>
                    <a:pt x="606" y="941"/>
                  </a:lnTo>
                  <a:lnTo>
                    <a:pt x="595" y="941"/>
                  </a:lnTo>
                  <a:lnTo>
                    <a:pt x="585" y="940"/>
                  </a:lnTo>
                  <a:lnTo>
                    <a:pt x="576" y="939"/>
                  </a:lnTo>
                  <a:lnTo>
                    <a:pt x="567" y="937"/>
                  </a:lnTo>
                  <a:lnTo>
                    <a:pt x="561" y="935"/>
                  </a:lnTo>
                  <a:lnTo>
                    <a:pt x="556" y="932"/>
                  </a:lnTo>
                  <a:lnTo>
                    <a:pt x="551" y="928"/>
                  </a:lnTo>
                  <a:lnTo>
                    <a:pt x="549" y="923"/>
                  </a:lnTo>
                  <a:lnTo>
                    <a:pt x="549" y="919"/>
                  </a:lnTo>
                  <a:lnTo>
                    <a:pt x="538" y="915"/>
                  </a:lnTo>
                  <a:lnTo>
                    <a:pt x="530" y="911"/>
                  </a:lnTo>
                  <a:lnTo>
                    <a:pt x="521" y="908"/>
                  </a:lnTo>
                  <a:lnTo>
                    <a:pt x="513" y="907"/>
                  </a:lnTo>
                  <a:lnTo>
                    <a:pt x="505" y="907"/>
                  </a:lnTo>
                  <a:lnTo>
                    <a:pt x="498" y="907"/>
                  </a:lnTo>
                  <a:lnTo>
                    <a:pt x="490" y="908"/>
                  </a:lnTo>
                  <a:lnTo>
                    <a:pt x="484" y="909"/>
                  </a:lnTo>
                  <a:lnTo>
                    <a:pt x="472" y="915"/>
                  </a:lnTo>
                  <a:lnTo>
                    <a:pt x="460" y="922"/>
                  </a:lnTo>
                  <a:lnTo>
                    <a:pt x="449" y="930"/>
                  </a:lnTo>
                  <a:lnTo>
                    <a:pt x="440" y="938"/>
                  </a:lnTo>
                  <a:lnTo>
                    <a:pt x="429" y="947"/>
                  </a:lnTo>
                  <a:lnTo>
                    <a:pt x="418" y="954"/>
                  </a:lnTo>
                  <a:lnTo>
                    <a:pt x="413" y="957"/>
                  </a:lnTo>
                  <a:lnTo>
                    <a:pt x="406" y="961"/>
                  </a:lnTo>
                  <a:lnTo>
                    <a:pt x="400" y="963"/>
                  </a:lnTo>
                  <a:lnTo>
                    <a:pt x="394" y="964"/>
                  </a:lnTo>
                  <a:lnTo>
                    <a:pt x="387" y="966"/>
                  </a:lnTo>
                  <a:lnTo>
                    <a:pt x="380" y="966"/>
                  </a:lnTo>
                  <a:lnTo>
                    <a:pt x="372" y="966"/>
                  </a:lnTo>
                  <a:lnTo>
                    <a:pt x="365" y="964"/>
                  </a:lnTo>
                  <a:lnTo>
                    <a:pt x="355" y="962"/>
                  </a:lnTo>
                  <a:lnTo>
                    <a:pt x="346" y="959"/>
                  </a:lnTo>
                  <a:lnTo>
                    <a:pt x="337" y="954"/>
                  </a:lnTo>
                  <a:lnTo>
                    <a:pt x="326" y="949"/>
                  </a:lnTo>
                  <a:lnTo>
                    <a:pt x="310" y="929"/>
                  </a:lnTo>
                  <a:lnTo>
                    <a:pt x="298" y="913"/>
                  </a:lnTo>
                  <a:lnTo>
                    <a:pt x="295" y="905"/>
                  </a:lnTo>
                  <a:lnTo>
                    <a:pt x="292" y="899"/>
                  </a:lnTo>
                  <a:lnTo>
                    <a:pt x="290" y="892"/>
                  </a:lnTo>
                  <a:lnTo>
                    <a:pt x="288" y="887"/>
                  </a:lnTo>
                  <a:lnTo>
                    <a:pt x="287" y="883"/>
                  </a:lnTo>
                  <a:lnTo>
                    <a:pt x="288" y="879"/>
                  </a:lnTo>
                  <a:lnTo>
                    <a:pt x="290" y="874"/>
                  </a:lnTo>
                  <a:lnTo>
                    <a:pt x="292" y="871"/>
                  </a:lnTo>
                  <a:lnTo>
                    <a:pt x="295" y="868"/>
                  </a:lnTo>
                  <a:lnTo>
                    <a:pt x="298" y="866"/>
                  </a:lnTo>
                  <a:lnTo>
                    <a:pt x="301" y="864"/>
                  </a:lnTo>
                  <a:lnTo>
                    <a:pt x="306" y="861"/>
                  </a:lnTo>
                  <a:lnTo>
                    <a:pt x="327" y="855"/>
                  </a:lnTo>
                  <a:lnTo>
                    <a:pt x="352" y="850"/>
                  </a:lnTo>
                  <a:lnTo>
                    <a:pt x="365" y="848"/>
                  </a:lnTo>
                  <a:lnTo>
                    <a:pt x="376" y="843"/>
                  </a:lnTo>
                  <a:lnTo>
                    <a:pt x="388" y="839"/>
                  </a:lnTo>
                  <a:lnTo>
                    <a:pt x="399" y="833"/>
                  </a:lnTo>
                  <a:lnTo>
                    <a:pt x="396" y="820"/>
                  </a:lnTo>
                  <a:lnTo>
                    <a:pt x="389" y="796"/>
                  </a:lnTo>
                  <a:lnTo>
                    <a:pt x="382" y="772"/>
                  </a:lnTo>
                  <a:lnTo>
                    <a:pt x="378" y="756"/>
                  </a:lnTo>
                  <a:close/>
                  <a:moveTo>
                    <a:pt x="75" y="640"/>
                  </a:moveTo>
                  <a:lnTo>
                    <a:pt x="56" y="595"/>
                  </a:lnTo>
                  <a:lnTo>
                    <a:pt x="41" y="561"/>
                  </a:lnTo>
                  <a:lnTo>
                    <a:pt x="36" y="547"/>
                  </a:lnTo>
                  <a:lnTo>
                    <a:pt x="33" y="534"/>
                  </a:lnTo>
                  <a:lnTo>
                    <a:pt x="31" y="523"/>
                  </a:lnTo>
                  <a:lnTo>
                    <a:pt x="32" y="514"/>
                  </a:lnTo>
                  <a:lnTo>
                    <a:pt x="33" y="509"/>
                  </a:lnTo>
                  <a:lnTo>
                    <a:pt x="34" y="505"/>
                  </a:lnTo>
                  <a:lnTo>
                    <a:pt x="36" y="501"/>
                  </a:lnTo>
                  <a:lnTo>
                    <a:pt x="39" y="498"/>
                  </a:lnTo>
                  <a:lnTo>
                    <a:pt x="46" y="490"/>
                  </a:lnTo>
                  <a:lnTo>
                    <a:pt x="56" y="483"/>
                  </a:lnTo>
                  <a:lnTo>
                    <a:pt x="68" y="476"/>
                  </a:lnTo>
                  <a:lnTo>
                    <a:pt x="83" y="469"/>
                  </a:lnTo>
                  <a:lnTo>
                    <a:pt x="101" y="461"/>
                  </a:lnTo>
                  <a:lnTo>
                    <a:pt x="121" y="453"/>
                  </a:lnTo>
                  <a:lnTo>
                    <a:pt x="123" y="457"/>
                  </a:lnTo>
                  <a:lnTo>
                    <a:pt x="124" y="463"/>
                  </a:lnTo>
                  <a:lnTo>
                    <a:pt x="124" y="473"/>
                  </a:lnTo>
                  <a:lnTo>
                    <a:pt x="122" y="486"/>
                  </a:lnTo>
                  <a:lnTo>
                    <a:pt x="117" y="515"/>
                  </a:lnTo>
                  <a:lnTo>
                    <a:pt x="109" y="548"/>
                  </a:lnTo>
                  <a:lnTo>
                    <a:pt x="101" y="581"/>
                  </a:lnTo>
                  <a:lnTo>
                    <a:pt x="91" y="610"/>
                  </a:lnTo>
                  <a:lnTo>
                    <a:pt x="86" y="621"/>
                  </a:lnTo>
                  <a:lnTo>
                    <a:pt x="81" y="631"/>
                  </a:lnTo>
                  <a:lnTo>
                    <a:pt x="78" y="637"/>
                  </a:lnTo>
                  <a:lnTo>
                    <a:pt x="75" y="640"/>
                  </a:lnTo>
                  <a:close/>
                  <a:moveTo>
                    <a:pt x="373" y="628"/>
                  </a:moveTo>
                  <a:lnTo>
                    <a:pt x="370" y="625"/>
                  </a:lnTo>
                  <a:lnTo>
                    <a:pt x="367" y="614"/>
                  </a:lnTo>
                  <a:lnTo>
                    <a:pt x="361" y="601"/>
                  </a:lnTo>
                  <a:lnTo>
                    <a:pt x="357" y="585"/>
                  </a:lnTo>
                  <a:lnTo>
                    <a:pt x="350" y="555"/>
                  </a:lnTo>
                  <a:lnTo>
                    <a:pt x="347" y="539"/>
                  </a:lnTo>
                  <a:lnTo>
                    <a:pt x="351" y="539"/>
                  </a:lnTo>
                  <a:lnTo>
                    <a:pt x="356" y="539"/>
                  </a:lnTo>
                  <a:lnTo>
                    <a:pt x="364" y="541"/>
                  </a:lnTo>
                  <a:lnTo>
                    <a:pt x="373" y="543"/>
                  </a:lnTo>
                  <a:lnTo>
                    <a:pt x="397" y="550"/>
                  </a:lnTo>
                  <a:lnTo>
                    <a:pt x="424" y="561"/>
                  </a:lnTo>
                  <a:lnTo>
                    <a:pt x="437" y="566"/>
                  </a:lnTo>
                  <a:lnTo>
                    <a:pt x="449" y="573"/>
                  </a:lnTo>
                  <a:lnTo>
                    <a:pt x="461" y="580"/>
                  </a:lnTo>
                  <a:lnTo>
                    <a:pt x="472" y="587"/>
                  </a:lnTo>
                  <a:lnTo>
                    <a:pt x="482" y="596"/>
                  </a:lnTo>
                  <a:lnTo>
                    <a:pt x="488" y="603"/>
                  </a:lnTo>
                  <a:lnTo>
                    <a:pt x="491" y="608"/>
                  </a:lnTo>
                  <a:lnTo>
                    <a:pt x="492" y="612"/>
                  </a:lnTo>
                  <a:lnTo>
                    <a:pt x="494" y="616"/>
                  </a:lnTo>
                  <a:lnTo>
                    <a:pt x="494" y="620"/>
                  </a:lnTo>
                  <a:lnTo>
                    <a:pt x="478" y="624"/>
                  </a:lnTo>
                  <a:lnTo>
                    <a:pt x="463" y="625"/>
                  </a:lnTo>
                  <a:lnTo>
                    <a:pt x="447" y="625"/>
                  </a:lnTo>
                  <a:lnTo>
                    <a:pt x="432" y="625"/>
                  </a:lnTo>
                  <a:lnTo>
                    <a:pt x="417" y="625"/>
                  </a:lnTo>
                  <a:lnTo>
                    <a:pt x="402" y="625"/>
                  </a:lnTo>
                  <a:lnTo>
                    <a:pt x="387" y="626"/>
                  </a:lnTo>
                  <a:lnTo>
                    <a:pt x="373" y="628"/>
                  </a:lnTo>
                  <a:close/>
                  <a:moveTo>
                    <a:pt x="415" y="479"/>
                  </a:moveTo>
                  <a:lnTo>
                    <a:pt x="414" y="475"/>
                  </a:lnTo>
                  <a:lnTo>
                    <a:pt x="413" y="470"/>
                  </a:lnTo>
                  <a:lnTo>
                    <a:pt x="412" y="462"/>
                  </a:lnTo>
                  <a:lnTo>
                    <a:pt x="413" y="455"/>
                  </a:lnTo>
                  <a:lnTo>
                    <a:pt x="413" y="439"/>
                  </a:lnTo>
                  <a:lnTo>
                    <a:pt x="412" y="426"/>
                  </a:lnTo>
                  <a:lnTo>
                    <a:pt x="408" y="413"/>
                  </a:lnTo>
                  <a:lnTo>
                    <a:pt x="405" y="402"/>
                  </a:lnTo>
                  <a:lnTo>
                    <a:pt x="403" y="391"/>
                  </a:lnTo>
                  <a:lnTo>
                    <a:pt x="403" y="382"/>
                  </a:lnTo>
                  <a:lnTo>
                    <a:pt x="404" y="374"/>
                  </a:lnTo>
                  <a:lnTo>
                    <a:pt x="405" y="367"/>
                  </a:lnTo>
                  <a:lnTo>
                    <a:pt x="408" y="362"/>
                  </a:lnTo>
                  <a:lnTo>
                    <a:pt x="412" y="358"/>
                  </a:lnTo>
                  <a:lnTo>
                    <a:pt x="415" y="355"/>
                  </a:lnTo>
                  <a:lnTo>
                    <a:pt x="419" y="351"/>
                  </a:lnTo>
                  <a:lnTo>
                    <a:pt x="424" y="350"/>
                  </a:lnTo>
                  <a:lnTo>
                    <a:pt x="429" y="350"/>
                  </a:lnTo>
                  <a:lnTo>
                    <a:pt x="434" y="350"/>
                  </a:lnTo>
                  <a:lnTo>
                    <a:pt x="440" y="351"/>
                  </a:lnTo>
                  <a:lnTo>
                    <a:pt x="446" y="354"/>
                  </a:lnTo>
                  <a:lnTo>
                    <a:pt x="452" y="356"/>
                  </a:lnTo>
                  <a:lnTo>
                    <a:pt x="457" y="360"/>
                  </a:lnTo>
                  <a:lnTo>
                    <a:pt x="461" y="364"/>
                  </a:lnTo>
                  <a:lnTo>
                    <a:pt x="467" y="369"/>
                  </a:lnTo>
                  <a:lnTo>
                    <a:pt x="471" y="374"/>
                  </a:lnTo>
                  <a:lnTo>
                    <a:pt x="474" y="380"/>
                  </a:lnTo>
                  <a:lnTo>
                    <a:pt x="477" y="387"/>
                  </a:lnTo>
                  <a:lnTo>
                    <a:pt x="479" y="393"/>
                  </a:lnTo>
                  <a:lnTo>
                    <a:pt x="480" y="399"/>
                  </a:lnTo>
                  <a:lnTo>
                    <a:pt x="482" y="408"/>
                  </a:lnTo>
                  <a:lnTo>
                    <a:pt x="480" y="415"/>
                  </a:lnTo>
                  <a:lnTo>
                    <a:pt x="478" y="424"/>
                  </a:lnTo>
                  <a:lnTo>
                    <a:pt x="476" y="431"/>
                  </a:lnTo>
                  <a:lnTo>
                    <a:pt x="471" y="440"/>
                  </a:lnTo>
                  <a:lnTo>
                    <a:pt x="465" y="450"/>
                  </a:lnTo>
                  <a:lnTo>
                    <a:pt x="458" y="458"/>
                  </a:lnTo>
                  <a:lnTo>
                    <a:pt x="449" y="467"/>
                  </a:lnTo>
                  <a:lnTo>
                    <a:pt x="441" y="470"/>
                  </a:lnTo>
                  <a:lnTo>
                    <a:pt x="432" y="473"/>
                  </a:lnTo>
                  <a:lnTo>
                    <a:pt x="424" y="476"/>
                  </a:lnTo>
                  <a:lnTo>
                    <a:pt x="415" y="479"/>
                  </a:lnTo>
                  <a:close/>
                  <a:moveTo>
                    <a:pt x="550" y="422"/>
                  </a:moveTo>
                  <a:lnTo>
                    <a:pt x="544" y="414"/>
                  </a:lnTo>
                  <a:lnTo>
                    <a:pt x="539" y="407"/>
                  </a:lnTo>
                  <a:lnTo>
                    <a:pt x="538" y="404"/>
                  </a:lnTo>
                  <a:lnTo>
                    <a:pt x="537" y="401"/>
                  </a:lnTo>
                  <a:lnTo>
                    <a:pt x="537" y="397"/>
                  </a:lnTo>
                  <a:lnTo>
                    <a:pt x="538" y="394"/>
                  </a:lnTo>
                  <a:lnTo>
                    <a:pt x="541" y="389"/>
                  </a:lnTo>
                  <a:lnTo>
                    <a:pt x="546" y="385"/>
                  </a:lnTo>
                  <a:lnTo>
                    <a:pt x="553" y="381"/>
                  </a:lnTo>
                  <a:lnTo>
                    <a:pt x="563" y="377"/>
                  </a:lnTo>
                  <a:lnTo>
                    <a:pt x="571" y="369"/>
                  </a:lnTo>
                  <a:lnTo>
                    <a:pt x="576" y="362"/>
                  </a:lnTo>
                  <a:lnTo>
                    <a:pt x="580" y="359"/>
                  </a:lnTo>
                  <a:lnTo>
                    <a:pt x="583" y="358"/>
                  </a:lnTo>
                  <a:lnTo>
                    <a:pt x="585" y="359"/>
                  </a:lnTo>
                  <a:lnTo>
                    <a:pt x="586" y="362"/>
                  </a:lnTo>
                  <a:lnTo>
                    <a:pt x="585" y="366"/>
                  </a:lnTo>
                  <a:lnTo>
                    <a:pt x="583" y="372"/>
                  </a:lnTo>
                  <a:lnTo>
                    <a:pt x="578" y="385"/>
                  </a:lnTo>
                  <a:lnTo>
                    <a:pt x="570" y="398"/>
                  </a:lnTo>
                  <a:lnTo>
                    <a:pt x="565" y="406"/>
                  </a:lnTo>
                  <a:lnTo>
                    <a:pt x="560" y="412"/>
                  </a:lnTo>
                  <a:lnTo>
                    <a:pt x="556" y="418"/>
                  </a:lnTo>
                  <a:lnTo>
                    <a:pt x="550" y="422"/>
                  </a:lnTo>
                  <a:close/>
                  <a:moveTo>
                    <a:pt x="661" y="270"/>
                  </a:moveTo>
                  <a:lnTo>
                    <a:pt x="657" y="266"/>
                  </a:lnTo>
                  <a:lnTo>
                    <a:pt x="653" y="263"/>
                  </a:lnTo>
                  <a:lnTo>
                    <a:pt x="649" y="260"/>
                  </a:lnTo>
                  <a:lnTo>
                    <a:pt x="644" y="256"/>
                  </a:lnTo>
                  <a:lnTo>
                    <a:pt x="632" y="252"/>
                  </a:lnTo>
                  <a:lnTo>
                    <a:pt x="619" y="248"/>
                  </a:lnTo>
                  <a:lnTo>
                    <a:pt x="590" y="244"/>
                  </a:lnTo>
                  <a:lnTo>
                    <a:pt x="562" y="239"/>
                  </a:lnTo>
                  <a:lnTo>
                    <a:pt x="549" y="237"/>
                  </a:lnTo>
                  <a:lnTo>
                    <a:pt x="538" y="234"/>
                  </a:lnTo>
                  <a:lnTo>
                    <a:pt x="533" y="233"/>
                  </a:lnTo>
                  <a:lnTo>
                    <a:pt x="530" y="231"/>
                  </a:lnTo>
                  <a:lnTo>
                    <a:pt x="527" y="229"/>
                  </a:lnTo>
                  <a:lnTo>
                    <a:pt x="524" y="226"/>
                  </a:lnTo>
                  <a:lnTo>
                    <a:pt x="522" y="222"/>
                  </a:lnTo>
                  <a:lnTo>
                    <a:pt x="521" y="219"/>
                  </a:lnTo>
                  <a:lnTo>
                    <a:pt x="522" y="215"/>
                  </a:lnTo>
                  <a:lnTo>
                    <a:pt x="523" y="211"/>
                  </a:lnTo>
                  <a:lnTo>
                    <a:pt x="526" y="206"/>
                  </a:lnTo>
                  <a:lnTo>
                    <a:pt x="530" y="201"/>
                  </a:lnTo>
                  <a:lnTo>
                    <a:pt x="534" y="195"/>
                  </a:lnTo>
                  <a:lnTo>
                    <a:pt x="541" y="188"/>
                  </a:lnTo>
                  <a:lnTo>
                    <a:pt x="546" y="179"/>
                  </a:lnTo>
                  <a:lnTo>
                    <a:pt x="550" y="170"/>
                  </a:lnTo>
                  <a:lnTo>
                    <a:pt x="556" y="163"/>
                  </a:lnTo>
                  <a:lnTo>
                    <a:pt x="562" y="156"/>
                  </a:lnTo>
                  <a:lnTo>
                    <a:pt x="567" y="152"/>
                  </a:lnTo>
                  <a:lnTo>
                    <a:pt x="574" y="149"/>
                  </a:lnTo>
                  <a:lnTo>
                    <a:pt x="580" y="147"/>
                  </a:lnTo>
                  <a:lnTo>
                    <a:pt x="587" y="146"/>
                  </a:lnTo>
                  <a:lnTo>
                    <a:pt x="593" y="144"/>
                  </a:lnTo>
                  <a:lnTo>
                    <a:pt x="601" y="146"/>
                  </a:lnTo>
                  <a:lnTo>
                    <a:pt x="607" y="147"/>
                  </a:lnTo>
                  <a:lnTo>
                    <a:pt x="614" y="149"/>
                  </a:lnTo>
                  <a:lnTo>
                    <a:pt x="620" y="152"/>
                  </a:lnTo>
                  <a:lnTo>
                    <a:pt x="626" y="156"/>
                  </a:lnTo>
                  <a:lnTo>
                    <a:pt x="633" y="160"/>
                  </a:lnTo>
                  <a:lnTo>
                    <a:pt x="638" y="165"/>
                  </a:lnTo>
                  <a:lnTo>
                    <a:pt x="649" y="176"/>
                  </a:lnTo>
                  <a:lnTo>
                    <a:pt x="659" y="189"/>
                  </a:lnTo>
                  <a:lnTo>
                    <a:pt x="666" y="203"/>
                  </a:lnTo>
                  <a:lnTo>
                    <a:pt x="671" y="217"/>
                  </a:lnTo>
                  <a:lnTo>
                    <a:pt x="672" y="224"/>
                  </a:lnTo>
                  <a:lnTo>
                    <a:pt x="674" y="232"/>
                  </a:lnTo>
                  <a:lnTo>
                    <a:pt x="674" y="239"/>
                  </a:lnTo>
                  <a:lnTo>
                    <a:pt x="672" y="246"/>
                  </a:lnTo>
                  <a:lnTo>
                    <a:pt x="670" y="252"/>
                  </a:lnTo>
                  <a:lnTo>
                    <a:pt x="668" y="259"/>
                  </a:lnTo>
                  <a:lnTo>
                    <a:pt x="665" y="265"/>
                  </a:lnTo>
                  <a:lnTo>
                    <a:pt x="661" y="270"/>
                  </a:lnTo>
                  <a:close/>
                  <a:moveTo>
                    <a:pt x="179" y="122"/>
                  </a:moveTo>
                  <a:lnTo>
                    <a:pt x="178" y="119"/>
                  </a:lnTo>
                  <a:lnTo>
                    <a:pt x="176" y="116"/>
                  </a:lnTo>
                  <a:lnTo>
                    <a:pt x="173" y="112"/>
                  </a:lnTo>
                  <a:lnTo>
                    <a:pt x="169" y="110"/>
                  </a:lnTo>
                  <a:lnTo>
                    <a:pt x="161" y="108"/>
                  </a:lnTo>
                  <a:lnTo>
                    <a:pt x="151" y="106"/>
                  </a:lnTo>
                  <a:lnTo>
                    <a:pt x="128" y="105"/>
                  </a:lnTo>
                  <a:lnTo>
                    <a:pt x="102" y="102"/>
                  </a:lnTo>
                  <a:lnTo>
                    <a:pt x="89" y="100"/>
                  </a:lnTo>
                  <a:lnTo>
                    <a:pt x="76" y="94"/>
                  </a:lnTo>
                  <a:lnTo>
                    <a:pt x="70" y="92"/>
                  </a:lnTo>
                  <a:lnTo>
                    <a:pt x="64" y="88"/>
                  </a:lnTo>
                  <a:lnTo>
                    <a:pt x="59" y="84"/>
                  </a:lnTo>
                  <a:lnTo>
                    <a:pt x="55" y="79"/>
                  </a:lnTo>
                  <a:lnTo>
                    <a:pt x="50" y="73"/>
                  </a:lnTo>
                  <a:lnTo>
                    <a:pt x="46" y="67"/>
                  </a:lnTo>
                  <a:lnTo>
                    <a:pt x="43" y="59"/>
                  </a:lnTo>
                  <a:lnTo>
                    <a:pt x="40" y="51"/>
                  </a:lnTo>
                  <a:lnTo>
                    <a:pt x="37" y="41"/>
                  </a:lnTo>
                  <a:lnTo>
                    <a:pt x="35" y="30"/>
                  </a:lnTo>
                  <a:lnTo>
                    <a:pt x="34" y="19"/>
                  </a:lnTo>
                  <a:lnTo>
                    <a:pt x="34" y="6"/>
                  </a:lnTo>
                  <a:lnTo>
                    <a:pt x="50" y="3"/>
                  </a:lnTo>
                  <a:lnTo>
                    <a:pt x="66" y="1"/>
                  </a:lnTo>
                  <a:lnTo>
                    <a:pt x="81" y="0"/>
                  </a:lnTo>
                  <a:lnTo>
                    <a:pt x="96" y="1"/>
                  </a:lnTo>
                  <a:lnTo>
                    <a:pt x="109" y="5"/>
                  </a:lnTo>
                  <a:lnTo>
                    <a:pt x="122" y="9"/>
                  </a:lnTo>
                  <a:lnTo>
                    <a:pt x="134" y="14"/>
                  </a:lnTo>
                  <a:lnTo>
                    <a:pt x="145" y="21"/>
                  </a:lnTo>
                  <a:lnTo>
                    <a:pt x="154" y="29"/>
                  </a:lnTo>
                  <a:lnTo>
                    <a:pt x="163" y="39"/>
                  </a:lnTo>
                  <a:lnTo>
                    <a:pt x="169" y="49"/>
                  </a:lnTo>
                  <a:lnTo>
                    <a:pt x="175" y="61"/>
                  </a:lnTo>
                  <a:lnTo>
                    <a:pt x="178" y="75"/>
                  </a:lnTo>
                  <a:lnTo>
                    <a:pt x="180" y="89"/>
                  </a:lnTo>
                  <a:lnTo>
                    <a:pt x="181" y="105"/>
                  </a:lnTo>
                  <a:lnTo>
                    <a:pt x="179" y="122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56" name="Freeform 32"/>
            <p:cNvSpPr>
              <a:spLocks noEditPoints="1"/>
            </p:cNvSpPr>
            <p:nvPr userDrawn="1"/>
          </p:nvSpPr>
          <p:spPr bwMode="auto">
            <a:xfrm>
              <a:off x="4443" y="3890"/>
              <a:ext cx="73" cy="114"/>
            </a:xfrm>
            <a:custGeom>
              <a:avLst/>
              <a:gdLst/>
              <a:ahLst/>
              <a:cxnLst>
                <a:cxn ang="0">
                  <a:pos x="234" y="998"/>
                </a:cxn>
                <a:cxn ang="0">
                  <a:pos x="235" y="933"/>
                </a:cxn>
                <a:cxn ang="0">
                  <a:pos x="203" y="882"/>
                </a:cxn>
                <a:cxn ang="0">
                  <a:pos x="284" y="873"/>
                </a:cxn>
                <a:cxn ang="0">
                  <a:pos x="316" y="823"/>
                </a:cxn>
                <a:cxn ang="0">
                  <a:pos x="324" y="770"/>
                </a:cxn>
                <a:cxn ang="0">
                  <a:pos x="208" y="814"/>
                </a:cxn>
                <a:cxn ang="0">
                  <a:pos x="139" y="979"/>
                </a:cxn>
                <a:cxn ang="0">
                  <a:pos x="66" y="988"/>
                </a:cxn>
                <a:cxn ang="0">
                  <a:pos x="7" y="753"/>
                </a:cxn>
                <a:cxn ang="0">
                  <a:pos x="11" y="513"/>
                </a:cxn>
                <a:cxn ang="0">
                  <a:pos x="38" y="485"/>
                </a:cxn>
                <a:cxn ang="0">
                  <a:pos x="100" y="562"/>
                </a:cxn>
                <a:cxn ang="0">
                  <a:pos x="150" y="497"/>
                </a:cxn>
                <a:cxn ang="0">
                  <a:pos x="103" y="443"/>
                </a:cxn>
                <a:cxn ang="0">
                  <a:pos x="102" y="309"/>
                </a:cxn>
                <a:cxn ang="0">
                  <a:pos x="37" y="239"/>
                </a:cxn>
                <a:cxn ang="0">
                  <a:pos x="22" y="164"/>
                </a:cxn>
                <a:cxn ang="0">
                  <a:pos x="81" y="139"/>
                </a:cxn>
                <a:cxn ang="0">
                  <a:pos x="144" y="201"/>
                </a:cxn>
                <a:cxn ang="0">
                  <a:pos x="146" y="388"/>
                </a:cxn>
                <a:cxn ang="0">
                  <a:pos x="184" y="425"/>
                </a:cxn>
                <a:cxn ang="0">
                  <a:pos x="341" y="201"/>
                </a:cxn>
                <a:cxn ang="0">
                  <a:pos x="350" y="106"/>
                </a:cxn>
                <a:cxn ang="0">
                  <a:pos x="308" y="21"/>
                </a:cxn>
                <a:cxn ang="0">
                  <a:pos x="367" y="2"/>
                </a:cxn>
                <a:cxn ang="0">
                  <a:pos x="406" y="62"/>
                </a:cxn>
                <a:cxn ang="0">
                  <a:pos x="349" y="227"/>
                </a:cxn>
                <a:cxn ang="0">
                  <a:pos x="350" y="286"/>
                </a:cxn>
                <a:cxn ang="0">
                  <a:pos x="493" y="218"/>
                </a:cxn>
                <a:cxn ang="0">
                  <a:pos x="560" y="238"/>
                </a:cxn>
                <a:cxn ang="0">
                  <a:pos x="581" y="303"/>
                </a:cxn>
                <a:cxn ang="0">
                  <a:pos x="519" y="366"/>
                </a:cxn>
                <a:cxn ang="0">
                  <a:pos x="448" y="461"/>
                </a:cxn>
                <a:cxn ang="0">
                  <a:pos x="470" y="510"/>
                </a:cxn>
                <a:cxn ang="0">
                  <a:pos x="387" y="593"/>
                </a:cxn>
                <a:cxn ang="0">
                  <a:pos x="303" y="685"/>
                </a:cxn>
                <a:cxn ang="0">
                  <a:pos x="387" y="650"/>
                </a:cxn>
                <a:cxn ang="0">
                  <a:pos x="468" y="594"/>
                </a:cxn>
                <a:cxn ang="0">
                  <a:pos x="472" y="688"/>
                </a:cxn>
                <a:cxn ang="0">
                  <a:pos x="357" y="908"/>
                </a:cxn>
                <a:cxn ang="0">
                  <a:pos x="367" y="982"/>
                </a:cxn>
                <a:cxn ang="0">
                  <a:pos x="439" y="978"/>
                </a:cxn>
                <a:cxn ang="0">
                  <a:pos x="523" y="882"/>
                </a:cxn>
                <a:cxn ang="0">
                  <a:pos x="616" y="720"/>
                </a:cxn>
                <a:cxn ang="0">
                  <a:pos x="660" y="750"/>
                </a:cxn>
                <a:cxn ang="0">
                  <a:pos x="583" y="927"/>
                </a:cxn>
                <a:cxn ang="0">
                  <a:pos x="474" y="1000"/>
                </a:cxn>
                <a:cxn ang="0">
                  <a:pos x="75" y="817"/>
                </a:cxn>
                <a:cxn ang="0">
                  <a:pos x="62" y="716"/>
                </a:cxn>
                <a:cxn ang="0">
                  <a:pos x="130" y="669"/>
                </a:cxn>
                <a:cxn ang="0">
                  <a:pos x="221" y="530"/>
                </a:cxn>
                <a:cxn ang="0">
                  <a:pos x="235" y="603"/>
                </a:cxn>
                <a:cxn ang="0">
                  <a:pos x="255" y="657"/>
                </a:cxn>
                <a:cxn ang="0">
                  <a:pos x="178" y="787"/>
                </a:cxn>
                <a:cxn ang="0">
                  <a:pos x="147" y="901"/>
                </a:cxn>
                <a:cxn ang="0">
                  <a:pos x="276" y="432"/>
                </a:cxn>
                <a:cxn ang="0">
                  <a:pos x="325" y="349"/>
                </a:cxn>
                <a:cxn ang="0">
                  <a:pos x="392" y="339"/>
                </a:cxn>
                <a:cxn ang="0">
                  <a:pos x="363" y="394"/>
                </a:cxn>
                <a:cxn ang="0">
                  <a:pos x="277" y="494"/>
                </a:cxn>
              </a:cxnLst>
              <a:rect l="0" t="0" r="r" b="b"/>
              <a:pathLst>
                <a:path w="661" h="1019">
                  <a:moveTo>
                    <a:pt x="394" y="1019"/>
                  </a:moveTo>
                  <a:lnTo>
                    <a:pt x="362" y="1009"/>
                  </a:lnTo>
                  <a:lnTo>
                    <a:pt x="337" y="1004"/>
                  </a:lnTo>
                  <a:lnTo>
                    <a:pt x="319" y="1001"/>
                  </a:lnTo>
                  <a:lnTo>
                    <a:pt x="305" y="1001"/>
                  </a:lnTo>
                  <a:lnTo>
                    <a:pt x="292" y="1002"/>
                  </a:lnTo>
                  <a:lnTo>
                    <a:pt x="277" y="1004"/>
                  </a:lnTo>
                  <a:lnTo>
                    <a:pt x="260" y="1005"/>
                  </a:lnTo>
                  <a:lnTo>
                    <a:pt x="235" y="1005"/>
                  </a:lnTo>
                  <a:lnTo>
                    <a:pt x="234" y="998"/>
                  </a:lnTo>
                  <a:lnTo>
                    <a:pt x="233" y="991"/>
                  </a:lnTo>
                  <a:lnTo>
                    <a:pt x="233" y="985"/>
                  </a:lnTo>
                  <a:lnTo>
                    <a:pt x="234" y="978"/>
                  </a:lnTo>
                  <a:lnTo>
                    <a:pt x="236" y="968"/>
                  </a:lnTo>
                  <a:lnTo>
                    <a:pt x="238" y="957"/>
                  </a:lnTo>
                  <a:lnTo>
                    <a:pt x="239" y="953"/>
                  </a:lnTo>
                  <a:lnTo>
                    <a:pt x="239" y="947"/>
                  </a:lnTo>
                  <a:lnTo>
                    <a:pt x="239" y="943"/>
                  </a:lnTo>
                  <a:lnTo>
                    <a:pt x="237" y="938"/>
                  </a:lnTo>
                  <a:lnTo>
                    <a:pt x="235" y="933"/>
                  </a:lnTo>
                  <a:lnTo>
                    <a:pt x="231" y="927"/>
                  </a:lnTo>
                  <a:lnTo>
                    <a:pt x="225" y="922"/>
                  </a:lnTo>
                  <a:lnTo>
                    <a:pt x="218" y="915"/>
                  </a:lnTo>
                  <a:lnTo>
                    <a:pt x="208" y="904"/>
                  </a:lnTo>
                  <a:lnTo>
                    <a:pt x="202" y="894"/>
                  </a:lnTo>
                  <a:lnTo>
                    <a:pt x="200" y="891"/>
                  </a:lnTo>
                  <a:lnTo>
                    <a:pt x="199" y="889"/>
                  </a:lnTo>
                  <a:lnTo>
                    <a:pt x="199" y="887"/>
                  </a:lnTo>
                  <a:lnTo>
                    <a:pt x="200" y="884"/>
                  </a:lnTo>
                  <a:lnTo>
                    <a:pt x="203" y="882"/>
                  </a:lnTo>
                  <a:lnTo>
                    <a:pt x="208" y="882"/>
                  </a:lnTo>
                  <a:lnTo>
                    <a:pt x="216" y="882"/>
                  </a:lnTo>
                  <a:lnTo>
                    <a:pt x="225" y="883"/>
                  </a:lnTo>
                  <a:lnTo>
                    <a:pt x="236" y="884"/>
                  </a:lnTo>
                  <a:lnTo>
                    <a:pt x="247" y="884"/>
                  </a:lnTo>
                  <a:lnTo>
                    <a:pt x="258" y="883"/>
                  </a:lnTo>
                  <a:lnTo>
                    <a:pt x="269" y="880"/>
                  </a:lnTo>
                  <a:lnTo>
                    <a:pt x="275" y="879"/>
                  </a:lnTo>
                  <a:lnTo>
                    <a:pt x="280" y="876"/>
                  </a:lnTo>
                  <a:lnTo>
                    <a:pt x="284" y="873"/>
                  </a:lnTo>
                  <a:lnTo>
                    <a:pt x="290" y="870"/>
                  </a:lnTo>
                  <a:lnTo>
                    <a:pt x="294" y="864"/>
                  </a:lnTo>
                  <a:lnTo>
                    <a:pt x="297" y="859"/>
                  </a:lnTo>
                  <a:lnTo>
                    <a:pt x="301" y="852"/>
                  </a:lnTo>
                  <a:lnTo>
                    <a:pt x="304" y="845"/>
                  </a:lnTo>
                  <a:lnTo>
                    <a:pt x="307" y="843"/>
                  </a:lnTo>
                  <a:lnTo>
                    <a:pt x="309" y="840"/>
                  </a:lnTo>
                  <a:lnTo>
                    <a:pt x="311" y="835"/>
                  </a:lnTo>
                  <a:lnTo>
                    <a:pt x="312" y="831"/>
                  </a:lnTo>
                  <a:lnTo>
                    <a:pt x="316" y="823"/>
                  </a:lnTo>
                  <a:lnTo>
                    <a:pt x="318" y="815"/>
                  </a:lnTo>
                  <a:lnTo>
                    <a:pt x="325" y="800"/>
                  </a:lnTo>
                  <a:lnTo>
                    <a:pt x="330" y="787"/>
                  </a:lnTo>
                  <a:lnTo>
                    <a:pt x="331" y="783"/>
                  </a:lnTo>
                  <a:lnTo>
                    <a:pt x="332" y="779"/>
                  </a:lnTo>
                  <a:lnTo>
                    <a:pt x="332" y="776"/>
                  </a:lnTo>
                  <a:lnTo>
                    <a:pt x="331" y="774"/>
                  </a:lnTo>
                  <a:lnTo>
                    <a:pt x="330" y="772"/>
                  </a:lnTo>
                  <a:lnTo>
                    <a:pt x="327" y="771"/>
                  </a:lnTo>
                  <a:lnTo>
                    <a:pt x="324" y="770"/>
                  </a:lnTo>
                  <a:lnTo>
                    <a:pt x="322" y="770"/>
                  </a:lnTo>
                  <a:lnTo>
                    <a:pt x="314" y="772"/>
                  </a:lnTo>
                  <a:lnTo>
                    <a:pt x="306" y="776"/>
                  </a:lnTo>
                  <a:lnTo>
                    <a:pt x="284" y="784"/>
                  </a:lnTo>
                  <a:lnTo>
                    <a:pt x="261" y="796"/>
                  </a:lnTo>
                  <a:lnTo>
                    <a:pt x="248" y="801"/>
                  </a:lnTo>
                  <a:lnTo>
                    <a:pt x="236" y="806"/>
                  </a:lnTo>
                  <a:lnTo>
                    <a:pt x="224" y="809"/>
                  </a:lnTo>
                  <a:lnTo>
                    <a:pt x="214" y="811"/>
                  </a:lnTo>
                  <a:lnTo>
                    <a:pt x="208" y="814"/>
                  </a:lnTo>
                  <a:lnTo>
                    <a:pt x="203" y="818"/>
                  </a:lnTo>
                  <a:lnTo>
                    <a:pt x="198" y="825"/>
                  </a:lnTo>
                  <a:lnTo>
                    <a:pt x="193" y="831"/>
                  </a:lnTo>
                  <a:lnTo>
                    <a:pt x="186" y="847"/>
                  </a:lnTo>
                  <a:lnTo>
                    <a:pt x="178" y="867"/>
                  </a:lnTo>
                  <a:lnTo>
                    <a:pt x="165" y="910"/>
                  </a:lnTo>
                  <a:lnTo>
                    <a:pt x="151" y="953"/>
                  </a:lnTo>
                  <a:lnTo>
                    <a:pt x="147" y="962"/>
                  </a:lnTo>
                  <a:lnTo>
                    <a:pt x="143" y="972"/>
                  </a:lnTo>
                  <a:lnTo>
                    <a:pt x="139" y="979"/>
                  </a:lnTo>
                  <a:lnTo>
                    <a:pt x="133" y="987"/>
                  </a:lnTo>
                  <a:lnTo>
                    <a:pt x="128" y="993"/>
                  </a:lnTo>
                  <a:lnTo>
                    <a:pt x="122" y="998"/>
                  </a:lnTo>
                  <a:lnTo>
                    <a:pt x="116" y="1002"/>
                  </a:lnTo>
                  <a:lnTo>
                    <a:pt x="110" y="1004"/>
                  </a:lnTo>
                  <a:lnTo>
                    <a:pt x="102" y="1004"/>
                  </a:lnTo>
                  <a:lnTo>
                    <a:pt x="94" y="1003"/>
                  </a:lnTo>
                  <a:lnTo>
                    <a:pt x="85" y="1000"/>
                  </a:lnTo>
                  <a:lnTo>
                    <a:pt x="76" y="994"/>
                  </a:lnTo>
                  <a:lnTo>
                    <a:pt x="66" y="988"/>
                  </a:lnTo>
                  <a:lnTo>
                    <a:pt x="55" y="978"/>
                  </a:lnTo>
                  <a:lnTo>
                    <a:pt x="43" y="967"/>
                  </a:lnTo>
                  <a:lnTo>
                    <a:pt x="31" y="953"/>
                  </a:lnTo>
                  <a:lnTo>
                    <a:pt x="28" y="940"/>
                  </a:lnTo>
                  <a:lnTo>
                    <a:pt x="25" y="920"/>
                  </a:lnTo>
                  <a:lnTo>
                    <a:pt x="21" y="894"/>
                  </a:lnTo>
                  <a:lnTo>
                    <a:pt x="17" y="863"/>
                  </a:lnTo>
                  <a:lnTo>
                    <a:pt x="13" y="829"/>
                  </a:lnTo>
                  <a:lnTo>
                    <a:pt x="10" y="792"/>
                  </a:lnTo>
                  <a:lnTo>
                    <a:pt x="7" y="753"/>
                  </a:lnTo>
                  <a:lnTo>
                    <a:pt x="3" y="714"/>
                  </a:lnTo>
                  <a:lnTo>
                    <a:pt x="1" y="674"/>
                  </a:lnTo>
                  <a:lnTo>
                    <a:pt x="0" y="637"/>
                  </a:lnTo>
                  <a:lnTo>
                    <a:pt x="0" y="602"/>
                  </a:lnTo>
                  <a:lnTo>
                    <a:pt x="1" y="570"/>
                  </a:lnTo>
                  <a:lnTo>
                    <a:pt x="2" y="556"/>
                  </a:lnTo>
                  <a:lnTo>
                    <a:pt x="4" y="543"/>
                  </a:lnTo>
                  <a:lnTo>
                    <a:pt x="7" y="531"/>
                  </a:lnTo>
                  <a:lnTo>
                    <a:pt x="9" y="522"/>
                  </a:lnTo>
                  <a:lnTo>
                    <a:pt x="11" y="513"/>
                  </a:lnTo>
                  <a:lnTo>
                    <a:pt x="14" y="506"/>
                  </a:lnTo>
                  <a:lnTo>
                    <a:pt x="18" y="501"/>
                  </a:lnTo>
                  <a:lnTo>
                    <a:pt x="23" y="498"/>
                  </a:lnTo>
                  <a:lnTo>
                    <a:pt x="24" y="494"/>
                  </a:lnTo>
                  <a:lnTo>
                    <a:pt x="26" y="491"/>
                  </a:lnTo>
                  <a:lnTo>
                    <a:pt x="28" y="488"/>
                  </a:lnTo>
                  <a:lnTo>
                    <a:pt x="30" y="487"/>
                  </a:lnTo>
                  <a:lnTo>
                    <a:pt x="32" y="485"/>
                  </a:lnTo>
                  <a:lnTo>
                    <a:pt x="35" y="485"/>
                  </a:lnTo>
                  <a:lnTo>
                    <a:pt x="38" y="485"/>
                  </a:lnTo>
                  <a:lnTo>
                    <a:pt x="40" y="487"/>
                  </a:lnTo>
                  <a:lnTo>
                    <a:pt x="45" y="491"/>
                  </a:lnTo>
                  <a:lnTo>
                    <a:pt x="52" y="497"/>
                  </a:lnTo>
                  <a:lnTo>
                    <a:pt x="58" y="505"/>
                  </a:lnTo>
                  <a:lnTo>
                    <a:pt x="63" y="513"/>
                  </a:lnTo>
                  <a:lnTo>
                    <a:pt x="76" y="532"/>
                  </a:lnTo>
                  <a:lnTo>
                    <a:pt x="87" y="548"/>
                  </a:lnTo>
                  <a:lnTo>
                    <a:pt x="92" y="556"/>
                  </a:lnTo>
                  <a:lnTo>
                    <a:pt x="98" y="560"/>
                  </a:lnTo>
                  <a:lnTo>
                    <a:pt x="100" y="562"/>
                  </a:lnTo>
                  <a:lnTo>
                    <a:pt x="102" y="563"/>
                  </a:lnTo>
                  <a:lnTo>
                    <a:pt x="103" y="563"/>
                  </a:lnTo>
                  <a:lnTo>
                    <a:pt x="105" y="563"/>
                  </a:lnTo>
                  <a:lnTo>
                    <a:pt x="122" y="544"/>
                  </a:lnTo>
                  <a:lnTo>
                    <a:pt x="135" y="528"/>
                  </a:lnTo>
                  <a:lnTo>
                    <a:pt x="144" y="516"/>
                  </a:lnTo>
                  <a:lnTo>
                    <a:pt x="149" y="508"/>
                  </a:lnTo>
                  <a:lnTo>
                    <a:pt x="150" y="504"/>
                  </a:lnTo>
                  <a:lnTo>
                    <a:pt x="150" y="500"/>
                  </a:lnTo>
                  <a:lnTo>
                    <a:pt x="150" y="497"/>
                  </a:lnTo>
                  <a:lnTo>
                    <a:pt x="149" y="495"/>
                  </a:lnTo>
                  <a:lnTo>
                    <a:pt x="146" y="491"/>
                  </a:lnTo>
                  <a:lnTo>
                    <a:pt x="142" y="487"/>
                  </a:lnTo>
                  <a:lnTo>
                    <a:pt x="135" y="482"/>
                  </a:lnTo>
                  <a:lnTo>
                    <a:pt x="128" y="477"/>
                  </a:lnTo>
                  <a:lnTo>
                    <a:pt x="120" y="469"/>
                  </a:lnTo>
                  <a:lnTo>
                    <a:pt x="113" y="461"/>
                  </a:lnTo>
                  <a:lnTo>
                    <a:pt x="110" y="456"/>
                  </a:lnTo>
                  <a:lnTo>
                    <a:pt x="106" y="450"/>
                  </a:lnTo>
                  <a:lnTo>
                    <a:pt x="103" y="443"/>
                  </a:lnTo>
                  <a:lnTo>
                    <a:pt x="101" y="435"/>
                  </a:lnTo>
                  <a:lnTo>
                    <a:pt x="99" y="427"/>
                  </a:lnTo>
                  <a:lnTo>
                    <a:pt x="97" y="417"/>
                  </a:lnTo>
                  <a:lnTo>
                    <a:pt x="96" y="406"/>
                  </a:lnTo>
                  <a:lnTo>
                    <a:pt x="96" y="395"/>
                  </a:lnTo>
                  <a:lnTo>
                    <a:pt x="98" y="363"/>
                  </a:lnTo>
                  <a:lnTo>
                    <a:pt x="101" y="337"/>
                  </a:lnTo>
                  <a:lnTo>
                    <a:pt x="101" y="328"/>
                  </a:lnTo>
                  <a:lnTo>
                    <a:pt x="102" y="318"/>
                  </a:lnTo>
                  <a:lnTo>
                    <a:pt x="102" y="309"/>
                  </a:lnTo>
                  <a:lnTo>
                    <a:pt x="101" y="302"/>
                  </a:lnTo>
                  <a:lnTo>
                    <a:pt x="99" y="296"/>
                  </a:lnTo>
                  <a:lnTo>
                    <a:pt x="96" y="289"/>
                  </a:lnTo>
                  <a:lnTo>
                    <a:pt x="91" y="283"/>
                  </a:lnTo>
                  <a:lnTo>
                    <a:pt x="86" y="276"/>
                  </a:lnTo>
                  <a:lnTo>
                    <a:pt x="78" y="270"/>
                  </a:lnTo>
                  <a:lnTo>
                    <a:pt x="69" y="264"/>
                  </a:lnTo>
                  <a:lnTo>
                    <a:pt x="58" y="256"/>
                  </a:lnTo>
                  <a:lnTo>
                    <a:pt x="45" y="249"/>
                  </a:lnTo>
                  <a:lnTo>
                    <a:pt x="37" y="239"/>
                  </a:lnTo>
                  <a:lnTo>
                    <a:pt x="30" y="230"/>
                  </a:lnTo>
                  <a:lnTo>
                    <a:pt x="24" y="222"/>
                  </a:lnTo>
                  <a:lnTo>
                    <a:pt x="21" y="213"/>
                  </a:lnTo>
                  <a:lnTo>
                    <a:pt x="17" y="206"/>
                  </a:lnTo>
                  <a:lnTo>
                    <a:pt x="15" y="197"/>
                  </a:lnTo>
                  <a:lnTo>
                    <a:pt x="15" y="190"/>
                  </a:lnTo>
                  <a:lnTo>
                    <a:pt x="15" y="184"/>
                  </a:lnTo>
                  <a:lnTo>
                    <a:pt x="16" y="176"/>
                  </a:lnTo>
                  <a:lnTo>
                    <a:pt x="20" y="170"/>
                  </a:lnTo>
                  <a:lnTo>
                    <a:pt x="22" y="164"/>
                  </a:lnTo>
                  <a:lnTo>
                    <a:pt x="26" y="159"/>
                  </a:lnTo>
                  <a:lnTo>
                    <a:pt x="30" y="154"/>
                  </a:lnTo>
                  <a:lnTo>
                    <a:pt x="36" y="149"/>
                  </a:lnTo>
                  <a:lnTo>
                    <a:pt x="41" y="146"/>
                  </a:lnTo>
                  <a:lnTo>
                    <a:pt x="46" y="143"/>
                  </a:lnTo>
                  <a:lnTo>
                    <a:pt x="53" y="141"/>
                  </a:lnTo>
                  <a:lnTo>
                    <a:pt x="60" y="139"/>
                  </a:lnTo>
                  <a:lnTo>
                    <a:pt x="67" y="139"/>
                  </a:lnTo>
                  <a:lnTo>
                    <a:pt x="74" y="138"/>
                  </a:lnTo>
                  <a:lnTo>
                    <a:pt x="81" y="139"/>
                  </a:lnTo>
                  <a:lnTo>
                    <a:pt x="88" y="141"/>
                  </a:lnTo>
                  <a:lnTo>
                    <a:pt x="96" y="143"/>
                  </a:lnTo>
                  <a:lnTo>
                    <a:pt x="103" y="146"/>
                  </a:lnTo>
                  <a:lnTo>
                    <a:pt x="110" y="151"/>
                  </a:lnTo>
                  <a:lnTo>
                    <a:pt x="116" y="157"/>
                  </a:lnTo>
                  <a:lnTo>
                    <a:pt x="122" y="163"/>
                  </a:lnTo>
                  <a:lnTo>
                    <a:pt x="129" y="171"/>
                  </a:lnTo>
                  <a:lnTo>
                    <a:pt x="134" y="179"/>
                  </a:lnTo>
                  <a:lnTo>
                    <a:pt x="140" y="189"/>
                  </a:lnTo>
                  <a:lnTo>
                    <a:pt x="144" y="201"/>
                  </a:lnTo>
                  <a:lnTo>
                    <a:pt x="147" y="212"/>
                  </a:lnTo>
                  <a:lnTo>
                    <a:pt x="148" y="227"/>
                  </a:lnTo>
                  <a:lnTo>
                    <a:pt x="148" y="244"/>
                  </a:lnTo>
                  <a:lnTo>
                    <a:pt x="147" y="266"/>
                  </a:lnTo>
                  <a:lnTo>
                    <a:pt x="146" y="288"/>
                  </a:lnTo>
                  <a:lnTo>
                    <a:pt x="145" y="312"/>
                  </a:lnTo>
                  <a:lnTo>
                    <a:pt x="144" y="335"/>
                  </a:lnTo>
                  <a:lnTo>
                    <a:pt x="144" y="357"/>
                  </a:lnTo>
                  <a:lnTo>
                    <a:pt x="145" y="379"/>
                  </a:lnTo>
                  <a:lnTo>
                    <a:pt x="146" y="388"/>
                  </a:lnTo>
                  <a:lnTo>
                    <a:pt x="147" y="397"/>
                  </a:lnTo>
                  <a:lnTo>
                    <a:pt x="148" y="405"/>
                  </a:lnTo>
                  <a:lnTo>
                    <a:pt x="150" y="412"/>
                  </a:lnTo>
                  <a:lnTo>
                    <a:pt x="154" y="418"/>
                  </a:lnTo>
                  <a:lnTo>
                    <a:pt x="157" y="423"/>
                  </a:lnTo>
                  <a:lnTo>
                    <a:pt x="161" y="427"/>
                  </a:lnTo>
                  <a:lnTo>
                    <a:pt x="165" y="428"/>
                  </a:lnTo>
                  <a:lnTo>
                    <a:pt x="171" y="429"/>
                  </a:lnTo>
                  <a:lnTo>
                    <a:pt x="177" y="428"/>
                  </a:lnTo>
                  <a:lnTo>
                    <a:pt x="184" y="425"/>
                  </a:lnTo>
                  <a:lnTo>
                    <a:pt x="191" y="419"/>
                  </a:lnTo>
                  <a:lnTo>
                    <a:pt x="200" y="413"/>
                  </a:lnTo>
                  <a:lnTo>
                    <a:pt x="209" y="403"/>
                  </a:lnTo>
                  <a:lnTo>
                    <a:pt x="220" y="393"/>
                  </a:lnTo>
                  <a:lnTo>
                    <a:pt x="231" y="379"/>
                  </a:lnTo>
                  <a:lnTo>
                    <a:pt x="249" y="349"/>
                  </a:lnTo>
                  <a:lnTo>
                    <a:pt x="274" y="310"/>
                  </a:lnTo>
                  <a:lnTo>
                    <a:pt x="303" y="267"/>
                  </a:lnTo>
                  <a:lnTo>
                    <a:pt x="330" y="222"/>
                  </a:lnTo>
                  <a:lnTo>
                    <a:pt x="341" y="201"/>
                  </a:lnTo>
                  <a:lnTo>
                    <a:pt x="351" y="180"/>
                  </a:lnTo>
                  <a:lnTo>
                    <a:pt x="358" y="161"/>
                  </a:lnTo>
                  <a:lnTo>
                    <a:pt x="363" y="144"/>
                  </a:lnTo>
                  <a:lnTo>
                    <a:pt x="364" y="137"/>
                  </a:lnTo>
                  <a:lnTo>
                    <a:pt x="365" y="129"/>
                  </a:lnTo>
                  <a:lnTo>
                    <a:pt x="364" y="123"/>
                  </a:lnTo>
                  <a:lnTo>
                    <a:pt x="362" y="117"/>
                  </a:lnTo>
                  <a:lnTo>
                    <a:pt x="358" y="113"/>
                  </a:lnTo>
                  <a:lnTo>
                    <a:pt x="355" y="109"/>
                  </a:lnTo>
                  <a:lnTo>
                    <a:pt x="350" y="106"/>
                  </a:lnTo>
                  <a:lnTo>
                    <a:pt x="343" y="105"/>
                  </a:lnTo>
                  <a:lnTo>
                    <a:pt x="332" y="92"/>
                  </a:lnTo>
                  <a:lnTo>
                    <a:pt x="323" y="80"/>
                  </a:lnTo>
                  <a:lnTo>
                    <a:pt x="316" y="69"/>
                  </a:lnTo>
                  <a:lnTo>
                    <a:pt x="311" y="60"/>
                  </a:lnTo>
                  <a:lnTo>
                    <a:pt x="308" y="50"/>
                  </a:lnTo>
                  <a:lnTo>
                    <a:pt x="306" y="43"/>
                  </a:lnTo>
                  <a:lnTo>
                    <a:pt x="305" y="34"/>
                  </a:lnTo>
                  <a:lnTo>
                    <a:pt x="306" y="28"/>
                  </a:lnTo>
                  <a:lnTo>
                    <a:pt x="308" y="21"/>
                  </a:lnTo>
                  <a:lnTo>
                    <a:pt x="311" y="16"/>
                  </a:lnTo>
                  <a:lnTo>
                    <a:pt x="316" y="12"/>
                  </a:lnTo>
                  <a:lnTo>
                    <a:pt x="320" y="7"/>
                  </a:lnTo>
                  <a:lnTo>
                    <a:pt x="326" y="4"/>
                  </a:lnTo>
                  <a:lnTo>
                    <a:pt x="332" y="2"/>
                  </a:lnTo>
                  <a:lnTo>
                    <a:pt x="338" y="1"/>
                  </a:lnTo>
                  <a:lnTo>
                    <a:pt x="346" y="0"/>
                  </a:lnTo>
                  <a:lnTo>
                    <a:pt x="352" y="0"/>
                  </a:lnTo>
                  <a:lnTo>
                    <a:pt x="360" y="1"/>
                  </a:lnTo>
                  <a:lnTo>
                    <a:pt x="367" y="2"/>
                  </a:lnTo>
                  <a:lnTo>
                    <a:pt x="373" y="5"/>
                  </a:lnTo>
                  <a:lnTo>
                    <a:pt x="380" y="9"/>
                  </a:lnTo>
                  <a:lnTo>
                    <a:pt x="386" y="12"/>
                  </a:lnTo>
                  <a:lnTo>
                    <a:pt x="392" y="17"/>
                  </a:lnTo>
                  <a:lnTo>
                    <a:pt x="396" y="22"/>
                  </a:lnTo>
                  <a:lnTo>
                    <a:pt x="400" y="29"/>
                  </a:lnTo>
                  <a:lnTo>
                    <a:pt x="404" y="35"/>
                  </a:lnTo>
                  <a:lnTo>
                    <a:pt x="406" y="44"/>
                  </a:lnTo>
                  <a:lnTo>
                    <a:pt x="407" y="52"/>
                  </a:lnTo>
                  <a:lnTo>
                    <a:pt x="406" y="62"/>
                  </a:lnTo>
                  <a:lnTo>
                    <a:pt x="404" y="71"/>
                  </a:lnTo>
                  <a:lnTo>
                    <a:pt x="400" y="83"/>
                  </a:lnTo>
                  <a:lnTo>
                    <a:pt x="395" y="95"/>
                  </a:lnTo>
                  <a:lnTo>
                    <a:pt x="394" y="107"/>
                  </a:lnTo>
                  <a:lnTo>
                    <a:pt x="393" y="118"/>
                  </a:lnTo>
                  <a:lnTo>
                    <a:pt x="391" y="130"/>
                  </a:lnTo>
                  <a:lnTo>
                    <a:pt x="387" y="142"/>
                  </a:lnTo>
                  <a:lnTo>
                    <a:pt x="379" y="164"/>
                  </a:lnTo>
                  <a:lnTo>
                    <a:pt x="369" y="187"/>
                  </a:lnTo>
                  <a:lnTo>
                    <a:pt x="349" y="227"/>
                  </a:lnTo>
                  <a:lnTo>
                    <a:pt x="333" y="259"/>
                  </a:lnTo>
                  <a:lnTo>
                    <a:pt x="330" y="267"/>
                  </a:lnTo>
                  <a:lnTo>
                    <a:pt x="328" y="272"/>
                  </a:lnTo>
                  <a:lnTo>
                    <a:pt x="327" y="276"/>
                  </a:lnTo>
                  <a:lnTo>
                    <a:pt x="328" y="281"/>
                  </a:lnTo>
                  <a:lnTo>
                    <a:pt x="330" y="284"/>
                  </a:lnTo>
                  <a:lnTo>
                    <a:pt x="333" y="286"/>
                  </a:lnTo>
                  <a:lnTo>
                    <a:pt x="337" y="287"/>
                  </a:lnTo>
                  <a:lnTo>
                    <a:pt x="342" y="287"/>
                  </a:lnTo>
                  <a:lnTo>
                    <a:pt x="350" y="286"/>
                  </a:lnTo>
                  <a:lnTo>
                    <a:pt x="360" y="283"/>
                  </a:lnTo>
                  <a:lnTo>
                    <a:pt x="370" y="280"/>
                  </a:lnTo>
                  <a:lnTo>
                    <a:pt x="383" y="274"/>
                  </a:lnTo>
                  <a:lnTo>
                    <a:pt x="416" y="260"/>
                  </a:lnTo>
                  <a:lnTo>
                    <a:pt x="458" y="241"/>
                  </a:lnTo>
                  <a:lnTo>
                    <a:pt x="465" y="234"/>
                  </a:lnTo>
                  <a:lnTo>
                    <a:pt x="471" y="228"/>
                  </a:lnTo>
                  <a:lnTo>
                    <a:pt x="478" y="224"/>
                  </a:lnTo>
                  <a:lnTo>
                    <a:pt x="485" y="220"/>
                  </a:lnTo>
                  <a:lnTo>
                    <a:pt x="493" y="218"/>
                  </a:lnTo>
                  <a:lnTo>
                    <a:pt x="499" y="217"/>
                  </a:lnTo>
                  <a:lnTo>
                    <a:pt x="507" y="216"/>
                  </a:lnTo>
                  <a:lnTo>
                    <a:pt x="514" y="216"/>
                  </a:lnTo>
                  <a:lnTo>
                    <a:pt x="522" y="218"/>
                  </a:lnTo>
                  <a:lnTo>
                    <a:pt x="529" y="219"/>
                  </a:lnTo>
                  <a:lnTo>
                    <a:pt x="535" y="222"/>
                  </a:lnTo>
                  <a:lnTo>
                    <a:pt x="542" y="225"/>
                  </a:lnTo>
                  <a:lnTo>
                    <a:pt x="548" y="229"/>
                  </a:lnTo>
                  <a:lnTo>
                    <a:pt x="555" y="234"/>
                  </a:lnTo>
                  <a:lnTo>
                    <a:pt x="560" y="238"/>
                  </a:lnTo>
                  <a:lnTo>
                    <a:pt x="565" y="243"/>
                  </a:lnTo>
                  <a:lnTo>
                    <a:pt x="570" y="250"/>
                  </a:lnTo>
                  <a:lnTo>
                    <a:pt x="574" y="256"/>
                  </a:lnTo>
                  <a:lnTo>
                    <a:pt x="577" y="262"/>
                  </a:lnTo>
                  <a:lnTo>
                    <a:pt x="581" y="269"/>
                  </a:lnTo>
                  <a:lnTo>
                    <a:pt x="582" y="275"/>
                  </a:lnTo>
                  <a:lnTo>
                    <a:pt x="583" y="283"/>
                  </a:lnTo>
                  <a:lnTo>
                    <a:pt x="583" y="289"/>
                  </a:lnTo>
                  <a:lnTo>
                    <a:pt x="583" y="297"/>
                  </a:lnTo>
                  <a:lnTo>
                    <a:pt x="581" y="303"/>
                  </a:lnTo>
                  <a:lnTo>
                    <a:pt x="577" y="310"/>
                  </a:lnTo>
                  <a:lnTo>
                    <a:pt x="573" y="317"/>
                  </a:lnTo>
                  <a:lnTo>
                    <a:pt x="568" y="323"/>
                  </a:lnTo>
                  <a:lnTo>
                    <a:pt x="561" y="330"/>
                  </a:lnTo>
                  <a:lnTo>
                    <a:pt x="554" y="335"/>
                  </a:lnTo>
                  <a:lnTo>
                    <a:pt x="544" y="341"/>
                  </a:lnTo>
                  <a:lnTo>
                    <a:pt x="534" y="346"/>
                  </a:lnTo>
                  <a:lnTo>
                    <a:pt x="531" y="352"/>
                  </a:lnTo>
                  <a:lnTo>
                    <a:pt x="526" y="358"/>
                  </a:lnTo>
                  <a:lnTo>
                    <a:pt x="519" y="366"/>
                  </a:lnTo>
                  <a:lnTo>
                    <a:pt x="512" y="374"/>
                  </a:lnTo>
                  <a:lnTo>
                    <a:pt x="494" y="394"/>
                  </a:lnTo>
                  <a:lnTo>
                    <a:pt x="475" y="413"/>
                  </a:lnTo>
                  <a:lnTo>
                    <a:pt x="467" y="423"/>
                  </a:lnTo>
                  <a:lnTo>
                    <a:pt x="459" y="432"/>
                  </a:lnTo>
                  <a:lnTo>
                    <a:pt x="454" y="442"/>
                  </a:lnTo>
                  <a:lnTo>
                    <a:pt x="450" y="450"/>
                  </a:lnTo>
                  <a:lnTo>
                    <a:pt x="448" y="453"/>
                  </a:lnTo>
                  <a:lnTo>
                    <a:pt x="448" y="458"/>
                  </a:lnTo>
                  <a:lnTo>
                    <a:pt x="448" y="461"/>
                  </a:lnTo>
                  <a:lnTo>
                    <a:pt x="448" y="464"/>
                  </a:lnTo>
                  <a:lnTo>
                    <a:pt x="449" y="466"/>
                  </a:lnTo>
                  <a:lnTo>
                    <a:pt x="451" y="469"/>
                  </a:lnTo>
                  <a:lnTo>
                    <a:pt x="454" y="472"/>
                  </a:lnTo>
                  <a:lnTo>
                    <a:pt x="457" y="473"/>
                  </a:lnTo>
                  <a:lnTo>
                    <a:pt x="463" y="481"/>
                  </a:lnTo>
                  <a:lnTo>
                    <a:pt x="467" y="489"/>
                  </a:lnTo>
                  <a:lnTo>
                    <a:pt x="469" y="496"/>
                  </a:lnTo>
                  <a:lnTo>
                    <a:pt x="471" y="504"/>
                  </a:lnTo>
                  <a:lnTo>
                    <a:pt x="470" y="510"/>
                  </a:lnTo>
                  <a:lnTo>
                    <a:pt x="469" y="517"/>
                  </a:lnTo>
                  <a:lnTo>
                    <a:pt x="466" y="524"/>
                  </a:lnTo>
                  <a:lnTo>
                    <a:pt x="463" y="530"/>
                  </a:lnTo>
                  <a:lnTo>
                    <a:pt x="457" y="538"/>
                  </a:lnTo>
                  <a:lnTo>
                    <a:pt x="452" y="544"/>
                  </a:lnTo>
                  <a:lnTo>
                    <a:pt x="445" y="551"/>
                  </a:lnTo>
                  <a:lnTo>
                    <a:pt x="439" y="557"/>
                  </a:lnTo>
                  <a:lnTo>
                    <a:pt x="423" y="569"/>
                  </a:lnTo>
                  <a:lnTo>
                    <a:pt x="406" y="581"/>
                  </a:lnTo>
                  <a:lnTo>
                    <a:pt x="387" y="593"/>
                  </a:lnTo>
                  <a:lnTo>
                    <a:pt x="369" y="606"/>
                  </a:lnTo>
                  <a:lnTo>
                    <a:pt x="352" y="619"/>
                  </a:lnTo>
                  <a:lnTo>
                    <a:pt x="336" y="633"/>
                  </a:lnTo>
                  <a:lnTo>
                    <a:pt x="328" y="639"/>
                  </a:lnTo>
                  <a:lnTo>
                    <a:pt x="322" y="647"/>
                  </a:lnTo>
                  <a:lnTo>
                    <a:pt x="317" y="654"/>
                  </a:lnTo>
                  <a:lnTo>
                    <a:pt x="311" y="662"/>
                  </a:lnTo>
                  <a:lnTo>
                    <a:pt x="308" y="669"/>
                  </a:lnTo>
                  <a:lnTo>
                    <a:pt x="305" y="676"/>
                  </a:lnTo>
                  <a:lnTo>
                    <a:pt x="303" y="685"/>
                  </a:lnTo>
                  <a:lnTo>
                    <a:pt x="303" y="694"/>
                  </a:lnTo>
                  <a:lnTo>
                    <a:pt x="309" y="694"/>
                  </a:lnTo>
                  <a:lnTo>
                    <a:pt x="318" y="692"/>
                  </a:lnTo>
                  <a:lnTo>
                    <a:pt x="326" y="689"/>
                  </a:lnTo>
                  <a:lnTo>
                    <a:pt x="336" y="685"/>
                  </a:lnTo>
                  <a:lnTo>
                    <a:pt x="347" y="680"/>
                  </a:lnTo>
                  <a:lnTo>
                    <a:pt x="356" y="673"/>
                  </a:lnTo>
                  <a:lnTo>
                    <a:pt x="367" y="667"/>
                  </a:lnTo>
                  <a:lnTo>
                    <a:pt x="378" y="658"/>
                  </a:lnTo>
                  <a:lnTo>
                    <a:pt x="387" y="650"/>
                  </a:lnTo>
                  <a:lnTo>
                    <a:pt x="397" y="641"/>
                  </a:lnTo>
                  <a:lnTo>
                    <a:pt x="407" y="633"/>
                  </a:lnTo>
                  <a:lnTo>
                    <a:pt x="415" y="623"/>
                  </a:lnTo>
                  <a:lnTo>
                    <a:pt x="423" y="615"/>
                  </a:lnTo>
                  <a:lnTo>
                    <a:pt x="429" y="606"/>
                  </a:lnTo>
                  <a:lnTo>
                    <a:pt x="435" y="597"/>
                  </a:lnTo>
                  <a:lnTo>
                    <a:pt x="439" y="589"/>
                  </a:lnTo>
                  <a:lnTo>
                    <a:pt x="450" y="590"/>
                  </a:lnTo>
                  <a:lnTo>
                    <a:pt x="459" y="591"/>
                  </a:lnTo>
                  <a:lnTo>
                    <a:pt x="468" y="594"/>
                  </a:lnTo>
                  <a:lnTo>
                    <a:pt x="474" y="599"/>
                  </a:lnTo>
                  <a:lnTo>
                    <a:pt x="480" y="604"/>
                  </a:lnTo>
                  <a:lnTo>
                    <a:pt x="483" y="610"/>
                  </a:lnTo>
                  <a:lnTo>
                    <a:pt x="485" y="618"/>
                  </a:lnTo>
                  <a:lnTo>
                    <a:pt x="486" y="625"/>
                  </a:lnTo>
                  <a:lnTo>
                    <a:pt x="486" y="634"/>
                  </a:lnTo>
                  <a:lnTo>
                    <a:pt x="485" y="643"/>
                  </a:lnTo>
                  <a:lnTo>
                    <a:pt x="483" y="654"/>
                  </a:lnTo>
                  <a:lnTo>
                    <a:pt x="480" y="665"/>
                  </a:lnTo>
                  <a:lnTo>
                    <a:pt x="472" y="688"/>
                  </a:lnTo>
                  <a:lnTo>
                    <a:pt x="461" y="712"/>
                  </a:lnTo>
                  <a:lnTo>
                    <a:pt x="436" y="762"/>
                  </a:lnTo>
                  <a:lnTo>
                    <a:pt x="409" y="809"/>
                  </a:lnTo>
                  <a:lnTo>
                    <a:pt x="397" y="829"/>
                  </a:lnTo>
                  <a:lnTo>
                    <a:pt x="386" y="847"/>
                  </a:lnTo>
                  <a:lnTo>
                    <a:pt x="379" y="862"/>
                  </a:lnTo>
                  <a:lnTo>
                    <a:pt x="375" y="874"/>
                  </a:lnTo>
                  <a:lnTo>
                    <a:pt x="368" y="886"/>
                  </a:lnTo>
                  <a:lnTo>
                    <a:pt x="362" y="897"/>
                  </a:lnTo>
                  <a:lnTo>
                    <a:pt x="357" y="908"/>
                  </a:lnTo>
                  <a:lnTo>
                    <a:pt x="354" y="918"/>
                  </a:lnTo>
                  <a:lnTo>
                    <a:pt x="352" y="928"/>
                  </a:lnTo>
                  <a:lnTo>
                    <a:pt x="351" y="937"/>
                  </a:lnTo>
                  <a:lnTo>
                    <a:pt x="351" y="945"/>
                  </a:lnTo>
                  <a:lnTo>
                    <a:pt x="352" y="953"/>
                  </a:lnTo>
                  <a:lnTo>
                    <a:pt x="353" y="960"/>
                  </a:lnTo>
                  <a:lnTo>
                    <a:pt x="355" y="967"/>
                  </a:lnTo>
                  <a:lnTo>
                    <a:pt x="358" y="972"/>
                  </a:lnTo>
                  <a:lnTo>
                    <a:pt x="363" y="977"/>
                  </a:lnTo>
                  <a:lnTo>
                    <a:pt x="367" y="982"/>
                  </a:lnTo>
                  <a:lnTo>
                    <a:pt x="372" y="985"/>
                  </a:lnTo>
                  <a:lnTo>
                    <a:pt x="379" y="988"/>
                  </a:lnTo>
                  <a:lnTo>
                    <a:pt x="384" y="989"/>
                  </a:lnTo>
                  <a:lnTo>
                    <a:pt x="392" y="990"/>
                  </a:lnTo>
                  <a:lnTo>
                    <a:pt x="398" y="991"/>
                  </a:lnTo>
                  <a:lnTo>
                    <a:pt x="407" y="990"/>
                  </a:lnTo>
                  <a:lnTo>
                    <a:pt x="414" y="988"/>
                  </a:lnTo>
                  <a:lnTo>
                    <a:pt x="423" y="986"/>
                  </a:lnTo>
                  <a:lnTo>
                    <a:pt x="430" y="983"/>
                  </a:lnTo>
                  <a:lnTo>
                    <a:pt x="439" y="978"/>
                  </a:lnTo>
                  <a:lnTo>
                    <a:pt x="449" y="972"/>
                  </a:lnTo>
                  <a:lnTo>
                    <a:pt x="457" y="966"/>
                  </a:lnTo>
                  <a:lnTo>
                    <a:pt x="466" y="958"/>
                  </a:lnTo>
                  <a:lnTo>
                    <a:pt x="474" y="950"/>
                  </a:lnTo>
                  <a:lnTo>
                    <a:pt x="483" y="940"/>
                  </a:lnTo>
                  <a:lnTo>
                    <a:pt x="491" y="929"/>
                  </a:lnTo>
                  <a:lnTo>
                    <a:pt x="500" y="918"/>
                  </a:lnTo>
                  <a:lnTo>
                    <a:pt x="508" y="905"/>
                  </a:lnTo>
                  <a:lnTo>
                    <a:pt x="516" y="891"/>
                  </a:lnTo>
                  <a:lnTo>
                    <a:pt x="523" y="882"/>
                  </a:lnTo>
                  <a:lnTo>
                    <a:pt x="530" y="871"/>
                  </a:lnTo>
                  <a:lnTo>
                    <a:pt x="539" y="858"/>
                  </a:lnTo>
                  <a:lnTo>
                    <a:pt x="546" y="844"/>
                  </a:lnTo>
                  <a:lnTo>
                    <a:pt x="562" y="814"/>
                  </a:lnTo>
                  <a:lnTo>
                    <a:pt x="577" y="784"/>
                  </a:lnTo>
                  <a:lnTo>
                    <a:pt x="592" y="756"/>
                  </a:lnTo>
                  <a:lnTo>
                    <a:pt x="604" y="735"/>
                  </a:lnTo>
                  <a:lnTo>
                    <a:pt x="609" y="727"/>
                  </a:lnTo>
                  <a:lnTo>
                    <a:pt x="614" y="722"/>
                  </a:lnTo>
                  <a:lnTo>
                    <a:pt x="616" y="720"/>
                  </a:lnTo>
                  <a:lnTo>
                    <a:pt x="618" y="719"/>
                  </a:lnTo>
                  <a:lnTo>
                    <a:pt x="620" y="720"/>
                  </a:lnTo>
                  <a:lnTo>
                    <a:pt x="621" y="720"/>
                  </a:lnTo>
                  <a:lnTo>
                    <a:pt x="631" y="720"/>
                  </a:lnTo>
                  <a:lnTo>
                    <a:pt x="640" y="722"/>
                  </a:lnTo>
                  <a:lnTo>
                    <a:pt x="646" y="724"/>
                  </a:lnTo>
                  <a:lnTo>
                    <a:pt x="651" y="729"/>
                  </a:lnTo>
                  <a:lnTo>
                    <a:pt x="656" y="735"/>
                  </a:lnTo>
                  <a:lnTo>
                    <a:pt x="659" y="742"/>
                  </a:lnTo>
                  <a:lnTo>
                    <a:pt x="660" y="750"/>
                  </a:lnTo>
                  <a:lnTo>
                    <a:pt x="661" y="759"/>
                  </a:lnTo>
                  <a:lnTo>
                    <a:pt x="660" y="768"/>
                  </a:lnTo>
                  <a:lnTo>
                    <a:pt x="658" y="779"/>
                  </a:lnTo>
                  <a:lnTo>
                    <a:pt x="656" y="790"/>
                  </a:lnTo>
                  <a:lnTo>
                    <a:pt x="652" y="801"/>
                  </a:lnTo>
                  <a:lnTo>
                    <a:pt x="643" y="827"/>
                  </a:lnTo>
                  <a:lnTo>
                    <a:pt x="630" y="852"/>
                  </a:lnTo>
                  <a:lnTo>
                    <a:pt x="616" y="878"/>
                  </a:lnTo>
                  <a:lnTo>
                    <a:pt x="600" y="904"/>
                  </a:lnTo>
                  <a:lnTo>
                    <a:pt x="583" y="927"/>
                  </a:lnTo>
                  <a:lnTo>
                    <a:pt x="565" y="949"/>
                  </a:lnTo>
                  <a:lnTo>
                    <a:pt x="557" y="957"/>
                  </a:lnTo>
                  <a:lnTo>
                    <a:pt x="548" y="967"/>
                  </a:lnTo>
                  <a:lnTo>
                    <a:pt x="540" y="974"/>
                  </a:lnTo>
                  <a:lnTo>
                    <a:pt x="531" y="981"/>
                  </a:lnTo>
                  <a:lnTo>
                    <a:pt x="523" y="985"/>
                  </a:lnTo>
                  <a:lnTo>
                    <a:pt x="515" y="989"/>
                  </a:lnTo>
                  <a:lnTo>
                    <a:pt x="509" y="991"/>
                  </a:lnTo>
                  <a:lnTo>
                    <a:pt x="502" y="992"/>
                  </a:lnTo>
                  <a:lnTo>
                    <a:pt x="474" y="1000"/>
                  </a:lnTo>
                  <a:lnTo>
                    <a:pt x="449" y="1007"/>
                  </a:lnTo>
                  <a:lnTo>
                    <a:pt x="423" y="1015"/>
                  </a:lnTo>
                  <a:lnTo>
                    <a:pt x="394" y="1019"/>
                  </a:lnTo>
                  <a:close/>
                  <a:moveTo>
                    <a:pt x="139" y="908"/>
                  </a:moveTo>
                  <a:lnTo>
                    <a:pt x="128" y="897"/>
                  </a:lnTo>
                  <a:lnTo>
                    <a:pt x="116" y="884"/>
                  </a:lnTo>
                  <a:lnTo>
                    <a:pt x="105" y="870"/>
                  </a:lnTo>
                  <a:lnTo>
                    <a:pt x="95" y="854"/>
                  </a:lnTo>
                  <a:lnTo>
                    <a:pt x="84" y="835"/>
                  </a:lnTo>
                  <a:lnTo>
                    <a:pt x="75" y="817"/>
                  </a:lnTo>
                  <a:lnTo>
                    <a:pt x="68" y="799"/>
                  </a:lnTo>
                  <a:lnTo>
                    <a:pt x="61" y="781"/>
                  </a:lnTo>
                  <a:lnTo>
                    <a:pt x="59" y="771"/>
                  </a:lnTo>
                  <a:lnTo>
                    <a:pt x="58" y="763"/>
                  </a:lnTo>
                  <a:lnTo>
                    <a:pt x="57" y="754"/>
                  </a:lnTo>
                  <a:lnTo>
                    <a:pt x="56" y="746"/>
                  </a:lnTo>
                  <a:lnTo>
                    <a:pt x="57" y="737"/>
                  </a:lnTo>
                  <a:lnTo>
                    <a:pt x="58" y="730"/>
                  </a:lnTo>
                  <a:lnTo>
                    <a:pt x="59" y="722"/>
                  </a:lnTo>
                  <a:lnTo>
                    <a:pt x="62" y="716"/>
                  </a:lnTo>
                  <a:lnTo>
                    <a:pt x="66" y="710"/>
                  </a:lnTo>
                  <a:lnTo>
                    <a:pt x="71" y="703"/>
                  </a:lnTo>
                  <a:lnTo>
                    <a:pt x="76" y="699"/>
                  </a:lnTo>
                  <a:lnTo>
                    <a:pt x="83" y="694"/>
                  </a:lnTo>
                  <a:lnTo>
                    <a:pt x="90" y="690"/>
                  </a:lnTo>
                  <a:lnTo>
                    <a:pt x="99" y="687"/>
                  </a:lnTo>
                  <a:lnTo>
                    <a:pt x="109" y="685"/>
                  </a:lnTo>
                  <a:lnTo>
                    <a:pt x="119" y="684"/>
                  </a:lnTo>
                  <a:lnTo>
                    <a:pt x="124" y="679"/>
                  </a:lnTo>
                  <a:lnTo>
                    <a:pt x="130" y="669"/>
                  </a:lnTo>
                  <a:lnTo>
                    <a:pt x="137" y="656"/>
                  </a:lnTo>
                  <a:lnTo>
                    <a:pt x="146" y="641"/>
                  </a:lnTo>
                  <a:lnTo>
                    <a:pt x="164" y="607"/>
                  </a:lnTo>
                  <a:lnTo>
                    <a:pt x="185" y="572"/>
                  </a:lnTo>
                  <a:lnTo>
                    <a:pt x="193" y="557"/>
                  </a:lnTo>
                  <a:lnTo>
                    <a:pt x="203" y="544"/>
                  </a:lnTo>
                  <a:lnTo>
                    <a:pt x="210" y="535"/>
                  </a:lnTo>
                  <a:lnTo>
                    <a:pt x="216" y="530"/>
                  </a:lnTo>
                  <a:lnTo>
                    <a:pt x="219" y="530"/>
                  </a:lnTo>
                  <a:lnTo>
                    <a:pt x="221" y="530"/>
                  </a:lnTo>
                  <a:lnTo>
                    <a:pt x="222" y="533"/>
                  </a:lnTo>
                  <a:lnTo>
                    <a:pt x="223" y="537"/>
                  </a:lnTo>
                  <a:lnTo>
                    <a:pt x="223" y="551"/>
                  </a:lnTo>
                  <a:lnTo>
                    <a:pt x="221" y="572"/>
                  </a:lnTo>
                  <a:lnTo>
                    <a:pt x="223" y="579"/>
                  </a:lnTo>
                  <a:lnTo>
                    <a:pt x="224" y="586"/>
                  </a:lnTo>
                  <a:lnTo>
                    <a:pt x="227" y="591"/>
                  </a:lnTo>
                  <a:lnTo>
                    <a:pt x="229" y="596"/>
                  </a:lnTo>
                  <a:lnTo>
                    <a:pt x="232" y="600"/>
                  </a:lnTo>
                  <a:lnTo>
                    <a:pt x="235" y="603"/>
                  </a:lnTo>
                  <a:lnTo>
                    <a:pt x="238" y="605"/>
                  </a:lnTo>
                  <a:lnTo>
                    <a:pt x="242" y="607"/>
                  </a:lnTo>
                  <a:lnTo>
                    <a:pt x="250" y="609"/>
                  </a:lnTo>
                  <a:lnTo>
                    <a:pt x="260" y="611"/>
                  </a:lnTo>
                  <a:lnTo>
                    <a:pt x="272" y="612"/>
                  </a:lnTo>
                  <a:lnTo>
                    <a:pt x="286" y="613"/>
                  </a:lnTo>
                  <a:lnTo>
                    <a:pt x="279" y="623"/>
                  </a:lnTo>
                  <a:lnTo>
                    <a:pt x="273" y="634"/>
                  </a:lnTo>
                  <a:lnTo>
                    <a:pt x="264" y="645"/>
                  </a:lnTo>
                  <a:lnTo>
                    <a:pt x="255" y="657"/>
                  </a:lnTo>
                  <a:lnTo>
                    <a:pt x="235" y="682"/>
                  </a:lnTo>
                  <a:lnTo>
                    <a:pt x="216" y="706"/>
                  </a:lnTo>
                  <a:lnTo>
                    <a:pt x="206" y="719"/>
                  </a:lnTo>
                  <a:lnTo>
                    <a:pt x="198" y="731"/>
                  </a:lnTo>
                  <a:lnTo>
                    <a:pt x="190" y="744"/>
                  </a:lnTo>
                  <a:lnTo>
                    <a:pt x="185" y="755"/>
                  </a:lnTo>
                  <a:lnTo>
                    <a:pt x="180" y="767"/>
                  </a:lnTo>
                  <a:lnTo>
                    <a:pt x="178" y="778"/>
                  </a:lnTo>
                  <a:lnTo>
                    <a:pt x="177" y="783"/>
                  </a:lnTo>
                  <a:lnTo>
                    <a:pt x="178" y="787"/>
                  </a:lnTo>
                  <a:lnTo>
                    <a:pt x="179" y="793"/>
                  </a:lnTo>
                  <a:lnTo>
                    <a:pt x="180" y="797"/>
                  </a:lnTo>
                  <a:lnTo>
                    <a:pt x="179" y="810"/>
                  </a:lnTo>
                  <a:lnTo>
                    <a:pt x="176" y="825"/>
                  </a:lnTo>
                  <a:lnTo>
                    <a:pt x="173" y="841"/>
                  </a:lnTo>
                  <a:lnTo>
                    <a:pt x="168" y="858"/>
                  </a:lnTo>
                  <a:lnTo>
                    <a:pt x="162" y="875"/>
                  </a:lnTo>
                  <a:lnTo>
                    <a:pt x="155" y="889"/>
                  </a:lnTo>
                  <a:lnTo>
                    <a:pt x="151" y="895"/>
                  </a:lnTo>
                  <a:lnTo>
                    <a:pt x="147" y="901"/>
                  </a:lnTo>
                  <a:lnTo>
                    <a:pt x="143" y="905"/>
                  </a:lnTo>
                  <a:lnTo>
                    <a:pt x="139" y="908"/>
                  </a:lnTo>
                  <a:close/>
                  <a:moveTo>
                    <a:pt x="248" y="513"/>
                  </a:moveTo>
                  <a:lnTo>
                    <a:pt x="247" y="509"/>
                  </a:lnTo>
                  <a:lnTo>
                    <a:pt x="248" y="504"/>
                  </a:lnTo>
                  <a:lnTo>
                    <a:pt x="249" y="496"/>
                  </a:lnTo>
                  <a:lnTo>
                    <a:pt x="251" y="489"/>
                  </a:lnTo>
                  <a:lnTo>
                    <a:pt x="258" y="471"/>
                  </a:lnTo>
                  <a:lnTo>
                    <a:pt x="266" y="451"/>
                  </a:lnTo>
                  <a:lnTo>
                    <a:pt x="276" y="432"/>
                  </a:lnTo>
                  <a:lnTo>
                    <a:pt x="286" y="414"/>
                  </a:lnTo>
                  <a:lnTo>
                    <a:pt x="294" y="399"/>
                  </a:lnTo>
                  <a:lnTo>
                    <a:pt x="301" y="389"/>
                  </a:lnTo>
                  <a:lnTo>
                    <a:pt x="302" y="382"/>
                  </a:lnTo>
                  <a:lnTo>
                    <a:pt x="305" y="376"/>
                  </a:lnTo>
                  <a:lnTo>
                    <a:pt x="308" y="369"/>
                  </a:lnTo>
                  <a:lnTo>
                    <a:pt x="311" y="364"/>
                  </a:lnTo>
                  <a:lnTo>
                    <a:pt x="316" y="358"/>
                  </a:lnTo>
                  <a:lnTo>
                    <a:pt x="321" y="353"/>
                  </a:lnTo>
                  <a:lnTo>
                    <a:pt x="325" y="349"/>
                  </a:lnTo>
                  <a:lnTo>
                    <a:pt x="331" y="345"/>
                  </a:lnTo>
                  <a:lnTo>
                    <a:pt x="342" y="339"/>
                  </a:lnTo>
                  <a:lnTo>
                    <a:pt x="353" y="334"/>
                  </a:lnTo>
                  <a:lnTo>
                    <a:pt x="365" y="332"/>
                  </a:lnTo>
                  <a:lnTo>
                    <a:pt x="375" y="332"/>
                  </a:lnTo>
                  <a:lnTo>
                    <a:pt x="379" y="332"/>
                  </a:lnTo>
                  <a:lnTo>
                    <a:pt x="383" y="333"/>
                  </a:lnTo>
                  <a:lnTo>
                    <a:pt x="386" y="335"/>
                  </a:lnTo>
                  <a:lnTo>
                    <a:pt x="390" y="337"/>
                  </a:lnTo>
                  <a:lnTo>
                    <a:pt x="392" y="339"/>
                  </a:lnTo>
                  <a:lnTo>
                    <a:pt x="394" y="342"/>
                  </a:lnTo>
                  <a:lnTo>
                    <a:pt x="394" y="346"/>
                  </a:lnTo>
                  <a:lnTo>
                    <a:pt x="394" y="350"/>
                  </a:lnTo>
                  <a:lnTo>
                    <a:pt x="393" y="355"/>
                  </a:lnTo>
                  <a:lnTo>
                    <a:pt x="391" y="360"/>
                  </a:lnTo>
                  <a:lnTo>
                    <a:pt x="387" y="366"/>
                  </a:lnTo>
                  <a:lnTo>
                    <a:pt x="383" y="371"/>
                  </a:lnTo>
                  <a:lnTo>
                    <a:pt x="378" y="379"/>
                  </a:lnTo>
                  <a:lnTo>
                    <a:pt x="371" y="386"/>
                  </a:lnTo>
                  <a:lnTo>
                    <a:pt x="363" y="394"/>
                  </a:lnTo>
                  <a:lnTo>
                    <a:pt x="353" y="402"/>
                  </a:lnTo>
                  <a:lnTo>
                    <a:pt x="347" y="405"/>
                  </a:lnTo>
                  <a:lnTo>
                    <a:pt x="341" y="410"/>
                  </a:lnTo>
                  <a:lnTo>
                    <a:pt x="336" y="415"/>
                  </a:lnTo>
                  <a:lnTo>
                    <a:pt x="332" y="421"/>
                  </a:lnTo>
                  <a:lnTo>
                    <a:pt x="321" y="436"/>
                  </a:lnTo>
                  <a:lnTo>
                    <a:pt x="311" y="452"/>
                  </a:lnTo>
                  <a:lnTo>
                    <a:pt x="299" y="469"/>
                  </a:lnTo>
                  <a:lnTo>
                    <a:pt x="286" y="487"/>
                  </a:lnTo>
                  <a:lnTo>
                    <a:pt x="277" y="494"/>
                  </a:lnTo>
                  <a:lnTo>
                    <a:pt x="268" y="501"/>
                  </a:lnTo>
                  <a:lnTo>
                    <a:pt x="259" y="508"/>
                  </a:lnTo>
                  <a:lnTo>
                    <a:pt x="248" y="513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57" name="Freeform 33"/>
            <p:cNvSpPr>
              <a:spLocks noEditPoints="1"/>
            </p:cNvSpPr>
            <p:nvPr userDrawn="1"/>
          </p:nvSpPr>
          <p:spPr bwMode="auto">
            <a:xfrm>
              <a:off x="4856" y="3897"/>
              <a:ext cx="69" cy="106"/>
            </a:xfrm>
            <a:custGeom>
              <a:avLst/>
              <a:gdLst/>
              <a:ahLst/>
              <a:cxnLst>
                <a:cxn ang="0">
                  <a:pos x="41" y="373"/>
                </a:cxn>
                <a:cxn ang="0">
                  <a:pos x="25" y="351"/>
                </a:cxn>
                <a:cxn ang="0">
                  <a:pos x="46" y="335"/>
                </a:cxn>
                <a:cxn ang="0">
                  <a:pos x="74" y="318"/>
                </a:cxn>
                <a:cxn ang="0">
                  <a:pos x="106" y="297"/>
                </a:cxn>
                <a:cxn ang="0">
                  <a:pos x="140" y="382"/>
                </a:cxn>
                <a:cxn ang="0">
                  <a:pos x="218" y="365"/>
                </a:cxn>
                <a:cxn ang="0">
                  <a:pos x="215" y="293"/>
                </a:cxn>
                <a:cxn ang="0">
                  <a:pos x="178" y="212"/>
                </a:cxn>
                <a:cxn ang="0">
                  <a:pos x="223" y="188"/>
                </a:cxn>
                <a:cxn ang="0">
                  <a:pos x="239" y="196"/>
                </a:cxn>
                <a:cxn ang="0">
                  <a:pos x="286" y="229"/>
                </a:cxn>
                <a:cxn ang="0">
                  <a:pos x="302" y="284"/>
                </a:cxn>
                <a:cxn ang="0">
                  <a:pos x="403" y="356"/>
                </a:cxn>
                <a:cxn ang="0">
                  <a:pos x="364" y="474"/>
                </a:cxn>
                <a:cxn ang="0">
                  <a:pos x="380" y="556"/>
                </a:cxn>
                <a:cxn ang="0">
                  <a:pos x="445" y="590"/>
                </a:cxn>
                <a:cxn ang="0">
                  <a:pos x="367" y="712"/>
                </a:cxn>
                <a:cxn ang="0">
                  <a:pos x="420" y="852"/>
                </a:cxn>
                <a:cxn ang="0">
                  <a:pos x="517" y="556"/>
                </a:cxn>
                <a:cxn ang="0">
                  <a:pos x="441" y="228"/>
                </a:cxn>
                <a:cxn ang="0">
                  <a:pos x="316" y="129"/>
                </a:cxn>
                <a:cxn ang="0">
                  <a:pos x="226" y="101"/>
                </a:cxn>
                <a:cxn ang="0">
                  <a:pos x="317" y="4"/>
                </a:cxn>
                <a:cxn ang="0">
                  <a:pos x="424" y="61"/>
                </a:cxn>
                <a:cxn ang="0">
                  <a:pos x="595" y="294"/>
                </a:cxn>
                <a:cxn ang="0">
                  <a:pos x="577" y="334"/>
                </a:cxn>
                <a:cxn ang="0">
                  <a:pos x="616" y="512"/>
                </a:cxn>
                <a:cxn ang="0">
                  <a:pos x="588" y="793"/>
                </a:cxn>
                <a:cxn ang="0">
                  <a:pos x="506" y="895"/>
                </a:cxn>
                <a:cxn ang="0">
                  <a:pos x="378" y="933"/>
                </a:cxn>
                <a:cxn ang="0">
                  <a:pos x="235" y="921"/>
                </a:cxn>
                <a:cxn ang="0">
                  <a:pos x="196" y="851"/>
                </a:cxn>
                <a:cxn ang="0">
                  <a:pos x="228" y="852"/>
                </a:cxn>
                <a:cxn ang="0">
                  <a:pos x="242" y="748"/>
                </a:cxn>
                <a:cxn ang="0">
                  <a:pos x="212" y="720"/>
                </a:cxn>
                <a:cxn ang="0">
                  <a:pos x="140" y="714"/>
                </a:cxn>
                <a:cxn ang="0">
                  <a:pos x="175" y="618"/>
                </a:cxn>
                <a:cxn ang="0">
                  <a:pos x="232" y="472"/>
                </a:cxn>
                <a:cxn ang="0">
                  <a:pos x="147" y="440"/>
                </a:cxn>
                <a:cxn ang="0">
                  <a:pos x="128" y="518"/>
                </a:cxn>
                <a:cxn ang="0">
                  <a:pos x="73" y="624"/>
                </a:cxn>
                <a:cxn ang="0">
                  <a:pos x="104" y="685"/>
                </a:cxn>
                <a:cxn ang="0">
                  <a:pos x="157" y="795"/>
                </a:cxn>
                <a:cxn ang="0">
                  <a:pos x="177" y="847"/>
                </a:cxn>
                <a:cxn ang="0">
                  <a:pos x="160" y="901"/>
                </a:cxn>
                <a:cxn ang="0">
                  <a:pos x="162" y="961"/>
                </a:cxn>
                <a:cxn ang="0">
                  <a:pos x="101" y="908"/>
                </a:cxn>
                <a:cxn ang="0">
                  <a:pos x="26" y="708"/>
                </a:cxn>
                <a:cxn ang="0">
                  <a:pos x="61" y="650"/>
                </a:cxn>
                <a:cxn ang="0">
                  <a:pos x="34" y="582"/>
                </a:cxn>
                <a:cxn ang="0">
                  <a:pos x="11" y="507"/>
                </a:cxn>
                <a:cxn ang="0">
                  <a:pos x="17" y="374"/>
                </a:cxn>
                <a:cxn ang="0">
                  <a:pos x="157" y="792"/>
                </a:cxn>
                <a:cxn ang="0">
                  <a:pos x="201" y="841"/>
                </a:cxn>
                <a:cxn ang="0">
                  <a:pos x="190" y="820"/>
                </a:cxn>
                <a:cxn ang="0">
                  <a:pos x="0" y="405"/>
                </a:cxn>
                <a:cxn ang="0">
                  <a:pos x="23" y="364"/>
                </a:cxn>
                <a:cxn ang="0">
                  <a:pos x="38" y="376"/>
                </a:cxn>
                <a:cxn ang="0">
                  <a:pos x="26" y="345"/>
                </a:cxn>
                <a:cxn ang="0">
                  <a:pos x="27" y="348"/>
                </a:cxn>
                <a:cxn ang="0">
                  <a:pos x="50" y="342"/>
                </a:cxn>
                <a:cxn ang="0">
                  <a:pos x="24" y="340"/>
                </a:cxn>
              </a:cxnLst>
              <a:rect l="0" t="0" r="r" b="b"/>
              <a:pathLst>
                <a:path w="618" h="962">
                  <a:moveTo>
                    <a:pt x="22" y="369"/>
                  </a:moveTo>
                  <a:lnTo>
                    <a:pt x="23" y="373"/>
                  </a:lnTo>
                  <a:lnTo>
                    <a:pt x="25" y="375"/>
                  </a:lnTo>
                  <a:lnTo>
                    <a:pt x="27" y="377"/>
                  </a:lnTo>
                  <a:lnTo>
                    <a:pt x="29" y="378"/>
                  </a:lnTo>
                  <a:lnTo>
                    <a:pt x="32" y="378"/>
                  </a:lnTo>
                  <a:lnTo>
                    <a:pt x="35" y="377"/>
                  </a:lnTo>
                  <a:lnTo>
                    <a:pt x="38" y="376"/>
                  </a:lnTo>
                  <a:lnTo>
                    <a:pt x="40" y="374"/>
                  </a:lnTo>
                  <a:lnTo>
                    <a:pt x="41" y="373"/>
                  </a:lnTo>
                  <a:lnTo>
                    <a:pt x="42" y="371"/>
                  </a:lnTo>
                  <a:lnTo>
                    <a:pt x="42" y="369"/>
                  </a:lnTo>
                  <a:lnTo>
                    <a:pt x="42" y="366"/>
                  </a:lnTo>
                  <a:lnTo>
                    <a:pt x="40" y="364"/>
                  </a:lnTo>
                  <a:lnTo>
                    <a:pt x="37" y="362"/>
                  </a:lnTo>
                  <a:lnTo>
                    <a:pt x="31" y="361"/>
                  </a:lnTo>
                  <a:lnTo>
                    <a:pt x="25" y="361"/>
                  </a:lnTo>
                  <a:lnTo>
                    <a:pt x="23" y="358"/>
                  </a:lnTo>
                  <a:lnTo>
                    <a:pt x="23" y="355"/>
                  </a:lnTo>
                  <a:lnTo>
                    <a:pt x="25" y="351"/>
                  </a:lnTo>
                  <a:lnTo>
                    <a:pt x="27" y="348"/>
                  </a:lnTo>
                  <a:lnTo>
                    <a:pt x="34" y="346"/>
                  </a:lnTo>
                  <a:lnTo>
                    <a:pt x="40" y="342"/>
                  </a:lnTo>
                  <a:lnTo>
                    <a:pt x="45" y="343"/>
                  </a:lnTo>
                  <a:lnTo>
                    <a:pt x="49" y="342"/>
                  </a:lnTo>
                  <a:lnTo>
                    <a:pt x="50" y="342"/>
                  </a:lnTo>
                  <a:lnTo>
                    <a:pt x="51" y="340"/>
                  </a:lnTo>
                  <a:lnTo>
                    <a:pt x="50" y="339"/>
                  </a:lnTo>
                  <a:lnTo>
                    <a:pt x="49" y="337"/>
                  </a:lnTo>
                  <a:lnTo>
                    <a:pt x="46" y="335"/>
                  </a:lnTo>
                  <a:lnTo>
                    <a:pt x="44" y="334"/>
                  </a:lnTo>
                  <a:lnTo>
                    <a:pt x="46" y="329"/>
                  </a:lnTo>
                  <a:lnTo>
                    <a:pt x="49" y="325"/>
                  </a:lnTo>
                  <a:lnTo>
                    <a:pt x="51" y="323"/>
                  </a:lnTo>
                  <a:lnTo>
                    <a:pt x="54" y="322"/>
                  </a:lnTo>
                  <a:lnTo>
                    <a:pt x="58" y="321"/>
                  </a:lnTo>
                  <a:lnTo>
                    <a:pt x="65" y="321"/>
                  </a:lnTo>
                  <a:lnTo>
                    <a:pt x="68" y="321"/>
                  </a:lnTo>
                  <a:lnTo>
                    <a:pt x="71" y="319"/>
                  </a:lnTo>
                  <a:lnTo>
                    <a:pt x="74" y="318"/>
                  </a:lnTo>
                  <a:lnTo>
                    <a:pt x="79" y="316"/>
                  </a:lnTo>
                  <a:lnTo>
                    <a:pt x="82" y="312"/>
                  </a:lnTo>
                  <a:lnTo>
                    <a:pt x="86" y="307"/>
                  </a:lnTo>
                  <a:lnTo>
                    <a:pt x="90" y="299"/>
                  </a:lnTo>
                  <a:lnTo>
                    <a:pt x="95" y="291"/>
                  </a:lnTo>
                  <a:lnTo>
                    <a:pt x="97" y="290"/>
                  </a:lnTo>
                  <a:lnTo>
                    <a:pt x="100" y="290"/>
                  </a:lnTo>
                  <a:lnTo>
                    <a:pt x="101" y="290"/>
                  </a:lnTo>
                  <a:lnTo>
                    <a:pt x="103" y="292"/>
                  </a:lnTo>
                  <a:lnTo>
                    <a:pt x="106" y="297"/>
                  </a:lnTo>
                  <a:lnTo>
                    <a:pt x="108" y="305"/>
                  </a:lnTo>
                  <a:lnTo>
                    <a:pt x="111" y="324"/>
                  </a:lnTo>
                  <a:lnTo>
                    <a:pt x="115" y="345"/>
                  </a:lnTo>
                  <a:lnTo>
                    <a:pt x="118" y="356"/>
                  </a:lnTo>
                  <a:lnTo>
                    <a:pt x="123" y="366"/>
                  </a:lnTo>
                  <a:lnTo>
                    <a:pt x="125" y="371"/>
                  </a:lnTo>
                  <a:lnTo>
                    <a:pt x="128" y="374"/>
                  </a:lnTo>
                  <a:lnTo>
                    <a:pt x="131" y="377"/>
                  </a:lnTo>
                  <a:lnTo>
                    <a:pt x="135" y="380"/>
                  </a:lnTo>
                  <a:lnTo>
                    <a:pt x="140" y="382"/>
                  </a:lnTo>
                  <a:lnTo>
                    <a:pt x="145" y="385"/>
                  </a:lnTo>
                  <a:lnTo>
                    <a:pt x="150" y="385"/>
                  </a:lnTo>
                  <a:lnTo>
                    <a:pt x="157" y="385"/>
                  </a:lnTo>
                  <a:lnTo>
                    <a:pt x="163" y="384"/>
                  </a:lnTo>
                  <a:lnTo>
                    <a:pt x="171" y="382"/>
                  </a:lnTo>
                  <a:lnTo>
                    <a:pt x="179" y="379"/>
                  </a:lnTo>
                  <a:lnTo>
                    <a:pt x="189" y="375"/>
                  </a:lnTo>
                  <a:lnTo>
                    <a:pt x="201" y="373"/>
                  </a:lnTo>
                  <a:lnTo>
                    <a:pt x="211" y="370"/>
                  </a:lnTo>
                  <a:lnTo>
                    <a:pt x="218" y="365"/>
                  </a:lnTo>
                  <a:lnTo>
                    <a:pt x="224" y="361"/>
                  </a:lnTo>
                  <a:lnTo>
                    <a:pt x="229" y="356"/>
                  </a:lnTo>
                  <a:lnTo>
                    <a:pt x="231" y="350"/>
                  </a:lnTo>
                  <a:lnTo>
                    <a:pt x="233" y="344"/>
                  </a:lnTo>
                  <a:lnTo>
                    <a:pt x="233" y="338"/>
                  </a:lnTo>
                  <a:lnTo>
                    <a:pt x="232" y="331"/>
                  </a:lnTo>
                  <a:lnTo>
                    <a:pt x="230" y="324"/>
                  </a:lnTo>
                  <a:lnTo>
                    <a:pt x="227" y="316"/>
                  </a:lnTo>
                  <a:lnTo>
                    <a:pt x="223" y="309"/>
                  </a:lnTo>
                  <a:lnTo>
                    <a:pt x="215" y="293"/>
                  </a:lnTo>
                  <a:lnTo>
                    <a:pt x="205" y="277"/>
                  </a:lnTo>
                  <a:lnTo>
                    <a:pt x="196" y="262"/>
                  </a:lnTo>
                  <a:lnTo>
                    <a:pt x="187" y="248"/>
                  </a:lnTo>
                  <a:lnTo>
                    <a:pt x="183" y="242"/>
                  </a:lnTo>
                  <a:lnTo>
                    <a:pt x="179" y="235"/>
                  </a:lnTo>
                  <a:lnTo>
                    <a:pt x="177" y="229"/>
                  </a:lnTo>
                  <a:lnTo>
                    <a:pt x="176" y="223"/>
                  </a:lnTo>
                  <a:lnTo>
                    <a:pt x="175" y="219"/>
                  </a:lnTo>
                  <a:lnTo>
                    <a:pt x="176" y="215"/>
                  </a:lnTo>
                  <a:lnTo>
                    <a:pt x="178" y="212"/>
                  </a:lnTo>
                  <a:lnTo>
                    <a:pt x="182" y="209"/>
                  </a:lnTo>
                  <a:lnTo>
                    <a:pt x="187" y="206"/>
                  </a:lnTo>
                  <a:lnTo>
                    <a:pt x="193" y="205"/>
                  </a:lnTo>
                  <a:lnTo>
                    <a:pt x="202" y="205"/>
                  </a:lnTo>
                  <a:lnTo>
                    <a:pt x="214" y="205"/>
                  </a:lnTo>
                  <a:lnTo>
                    <a:pt x="214" y="199"/>
                  </a:lnTo>
                  <a:lnTo>
                    <a:pt x="215" y="194"/>
                  </a:lnTo>
                  <a:lnTo>
                    <a:pt x="217" y="190"/>
                  </a:lnTo>
                  <a:lnTo>
                    <a:pt x="220" y="188"/>
                  </a:lnTo>
                  <a:lnTo>
                    <a:pt x="223" y="188"/>
                  </a:lnTo>
                  <a:lnTo>
                    <a:pt x="227" y="189"/>
                  </a:lnTo>
                  <a:lnTo>
                    <a:pt x="230" y="191"/>
                  </a:lnTo>
                  <a:lnTo>
                    <a:pt x="234" y="194"/>
                  </a:lnTo>
                  <a:lnTo>
                    <a:pt x="241" y="199"/>
                  </a:lnTo>
                  <a:lnTo>
                    <a:pt x="246" y="203"/>
                  </a:lnTo>
                  <a:lnTo>
                    <a:pt x="248" y="204"/>
                  </a:lnTo>
                  <a:lnTo>
                    <a:pt x="249" y="204"/>
                  </a:lnTo>
                  <a:lnTo>
                    <a:pt x="249" y="203"/>
                  </a:lnTo>
                  <a:lnTo>
                    <a:pt x="248" y="201"/>
                  </a:lnTo>
                  <a:lnTo>
                    <a:pt x="239" y="196"/>
                  </a:lnTo>
                  <a:lnTo>
                    <a:pt x="234" y="191"/>
                  </a:lnTo>
                  <a:lnTo>
                    <a:pt x="232" y="189"/>
                  </a:lnTo>
                  <a:lnTo>
                    <a:pt x="232" y="188"/>
                  </a:lnTo>
                  <a:lnTo>
                    <a:pt x="237" y="190"/>
                  </a:lnTo>
                  <a:lnTo>
                    <a:pt x="249" y="196"/>
                  </a:lnTo>
                  <a:lnTo>
                    <a:pt x="257" y="201"/>
                  </a:lnTo>
                  <a:lnTo>
                    <a:pt x="264" y="206"/>
                  </a:lnTo>
                  <a:lnTo>
                    <a:pt x="272" y="213"/>
                  </a:lnTo>
                  <a:lnTo>
                    <a:pt x="279" y="220"/>
                  </a:lnTo>
                  <a:lnTo>
                    <a:pt x="286" y="229"/>
                  </a:lnTo>
                  <a:lnTo>
                    <a:pt x="291" y="238"/>
                  </a:lnTo>
                  <a:lnTo>
                    <a:pt x="295" y="249"/>
                  </a:lnTo>
                  <a:lnTo>
                    <a:pt x="298" y="260"/>
                  </a:lnTo>
                  <a:lnTo>
                    <a:pt x="292" y="249"/>
                  </a:lnTo>
                  <a:lnTo>
                    <a:pt x="288" y="243"/>
                  </a:lnTo>
                  <a:lnTo>
                    <a:pt x="286" y="239"/>
                  </a:lnTo>
                  <a:lnTo>
                    <a:pt x="285" y="239"/>
                  </a:lnTo>
                  <a:lnTo>
                    <a:pt x="287" y="249"/>
                  </a:lnTo>
                  <a:lnTo>
                    <a:pt x="293" y="265"/>
                  </a:lnTo>
                  <a:lnTo>
                    <a:pt x="302" y="284"/>
                  </a:lnTo>
                  <a:lnTo>
                    <a:pt x="310" y="305"/>
                  </a:lnTo>
                  <a:lnTo>
                    <a:pt x="318" y="321"/>
                  </a:lnTo>
                  <a:lnTo>
                    <a:pt x="321" y="330"/>
                  </a:lnTo>
                  <a:lnTo>
                    <a:pt x="339" y="332"/>
                  </a:lnTo>
                  <a:lnTo>
                    <a:pt x="355" y="334"/>
                  </a:lnTo>
                  <a:lnTo>
                    <a:pt x="369" y="338"/>
                  </a:lnTo>
                  <a:lnTo>
                    <a:pt x="380" y="341"/>
                  </a:lnTo>
                  <a:lnTo>
                    <a:pt x="390" y="345"/>
                  </a:lnTo>
                  <a:lnTo>
                    <a:pt x="397" y="350"/>
                  </a:lnTo>
                  <a:lnTo>
                    <a:pt x="403" y="356"/>
                  </a:lnTo>
                  <a:lnTo>
                    <a:pt x="406" y="361"/>
                  </a:lnTo>
                  <a:lnTo>
                    <a:pt x="408" y="368"/>
                  </a:lnTo>
                  <a:lnTo>
                    <a:pt x="409" y="374"/>
                  </a:lnTo>
                  <a:lnTo>
                    <a:pt x="409" y="381"/>
                  </a:lnTo>
                  <a:lnTo>
                    <a:pt x="407" y="389"/>
                  </a:lnTo>
                  <a:lnTo>
                    <a:pt x="401" y="405"/>
                  </a:lnTo>
                  <a:lnTo>
                    <a:pt x="393" y="421"/>
                  </a:lnTo>
                  <a:lnTo>
                    <a:pt x="383" y="439"/>
                  </a:lnTo>
                  <a:lnTo>
                    <a:pt x="372" y="457"/>
                  </a:lnTo>
                  <a:lnTo>
                    <a:pt x="364" y="474"/>
                  </a:lnTo>
                  <a:lnTo>
                    <a:pt x="355" y="492"/>
                  </a:lnTo>
                  <a:lnTo>
                    <a:pt x="353" y="501"/>
                  </a:lnTo>
                  <a:lnTo>
                    <a:pt x="351" y="509"/>
                  </a:lnTo>
                  <a:lnTo>
                    <a:pt x="350" y="518"/>
                  </a:lnTo>
                  <a:lnTo>
                    <a:pt x="351" y="526"/>
                  </a:lnTo>
                  <a:lnTo>
                    <a:pt x="352" y="535"/>
                  </a:lnTo>
                  <a:lnTo>
                    <a:pt x="355" y="542"/>
                  </a:lnTo>
                  <a:lnTo>
                    <a:pt x="361" y="550"/>
                  </a:lnTo>
                  <a:lnTo>
                    <a:pt x="367" y="556"/>
                  </a:lnTo>
                  <a:lnTo>
                    <a:pt x="380" y="556"/>
                  </a:lnTo>
                  <a:lnTo>
                    <a:pt x="393" y="557"/>
                  </a:lnTo>
                  <a:lnTo>
                    <a:pt x="404" y="558"/>
                  </a:lnTo>
                  <a:lnTo>
                    <a:pt x="414" y="560"/>
                  </a:lnTo>
                  <a:lnTo>
                    <a:pt x="424" y="563"/>
                  </a:lnTo>
                  <a:lnTo>
                    <a:pt x="433" y="567"/>
                  </a:lnTo>
                  <a:lnTo>
                    <a:pt x="439" y="572"/>
                  </a:lnTo>
                  <a:lnTo>
                    <a:pt x="443" y="579"/>
                  </a:lnTo>
                  <a:lnTo>
                    <a:pt x="444" y="582"/>
                  </a:lnTo>
                  <a:lnTo>
                    <a:pt x="445" y="586"/>
                  </a:lnTo>
                  <a:lnTo>
                    <a:pt x="445" y="590"/>
                  </a:lnTo>
                  <a:lnTo>
                    <a:pt x="445" y="595"/>
                  </a:lnTo>
                  <a:lnTo>
                    <a:pt x="442" y="605"/>
                  </a:lnTo>
                  <a:lnTo>
                    <a:pt x="437" y="617"/>
                  </a:lnTo>
                  <a:lnTo>
                    <a:pt x="428" y="630"/>
                  </a:lnTo>
                  <a:lnTo>
                    <a:pt x="415" y="645"/>
                  </a:lnTo>
                  <a:lnTo>
                    <a:pt x="400" y="662"/>
                  </a:lnTo>
                  <a:lnTo>
                    <a:pt x="380" y="681"/>
                  </a:lnTo>
                  <a:lnTo>
                    <a:pt x="376" y="689"/>
                  </a:lnTo>
                  <a:lnTo>
                    <a:pt x="371" y="699"/>
                  </a:lnTo>
                  <a:lnTo>
                    <a:pt x="367" y="712"/>
                  </a:lnTo>
                  <a:lnTo>
                    <a:pt x="364" y="727"/>
                  </a:lnTo>
                  <a:lnTo>
                    <a:pt x="356" y="762"/>
                  </a:lnTo>
                  <a:lnTo>
                    <a:pt x="350" y="800"/>
                  </a:lnTo>
                  <a:lnTo>
                    <a:pt x="345" y="836"/>
                  </a:lnTo>
                  <a:lnTo>
                    <a:pt x="340" y="866"/>
                  </a:lnTo>
                  <a:lnTo>
                    <a:pt x="338" y="887"/>
                  </a:lnTo>
                  <a:lnTo>
                    <a:pt x="337" y="895"/>
                  </a:lnTo>
                  <a:lnTo>
                    <a:pt x="368" y="884"/>
                  </a:lnTo>
                  <a:lnTo>
                    <a:pt x="395" y="869"/>
                  </a:lnTo>
                  <a:lnTo>
                    <a:pt x="420" y="852"/>
                  </a:lnTo>
                  <a:lnTo>
                    <a:pt x="441" y="832"/>
                  </a:lnTo>
                  <a:lnTo>
                    <a:pt x="459" y="808"/>
                  </a:lnTo>
                  <a:lnTo>
                    <a:pt x="475" y="783"/>
                  </a:lnTo>
                  <a:lnTo>
                    <a:pt x="488" y="755"/>
                  </a:lnTo>
                  <a:lnTo>
                    <a:pt x="498" y="725"/>
                  </a:lnTo>
                  <a:lnTo>
                    <a:pt x="507" y="693"/>
                  </a:lnTo>
                  <a:lnTo>
                    <a:pt x="512" y="661"/>
                  </a:lnTo>
                  <a:lnTo>
                    <a:pt x="516" y="627"/>
                  </a:lnTo>
                  <a:lnTo>
                    <a:pt x="518" y="592"/>
                  </a:lnTo>
                  <a:lnTo>
                    <a:pt x="517" y="556"/>
                  </a:lnTo>
                  <a:lnTo>
                    <a:pt x="516" y="520"/>
                  </a:lnTo>
                  <a:lnTo>
                    <a:pt x="512" y="484"/>
                  </a:lnTo>
                  <a:lnTo>
                    <a:pt x="508" y="449"/>
                  </a:lnTo>
                  <a:lnTo>
                    <a:pt x="501" y="413"/>
                  </a:lnTo>
                  <a:lnTo>
                    <a:pt x="494" y="379"/>
                  </a:lnTo>
                  <a:lnTo>
                    <a:pt x="484" y="345"/>
                  </a:lnTo>
                  <a:lnTo>
                    <a:pt x="475" y="313"/>
                  </a:lnTo>
                  <a:lnTo>
                    <a:pt x="465" y="282"/>
                  </a:lnTo>
                  <a:lnTo>
                    <a:pt x="453" y="253"/>
                  </a:lnTo>
                  <a:lnTo>
                    <a:pt x="441" y="228"/>
                  </a:lnTo>
                  <a:lnTo>
                    <a:pt x="428" y="203"/>
                  </a:lnTo>
                  <a:lnTo>
                    <a:pt x="415" y="181"/>
                  </a:lnTo>
                  <a:lnTo>
                    <a:pt x="403" y="163"/>
                  </a:lnTo>
                  <a:lnTo>
                    <a:pt x="390" y="147"/>
                  </a:lnTo>
                  <a:lnTo>
                    <a:pt x="377" y="135"/>
                  </a:lnTo>
                  <a:lnTo>
                    <a:pt x="364" y="126"/>
                  </a:lnTo>
                  <a:lnTo>
                    <a:pt x="351" y="122"/>
                  </a:lnTo>
                  <a:lnTo>
                    <a:pt x="338" y="121"/>
                  </a:lnTo>
                  <a:lnTo>
                    <a:pt x="326" y="125"/>
                  </a:lnTo>
                  <a:lnTo>
                    <a:pt x="316" y="129"/>
                  </a:lnTo>
                  <a:lnTo>
                    <a:pt x="305" y="130"/>
                  </a:lnTo>
                  <a:lnTo>
                    <a:pt x="294" y="130"/>
                  </a:lnTo>
                  <a:lnTo>
                    <a:pt x="285" y="130"/>
                  </a:lnTo>
                  <a:lnTo>
                    <a:pt x="275" y="127"/>
                  </a:lnTo>
                  <a:lnTo>
                    <a:pt x="265" y="125"/>
                  </a:lnTo>
                  <a:lnTo>
                    <a:pt x="257" y="122"/>
                  </a:lnTo>
                  <a:lnTo>
                    <a:pt x="248" y="118"/>
                  </a:lnTo>
                  <a:lnTo>
                    <a:pt x="241" y="112"/>
                  </a:lnTo>
                  <a:lnTo>
                    <a:pt x="233" y="107"/>
                  </a:lnTo>
                  <a:lnTo>
                    <a:pt x="226" y="101"/>
                  </a:lnTo>
                  <a:lnTo>
                    <a:pt x="219" y="93"/>
                  </a:lnTo>
                  <a:lnTo>
                    <a:pt x="214" y="86"/>
                  </a:lnTo>
                  <a:lnTo>
                    <a:pt x="208" y="77"/>
                  </a:lnTo>
                  <a:lnTo>
                    <a:pt x="203" y="68"/>
                  </a:lnTo>
                  <a:lnTo>
                    <a:pt x="199" y="58"/>
                  </a:lnTo>
                  <a:lnTo>
                    <a:pt x="224" y="46"/>
                  </a:lnTo>
                  <a:lnTo>
                    <a:pt x="266" y="25"/>
                  </a:lnTo>
                  <a:lnTo>
                    <a:pt x="288" y="14"/>
                  </a:lnTo>
                  <a:lnTo>
                    <a:pt x="308" y="6"/>
                  </a:lnTo>
                  <a:lnTo>
                    <a:pt x="317" y="4"/>
                  </a:lnTo>
                  <a:lnTo>
                    <a:pt x="324" y="2"/>
                  </a:lnTo>
                  <a:lnTo>
                    <a:pt x="331" y="0"/>
                  </a:lnTo>
                  <a:lnTo>
                    <a:pt x="335" y="2"/>
                  </a:lnTo>
                  <a:lnTo>
                    <a:pt x="340" y="2"/>
                  </a:lnTo>
                  <a:lnTo>
                    <a:pt x="348" y="4"/>
                  </a:lnTo>
                  <a:lnTo>
                    <a:pt x="355" y="8"/>
                  </a:lnTo>
                  <a:lnTo>
                    <a:pt x="364" y="12"/>
                  </a:lnTo>
                  <a:lnTo>
                    <a:pt x="382" y="25"/>
                  </a:lnTo>
                  <a:lnTo>
                    <a:pt x="403" y="41"/>
                  </a:lnTo>
                  <a:lnTo>
                    <a:pt x="424" y="61"/>
                  </a:lnTo>
                  <a:lnTo>
                    <a:pt x="445" y="84"/>
                  </a:lnTo>
                  <a:lnTo>
                    <a:pt x="468" y="108"/>
                  </a:lnTo>
                  <a:lnTo>
                    <a:pt x="490" y="134"/>
                  </a:lnTo>
                  <a:lnTo>
                    <a:pt x="512" y="161"/>
                  </a:lnTo>
                  <a:lnTo>
                    <a:pt x="532" y="188"/>
                  </a:lnTo>
                  <a:lnTo>
                    <a:pt x="551" y="214"/>
                  </a:lnTo>
                  <a:lnTo>
                    <a:pt x="568" y="239"/>
                  </a:lnTo>
                  <a:lnTo>
                    <a:pt x="581" y="263"/>
                  </a:lnTo>
                  <a:lnTo>
                    <a:pt x="591" y="284"/>
                  </a:lnTo>
                  <a:lnTo>
                    <a:pt x="595" y="294"/>
                  </a:lnTo>
                  <a:lnTo>
                    <a:pt x="597" y="302"/>
                  </a:lnTo>
                  <a:lnTo>
                    <a:pt x="599" y="310"/>
                  </a:lnTo>
                  <a:lnTo>
                    <a:pt x="599" y="316"/>
                  </a:lnTo>
                  <a:lnTo>
                    <a:pt x="593" y="317"/>
                  </a:lnTo>
                  <a:lnTo>
                    <a:pt x="589" y="318"/>
                  </a:lnTo>
                  <a:lnTo>
                    <a:pt x="586" y="321"/>
                  </a:lnTo>
                  <a:lnTo>
                    <a:pt x="583" y="323"/>
                  </a:lnTo>
                  <a:lnTo>
                    <a:pt x="581" y="326"/>
                  </a:lnTo>
                  <a:lnTo>
                    <a:pt x="578" y="329"/>
                  </a:lnTo>
                  <a:lnTo>
                    <a:pt x="577" y="334"/>
                  </a:lnTo>
                  <a:lnTo>
                    <a:pt x="577" y="339"/>
                  </a:lnTo>
                  <a:lnTo>
                    <a:pt x="577" y="349"/>
                  </a:lnTo>
                  <a:lnTo>
                    <a:pt x="578" y="362"/>
                  </a:lnTo>
                  <a:lnTo>
                    <a:pt x="582" y="375"/>
                  </a:lnTo>
                  <a:lnTo>
                    <a:pt x="586" y="389"/>
                  </a:lnTo>
                  <a:lnTo>
                    <a:pt x="596" y="418"/>
                  </a:lnTo>
                  <a:lnTo>
                    <a:pt x="606" y="445"/>
                  </a:lnTo>
                  <a:lnTo>
                    <a:pt x="614" y="469"/>
                  </a:lnTo>
                  <a:lnTo>
                    <a:pt x="618" y="485"/>
                  </a:lnTo>
                  <a:lnTo>
                    <a:pt x="616" y="512"/>
                  </a:lnTo>
                  <a:lnTo>
                    <a:pt x="615" y="540"/>
                  </a:lnTo>
                  <a:lnTo>
                    <a:pt x="614" y="569"/>
                  </a:lnTo>
                  <a:lnTo>
                    <a:pt x="613" y="600"/>
                  </a:lnTo>
                  <a:lnTo>
                    <a:pt x="612" y="630"/>
                  </a:lnTo>
                  <a:lnTo>
                    <a:pt x="611" y="662"/>
                  </a:lnTo>
                  <a:lnTo>
                    <a:pt x="608" y="692"/>
                  </a:lnTo>
                  <a:lnTo>
                    <a:pt x="605" y="723"/>
                  </a:lnTo>
                  <a:lnTo>
                    <a:pt x="600" y="752"/>
                  </a:lnTo>
                  <a:lnTo>
                    <a:pt x="593" y="780"/>
                  </a:lnTo>
                  <a:lnTo>
                    <a:pt x="588" y="793"/>
                  </a:lnTo>
                  <a:lnTo>
                    <a:pt x="584" y="806"/>
                  </a:lnTo>
                  <a:lnTo>
                    <a:pt x="578" y="819"/>
                  </a:lnTo>
                  <a:lnTo>
                    <a:pt x="572" y="831"/>
                  </a:lnTo>
                  <a:lnTo>
                    <a:pt x="565" y="842"/>
                  </a:lnTo>
                  <a:lnTo>
                    <a:pt x="557" y="853"/>
                  </a:lnTo>
                  <a:lnTo>
                    <a:pt x="548" y="863"/>
                  </a:lnTo>
                  <a:lnTo>
                    <a:pt x="539" y="872"/>
                  </a:lnTo>
                  <a:lnTo>
                    <a:pt x="529" y="880"/>
                  </a:lnTo>
                  <a:lnTo>
                    <a:pt x="517" y="887"/>
                  </a:lnTo>
                  <a:lnTo>
                    <a:pt x="506" y="895"/>
                  </a:lnTo>
                  <a:lnTo>
                    <a:pt x="493" y="900"/>
                  </a:lnTo>
                  <a:lnTo>
                    <a:pt x="490" y="903"/>
                  </a:lnTo>
                  <a:lnTo>
                    <a:pt x="487" y="906"/>
                  </a:lnTo>
                  <a:lnTo>
                    <a:pt x="483" y="910"/>
                  </a:lnTo>
                  <a:lnTo>
                    <a:pt x="478" y="913"/>
                  </a:lnTo>
                  <a:lnTo>
                    <a:pt x="464" y="918"/>
                  </a:lnTo>
                  <a:lnTo>
                    <a:pt x="445" y="922"/>
                  </a:lnTo>
                  <a:lnTo>
                    <a:pt x="424" y="927"/>
                  </a:lnTo>
                  <a:lnTo>
                    <a:pt x="401" y="931"/>
                  </a:lnTo>
                  <a:lnTo>
                    <a:pt x="378" y="933"/>
                  </a:lnTo>
                  <a:lnTo>
                    <a:pt x="353" y="935"/>
                  </a:lnTo>
                  <a:lnTo>
                    <a:pt x="329" y="936"/>
                  </a:lnTo>
                  <a:lnTo>
                    <a:pt x="306" y="936"/>
                  </a:lnTo>
                  <a:lnTo>
                    <a:pt x="285" y="935"/>
                  </a:lnTo>
                  <a:lnTo>
                    <a:pt x="265" y="933"/>
                  </a:lnTo>
                  <a:lnTo>
                    <a:pt x="258" y="931"/>
                  </a:lnTo>
                  <a:lnTo>
                    <a:pt x="250" y="929"/>
                  </a:lnTo>
                  <a:lnTo>
                    <a:pt x="244" y="927"/>
                  </a:lnTo>
                  <a:lnTo>
                    <a:pt x="239" y="924"/>
                  </a:lnTo>
                  <a:lnTo>
                    <a:pt x="235" y="921"/>
                  </a:lnTo>
                  <a:lnTo>
                    <a:pt x="233" y="918"/>
                  </a:lnTo>
                  <a:lnTo>
                    <a:pt x="232" y="915"/>
                  </a:lnTo>
                  <a:lnTo>
                    <a:pt x="233" y="911"/>
                  </a:lnTo>
                  <a:lnTo>
                    <a:pt x="230" y="902"/>
                  </a:lnTo>
                  <a:lnTo>
                    <a:pt x="226" y="894"/>
                  </a:lnTo>
                  <a:lnTo>
                    <a:pt x="220" y="886"/>
                  </a:lnTo>
                  <a:lnTo>
                    <a:pt x="214" y="878"/>
                  </a:lnTo>
                  <a:lnTo>
                    <a:pt x="201" y="862"/>
                  </a:lnTo>
                  <a:lnTo>
                    <a:pt x="188" y="847"/>
                  </a:lnTo>
                  <a:lnTo>
                    <a:pt x="196" y="851"/>
                  </a:lnTo>
                  <a:lnTo>
                    <a:pt x="206" y="856"/>
                  </a:lnTo>
                  <a:lnTo>
                    <a:pt x="211" y="858"/>
                  </a:lnTo>
                  <a:lnTo>
                    <a:pt x="213" y="857"/>
                  </a:lnTo>
                  <a:lnTo>
                    <a:pt x="213" y="853"/>
                  </a:lnTo>
                  <a:lnTo>
                    <a:pt x="208" y="846"/>
                  </a:lnTo>
                  <a:lnTo>
                    <a:pt x="212" y="844"/>
                  </a:lnTo>
                  <a:lnTo>
                    <a:pt x="216" y="846"/>
                  </a:lnTo>
                  <a:lnTo>
                    <a:pt x="219" y="847"/>
                  </a:lnTo>
                  <a:lnTo>
                    <a:pt x="222" y="849"/>
                  </a:lnTo>
                  <a:lnTo>
                    <a:pt x="228" y="852"/>
                  </a:lnTo>
                  <a:lnTo>
                    <a:pt x="232" y="854"/>
                  </a:lnTo>
                  <a:lnTo>
                    <a:pt x="233" y="853"/>
                  </a:lnTo>
                  <a:lnTo>
                    <a:pt x="234" y="851"/>
                  </a:lnTo>
                  <a:lnTo>
                    <a:pt x="235" y="846"/>
                  </a:lnTo>
                  <a:lnTo>
                    <a:pt x="236" y="839"/>
                  </a:lnTo>
                  <a:lnTo>
                    <a:pt x="236" y="816"/>
                  </a:lnTo>
                  <a:lnTo>
                    <a:pt x="235" y="779"/>
                  </a:lnTo>
                  <a:lnTo>
                    <a:pt x="237" y="768"/>
                  </a:lnTo>
                  <a:lnTo>
                    <a:pt x="239" y="757"/>
                  </a:lnTo>
                  <a:lnTo>
                    <a:pt x="242" y="748"/>
                  </a:lnTo>
                  <a:lnTo>
                    <a:pt x="242" y="741"/>
                  </a:lnTo>
                  <a:lnTo>
                    <a:pt x="242" y="735"/>
                  </a:lnTo>
                  <a:lnTo>
                    <a:pt x="241" y="729"/>
                  </a:lnTo>
                  <a:lnTo>
                    <a:pt x="238" y="726"/>
                  </a:lnTo>
                  <a:lnTo>
                    <a:pt x="236" y="723"/>
                  </a:lnTo>
                  <a:lnTo>
                    <a:pt x="233" y="721"/>
                  </a:lnTo>
                  <a:lnTo>
                    <a:pt x="230" y="719"/>
                  </a:lnTo>
                  <a:lnTo>
                    <a:pt x="226" y="719"/>
                  </a:lnTo>
                  <a:lnTo>
                    <a:pt x="221" y="719"/>
                  </a:lnTo>
                  <a:lnTo>
                    <a:pt x="212" y="720"/>
                  </a:lnTo>
                  <a:lnTo>
                    <a:pt x="201" y="722"/>
                  </a:lnTo>
                  <a:lnTo>
                    <a:pt x="190" y="724"/>
                  </a:lnTo>
                  <a:lnTo>
                    <a:pt x="179" y="727"/>
                  </a:lnTo>
                  <a:lnTo>
                    <a:pt x="169" y="728"/>
                  </a:lnTo>
                  <a:lnTo>
                    <a:pt x="158" y="728"/>
                  </a:lnTo>
                  <a:lnTo>
                    <a:pt x="154" y="727"/>
                  </a:lnTo>
                  <a:lnTo>
                    <a:pt x="149" y="725"/>
                  </a:lnTo>
                  <a:lnTo>
                    <a:pt x="146" y="723"/>
                  </a:lnTo>
                  <a:lnTo>
                    <a:pt x="143" y="720"/>
                  </a:lnTo>
                  <a:lnTo>
                    <a:pt x="140" y="714"/>
                  </a:lnTo>
                  <a:lnTo>
                    <a:pt x="138" y="709"/>
                  </a:lnTo>
                  <a:lnTo>
                    <a:pt x="137" y="703"/>
                  </a:lnTo>
                  <a:lnTo>
                    <a:pt x="135" y="694"/>
                  </a:lnTo>
                  <a:lnTo>
                    <a:pt x="133" y="693"/>
                  </a:lnTo>
                  <a:lnTo>
                    <a:pt x="132" y="691"/>
                  </a:lnTo>
                  <a:lnTo>
                    <a:pt x="133" y="688"/>
                  </a:lnTo>
                  <a:lnTo>
                    <a:pt x="134" y="683"/>
                  </a:lnTo>
                  <a:lnTo>
                    <a:pt x="141" y="672"/>
                  </a:lnTo>
                  <a:lnTo>
                    <a:pt x="150" y="656"/>
                  </a:lnTo>
                  <a:lnTo>
                    <a:pt x="175" y="618"/>
                  </a:lnTo>
                  <a:lnTo>
                    <a:pt x="202" y="576"/>
                  </a:lnTo>
                  <a:lnTo>
                    <a:pt x="215" y="554"/>
                  </a:lnTo>
                  <a:lnTo>
                    <a:pt x="224" y="533"/>
                  </a:lnTo>
                  <a:lnTo>
                    <a:pt x="229" y="522"/>
                  </a:lnTo>
                  <a:lnTo>
                    <a:pt x="232" y="513"/>
                  </a:lnTo>
                  <a:lnTo>
                    <a:pt x="234" y="503"/>
                  </a:lnTo>
                  <a:lnTo>
                    <a:pt x="236" y="494"/>
                  </a:lnTo>
                  <a:lnTo>
                    <a:pt x="236" y="487"/>
                  </a:lnTo>
                  <a:lnTo>
                    <a:pt x="235" y="480"/>
                  </a:lnTo>
                  <a:lnTo>
                    <a:pt x="232" y="472"/>
                  </a:lnTo>
                  <a:lnTo>
                    <a:pt x="229" y="467"/>
                  </a:lnTo>
                  <a:lnTo>
                    <a:pt x="222" y="461"/>
                  </a:lnTo>
                  <a:lnTo>
                    <a:pt x="216" y="458"/>
                  </a:lnTo>
                  <a:lnTo>
                    <a:pt x="206" y="455"/>
                  </a:lnTo>
                  <a:lnTo>
                    <a:pt x="196" y="454"/>
                  </a:lnTo>
                  <a:lnTo>
                    <a:pt x="177" y="445"/>
                  </a:lnTo>
                  <a:lnTo>
                    <a:pt x="162" y="441"/>
                  </a:lnTo>
                  <a:lnTo>
                    <a:pt x="157" y="440"/>
                  </a:lnTo>
                  <a:lnTo>
                    <a:pt x="152" y="439"/>
                  </a:lnTo>
                  <a:lnTo>
                    <a:pt x="147" y="440"/>
                  </a:lnTo>
                  <a:lnTo>
                    <a:pt x="144" y="440"/>
                  </a:lnTo>
                  <a:lnTo>
                    <a:pt x="141" y="442"/>
                  </a:lnTo>
                  <a:lnTo>
                    <a:pt x="139" y="444"/>
                  </a:lnTo>
                  <a:lnTo>
                    <a:pt x="137" y="446"/>
                  </a:lnTo>
                  <a:lnTo>
                    <a:pt x="135" y="450"/>
                  </a:lnTo>
                  <a:lnTo>
                    <a:pt x="134" y="457"/>
                  </a:lnTo>
                  <a:lnTo>
                    <a:pt x="133" y="466"/>
                  </a:lnTo>
                  <a:lnTo>
                    <a:pt x="133" y="486"/>
                  </a:lnTo>
                  <a:lnTo>
                    <a:pt x="131" y="507"/>
                  </a:lnTo>
                  <a:lnTo>
                    <a:pt x="128" y="518"/>
                  </a:lnTo>
                  <a:lnTo>
                    <a:pt x="123" y="528"/>
                  </a:lnTo>
                  <a:lnTo>
                    <a:pt x="118" y="532"/>
                  </a:lnTo>
                  <a:lnTo>
                    <a:pt x="115" y="536"/>
                  </a:lnTo>
                  <a:lnTo>
                    <a:pt x="110" y="540"/>
                  </a:lnTo>
                  <a:lnTo>
                    <a:pt x="104" y="544"/>
                  </a:lnTo>
                  <a:lnTo>
                    <a:pt x="96" y="561"/>
                  </a:lnTo>
                  <a:lnTo>
                    <a:pt x="87" y="578"/>
                  </a:lnTo>
                  <a:lnTo>
                    <a:pt x="81" y="596"/>
                  </a:lnTo>
                  <a:lnTo>
                    <a:pt x="75" y="614"/>
                  </a:lnTo>
                  <a:lnTo>
                    <a:pt x="73" y="624"/>
                  </a:lnTo>
                  <a:lnTo>
                    <a:pt x="73" y="632"/>
                  </a:lnTo>
                  <a:lnTo>
                    <a:pt x="73" y="641"/>
                  </a:lnTo>
                  <a:lnTo>
                    <a:pt x="75" y="649"/>
                  </a:lnTo>
                  <a:lnTo>
                    <a:pt x="79" y="658"/>
                  </a:lnTo>
                  <a:lnTo>
                    <a:pt x="83" y="665"/>
                  </a:lnTo>
                  <a:lnTo>
                    <a:pt x="88" y="673"/>
                  </a:lnTo>
                  <a:lnTo>
                    <a:pt x="97" y="680"/>
                  </a:lnTo>
                  <a:lnTo>
                    <a:pt x="98" y="679"/>
                  </a:lnTo>
                  <a:lnTo>
                    <a:pt x="101" y="681"/>
                  </a:lnTo>
                  <a:lnTo>
                    <a:pt x="104" y="685"/>
                  </a:lnTo>
                  <a:lnTo>
                    <a:pt x="110" y="692"/>
                  </a:lnTo>
                  <a:lnTo>
                    <a:pt x="120" y="708"/>
                  </a:lnTo>
                  <a:lnTo>
                    <a:pt x="133" y="728"/>
                  </a:lnTo>
                  <a:lnTo>
                    <a:pt x="157" y="769"/>
                  </a:lnTo>
                  <a:lnTo>
                    <a:pt x="169" y="792"/>
                  </a:lnTo>
                  <a:lnTo>
                    <a:pt x="163" y="790"/>
                  </a:lnTo>
                  <a:lnTo>
                    <a:pt x="160" y="789"/>
                  </a:lnTo>
                  <a:lnTo>
                    <a:pt x="158" y="790"/>
                  </a:lnTo>
                  <a:lnTo>
                    <a:pt x="157" y="792"/>
                  </a:lnTo>
                  <a:lnTo>
                    <a:pt x="157" y="795"/>
                  </a:lnTo>
                  <a:lnTo>
                    <a:pt x="159" y="800"/>
                  </a:lnTo>
                  <a:lnTo>
                    <a:pt x="161" y="805"/>
                  </a:lnTo>
                  <a:lnTo>
                    <a:pt x="164" y="809"/>
                  </a:lnTo>
                  <a:lnTo>
                    <a:pt x="177" y="832"/>
                  </a:lnTo>
                  <a:lnTo>
                    <a:pt x="186" y="846"/>
                  </a:lnTo>
                  <a:lnTo>
                    <a:pt x="185" y="848"/>
                  </a:lnTo>
                  <a:lnTo>
                    <a:pt x="183" y="849"/>
                  </a:lnTo>
                  <a:lnTo>
                    <a:pt x="182" y="849"/>
                  </a:lnTo>
                  <a:lnTo>
                    <a:pt x="180" y="849"/>
                  </a:lnTo>
                  <a:lnTo>
                    <a:pt x="177" y="847"/>
                  </a:lnTo>
                  <a:lnTo>
                    <a:pt x="175" y="843"/>
                  </a:lnTo>
                  <a:lnTo>
                    <a:pt x="172" y="835"/>
                  </a:lnTo>
                  <a:lnTo>
                    <a:pt x="169" y="826"/>
                  </a:lnTo>
                  <a:lnTo>
                    <a:pt x="168" y="823"/>
                  </a:lnTo>
                  <a:lnTo>
                    <a:pt x="167" y="823"/>
                  </a:lnTo>
                  <a:lnTo>
                    <a:pt x="165" y="825"/>
                  </a:lnTo>
                  <a:lnTo>
                    <a:pt x="165" y="829"/>
                  </a:lnTo>
                  <a:lnTo>
                    <a:pt x="164" y="851"/>
                  </a:lnTo>
                  <a:lnTo>
                    <a:pt x="164" y="892"/>
                  </a:lnTo>
                  <a:lnTo>
                    <a:pt x="160" y="901"/>
                  </a:lnTo>
                  <a:lnTo>
                    <a:pt x="157" y="908"/>
                  </a:lnTo>
                  <a:lnTo>
                    <a:pt x="154" y="916"/>
                  </a:lnTo>
                  <a:lnTo>
                    <a:pt x="153" y="923"/>
                  </a:lnTo>
                  <a:lnTo>
                    <a:pt x="152" y="930"/>
                  </a:lnTo>
                  <a:lnTo>
                    <a:pt x="152" y="935"/>
                  </a:lnTo>
                  <a:lnTo>
                    <a:pt x="152" y="940"/>
                  </a:lnTo>
                  <a:lnTo>
                    <a:pt x="153" y="945"/>
                  </a:lnTo>
                  <a:lnTo>
                    <a:pt x="156" y="952"/>
                  </a:lnTo>
                  <a:lnTo>
                    <a:pt x="159" y="958"/>
                  </a:lnTo>
                  <a:lnTo>
                    <a:pt x="162" y="961"/>
                  </a:lnTo>
                  <a:lnTo>
                    <a:pt x="165" y="962"/>
                  </a:lnTo>
                  <a:lnTo>
                    <a:pt x="167" y="961"/>
                  </a:lnTo>
                  <a:lnTo>
                    <a:pt x="167" y="960"/>
                  </a:lnTo>
                  <a:lnTo>
                    <a:pt x="167" y="959"/>
                  </a:lnTo>
                  <a:lnTo>
                    <a:pt x="165" y="956"/>
                  </a:lnTo>
                  <a:lnTo>
                    <a:pt x="161" y="951"/>
                  </a:lnTo>
                  <a:lnTo>
                    <a:pt x="154" y="944"/>
                  </a:lnTo>
                  <a:lnTo>
                    <a:pt x="142" y="934"/>
                  </a:lnTo>
                  <a:lnTo>
                    <a:pt x="125" y="922"/>
                  </a:lnTo>
                  <a:lnTo>
                    <a:pt x="101" y="908"/>
                  </a:lnTo>
                  <a:lnTo>
                    <a:pt x="71" y="892"/>
                  </a:lnTo>
                  <a:lnTo>
                    <a:pt x="61" y="869"/>
                  </a:lnTo>
                  <a:lnTo>
                    <a:pt x="51" y="839"/>
                  </a:lnTo>
                  <a:lnTo>
                    <a:pt x="41" y="805"/>
                  </a:lnTo>
                  <a:lnTo>
                    <a:pt x="31" y="770"/>
                  </a:lnTo>
                  <a:lnTo>
                    <a:pt x="28" y="754"/>
                  </a:lnTo>
                  <a:lnTo>
                    <a:pt x="26" y="739"/>
                  </a:lnTo>
                  <a:lnTo>
                    <a:pt x="25" y="725"/>
                  </a:lnTo>
                  <a:lnTo>
                    <a:pt x="26" y="713"/>
                  </a:lnTo>
                  <a:lnTo>
                    <a:pt x="26" y="708"/>
                  </a:lnTo>
                  <a:lnTo>
                    <a:pt x="28" y="704"/>
                  </a:lnTo>
                  <a:lnTo>
                    <a:pt x="29" y="699"/>
                  </a:lnTo>
                  <a:lnTo>
                    <a:pt x="31" y="696"/>
                  </a:lnTo>
                  <a:lnTo>
                    <a:pt x="35" y="695"/>
                  </a:lnTo>
                  <a:lnTo>
                    <a:pt x="38" y="693"/>
                  </a:lnTo>
                  <a:lnTo>
                    <a:pt x="42" y="693"/>
                  </a:lnTo>
                  <a:lnTo>
                    <a:pt x="46" y="693"/>
                  </a:lnTo>
                  <a:lnTo>
                    <a:pt x="54" y="678"/>
                  </a:lnTo>
                  <a:lnTo>
                    <a:pt x="58" y="664"/>
                  </a:lnTo>
                  <a:lnTo>
                    <a:pt x="61" y="650"/>
                  </a:lnTo>
                  <a:lnTo>
                    <a:pt x="62" y="637"/>
                  </a:lnTo>
                  <a:lnTo>
                    <a:pt x="62" y="626"/>
                  </a:lnTo>
                  <a:lnTo>
                    <a:pt x="60" y="616"/>
                  </a:lnTo>
                  <a:lnTo>
                    <a:pt x="58" y="607"/>
                  </a:lnTo>
                  <a:lnTo>
                    <a:pt x="55" y="598"/>
                  </a:lnTo>
                  <a:lnTo>
                    <a:pt x="51" y="592"/>
                  </a:lnTo>
                  <a:lnTo>
                    <a:pt x="46" y="586"/>
                  </a:lnTo>
                  <a:lnTo>
                    <a:pt x="41" y="583"/>
                  </a:lnTo>
                  <a:lnTo>
                    <a:pt x="37" y="582"/>
                  </a:lnTo>
                  <a:lnTo>
                    <a:pt x="34" y="582"/>
                  </a:lnTo>
                  <a:lnTo>
                    <a:pt x="29" y="584"/>
                  </a:lnTo>
                  <a:lnTo>
                    <a:pt x="27" y="589"/>
                  </a:lnTo>
                  <a:lnTo>
                    <a:pt x="26" y="596"/>
                  </a:lnTo>
                  <a:lnTo>
                    <a:pt x="30" y="607"/>
                  </a:lnTo>
                  <a:lnTo>
                    <a:pt x="31" y="611"/>
                  </a:lnTo>
                  <a:lnTo>
                    <a:pt x="31" y="609"/>
                  </a:lnTo>
                  <a:lnTo>
                    <a:pt x="30" y="600"/>
                  </a:lnTo>
                  <a:lnTo>
                    <a:pt x="24" y="571"/>
                  </a:lnTo>
                  <a:lnTo>
                    <a:pt x="15" y="531"/>
                  </a:lnTo>
                  <a:lnTo>
                    <a:pt x="11" y="507"/>
                  </a:lnTo>
                  <a:lnTo>
                    <a:pt x="7" y="483"/>
                  </a:lnTo>
                  <a:lnTo>
                    <a:pt x="5" y="459"/>
                  </a:lnTo>
                  <a:lnTo>
                    <a:pt x="3" y="436"/>
                  </a:lnTo>
                  <a:lnTo>
                    <a:pt x="3" y="425"/>
                  </a:lnTo>
                  <a:lnTo>
                    <a:pt x="5" y="414"/>
                  </a:lnTo>
                  <a:lnTo>
                    <a:pt x="6" y="405"/>
                  </a:lnTo>
                  <a:lnTo>
                    <a:pt x="8" y="396"/>
                  </a:lnTo>
                  <a:lnTo>
                    <a:pt x="10" y="388"/>
                  </a:lnTo>
                  <a:lnTo>
                    <a:pt x="13" y="380"/>
                  </a:lnTo>
                  <a:lnTo>
                    <a:pt x="17" y="374"/>
                  </a:lnTo>
                  <a:lnTo>
                    <a:pt x="22" y="369"/>
                  </a:lnTo>
                  <a:close/>
                  <a:moveTo>
                    <a:pt x="188" y="847"/>
                  </a:moveTo>
                  <a:lnTo>
                    <a:pt x="187" y="847"/>
                  </a:lnTo>
                  <a:lnTo>
                    <a:pt x="186" y="846"/>
                  </a:lnTo>
                  <a:lnTo>
                    <a:pt x="177" y="832"/>
                  </a:lnTo>
                  <a:lnTo>
                    <a:pt x="164" y="809"/>
                  </a:lnTo>
                  <a:lnTo>
                    <a:pt x="161" y="805"/>
                  </a:lnTo>
                  <a:lnTo>
                    <a:pt x="159" y="800"/>
                  </a:lnTo>
                  <a:lnTo>
                    <a:pt x="157" y="795"/>
                  </a:lnTo>
                  <a:lnTo>
                    <a:pt x="157" y="792"/>
                  </a:lnTo>
                  <a:lnTo>
                    <a:pt x="158" y="790"/>
                  </a:lnTo>
                  <a:lnTo>
                    <a:pt x="160" y="789"/>
                  </a:lnTo>
                  <a:lnTo>
                    <a:pt x="163" y="790"/>
                  </a:lnTo>
                  <a:lnTo>
                    <a:pt x="169" y="792"/>
                  </a:lnTo>
                  <a:lnTo>
                    <a:pt x="175" y="801"/>
                  </a:lnTo>
                  <a:lnTo>
                    <a:pt x="183" y="812"/>
                  </a:lnTo>
                  <a:lnTo>
                    <a:pt x="187" y="821"/>
                  </a:lnTo>
                  <a:lnTo>
                    <a:pt x="193" y="832"/>
                  </a:lnTo>
                  <a:lnTo>
                    <a:pt x="197" y="837"/>
                  </a:lnTo>
                  <a:lnTo>
                    <a:pt x="201" y="841"/>
                  </a:lnTo>
                  <a:lnTo>
                    <a:pt x="204" y="843"/>
                  </a:lnTo>
                  <a:lnTo>
                    <a:pt x="208" y="846"/>
                  </a:lnTo>
                  <a:lnTo>
                    <a:pt x="213" y="853"/>
                  </a:lnTo>
                  <a:lnTo>
                    <a:pt x="213" y="857"/>
                  </a:lnTo>
                  <a:lnTo>
                    <a:pt x="211" y="858"/>
                  </a:lnTo>
                  <a:lnTo>
                    <a:pt x="206" y="856"/>
                  </a:lnTo>
                  <a:lnTo>
                    <a:pt x="196" y="851"/>
                  </a:lnTo>
                  <a:lnTo>
                    <a:pt x="188" y="847"/>
                  </a:lnTo>
                  <a:close/>
                  <a:moveTo>
                    <a:pt x="183" y="812"/>
                  </a:moveTo>
                  <a:lnTo>
                    <a:pt x="190" y="820"/>
                  </a:lnTo>
                  <a:lnTo>
                    <a:pt x="197" y="827"/>
                  </a:lnTo>
                  <a:lnTo>
                    <a:pt x="203" y="836"/>
                  </a:lnTo>
                  <a:lnTo>
                    <a:pt x="208" y="846"/>
                  </a:lnTo>
                  <a:lnTo>
                    <a:pt x="204" y="843"/>
                  </a:lnTo>
                  <a:lnTo>
                    <a:pt x="201" y="841"/>
                  </a:lnTo>
                  <a:lnTo>
                    <a:pt x="197" y="837"/>
                  </a:lnTo>
                  <a:lnTo>
                    <a:pt x="193" y="832"/>
                  </a:lnTo>
                  <a:lnTo>
                    <a:pt x="187" y="821"/>
                  </a:lnTo>
                  <a:lnTo>
                    <a:pt x="183" y="812"/>
                  </a:lnTo>
                  <a:close/>
                  <a:moveTo>
                    <a:pt x="0" y="405"/>
                  </a:moveTo>
                  <a:lnTo>
                    <a:pt x="1" y="398"/>
                  </a:lnTo>
                  <a:lnTo>
                    <a:pt x="1" y="392"/>
                  </a:lnTo>
                  <a:lnTo>
                    <a:pt x="2" y="389"/>
                  </a:lnTo>
                  <a:lnTo>
                    <a:pt x="3" y="387"/>
                  </a:lnTo>
                  <a:lnTo>
                    <a:pt x="6" y="385"/>
                  </a:lnTo>
                  <a:lnTo>
                    <a:pt x="8" y="384"/>
                  </a:lnTo>
                  <a:lnTo>
                    <a:pt x="5" y="394"/>
                  </a:lnTo>
                  <a:lnTo>
                    <a:pt x="0" y="405"/>
                  </a:lnTo>
                  <a:close/>
                  <a:moveTo>
                    <a:pt x="22" y="369"/>
                  </a:moveTo>
                  <a:lnTo>
                    <a:pt x="23" y="364"/>
                  </a:lnTo>
                  <a:lnTo>
                    <a:pt x="25" y="361"/>
                  </a:lnTo>
                  <a:lnTo>
                    <a:pt x="31" y="361"/>
                  </a:lnTo>
                  <a:lnTo>
                    <a:pt x="37" y="362"/>
                  </a:lnTo>
                  <a:lnTo>
                    <a:pt x="40" y="364"/>
                  </a:lnTo>
                  <a:lnTo>
                    <a:pt x="42" y="366"/>
                  </a:lnTo>
                  <a:lnTo>
                    <a:pt x="42" y="369"/>
                  </a:lnTo>
                  <a:lnTo>
                    <a:pt x="42" y="371"/>
                  </a:lnTo>
                  <a:lnTo>
                    <a:pt x="41" y="373"/>
                  </a:lnTo>
                  <a:lnTo>
                    <a:pt x="40" y="374"/>
                  </a:lnTo>
                  <a:lnTo>
                    <a:pt x="38" y="376"/>
                  </a:lnTo>
                  <a:lnTo>
                    <a:pt x="35" y="377"/>
                  </a:lnTo>
                  <a:lnTo>
                    <a:pt x="32" y="378"/>
                  </a:lnTo>
                  <a:lnTo>
                    <a:pt x="29" y="378"/>
                  </a:lnTo>
                  <a:lnTo>
                    <a:pt x="27" y="377"/>
                  </a:lnTo>
                  <a:lnTo>
                    <a:pt x="25" y="375"/>
                  </a:lnTo>
                  <a:lnTo>
                    <a:pt x="23" y="373"/>
                  </a:lnTo>
                  <a:lnTo>
                    <a:pt x="22" y="369"/>
                  </a:lnTo>
                  <a:close/>
                  <a:moveTo>
                    <a:pt x="27" y="348"/>
                  </a:moveTo>
                  <a:lnTo>
                    <a:pt x="26" y="347"/>
                  </a:lnTo>
                  <a:lnTo>
                    <a:pt x="26" y="345"/>
                  </a:lnTo>
                  <a:lnTo>
                    <a:pt x="28" y="341"/>
                  </a:lnTo>
                  <a:lnTo>
                    <a:pt x="29" y="339"/>
                  </a:lnTo>
                  <a:lnTo>
                    <a:pt x="32" y="339"/>
                  </a:lnTo>
                  <a:lnTo>
                    <a:pt x="37" y="339"/>
                  </a:lnTo>
                  <a:lnTo>
                    <a:pt x="39" y="340"/>
                  </a:lnTo>
                  <a:lnTo>
                    <a:pt x="40" y="340"/>
                  </a:lnTo>
                  <a:lnTo>
                    <a:pt x="40" y="341"/>
                  </a:lnTo>
                  <a:lnTo>
                    <a:pt x="40" y="342"/>
                  </a:lnTo>
                  <a:lnTo>
                    <a:pt x="34" y="346"/>
                  </a:lnTo>
                  <a:lnTo>
                    <a:pt x="27" y="348"/>
                  </a:lnTo>
                  <a:close/>
                  <a:moveTo>
                    <a:pt x="40" y="342"/>
                  </a:moveTo>
                  <a:lnTo>
                    <a:pt x="40" y="341"/>
                  </a:lnTo>
                  <a:lnTo>
                    <a:pt x="40" y="340"/>
                  </a:lnTo>
                  <a:lnTo>
                    <a:pt x="42" y="338"/>
                  </a:lnTo>
                  <a:lnTo>
                    <a:pt x="44" y="334"/>
                  </a:lnTo>
                  <a:lnTo>
                    <a:pt x="46" y="335"/>
                  </a:lnTo>
                  <a:lnTo>
                    <a:pt x="49" y="337"/>
                  </a:lnTo>
                  <a:lnTo>
                    <a:pt x="50" y="339"/>
                  </a:lnTo>
                  <a:lnTo>
                    <a:pt x="51" y="340"/>
                  </a:lnTo>
                  <a:lnTo>
                    <a:pt x="50" y="342"/>
                  </a:lnTo>
                  <a:lnTo>
                    <a:pt x="49" y="342"/>
                  </a:lnTo>
                  <a:lnTo>
                    <a:pt x="45" y="343"/>
                  </a:lnTo>
                  <a:lnTo>
                    <a:pt x="40" y="342"/>
                  </a:lnTo>
                  <a:close/>
                  <a:moveTo>
                    <a:pt x="37" y="339"/>
                  </a:moveTo>
                  <a:lnTo>
                    <a:pt x="32" y="339"/>
                  </a:lnTo>
                  <a:lnTo>
                    <a:pt x="29" y="339"/>
                  </a:lnTo>
                  <a:lnTo>
                    <a:pt x="28" y="341"/>
                  </a:lnTo>
                  <a:lnTo>
                    <a:pt x="26" y="345"/>
                  </a:lnTo>
                  <a:lnTo>
                    <a:pt x="24" y="343"/>
                  </a:lnTo>
                  <a:lnTo>
                    <a:pt x="24" y="340"/>
                  </a:lnTo>
                  <a:lnTo>
                    <a:pt x="24" y="337"/>
                  </a:lnTo>
                  <a:lnTo>
                    <a:pt x="26" y="334"/>
                  </a:lnTo>
                  <a:lnTo>
                    <a:pt x="28" y="332"/>
                  </a:lnTo>
                  <a:lnTo>
                    <a:pt x="30" y="332"/>
                  </a:lnTo>
                  <a:lnTo>
                    <a:pt x="34" y="334"/>
                  </a:lnTo>
                  <a:lnTo>
                    <a:pt x="37" y="339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58" name="Freeform 34"/>
            <p:cNvSpPr>
              <a:spLocks noEditPoints="1"/>
            </p:cNvSpPr>
            <p:nvPr userDrawn="1"/>
          </p:nvSpPr>
          <p:spPr bwMode="auto">
            <a:xfrm>
              <a:off x="5205" y="3901"/>
              <a:ext cx="95" cy="107"/>
            </a:xfrm>
            <a:custGeom>
              <a:avLst/>
              <a:gdLst/>
              <a:ahLst/>
              <a:cxnLst>
                <a:cxn ang="0">
                  <a:pos x="614" y="918"/>
                </a:cxn>
                <a:cxn ang="0">
                  <a:pos x="691" y="755"/>
                </a:cxn>
                <a:cxn ang="0">
                  <a:pos x="698" y="560"/>
                </a:cxn>
                <a:cxn ang="0">
                  <a:pos x="594" y="575"/>
                </a:cxn>
                <a:cxn ang="0">
                  <a:pos x="527" y="653"/>
                </a:cxn>
                <a:cxn ang="0">
                  <a:pos x="566" y="776"/>
                </a:cxn>
                <a:cxn ang="0">
                  <a:pos x="625" y="636"/>
                </a:cxn>
                <a:cxn ang="0">
                  <a:pos x="607" y="738"/>
                </a:cxn>
                <a:cxn ang="0">
                  <a:pos x="543" y="801"/>
                </a:cxn>
                <a:cxn ang="0">
                  <a:pos x="494" y="721"/>
                </a:cxn>
                <a:cxn ang="0">
                  <a:pos x="458" y="622"/>
                </a:cxn>
                <a:cxn ang="0">
                  <a:pos x="428" y="731"/>
                </a:cxn>
                <a:cxn ang="0">
                  <a:pos x="350" y="801"/>
                </a:cxn>
                <a:cxn ang="0">
                  <a:pos x="239" y="811"/>
                </a:cxn>
                <a:cxn ang="0">
                  <a:pos x="28" y="865"/>
                </a:cxn>
                <a:cxn ang="0">
                  <a:pos x="17" y="829"/>
                </a:cxn>
                <a:cxn ang="0">
                  <a:pos x="63" y="732"/>
                </a:cxn>
                <a:cxn ang="0">
                  <a:pos x="48" y="553"/>
                </a:cxn>
                <a:cxn ang="0">
                  <a:pos x="111" y="542"/>
                </a:cxn>
                <a:cxn ang="0">
                  <a:pos x="295" y="142"/>
                </a:cxn>
                <a:cxn ang="0">
                  <a:pos x="215" y="128"/>
                </a:cxn>
                <a:cxn ang="0">
                  <a:pos x="166" y="80"/>
                </a:cxn>
                <a:cxn ang="0">
                  <a:pos x="208" y="33"/>
                </a:cxn>
                <a:cxn ang="0">
                  <a:pos x="328" y="68"/>
                </a:cxn>
                <a:cxn ang="0">
                  <a:pos x="359" y="142"/>
                </a:cxn>
                <a:cxn ang="0">
                  <a:pos x="326" y="334"/>
                </a:cxn>
                <a:cxn ang="0">
                  <a:pos x="318" y="435"/>
                </a:cxn>
                <a:cxn ang="0">
                  <a:pos x="465" y="405"/>
                </a:cxn>
                <a:cxn ang="0">
                  <a:pos x="490" y="321"/>
                </a:cxn>
                <a:cxn ang="0">
                  <a:pos x="533" y="318"/>
                </a:cxn>
                <a:cxn ang="0">
                  <a:pos x="554" y="319"/>
                </a:cxn>
                <a:cxn ang="0">
                  <a:pos x="614" y="214"/>
                </a:cxn>
                <a:cxn ang="0">
                  <a:pos x="599" y="190"/>
                </a:cxn>
                <a:cxn ang="0">
                  <a:pos x="494" y="234"/>
                </a:cxn>
                <a:cxn ang="0">
                  <a:pos x="414" y="233"/>
                </a:cxn>
                <a:cxn ang="0">
                  <a:pos x="426" y="198"/>
                </a:cxn>
                <a:cxn ang="0">
                  <a:pos x="445" y="149"/>
                </a:cxn>
                <a:cxn ang="0">
                  <a:pos x="672" y="25"/>
                </a:cxn>
                <a:cxn ang="0">
                  <a:pos x="813" y="13"/>
                </a:cxn>
                <a:cxn ang="0">
                  <a:pos x="765" y="92"/>
                </a:cxn>
                <a:cxn ang="0">
                  <a:pos x="720" y="159"/>
                </a:cxn>
                <a:cxn ang="0">
                  <a:pos x="753" y="259"/>
                </a:cxn>
                <a:cxn ang="0">
                  <a:pos x="757" y="336"/>
                </a:cxn>
                <a:cxn ang="0">
                  <a:pos x="825" y="336"/>
                </a:cxn>
                <a:cxn ang="0">
                  <a:pos x="855" y="351"/>
                </a:cxn>
                <a:cxn ang="0">
                  <a:pos x="842" y="430"/>
                </a:cxn>
                <a:cxn ang="0">
                  <a:pos x="804" y="549"/>
                </a:cxn>
                <a:cxn ang="0">
                  <a:pos x="751" y="849"/>
                </a:cxn>
                <a:cxn ang="0">
                  <a:pos x="690" y="917"/>
                </a:cxn>
                <a:cxn ang="0">
                  <a:pos x="260" y="679"/>
                </a:cxn>
                <a:cxn ang="0">
                  <a:pos x="225" y="611"/>
                </a:cxn>
                <a:cxn ang="0">
                  <a:pos x="298" y="565"/>
                </a:cxn>
                <a:cxn ang="0">
                  <a:pos x="291" y="651"/>
                </a:cxn>
                <a:cxn ang="0">
                  <a:pos x="444" y="578"/>
                </a:cxn>
                <a:cxn ang="0">
                  <a:pos x="470" y="549"/>
                </a:cxn>
                <a:cxn ang="0">
                  <a:pos x="575" y="471"/>
                </a:cxn>
                <a:cxn ang="0">
                  <a:pos x="576" y="320"/>
                </a:cxn>
                <a:cxn ang="0">
                  <a:pos x="662" y="212"/>
                </a:cxn>
                <a:cxn ang="0">
                  <a:pos x="694" y="312"/>
                </a:cxn>
                <a:cxn ang="0">
                  <a:pos x="629" y="441"/>
                </a:cxn>
              </a:cxnLst>
              <a:rect l="0" t="0" r="r" b="b"/>
              <a:pathLst>
                <a:path w="860" h="965">
                  <a:moveTo>
                    <a:pt x="580" y="965"/>
                  </a:moveTo>
                  <a:lnTo>
                    <a:pt x="571" y="959"/>
                  </a:lnTo>
                  <a:lnTo>
                    <a:pt x="563" y="956"/>
                  </a:lnTo>
                  <a:lnTo>
                    <a:pt x="556" y="954"/>
                  </a:lnTo>
                  <a:lnTo>
                    <a:pt x="546" y="951"/>
                  </a:lnTo>
                  <a:lnTo>
                    <a:pt x="561" y="949"/>
                  </a:lnTo>
                  <a:lnTo>
                    <a:pt x="576" y="944"/>
                  </a:lnTo>
                  <a:lnTo>
                    <a:pt x="589" y="938"/>
                  </a:lnTo>
                  <a:lnTo>
                    <a:pt x="602" y="929"/>
                  </a:lnTo>
                  <a:lnTo>
                    <a:pt x="614" y="918"/>
                  </a:lnTo>
                  <a:lnTo>
                    <a:pt x="624" y="907"/>
                  </a:lnTo>
                  <a:lnTo>
                    <a:pt x="635" y="894"/>
                  </a:lnTo>
                  <a:lnTo>
                    <a:pt x="645" y="879"/>
                  </a:lnTo>
                  <a:lnTo>
                    <a:pt x="653" y="863"/>
                  </a:lnTo>
                  <a:lnTo>
                    <a:pt x="661" y="847"/>
                  </a:lnTo>
                  <a:lnTo>
                    <a:pt x="668" y="830"/>
                  </a:lnTo>
                  <a:lnTo>
                    <a:pt x="675" y="812"/>
                  </a:lnTo>
                  <a:lnTo>
                    <a:pt x="680" y="792"/>
                  </a:lnTo>
                  <a:lnTo>
                    <a:pt x="686" y="774"/>
                  </a:lnTo>
                  <a:lnTo>
                    <a:pt x="691" y="755"/>
                  </a:lnTo>
                  <a:lnTo>
                    <a:pt x="694" y="736"/>
                  </a:lnTo>
                  <a:lnTo>
                    <a:pt x="697" y="717"/>
                  </a:lnTo>
                  <a:lnTo>
                    <a:pt x="701" y="698"/>
                  </a:lnTo>
                  <a:lnTo>
                    <a:pt x="703" y="679"/>
                  </a:lnTo>
                  <a:lnTo>
                    <a:pt x="704" y="661"/>
                  </a:lnTo>
                  <a:lnTo>
                    <a:pt x="705" y="627"/>
                  </a:lnTo>
                  <a:lnTo>
                    <a:pt x="704" y="596"/>
                  </a:lnTo>
                  <a:lnTo>
                    <a:pt x="703" y="583"/>
                  </a:lnTo>
                  <a:lnTo>
                    <a:pt x="701" y="571"/>
                  </a:lnTo>
                  <a:lnTo>
                    <a:pt x="698" y="560"/>
                  </a:lnTo>
                  <a:lnTo>
                    <a:pt x="695" y="551"/>
                  </a:lnTo>
                  <a:lnTo>
                    <a:pt x="692" y="544"/>
                  </a:lnTo>
                  <a:lnTo>
                    <a:pt x="689" y="539"/>
                  </a:lnTo>
                  <a:lnTo>
                    <a:pt x="684" y="535"/>
                  </a:lnTo>
                  <a:lnTo>
                    <a:pt x="679" y="534"/>
                  </a:lnTo>
                  <a:lnTo>
                    <a:pt x="660" y="542"/>
                  </a:lnTo>
                  <a:lnTo>
                    <a:pt x="636" y="552"/>
                  </a:lnTo>
                  <a:lnTo>
                    <a:pt x="622" y="560"/>
                  </a:lnTo>
                  <a:lnTo>
                    <a:pt x="608" y="567"/>
                  </a:lnTo>
                  <a:lnTo>
                    <a:pt x="594" y="575"/>
                  </a:lnTo>
                  <a:lnTo>
                    <a:pt x="581" y="583"/>
                  </a:lnTo>
                  <a:lnTo>
                    <a:pt x="569" y="593"/>
                  </a:lnTo>
                  <a:lnTo>
                    <a:pt x="557" y="602"/>
                  </a:lnTo>
                  <a:lnTo>
                    <a:pt x="546" y="611"/>
                  </a:lnTo>
                  <a:lnTo>
                    <a:pt x="538" y="621"/>
                  </a:lnTo>
                  <a:lnTo>
                    <a:pt x="531" y="630"/>
                  </a:lnTo>
                  <a:lnTo>
                    <a:pt x="527" y="640"/>
                  </a:lnTo>
                  <a:lnTo>
                    <a:pt x="526" y="644"/>
                  </a:lnTo>
                  <a:lnTo>
                    <a:pt x="526" y="648"/>
                  </a:lnTo>
                  <a:lnTo>
                    <a:pt x="527" y="653"/>
                  </a:lnTo>
                  <a:lnTo>
                    <a:pt x="528" y="657"/>
                  </a:lnTo>
                  <a:lnTo>
                    <a:pt x="535" y="669"/>
                  </a:lnTo>
                  <a:lnTo>
                    <a:pt x="541" y="680"/>
                  </a:lnTo>
                  <a:lnTo>
                    <a:pt x="546" y="694"/>
                  </a:lnTo>
                  <a:lnTo>
                    <a:pt x="549" y="708"/>
                  </a:lnTo>
                  <a:lnTo>
                    <a:pt x="556" y="737"/>
                  </a:lnTo>
                  <a:lnTo>
                    <a:pt x="560" y="759"/>
                  </a:lnTo>
                  <a:lnTo>
                    <a:pt x="562" y="769"/>
                  </a:lnTo>
                  <a:lnTo>
                    <a:pt x="565" y="774"/>
                  </a:lnTo>
                  <a:lnTo>
                    <a:pt x="566" y="776"/>
                  </a:lnTo>
                  <a:lnTo>
                    <a:pt x="568" y="778"/>
                  </a:lnTo>
                  <a:lnTo>
                    <a:pt x="570" y="778"/>
                  </a:lnTo>
                  <a:lnTo>
                    <a:pt x="572" y="776"/>
                  </a:lnTo>
                  <a:lnTo>
                    <a:pt x="577" y="770"/>
                  </a:lnTo>
                  <a:lnTo>
                    <a:pt x="583" y="760"/>
                  </a:lnTo>
                  <a:lnTo>
                    <a:pt x="590" y="744"/>
                  </a:lnTo>
                  <a:lnTo>
                    <a:pt x="599" y="722"/>
                  </a:lnTo>
                  <a:lnTo>
                    <a:pt x="610" y="682"/>
                  </a:lnTo>
                  <a:lnTo>
                    <a:pt x="620" y="653"/>
                  </a:lnTo>
                  <a:lnTo>
                    <a:pt x="625" y="636"/>
                  </a:lnTo>
                  <a:lnTo>
                    <a:pt x="630" y="628"/>
                  </a:lnTo>
                  <a:lnTo>
                    <a:pt x="631" y="628"/>
                  </a:lnTo>
                  <a:lnTo>
                    <a:pt x="632" y="630"/>
                  </a:lnTo>
                  <a:lnTo>
                    <a:pt x="632" y="634"/>
                  </a:lnTo>
                  <a:lnTo>
                    <a:pt x="631" y="639"/>
                  </a:lnTo>
                  <a:lnTo>
                    <a:pt x="629" y="653"/>
                  </a:lnTo>
                  <a:lnTo>
                    <a:pt x="625" y="671"/>
                  </a:lnTo>
                  <a:lnTo>
                    <a:pt x="620" y="692"/>
                  </a:lnTo>
                  <a:lnTo>
                    <a:pt x="614" y="716"/>
                  </a:lnTo>
                  <a:lnTo>
                    <a:pt x="607" y="738"/>
                  </a:lnTo>
                  <a:lnTo>
                    <a:pt x="599" y="759"/>
                  </a:lnTo>
                  <a:lnTo>
                    <a:pt x="591" y="779"/>
                  </a:lnTo>
                  <a:lnTo>
                    <a:pt x="583" y="792"/>
                  </a:lnTo>
                  <a:lnTo>
                    <a:pt x="578" y="798"/>
                  </a:lnTo>
                  <a:lnTo>
                    <a:pt x="574" y="802"/>
                  </a:lnTo>
                  <a:lnTo>
                    <a:pt x="570" y="803"/>
                  </a:lnTo>
                  <a:lnTo>
                    <a:pt x="565" y="803"/>
                  </a:lnTo>
                  <a:lnTo>
                    <a:pt x="557" y="804"/>
                  </a:lnTo>
                  <a:lnTo>
                    <a:pt x="549" y="803"/>
                  </a:lnTo>
                  <a:lnTo>
                    <a:pt x="543" y="801"/>
                  </a:lnTo>
                  <a:lnTo>
                    <a:pt x="536" y="797"/>
                  </a:lnTo>
                  <a:lnTo>
                    <a:pt x="530" y="792"/>
                  </a:lnTo>
                  <a:lnTo>
                    <a:pt x="525" y="787"/>
                  </a:lnTo>
                  <a:lnTo>
                    <a:pt x="519" y="781"/>
                  </a:lnTo>
                  <a:lnTo>
                    <a:pt x="515" y="773"/>
                  </a:lnTo>
                  <a:lnTo>
                    <a:pt x="511" y="766"/>
                  </a:lnTo>
                  <a:lnTo>
                    <a:pt x="506" y="757"/>
                  </a:lnTo>
                  <a:lnTo>
                    <a:pt x="503" y="749"/>
                  </a:lnTo>
                  <a:lnTo>
                    <a:pt x="500" y="740"/>
                  </a:lnTo>
                  <a:lnTo>
                    <a:pt x="494" y="721"/>
                  </a:lnTo>
                  <a:lnTo>
                    <a:pt x="489" y="701"/>
                  </a:lnTo>
                  <a:lnTo>
                    <a:pt x="481" y="664"/>
                  </a:lnTo>
                  <a:lnTo>
                    <a:pt x="474" y="636"/>
                  </a:lnTo>
                  <a:lnTo>
                    <a:pt x="472" y="630"/>
                  </a:lnTo>
                  <a:lnTo>
                    <a:pt x="470" y="626"/>
                  </a:lnTo>
                  <a:lnTo>
                    <a:pt x="468" y="623"/>
                  </a:lnTo>
                  <a:lnTo>
                    <a:pt x="466" y="621"/>
                  </a:lnTo>
                  <a:lnTo>
                    <a:pt x="464" y="620"/>
                  </a:lnTo>
                  <a:lnTo>
                    <a:pt x="460" y="621"/>
                  </a:lnTo>
                  <a:lnTo>
                    <a:pt x="458" y="622"/>
                  </a:lnTo>
                  <a:lnTo>
                    <a:pt x="455" y="626"/>
                  </a:lnTo>
                  <a:lnTo>
                    <a:pt x="455" y="639"/>
                  </a:lnTo>
                  <a:lnTo>
                    <a:pt x="454" y="652"/>
                  </a:lnTo>
                  <a:lnTo>
                    <a:pt x="452" y="664"/>
                  </a:lnTo>
                  <a:lnTo>
                    <a:pt x="450" y="676"/>
                  </a:lnTo>
                  <a:lnTo>
                    <a:pt x="446" y="688"/>
                  </a:lnTo>
                  <a:lnTo>
                    <a:pt x="443" y="700"/>
                  </a:lnTo>
                  <a:lnTo>
                    <a:pt x="439" y="710"/>
                  </a:lnTo>
                  <a:lnTo>
                    <a:pt x="433" y="720"/>
                  </a:lnTo>
                  <a:lnTo>
                    <a:pt x="428" y="731"/>
                  </a:lnTo>
                  <a:lnTo>
                    <a:pt x="423" y="740"/>
                  </a:lnTo>
                  <a:lnTo>
                    <a:pt x="416" y="749"/>
                  </a:lnTo>
                  <a:lnTo>
                    <a:pt x="410" y="757"/>
                  </a:lnTo>
                  <a:lnTo>
                    <a:pt x="402" y="765"/>
                  </a:lnTo>
                  <a:lnTo>
                    <a:pt x="395" y="772"/>
                  </a:lnTo>
                  <a:lnTo>
                    <a:pt x="386" y="780"/>
                  </a:lnTo>
                  <a:lnTo>
                    <a:pt x="378" y="785"/>
                  </a:lnTo>
                  <a:lnTo>
                    <a:pt x="369" y="791"/>
                  </a:lnTo>
                  <a:lnTo>
                    <a:pt x="359" y="797"/>
                  </a:lnTo>
                  <a:lnTo>
                    <a:pt x="350" y="801"/>
                  </a:lnTo>
                  <a:lnTo>
                    <a:pt x="340" y="805"/>
                  </a:lnTo>
                  <a:lnTo>
                    <a:pt x="329" y="809"/>
                  </a:lnTo>
                  <a:lnTo>
                    <a:pt x="320" y="811"/>
                  </a:lnTo>
                  <a:lnTo>
                    <a:pt x="308" y="813"/>
                  </a:lnTo>
                  <a:lnTo>
                    <a:pt x="297" y="814"/>
                  </a:lnTo>
                  <a:lnTo>
                    <a:pt x="287" y="815"/>
                  </a:lnTo>
                  <a:lnTo>
                    <a:pt x="275" y="815"/>
                  </a:lnTo>
                  <a:lnTo>
                    <a:pt x="263" y="814"/>
                  </a:lnTo>
                  <a:lnTo>
                    <a:pt x="251" y="813"/>
                  </a:lnTo>
                  <a:lnTo>
                    <a:pt x="239" y="811"/>
                  </a:lnTo>
                  <a:lnTo>
                    <a:pt x="228" y="807"/>
                  </a:lnTo>
                  <a:lnTo>
                    <a:pt x="215" y="803"/>
                  </a:lnTo>
                  <a:lnTo>
                    <a:pt x="203" y="799"/>
                  </a:lnTo>
                  <a:lnTo>
                    <a:pt x="189" y="804"/>
                  </a:lnTo>
                  <a:lnTo>
                    <a:pt x="160" y="816"/>
                  </a:lnTo>
                  <a:lnTo>
                    <a:pt x="122" y="832"/>
                  </a:lnTo>
                  <a:lnTo>
                    <a:pt x="82" y="848"/>
                  </a:lnTo>
                  <a:lnTo>
                    <a:pt x="62" y="855"/>
                  </a:lnTo>
                  <a:lnTo>
                    <a:pt x="44" y="861"/>
                  </a:lnTo>
                  <a:lnTo>
                    <a:pt x="28" y="865"/>
                  </a:lnTo>
                  <a:lnTo>
                    <a:pt x="15" y="866"/>
                  </a:lnTo>
                  <a:lnTo>
                    <a:pt x="10" y="866"/>
                  </a:lnTo>
                  <a:lnTo>
                    <a:pt x="5" y="865"/>
                  </a:lnTo>
                  <a:lnTo>
                    <a:pt x="2" y="863"/>
                  </a:lnTo>
                  <a:lnTo>
                    <a:pt x="1" y="861"/>
                  </a:lnTo>
                  <a:lnTo>
                    <a:pt x="0" y="858"/>
                  </a:lnTo>
                  <a:lnTo>
                    <a:pt x="1" y="852"/>
                  </a:lnTo>
                  <a:lnTo>
                    <a:pt x="3" y="847"/>
                  </a:lnTo>
                  <a:lnTo>
                    <a:pt x="8" y="841"/>
                  </a:lnTo>
                  <a:lnTo>
                    <a:pt x="17" y="829"/>
                  </a:lnTo>
                  <a:lnTo>
                    <a:pt x="26" y="817"/>
                  </a:lnTo>
                  <a:lnTo>
                    <a:pt x="34" y="805"/>
                  </a:lnTo>
                  <a:lnTo>
                    <a:pt x="41" y="796"/>
                  </a:lnTo>
                  <a:lnTo>
                    <a:pt x="46" y="785"/>
                  </a:lnTo>
                  <a:lnTo>
                    <a:pt x="52" y="775"/>
                  </a:lnTo>
                  <a:lnTo>
                    <a:pt x="56" y="766"/>
                  </a:lnTo>
                  <a:lnTo>
                    <a:pt x="59" y="757"/>
                  </a:lnTo>
                  <a:lnTo>
                    <a:pt x="61" y="748"/>
                  </a:lnTo>
                  <a:lnTo>
                    <a:pt x="62" y="739"/>
                  </a:lnTo>
                  <a:lnTo>
                    <a:pt x="63" y="732"/>
                  </a:lnTo>
                  <a:lnTo>
                    <a:pt x="64" y="723"/>
                  </a:lnTo>
                  <a:lnTo>
                    <a:pt x="64" y="708"/>
                  </a:lnTo>
                  <a:lnTo>
                    <a:pt x="62" y="692"/>
                  </a:lnTo>
                  <a:lnTo>
                    <a:pt x="55" y="663"/>
                  </a:lnTo>
                  <a:lnTo>
                    <a:pt x="47" y="632"/>
                  </a:lnTo>
                  <a:lnTo>
                    <a:pt x="44" y="616"/>
                  </a:lnTo>
                  <a:lnTo>
                    <a:pt x="42" y="598"/>
                  </a:lnTo>
                  <a:lnTo>
                    <a:pt x="42" y="580"/>
                  </a:lnTo>
                  <a:lnTo>
                    <a:pt x="44" y="561"/>
                  </a:lnTo>
                  <a:lnTo>
                    <a:pt x="48" y="553"/>
                  </a:lnTo>
                  <a:lnTo>
                    <a:pt x="53" y="547"/>
                  </a:lnTo>
                  <a:lnTo>
                    <a:pt x="57" y="543"/>
                  </a:lnTo>
                  <a:lnTo>
                    <a:pt x="61" y="540"/>
                  </a:lnTo>
                  <a:lnTo>
                    <a:pt x="66" y="537"/>
                  </a:lnTo>
                  <a:lnTo>
                    <a:pt x="70" y="536"/>
                  </a:lnTo>
                  <a:lnTo>
                    <a:pt x="74" y="535"/>
                  </a:lnTo>
                  <a:lnTo>
                    <a:pt x="78" y="535"/>
                  </a:lnTo>
                  <a:lnTo>
                    <a:pt x="88" y="537"/>
                  </a:lnTo>
                  <a:lnTo>
                    <a:pt x="99" y="540"/>
                  </a:lnTo>
                  <a:lnTo>
                    <a:pt x="111" y="542"/>
                  </a:lnTo>
                  <a:lnTo>
                    <a:pt x="126" y="543"/>
                  </a:lnTo>
                  <a:lnTo>
                    <a:pt x="135" y="523"/>
                  </a:lnTo>
                  <a:lnTo>
                    <a:pt x="157" y="476"/>
                  </a:lnTo>
                  <a:lnTo>
                    <a:pt x="187" y="411"/>
                  </a:lnTo>
                  <a:lnTo>
                    <a:pt x="219" y="336"/>
                  </a:lnTo>
                  <a:lnTo>
                    <a:pt x="250" y="262"/>
                  </a:lnTo>
                  <a:lnTo>
                    <a:pt x="277" y="197"/>
                  </a:lnTo>
                  <a:lnTo>
                    <a:pt x="287" y="170"/>
                  </a:lnTo>
                  <a:lnTo>
                    <a:pt x="293" y="150"/>
                  </a:lnTo>
                  <a:lnTo>
                    <a:pt x="295" y="142"/>
                  </a:lnTo>
                  <a:lnTo>
                    <a:pt x="296" y="136"/>
                  </a:lnTo>
                  <a:lnTo>
                    <a:pt x="296" y="132"/>
                  </a:lnTo>
                  <a:lnTo>
                    <a:pt x="296" y="130"/>
                  </a:lnTo>
                  <a:lnTo>
                    <a:pt x="282" y="132"/>
                  </a:lnTo>
                  <a:lnTo>
                    <a:pt x="269" y="133"/>
                  </a:lnTo>
                  <a:lnTo>
                    <a:pt x="256" y="134"/>
                  </a:lnTo>
                  <a:lnTo>
                    <a:pt x="245" y="133"/>
                  </a:lnTo>
                  <a:lnTo>
                    <a:pt x="234" y="132"/>
                  </a:lnTo>
                  <a:lnTo>
                    <a:pt x="224" y="130"/>
                  </a:lnTo>
                  <a:lnTo>
                    <a:pt x="215" y="128"/>
                  </a:lnTo>
                  <a:lnTo>
                    <a:pt x="206" y="125"/>
                  </a:lnTo>
                  <a:lnTo>
                    <a:pt x="199" y="121"/>
                  </a:lnTo>
                  <a:lnTo>
                    <a:pt x="191" y="117"/>
                  </a:lnTo>
                  <a:lnTo>
                    <a:pt x="185" y="113"/>
                  </a:lnTo>
                  <a:lnTo>
                    <a:pt x="179" y="108"/>
                  </a:lnTo>
                  <a:lnTo>
                    <a:pt x="175" y="102"/>
                  </a:lnTo>
                  <a:lnTo>
                    <a:pt x="172" y="97"/>
                  </a:lnTo>
                  <a:lnTo>
                    <a:pt x="169" y="92"/>
                  </a:lnTo>
                  <a:lnTo>
                    <a:pt x="167" y="85"/>
                  </a:lnTo>
                  <a:lnTo>
                    <a:pt x="166" y="80"/>
                  </a:lnTo>
                  <a:lnTo>
                    <a:pt x="165" y="74"/>
                  </a:lnTo>
                  <a:lnTo>
                    <a:pt x="166" y="69"/>
                  </a:lnTo>
                  <a:lnTo>
                    <a:pt x="169" y="63"/>
                  </a:lnTo>
                  <a:lnTo>
                    <a:pt x="171" y="57"/>
                  </a:lnTo>
                  <a:lnTo>
                    <a:pt x="175" y="52"/>
                  </a:lnTo>
                  <a:lnTo>
                    <a:pt x="179" y="48"/>
                  </a:lnTo>
                  <a:lnTo>
                    <a:pt x="186" y="43"/>
                  </a:lnTo>
                  <a:lnTo>
                    <a:pt x="192" y="39"/>
                  </a:lnTo>
                  <a:lnTo>
                    <a:pt x="200" y="36"/>
                  </a:lnTo>
                  <a:lnTo>
                    <a:pt x="208" y="33"/>
                  </a:lnTo>
                  <a:lnTo>
                    <a:pt x="218" y="31"/>
                  </a:lnTo>
                  <a:lnTo>
                    <a:pt x="229" y="29"/>
                  </a:lnTo>
                  <a:lnTo>
                    <a:pt x="240" y="27"/>
                  </a:lnTo>
                  <a:lnTo>
                    <a:pt x="254" y="27"/>
                  </a:lnTo>
                  <a:lnTo>
                    <a:pt x="268" y="29"/>
                  </a:lnTo>
                  <a:lnTo>
                    <a:pt x="283" y="37"/>
                  </a:lnTo>
                  <a:lnTo>
                    <a:pt x="297" y="45"/>
                  </a:lnTo>
                  <a:lnTo>
                    <a:pt x="309" y="53"/>
                  </a:lnTo>
                  <a:lnTo>
                    <a:pt x="320" y="61"/>
                  </a:lnTo>
                  <a:lnTo>
                    <a:pt x="328" y="68"/>
                  </a:lnTo>
                  <a:lnTo>
                    <a:pt x="336" y="75"/>
                  </a:lnTo>
                  <a:lnTo>
                    <a:pt x="343" y="83"/>
                  </a:lnTo>
                  <a:lnTo>
                    <a:pt x="349" y="90"/>
                  </a:lnTo>
                  <a:lnTo>
                    <a:pt x="352" y="98"/>
                  </a:lnTo>
                  <a:lnTo>
                    <a:pt x="355" y="105"/>
                  </a:lnTo>
                  <a:lnTo>
                    <a:pt x="358" y="112"/>
                  </a:lnTo>
                  <a:lnTo>
                    <a:pt x="359" y="119"/>
                  </a:lnTo>
                  <a:lnTo>
                    <a:pt x="361" y="127"/>
                  </a:lnTo>
                  <a:lnTo>
                    <a:pt x="361" y="134"/>
                  </a:lnTo>
                  <a:lnTo>
                    <a:pt x="359" y="142"/>
                  </a:lnTo>
                  <a:lnTo>
                    <a:pt x="358" y="148"/>
                  </a:lnTo>
                  <a:lnTo>
                    <a:pt x="350" y="180"/>
                  </a:lnTo>
                  <a:lnTo>
                    <a:pt x="338" y="215"/>
                  </a:lnTo>
                  <a:lnTo>
                    <a:pt x="334" y="234"/>
                  </a:lnTo>
                  <a:lnTo>
                    <a:pt x="330" y="255"/>
                  </a:lnTo>
                  <a:lnTo>
                    <a:pt x="328" y="265"/>
                  </a:lnTo>
                  <a:lnTo>
                    <a:pt x="328" y="277"/>
                  </a:lnTo>
                  <a:lnTo>
                    <a:pt x="328" y="289"/>
                  </a:lnTo>
                  <a:lnTo>
                    <a:pt x="329" y="302"/>
                  </a:lnTo>
                  <a:lnTo>
                    <a:pt x="326" y="334"/>
                  </a:lnTo>
                  <a:lnTo>
                    <a:pt x="323" y="360"/>
                  </a:lnTo>
                  <a:lnTo>
                    <a:pt x="320" y="383"/>
                  </a:lnTo>
                  <a:lnTo>
                    <a:pt x="317" y="400"/>
                  </a:lnTo>
                  <a:lnTo>
                    <a:pt x="314" y="414"/>
                  </a:lnTo>
                  <a:lnTo>
                    <a:pt x="312" y="423"/>
                  </a:lnTo>
                  <a:lnTo>
                    <a:pt x="312" y="427"/>
                  </a:lnTo>
                  <a:lnTo>
                    <a:pt x="313" y="430"/>
                  </a:lnTo>
                  <a:lnTo>
                    <a:pt x="313" y="432"/>
                  </a:lnTo>
                  <a:lnTo>
                    <a:pt x="315" y="434"/>
                  </a:lnTo>
                  <a:lnTo>
                    <a:pt x="318" y="435"/>
                  </a:lnTo>
                  <a:lnTo>
                    <a:pt x="320" y="435"/>
                  </a:lnTo>
                  <a:lnTo>
                    <a:pt x="323" y="435"/>
                  </a:lnTo>
                  <a:lnTo>
                    <a:pt x="327" y="435"/>
                  </a:lnTo>
                  <a:lnTo>
                    <a:pt x="338" y="433"/>
                  </a:lnTo>
                  <a:lnTo>
                    <a:pt x="353" y="430"/>
                  </a:lnTo>
                  <a:lnTo>
                    <a:pt x="371" y="427"/>
                  </a:lnTo>
                  <a:lnTo>
                    <a:pt x="395" y="422"/>
                  </a:lnTo>
                  <a:lnTo>
                    <a:pt x="423" y="419"/>
                  </a:lnTo>
                  <a:lnTo>
                    <a:pt x="457" y="416"/>
                  </a:lnTo>
                  <a:lnTo>
                    <a:pt x="465" y="405"/>
                  </a:lnTo>
                  <a:lnTo>
                    <a:pt x="471" y="396"/>
                  </a:lnTo>
                  <a:lnTo>
                    <a:pt x="475" y="385"/>
                  </a:lnTo>
                  <a:lnTo>
                    <a:pt x="479" y="375"/>
                  </a:lnTo>
                  <a:lnTo>
                    <a:pt x="482" y="357"/>
                  </a:lnTo>
                  <a:lnTo>
                    <a:pt x="482" y="341"/>
                  </a:lnTo>
                  <a:lnTo>
                    <a:pt x="482" y="336"/>
                  </a:lnTo>
                  <a:lnTo>
                    <a:pt x="483" y="331"/>
                  </a:lnTo>
                  <a:lnTo>
                    <a:pt x="484" y="326"/>
                  </a:lnTo>
                  <a:lnTo>
                    <a:pt x="486" y="323"/>
                  </a:lnTo>
                  <a:lnTo>
                    <a:pt x="490" y="321"/>
                  </a:lnTo>
                  <a:lnTo>
                    <a:pt x="496" y="321"/>
                  </a:lnTo>
                  <a:lnTo>
                    <a:pt x="502" y="323"/>
                  </a:lnTo>
                  <a:lnTo>
                    <a:pt x="512" y="325"/>
                  </a:lnTo>
                  <a:lnTo>
                    <a:pt x="519" y="318"/>
                  </a:lnTo>
                  <a:lnTo>
                    <a:pt x="526" y="314"/>
                  </a:lnTo>
                  <a:lnTo>
                    <a:pt x="528" y="313"/>
                  </a:lnTo>
                  <a:lnTo>
                    <a:pt x="530" y="312"/>
                  </a:lnTo>
                  <a:lnTo>
                    <a:pt x="531" y="313"/>
                  </a:lnTo>
                  <a:lnTo>
                    <a:pt x="532" y="314"/>
                  </a:lnTo>
                  <a:lnTo>
                    <a:pt x="533" y="318"/>
                  </a:lnTo>
                  <a:lnTo>
                    <a:pt x="534" y="322"/>
                  </a:lnTo>
                  <a:lnTo>
                    <a:pt x="534" y="327"/>
                  </a:lnTo>
                  <a:lnTo>
                    <a:pt x="534" y="333"/>
                  </a:lnTo>
                  <a:lnTo>
                    <a:pt x="533" y="341"/>
                  </a:lnTo>
                  <a:lnTo>
                    <a:pt x="534" y="343"/>
                  </a:lnTo>
                  <a:lnTo>
                    <a:pt x="539" y="336"/>
                  </a:lnTo>
                  <a:lnTo>
                    <a:pt x="548" y="312"/>
                  </a:lnTo>
                  <a:lnTo>
                    <a:pt x="549" y="316"/>
                  </a:lnTo>
                  <a:lnTo>
                    <a:pt x="551" y="318"/>
                  </a:lnTo>
                  <a:lnTo>
                    <a:pt x="554" y="319"/>
                  </a:lnTo>
                  <a:lnTo>
                    <a:pt x="556" y="318"/>
                  </a:lnTo>
                  <a:lnTo>
                    <a:pt x="562" y="314"/>
                  </a:lnTo>
                  <a:lnTo>
                    <a:pt x="569" y="307"/>
                  </a:lnTo>
                  <a:lnTo>
                    <a:pt x="576" y="297"/>
                  </a:lnTo>
                  <a:lnTo>
                    <a:pt x="584" y="285"/>
                  </a:lnTo>
                  <a:lnTo>
                    <a:pt x="591" y="271"/>
                  </a:lnTo>
                  <a:lnTo>
                    <a:pt x="599" y="256"/>
                  </a:lnTo>
                  <a:lnTo>
                    <a:pt x="604" y="241"/>
                  </a:lnTo>
                  <a:lnTo>
                    <a:pt x="610" y="227"/>
                  </a:lnTo>
                  <a:lnTo>
                    <a:pt x="614" y="214"/>
                  </a:lnTo>
                  <a:lnTo>
                    <a:pt x="617" y="204"/>
                  </a:lnTo>
                  <a:lnTo>
                    <a:pt x="617" y="199"/>
                  </a:lnTo>
                  <a:lnTo>
                    <a:pt x="617" y="195"/>
                  </a:lnTo>
                  <a:lnTo>
                    <a:pt x="616" y="192"/>
                  </a:lnTo>
                  <a:lnTo>
                    <a:pt x="615" y="190"/>
                  </a:lnTo>
                  <a:lnTo>
                    <a:pt x="613" y="190"/>
                  </a:lnTo>
                  <a:lnTo>
                    <a:pt x="610" y="190"/>
                  </a:lnTo>
                  <a:lnTo>
                    <a:pt x="607" y="191"/>
                  </a:lnTo>
                  <a:lnTo>
                    <a:pt x="603" y="193"/>
                  </a:lnTo>
                  <a:lnTo>
                    <a:pt x="599" y="190"/>
                  </a:lnTo>
                  <a:lnTo>
                    <a:pt x="594" y="188"/>
                  </a:lnTo>
                  <a:lnTo>
                    <a:pt x="589" y="186"/>
                  </a:lnTo>
                  <a:lnTo>
                    <a:pt x="585" y="185"/>
                  </a:lnTo>
                  <a:lnTo>
                    <a:pt x="578" y="186"/>
                  </a:lnTo>
                  <a:lnTo>
                    <a:pt x="573" y="188"/>
                  </a:lnTo>
                  <a:lnTo>
                    <a:pt x="568" y="190"/>
                  </a:lnTo>
                  <a:lnTo>
                    <a:pt x="561" y="193"/>
                  </a:lnTo>
                  <a:lnTo>
                    <a:pt x="535" y="208"/>
                  </a:lnTo>
                  <a:lnTo>
                    <a:pt x="509" y="226"/>
                  </a:lnTo>
                  <a:lnTo>
                    <a:pt x="494" y="234"/>
                  </a:lnTo>
                  <a:lnTo>
                    <a:pt x="480" y="241"/>
                  </a:lnTo>
                  <a:lnTo>
                    <a:pt x="472" y="244"/>
                  </a:lnTo>
                  <a:lnTo>
                    <a:pt x="465" y="246"/>
                  </a:lnTo>
                  <a:lnTo>
                    <a:pt x="457" y="247"/>
                  </a:lnTo>
                  <a:lnTo>
                    <a:pt x="450" y="247"/>
                  </a:lnTo>
                  <a:lnTo>
                    <a:pt x="443" y="247"/>
                  </a:lnTo>
                  <a:lnTo>
                    <a:pt x="436" y="245"/>
                  </a:lnTo>
                  <a:lnTo>
                    <a:pt x="428" y="243"/>
                  </a:lnTo>
                  <a:lnTo>
                    <a:pt x="422" y="239"/>
                  </a:lnTo>
                  <a:lnTo>
                    <a:pt x="414" y="233"/>
                  </a:lnTo>
                  <a:lnTo>
                    <a:pt x="408" y="227"/>
                  </a:lnTo>
                  <a:lnTo>
                    <a:pt x="401" y="218"/>
                  </a:lnTo>
                  <a:lnTo>
                    <a:pt x="394" y="209"/>
                  </a:lnTo>
                  <a:lnTo>
                    <a:pt x="391" y="208"/>
                  </a:lnTo>
                  <a:lnTo>
                    <a:pt x="389" y="207"/>
                  </a:lnTo>
                  <a:lnTo>
                    <a:pt x="391" y="206"/>
                  </a:lnTo>
                  <a:lnTo>
                    <a:pt x="395" y="205"/>
                  </a:lnTo>
                  <a:lnTo>
                    <a:pt x="405" y="202"/>
                  </a:lnTo>
                  <a:lnTo>
                    <a:pt x="418" y="200"/>
                  </a:lnTo>
                  <a:lnTo>
                    <a:pt x="426" y="198"/>
                  </a:lnTo>
                  <a:lnTo>
                    <a:pt x="433" y="195"/>
                  </a:lnTo>
                  <a:lnTo>
                    <a:pt x="439" y="193"/>
                  </a:lnTo>
                  <a:lnTo>
                    <a:pt x="445" y="189"/>
                  </a:lnTo>
                  <a:lnTo>
                    <a:pt x="448" y="184"/>
                  </a:lnTo>
                  <a:lnTo>
                    <a:pt x="452" y="178"/>
                  </a:lnTo>
                  <a:lnTo>
                    <a:pt x="452" y="172"/>
                  </a:lnTo>
                  <a:lnTo>
                    <a:pt x="450" y="163"/>
                  </a:lnTo>
                  <a:lnTo>
                    <a:pt x="445" y="160"/>
                  </a:lnTo>
                  <a:lnTo>
                    <a:pt x="444" y="154"/>
                  </a:lnTo>
                  <a:lnTo>
                    <a:pt x="445" y="149"/>
                  </a:lnTo>
                  <a:lnTo>
                    <a:pt x="450" y="142"/>
                  </a:lnTo>
                  <a:lnTo>
                    <a:pt x="457" y="135"/>
                  </a:lnTo>
                  <a:lnTo>
                    <a:pt x="466" y="127"/>
                  </a:lnTo>
                  <a:lnTo>
                    <a:pt x="476" y="119"/>
                  </a:lnTo>
                  <a:lnTo>
                    <a:pt x="489" y="111"/>
                  </a:lnTo>
                  <a:lnTo>
                    <a:pt x="519" y="93"/>
                  </a:lnTo>
                  <a:lnTo>
                    <a:pt x="555" y="74"/>
                  </a:lnTo>
                  <a:lnTo>
                    <a:pt x="592" y="57"/>
                  </a:lnTo>
                  <a:lnTo>
                    <a:pt x="632" y="40"/>
                  </a:lnTo>
                  <a:lnTo>
                    <a:pt x="672" y="25"/>
                  </a:lnTo>
                  <a:lnTo>
                    <a:pt x="709" y="14"/>
                  </a:lnTo>
                  <a:lnTo>
                    <a:pt x="726" y="9"/>
                  </a:lnTo>
                  <a:lnTo>
                    <a:pt x="743" y="5"/>
                  </a:lnTo>
                  <a:lnTo>
                    <a:pt x="758" y="2"/>
                  </a:lnTo>
                  <a:lnTo>
                    <a:pt x="772" y="1"/>
                  </a:lnTo>
                  <a:lnTo>
                    <a:pt x="785" y="0"/>
                  </a:lnTo>
                  <a:lnTo>
                    <a:pt x="795" y="1"/>
                  </a:lnTo>
                  <a:lnTo>
                    <a:pt x="804" y="3"/>
                  </a:lnTo>
                  <a:lnTo>
                    <a:pt x="810" y="7"/>
                  </a:lnTo>
                  <a:lnTo>
                    <a:pt x="813" y="13"/>
                  </a:lnTo>
                  <a:lnTo>
                    <a:pt x="814" y="19"/>
                  </a:lnTo>
                  <a:lnTo>
                    <a:pt x="812" y="29"/>
                  </a:lnTo>
                  <a:lnTo>
                    <a:pt x="807" y="38"/>
                  </a:lnTo>
                  <a:lnTo>
                    <a:pt x="807" y="45"/>
                  </a:lnTo>
                  <a:lnTo>
                    <a:pt x="806" y="50"/>
                  </a:lnTo>
                  <a:lnTo>
                    <a:pt x="804" y="55"/>
                  </a:lnTo>
                  <a:lnTo>
                    <a:pt x="801" y="59"/>
                  </a:lnTo>
                  <a:lnTo>
                    <a:pt x="795" y="69"/>
                  </a:lnTo>
                  <a:lnTo>
                    <a:pt x="786" y="77"/>
                  </a:lnTo>
                  <a:lnTo>
                    <a:pt x="765" y="92"/>
                  </a:lnTo>
                  <a:lnTo>
                    <a:pt x="743" y="106"/>
                  </a:lnTo>
                  <a:lnTo>
                    <a:pt x="739" y="111"/>
                  </a:lnTo>
                  <a:lnTo>
                    <a:pt x="734" y="115"/>
                  </a:lnTo>
                  <a:lnTo>
                    <a:pt x="731" y="120"/>
                  </a:lnTo>
                  <a:lnTo>
                    <a:pt x="726" y="126"/>
                  </a:lnTo>
                  <a:lnTo>
                    <a:pt x="724" y="131"/>
                  </a:lnTo>
                  <a:lnTo>
                    <a:pt x="722" y="137"/>
                  </a:lnTo>
                  <a:lnTo>
                    <a:pt x="720" y="144"/>
                  </a:lnTo>
                  <a:lnTo>
                    <a:pt x="720" y="151"/>
                  </a:lnTo>
                  <a:lnTo>
                    <a:pt x="720" y="159"/>
                  </a:lnTo>
                  <a:lnTo>
                    <a:pt x="721" y="167"/>
                  </a:lnTo>
                  <a:lnTo>
                    <a:pt x="723" y="176"/>
                  </a:lnTo>
                  <a:lnTo>
                    <a:pt x="726" y="185"/>
                  </a:lnTo>
                  <a:lnTo>
                    <a:pt x="731" y="196"/>
                  </a:lnTo>
                  <a:lnTo>
                    <a:pt x="737" y="208"/>
                  </a:lnTo>
                  <a:lnTo>
                    <a:pt x="745" y="220"/>
                  </a:lnTo>
                  <a:lnTo>
                    <a:pt x="753" y="232"/>
                  </a:lnTo>
                  <a:lnTo>
                    <a:pt x="754" y="241"/>
                  </a:lnTo>
                  <a:lnTo>
                    <a:pt x="754" y="249"/>
                  </a:lnTo>
                  <a:lnTo>
                    <a:pt x="753" y="259"/>
                  </a:lnTo>
                  <a:lnTo>
                    <a:pt x="752" y="268"/>
                  </a:lnTo>
                  <a:lnTo>
                    <a:pt x="750" y="287"/>
                  </a:lnTo>
                  <a:lnTo>
                    <a:pt x="747" y="305"/>
                  </a:lnTo>
                  <a:lnTo>
                    <a:pt x="747" y="312"/>
                  </a:lnTo>
                  <a:lnTo>
                    <a:pt x="747" y="320"/>
                  </a:lnTo>
                  <a:lnTo>
                    <a:pt x="749" y="326"/>
                  </a:lnTo>
                  <a:lnTo>
                    <a:pt x="751" y="331"/>
                  </a:lnTo>
                  <a:lnTo>
                    <a:pt x="753" y="333"/>
                  </a:lnTo>
                  <a:lnTo>
                    <a:pt x="755" y="335"/>
                  </a:lnTo>
                  <a:lnTo>
                    <a:pt x="757" y="336"/>
                  </a:lnTo>
                  <a:lnTo>
                    <a:pt x="761" y="337"/>
                  </a:lnTo>
                  <a:lnTo>
                    <a:pt x="768" y="337"/>
                  </a:lnTo>
                  <a:lnTo>
                    <a:pt x="778" y="336"/>
                  </a:lnTo>
                  <a:lnTo>
                    <a:pt x="792" y="329"/>
                  </a:lnTo>
                  <a:lnTo>
                    <a:pt x="801" y="325"/>
                  </a:lnTo>
                  <a:lnTo>
                    <a:pt x="810" y="324"/>
                  </a:lnTo>
                  <a:lnTo>
                    <a:pt x="815" y="325"/>
                  </a:lnTo>
                  <a:lnTo>
                    <a:pt x="820" y="327"/>
                  </a:lnTo>
                  <a:lnTo>
                    <a:pt x="823" y="332"/>
                  </a:lnTo>
                  <a:lnTo>
                    <a:pt x="825" y="336"/>
                  </a:lnTo>
                  <a:lnTo>
                    <a:pt x="826" y="341"/>
                  </a:lnTo>
                  <a:lnTo>
                    <a:pt x="826" y="345"/>
                  </a:lnTo>
                  <a:lnTo>
                    <a:pt x="827" y="350"/>
                  </a:lnTo>
                  <a:lnTo>
                    <a:pt x="828" y="353"/>
                  </a:lnTo>
                  <a:lnTo>
                    <a:pt x="830" y="355"/>
                  </a:lnTo>
                  <a:lnTo>
                    <a:pt x="833" y="356"/>
                  </a:lnTo>
                  <a:lnTo>
                    <a:pt x="837" y="354"/>
                  </a:lnTo>
                  <a:lnTo>
                    <a:pt x="843" y="350"/>
                  </a:lnTo>
                  <a:lnTo>
                    <a:pt x="851" y="342"/>
                  </a:lnTo>
                  <a:lnTo>
                    <a:pt x="855" y="351"/>
                  </a:lnTo>
                  <a:lnTo>
                    <a:pt x="857" y="359"/>
                  </a:lnTo>
                  <a:lnTo>
                    <a:pt x="859" y="367"/>
                  </a:lnTo>
                  <a:lnTo>
                    <a:pt x="860" y="374"/>
                  </a:lnTo>
                  <a:lnTo>
                    <a:pt x="860" y="381"/>
                  </a:lnTo>
                  <a:lnTo>
                    <a:pt x="860" y="387"/>
                  </a:lnTo>
                  <a:lnTo>
                    <a:pt x="859" y="393"/>
                  </a:lnTo>
                  <a:lnTo>
                    <a:pt x="858" y="400"/>
                  </a:lnTo>
                  <a:lnTo>
                    <a:pt x="854" y="411"/>
                  </a:lnTo>
                  <a:lnTo>
                    <a:pt x="849" y="420"/>
                  </a:lnTo>
                  <a:lnTo>
                    <a:pt x="842" y="430"/>
                  </a:lnTo>
                  <a:lnTo>
                    <a:pt x="836" y="438"/>
                  </a:lnTo>
                  <a:lnTo>
                    <a:pt x="821" y="455"/>
                  </a:lnTo>
                  <a:lnTo>
                    <a:pt x="809" y="472"/>
                  </a:lnTo>
                  <a:lnTo>
                    <a:pt x="805" y="481"/>
                  </a:lnTo>
                  <a:lnTo>
                    <a:pt x="802" y="491"/>
                  </a:lnTo>
                  <a:lnTo>
                    <a:pt x="802" y="496"/>
                  </a:lnTo>
                  <a:lnTo>
                    <a:pt x="802" y="501"/>
                  </a:lnTo>
                  <a:lnTo>
                    <a:pt x="804" y="507"/>
                  </a:lnTo>
                  <a:lnTo>
                    <a:pt x="806" y="512"/>
                  </a:lnTo>
                  <a:lnTo>
                    <a:pt x="804" y="549"/>
                  </a:lnTo>
                  <a:lnTo>
                    <a:pt x="800" y="600"/>
                  </a:lnTo>
                  <a:lnTo>
                    <a:pt x="798" y="629"/>
                  </a:lnTo>
                  <a:lnTo>
                    <a:pt x="795" y="659"/>
                  </a:lnTo>
                  <a:lnTo>
                    <a:pt x="791" y="691"/>
                  </a:lnTo>
                  <a:lnTo>
                    <a:pt x="785" y="722"/>
                  </a:lnTo>
                  <a:lnTo>
                    <a:pt x="779" y="754"/>
                  </a:lnTo>
                  <a:lnTo>
                    <a:pt x="772" y="784"/>
                  </a:lnTo>
                  <a:lnTo>
                    <a:pt x="764" y="812"/>
                  </a:lnTo>
                  <a:lnTo>
                    <a:pt x="755" y="837"/>
                  </a:lnTo>
                  <a:lnTo>
                    <a:pt x="751" y="849"/>
                  </a:lnTo>
                  <a:lnTo>
                    <a:pt x="746" y="860"/>
                  </a:lnTo>
                  <a:lnTo>
                    <a:pt x="740" y="869"/>
                  </a:lnTo>
                  <a:lnTo>
                    <a:pt x="735" y="879"/>
                  </a:lnTo>
                  <a:lnTo>
                    <a:pt x="728" y="886"/>
                  </a:lnTo>
                  <a:lnTo>
                    <a:pt x="722" y="893"/>
                  </a:lnTo>
                  <a:lnTo>
                    <a:pt x="716" y="898"/>
                  </a:lnTo>
                  <a:lnTo>
                    <a:pt x="709" y="901"/>
                  </a:lnTo>
                  <a:lnTo>
                    <a:pt x="704" y="908"/>
                  </a:lnTo>
                  <a:lnTo>
                    <a:pt x="697" y="912"/>
                  </a:lnTo>
                  <a:lnTo>
                    <a:pt x="690" y="917"/>
                  </a:lnTo>
                  <a:lnTo>
                    <a:pt x="682" y="922"/>
                  </a:lnTo>
                  <a:lnTo>
                    <a:pt x="665" y="929"/>
                  </a:lnTo>
                  <a:lnTo>
                    <a:pt x="646" y="935"/>
                  </a:lnTo>
                  <a:lnTo>
                    <a:pt x="627" y="942"/>
                  </a:lnTo>
                  <a:lnTo>
                    <a:pt x="608" y="948"/>
                  </a:lnTo>
                  <a:lnTo>
                    <a:pt x="600" y="953"/>
                  </a:lnTo>
                  <a:lnTo>
                    <a:pt x="592" y="956"/>
                  </a:lnTo>
                  <a:lnTo>
                    <a:pt x="586" y="960"/>
                  </a:lnTo>
                  <a:lnTo>
                    <a:pt x="580" y="965"/>
                  </a:lnTo>
                  <a:close/>
                  <a:moveTo>
                    <a:pt x="260" y="679"/>
                  </a:moveTo>
                  <a:lnTo>
                    <a:pt x="250" y="672"/>
                  </a:lnTo>
                  <a:lnTo>
                    <a:pt x="241" y="664"/>
                  </a:lnTo>
                  <a:lnTo>
                    <a:pt x="235" y="657"/>
                  </a:lnTo>
                  <a:lnTo>
                    <a:pt x="231" y="650"/>
                  </a:lnTo>
                  <a:lnTo>
                    <a:pt x="226" y="642"/>
                  </a:lnTo>
                  <a:lnTo>
                    <a:pt x="224" y="636"/>
                  </a:lnTo>
                  <a:lnTo>
                    <a:pt x="223" y="629"/>
                  </a:lnTo>
                  <a:lnTo>
                    <a:pt x="223" y="623"/>
                  </a:lnTo>
                  <a:lnTo>
                    <a:pt x="224" y="616"/>
                  </a:lnTo>
                  <a:lnTo>
                    <a:pt x="225" y="611"/>
                  </a:lnTo>
                  <a:lnTo>
                    <a:pt x="229" y="606"/>
                  </a:lnTo>
                  <a:lnTo>
                    <a:pt x="232" y="600"/>
                  </a:lnTo>
                  <a:lnTo>
                    <a:pt x="236" y="595"/>
                  </a:lnTo>
                  <a:lnTo>
                    <a:pt x="240" y="591"/>
                  </a:lnTo>
                  <a:lnTo>
                    <a:pt x="246" y="587"/>
                  </a:lnTo>
                  <a:lnTo>
                    <a:pt x="251" y="582"/>
                  </a:lnTo>
                  <a:lnTo>
                    <a:pt x="263" y="576"/>
                  </a:lnTo>
                  <a:lnTo>
                    <a:pt x="275" y="571"/>
                  </a:lnTo>
                  <a:lnTo>
                    <a:pt x="288" y="567"/>
                  </a:lnTo>
                  <a:lnTo>
                    <a:pt x="298" y="565"/>
                  </a:lnTo>
                  <a:lnTo>
                    <a:pt x="308" y="564"/>
                  </a:lnTo>
                  <a:lnTo>
                    <a:pt x="315" y="566"/>
                  </a:lnTo>
                  <a:lnTo>
                    <a:pt x="319" y="567"/>
                  </a:lnTo>
                  <a:lnTo>
                    <a:pt x="321" y="568"/>
                  </a:lnTo>
                  <a:lnTo>
                    <a:pt x="322" y="572"/>
                  </a:lnTo>
                  <a:lnTo>
                    <a:pt x="322" y="574"/>
                  </a:lnTo>
                  <a:lnTo>
                    <a:pt x="311" y="602"/>
                  </a:lnTo>
                  <a:lnTo>
                    <a:pt x="298" y="635"/>
                  </a:lnTo>
                  <a:lnTo>
                    <a:pt x="295" y="643"/>
                  </a:lnTo>
                  <a:lnTo>
                    <a:pt x="291" y="651"/>
                  </a:lnTo>
                  <a:lnTo>
                    <a:pt x="287" y="658"/>
                  </a:lnTo>
                  <a:lnTo>
                    <a:pt x="282" y="664"/>
                  </a:lnTo>
                  <a:lnTo>
                    <a:pt x="277" y="670"/>
                  </a:lnTo>
                  <a:lnTo>
                    <a:pt x="271" y="674"/>
                  </a:lnTo>
                  <a:lnTo>
                    <a:pt x="265" y="677"/>
                  </a:lnTo>
                  <a:lnTo>
                    <a:pt x="260" y="679"/>
                  </a:lnTo>
                  <a:close/>
                  <a:moveTo>
                    <a:pt x="446" y="593"/>
                  </a:moveTo>
                  <a:lnTo>
                    <a:pt x="444" y="588"/>
                  </a:lnTo>
                  <a:lnTo>
                    <a:pt x="443" y="583"/>
                  </a:lnTo>
                  <a:lnTo>
                    <a:pt x="444" y="578"/>
                  </a:lnTo>
                  <a:lnTo>
                    <a:pt x="445" y="574"/>
                  </a:lnTo>
                  <a:lnTo>
                    <a:pt x="451" y="564"/>
                  </a:lnTo>
                  <a:lnTo>
                    <a:pt x="457" y="557"/>
                  </a:lnTo>
                  <a:lnTo>
                    <a:pt x="459" y="549"/>
                  </a:lnTo>
                  <a:lnTo>
                    <a:pt x="461" y="545"/>
                  </a:lnTo>
                  <a:lnTo>
                    <a:pt x="465" y="543"/>
                  </a:lnTo>
                  <a:lnTo>
                    <a:pt x="467" y="542"/>
                  </a:lnTo>
                  <a:lnTo>
                    <a:pt x="468" y="543"/>
                  </a:lnTo>
                  <a:lnTo>
                    <a:pt x="470" y="545"/>
                  </a:lnTo>
                  <a:lnTo>
                    <a:pt x="470" y="549"/>
                  </a:lnTo>
                  <a:lnTo>
                    <a:pt x="471" y="553"/>
                  </a:lnTo>
                  <a:lnTo>
                    <a:pt x="470" y="559"/>
                  </a:lnTo>
                  <a:lnTo>
                    <a:pt x="470" y="564"/>
                  </a:lnTo>
                  <a:lnTo>
                    <a:pt x="468" y="571"/>
                  </a:lnTo>
                  <a:lnTo>
                    <a:pt x="466" y="576"/>
                  </a:lnTo>
                  <a:lnTo>
                    <a:pt x="462" y="581"/>
                  </a:lnTo>
                  <a:lnTo>
                    <a:pt x="458" y="586"/>
                  </a:lnTo>
                  <a:lnTo>
                    <a:pt x="453" y="590"/>
                  </a:lnTo>
                  <a:lnTo>
                    <a:pt x="446" y="593"/>
                  </a:lnTo>
                  <a:close/>
                  <a:moveTo>
                    <a:pt x="575" y="471"/>
                  </a:moveTo>
                  <a:lnTo>
                    <a:pt x="566" y="453"/>
                  </a:lnTo>
                  <a:lnTo>
                    <a:pt x="561" y="435"/>
                  </a:lnTo>
                  <a:lnTo>
                    <a:pt x="558" y="419"/>
                  </a:lnTo>
                  <a:lnTo>
                    <a:pt x="556" y="403"/>
                  </a:lnTo>
                  <a:lnTo>
                    <a:pt x="556" y="388"/>
                  </a:lnTo>
                  <a:lnTo>
                    <a:pt x="558" y="374"/>
                  </a:lnTo>
                  <a:lnTo>
                    <a:pt x="560" y="360"/>
                  </a:lnTo>
                  <a:lnTo>
                    <a:pt x="564" y="347"/>
                  </a:lnTo>
                  <a:lnTo>
                    <a:pt x="570" y="334"/>
                  </a:lnTo>
                  <a:lnTo>
                    <a:pt x="576" y="320"/>
                  </a:lnTo>
                  <a:lnTo>
                    <a:pt x="584" y="306"/>
                  </a:lnTo>
                  <a:lnTo>
                    <a:pt x="592" y="292"/>
                  </a:lnTo>
                  <a:lnTo>
                    <a:pt x="610" y="262"/>
                  </a:lnTo>
                  <a:lnTo>
                    <a:pt x="630" y="229"/>
                  </a:lnTo>
                  <a:lnTo>
                    <a:pt x="636" y="223"/>
                  </a:lnTo>
                  <a:lnTo>
                    <a:pt x="642" y="217"/>
                  </a:lnTo>
                  <a:lnTo>
                    <a:pt x="647" y="213"/>
                  </a:lnTo>
                  <a:lnTo>
                    <a:pt x="652" y="211"/>
                  </a:lnTo>
                  <a:lnTo>
                    <a:pt x="658" y="211"/>
                  </a:lnTo>
                  <a:lnTo>
                    <a:pt x="662" y="212"/>
                  </a:lnTo>
                  <a:lnTo>
                    <a:pt x="666" y="213"/>
                  </a:lnTo>
                  <a:lnTo>
                    <a:pt x="671" y="216"/>
                  </a:lnTo>
                  <a:lnTo>
                    <a:pt x="674" y="221"/>
                  </a:lnTo>
                  <a:lnTo>
                    <a:pt x="677" y="226"/>
                  </a:lnTo>
                  <a:lnTo>
                    <a:pt x="680" y="232"/>
                  </a:lnTo>
                  <a:lnTo>
                    <a:pt x="683" y="239"/>
                  </a:lnTo>
                  <a:lnTo>
                    <a:pt x="688" y="255"/>
                  </a:lnTo>
                  <a:lnTo>
                    <a:pt x="691" y="273"/>
                  </a:lnTo>
                  <a:lnTo>
                    <a:pt x="693" y="292"/>
                  </a:lnTo>
                  <a:lnTo>
                    <a:pt x="694" y="312"/>
                  </a:lnTo>
                  <a:lnTo>
                    <a:pt x="694" y="332"/>
                  </a:lnTo>
                  <a:lnTo>
                    <a:pt x="694" y="351"/>
                  </a:lnTo>
                  <a:lnTo>
                    <a:pt x="692" y="368"/>
                  </a:lnTo>
                  <a:lnTo>
                    <a:pt x="689" y="384"/>
                  </a:lnTo>
                  <a:lnTo>
                    <a:pt x="687" y="390"/>
                  </a:lnTo>
                  <a:lnTo>
                    <a:pt x="684" y="396"/>
                  </a:lnTo>
                  <a:lnTo>
                    <a:pt x="682" y="401"/>
                  </a:lnTo>
                  <a:lnTo>
                    <a:pt x="679" y="404"/>
                  </a:lnTo>
                  <a:lnTo>
                    <a:pt x="657" y="421"/>
                  </a:lnTo>
                  <a:lnTo>
                    <a:pt x="629" y="441"/>
                  </a:lnTo>
                  <a:lnTo>
                    <a:pt x="615" y="451"/>
                  </a:lnTo>
                  <a:lnTo>
                    <a:pt x="601" y="460"/>
                  </a:lnTo>
                  <a:lnTo>
                    <a:pt x="587" y="467"/>
                  </a:lnTo>
                  <a:lnTo>
                    <a:pt x="575" y="471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59" name="Freeform 35"/>
            <p:cNvSpPr>
              <a:spLocks noEditPoints="1"/>
            </p:cNvSpPr>
            <p:nvPr userDrawn="1"/>
          </p:nvSpPr>
          <p:spPr bwMode="auto">
            <a:xfrm>
              <a:off x="4230" y="3903"/>
              <a:ext cx="77" cy="106"/>
            </a:xfrm>
            <a:custGeom>
              <a:avLst/>
              <a:gdLst/>
              <a:ahLst/>
              <a:cxnLst>
                <a:cxn ang="0">
                  <a:pos x="494" y="840"/>
                </a:cxn>
                <a:cxn ang="0">
                  <a:pos x="523" y="684"/>
                </a:cxn>
                <a:cxn ang="0">
                  <a:pos x="448" y="718"/>
                </a:cxn>
                <a:cxn ang="0">
                  <a:pos x="293" y="807"/>
                </a:cxn>
                <a:cxn ang="0">
                  <a:pos x="235" y="897"/>
                </a:cxn>
                <a:cxn ang="0">
                  <a:pos x="222" y="854"/>
                </a:cxn>
                <a:cxn ang="0">
                  <a:pos x="194" y="843"/>
                </a:cxn>
                <a:cxn ang="0">
                  <a:pos x="73" y="899"/>
                </a:cxn>
                <a:cxn ang="0">
                  <a:pos x="23" y="850"/>
                </a:cxn>
                <a:cxn ang="0">
                  <a:pos x="135" y="616"/>
                </a:cxn>
                <a:cxn ang="0">
                  <a:pos x="63" y="635"/>
                </a:cxn>
                <a:cxn ang="0">
                  <a:pos x="1" y="619"/>
                </a:cxn>
                <a:cxn ang="0">
                  <a:pos x="32" y="546"/>
                </a:cxn>
                <a:cxn ang="0">
                  <a:pos x="193" y="410"/>
                </a:cxn>
                <a:cxn ang="0">
                  <a:pos x="232" y="292"/>
                </a:cxn>
                <a:cxn ang="0">
                  <a:pos x="63" y="470"/>
                </a:cxn>
                <a:cxn ang="0">
                  <a:pos x="80" y="356"/>
                </a:cxn>
                <a:cxn ang="0">
                  <a:pos x="249" y="3"/>
                </a:cxn>
                <a:cxn ang="0">
                  <a:pos x="326" y="64"/>
                </a:cxn>
                <a:cxn ang="0">
                  <a:pos x="294" y="155"/>
                </a:cxn>
                <a:cxn ang="0">
                  <a:pos x="274" y="281"/>
                </a:cxn>
                <a:cxn ang="0">
                  <a:pos x="330" y="348"/>
                </a:cxn>
                <a:cxn ang="0">
                  <a:pos x="284" y="511"/>
                </a:cxn>
                <a:cxn ang="0">
                  <a:pos x="290" y="641"/>
                </a:cxn>
                <a:cxn ang="0">
                  <a:pos x="329" y="664"/>
                </a:cxn>
                <a:cxn ang="0">
                  <a:pos x="415" y="525"/>
                </a:cxn>
                <a:cxn ang="0">
                  <a:pos x="405" y="488"/>
                </a:cxn>
                <a:cxn ang="0">
                  <a:pos x="376" y="432"/>
                </a:cxn>
                <a:cxn ang="0">
                  <a:pos x="434" y="263"/>
                </a:cxn>
                <a:cxn ang="0">
                  <a:pos x="397" y="197"/>
                </a:cxn>
                <a:cxn ang="0">
                  <a:pos x="472" y="181"/>
                </a:cxn>
                <a:cxn ang="0">
                  <a:pos x="519" y="237"/>
                </a:cxn>
                <a:cxn ang="0">
                  <a:pos x="449" y="417"/>
                </a:cxn>
                <a:cxn ang="0">
                  <a:pos x="528" y="415"/>
                </a:cxn>
                <a:cxn ang="0">
                  <a:pos x="454" y="589"/>
                </a:cxn>
                <a:cxn ang="0">
                  <a:pos x="405" y="656"/>
                </a:cxn>
                <a:cxn ang="0">
                  <a:pos x="411" y="681"/>
                </a:cxn>
                <a:cxn ang="0">
                  <a:pos x="544" y="543"/>
                </a:cxn>
                <a:cxn ang="0">
                  <a:pos x="540" y="288"/>
                </a:cxn>
                <a:cxn ang="0">
                  <a:pos x="559" y="194"/>
                </a:cxn>
                <a:cxn ang="0">
                  <a:pos x="578" y="137"/>
                </a:cxn>
                <a:cxn ang="0">
                  <a:pos x="625" y="230"/>
                </a:cxn>
                <a:cxn ang="0">
                  <a:pos x="614" y="339"/>
                </a:cxn>
                <a:cxn ang="0">
                  <a:pos x="626" y="447"/>
                </a:cxn>
                <a:cxn ang="0">
                  <a:pos x="687" y="571"/>
                </a:cxn>
                <a:cxn ang="0">
                  <a:pos x="644" y="631"/>
                </a:cxn>
                <a:cxn ang="0">
                  <a:pos x="596" y="883"/>
                </a:cxn>
                <a:cxn ang="0">
                  <a:pos x="506" y="958"/>
                </a:cxn>
                <a:cxn ang="0">
                  <a:pos x="479" y="936"/>
                </a:cxn>
                <a:cxn ang="0">
                  <a:pos x="479" y="889"/>
                </a:cxn>
                <a:cxn ang="0">
                  <a:pos x="200" y="830"/>
                </a:cxn>
                <a:cxn ang="0">
                  <a:pos x="106" y="801"/>
                </a:cxn>
                <a:cxn ang="0">
                  <a:pos x="200" y="625"/>
                </a:cxn>
                <a:cxn ang="0">
                  <a:pos x="210" y="716"/>
                </a:cxn>
                <a:cxn ang="0">
                  <a:pos x="121" y="809"/>
                </a:cxn>
                <a:cxn ang="0">
                  <a:pos x="612" y="358"/>
                </a:cxn>
                <a:cxn ang="0">
                  <a:pos x="473" y="45"/>
                </a:cxn>
                <a:cxn ang="0">
                  <a:pos x="480" y="0"/>
                </a:cxn>
                <a:cxn ang="0">
                  <a:pos x="561" y="91"/>
                </a:cxn>
              </a:cxnLst>
              <a:rect l="0" t="0" r="r" b="b"/>
              <a:pathLst>
                <a:path w="688" h="958">
                  <a:moveTo>
                    <a:pt x="479" y="889"/>
                  </a:moveTo>
                  <a:lnTo>
                    <a:pt x="481" y="883"/>
                  </a:lnTo>
                  <a:lnTo>
                    <a:pt x="483" y="878"/>
                  </a:lnTo>
                  <a:lnTo>
                    <a:pt x="487" y="875"/>
                  </a:lnTo>
                  <a:lnTo>
                    <a:pt x="490" y="870"/>
                  </a:lnTo>
                  <a:lnTo>
                    <a:pt x="492" y="865"/>
                  </a:lnTo>
                  <a:lnTo>
                    <a:pt x="494" y="860"/>
                  </a:lnTo>
                  <a:lnTo>
                    <a:pt x="495" y="855"/>
                  </a:lnTo>
                  <a:lnTo>
                    <a:pt x="496" y="849"/>
                  </a:lnTo>
                  <a:lnTo>
                    <a:pt x="495" y="845"/>
                  </a:lnTo>
                  <a:lnTo>
                    <a:pt x="494" y="840"/>
                  </a:lnTo>
                  <a:lnTo>
                    <a:pt x="496" y="826"/>
                  </a:lnTo>
                  <a:lnTo>
                    <a:pt x="503" y="804"/>
                  </a:lnTo>
                  <a:lnTo>
                    <a:pt x="510" y="777"/>
                  </a:lnTo>
                  <a:lnTo>
                    <a:pt x="519" y="748"/>
                  </a:lnTo>
                  <a:lnTo>
                    <a:pt x="522" y="734"/>
                  </a:lnTo>
                  <a:lnTo>
                    <a:pt x="525" y="720"/>
                  </a:lnTo>
                  <a:lnTo>
                    <a:pt x="526" y="708"/>
                  </a:lnTo>
                  <a:lnTo>
                    <a:pt x="526" y="697"/>
                  </a:lnTo>
                  <a:lnTo>
                    <a:pt x="525" y="692"/>
                  </a:lnTo>
                  <a:lnTo>
                    <a:pt x="525" y="688"/>
                  </a:lnTo>
                  <a:lnTo>
                    <a:pt x="523" y="684"/>
                  </a:lnTo>
                  <a:lnTo>
                    <a:pt x="522" y="681"/>
                  </a:lnTo>
                  <a:lnTo>
                    <a:pt x="519" y="679"/>
                  </a:lnTo>
                  <a:lnTo>
                    <a:pt x="516" y="676"/>
                  </a:lnTo>
                  <a:lnTo>
                    <a:pt x="512" y="675"/>
                  </a:lnTo>
                  <a:lnTo>
                    <a:pt x="508" y="675"/>
                  </a:lnTo>
                  <a:lnTo>
                    <a:pt x="498" y="685"/>
                  </a:lnTo>
                  <a:lnTo>
                    <a:pt x="489" y="693"/>
                  </a:lnTo>
                  <a:lnTo>
                    <a:pt x="479" y="701"/>
                  </a:lnTo>
                  <a:lnTo>
                    <a:pt x="470" y="707"/>
                  </a:lnTo>
                  <a:lnTo>
                    <a:pt x="459" y="714"/>
                  </a:lnTo>
                  <a:lnTo>
                    <a:pt x="448" y="718"/>
                  </a:lnTo>
                  <a:lnTo>
                    <a:pt x="436" y="721"/>
                  </a:lnTo>
                  <a:lnTo>
                    <a:pt x="426" y="724"/>
                  </a:lnTo>
                  <a:lnTo>
                    <a:pt x="402" y="729"/>
                  </a:lnTo>
                  <a:lnTo>
                    <a:pt x="378" y="732"/>
                  </a:lnTo>
                  <a:lnTo>
                    <a:pt x="355" y="733"/>
                  </a:lnTo>
                  <a:lnTo>
                    <a:pt x="331" y="735"/>
                  </a:lnTo>
                  <a:lnTo>
                    <a:pt x="325" y="740"/>
                  </a:lnTo>
                  <a:lnTo>
                    <a:pt x="319" y="750"/>
                  </a:lnTo>
                  <a:lnTo>
                    <a:pt x="312" y="761"/>
                  </a:lnTo>
                  <a:lnTo>
                    <a:pt x="305" y="775"/>
                  </a:lnTo>
                  <a:lnTo>
                    <a:pt x="293" y="807"/>
                  </a:lnTo>
                  <a:lnTo>
                    <a:pt x="279" y="839"/>
                  </a:lnTo>
                  <a:lnTo>
                    <a:pt x="272" y="855"/>
                  </a:lnTo>
                  <a:lnTo>
                    <a:pt x="265" y="868"/>
                  </a:lnTo>
                  <a:lnTo>
                    <a:pt x="258" y="880"/>
                  </a:lnTo>
                  <a:lnTo>
                    <a:pt x="252" y="890"/>
                  </a:lnTo>
                  <a:lnTo>
                    <a:pt x="249" y="893"/>
                  </a:lnTo>
                  <a:lnTo>
                    <a:pt x="246" y="896"/>
                  </a:lnTo>
                  <a:lnTo>
                    <a:pt x="243" y="898"/>
                  </a:lnTo>
                  <a:lnTo>
                    <a:pt x="240" y="898"/>
                  </a:lnTo>
                  <a:lnTo>
                    <a:pt x="238" y="898"/>
                  </a:lnTo>
                  <a:lnTo>
                    <a:pt x="235" y="897"/>
                  </a:lnTo>
                  <a:lnTo>
                    <a:pt x="232" y="895"/>
                  </a:lnTo>
                  <a:lnTo>
                    <a:pt x="230" y="891"/>
                  </a:lnTo>
                  <a:lnTo>
                    <a:pt x="224" y="894"/>
                  </a:lnTo>
                  <a:lnTo>
                    <a:pt x="220" y="894"/>
                  </a:lnTo>
                  <a:lnTo>
                    <a:pt x="217" y="894"/>
                  </a:lnTo>
                  <a:lnTo>
                    <a:pt x="216" y="893"/>
                  </a:lnTo>
                  <a:lnTo>
                    <a:pt x="215" y="892"/>
                  </a:lnTo>
                  <a:lnTo>
                    <a:pt x="215" y="890"/>
                  </a:lnTo>
                  <a:lnTo>
                    <a:pt x="215" y="880"/>
                  </a:lnTo>
                  <a:lnTo>
                    <a:pt x="218" y="867"/>
                  </a:lnTo>
                  <a:lnTo>
                    <a:pt x="222" y="854"/>
                  </a:lnTo>
                  <a:lnTo>
                    <a:pt x="223" y="842"/>
                  </a:lnTo>
                  <a:lnTo>
                    <a:pt x="222" y="838"/>
                  </a:lnTo>
                  <a:lnTo>
                    <a:pt x="220" y="834"/>
                  </a:lnTo>
                  <a:lnTo>
                    <a:pt x="215" y="832"/>
                  </a:lnTo>
                  <a:lnTo>
                    <a:pt x="210" y="832"/>
                  </a:lnTo>
                  <a:lnTo>
                    <a:pt x="208" y="828"/>
                  </a:lnTo>
                  <a:lnTo>
                    <a:pt x="206" y="827"/>
                  </a:lnTo>
                  <a:lnTo>
                    <a:pt x="202" y="828"/>
                  </a:lnTo>
                  <a:lnTo>
                    <a:pt x="200" y="830"/>
                  </a:lnTo>
                  <a:lnTo>
                    <a:pt x="195" y="838"/>
                  </a:lnTo>
                  <a:lnTo>
                    <a:pt x="194" y="843"/>
                  </a:lnTo>
                  <a:lnTo>
                    <a:pt x="184" y="846"/>
                  </a:lnTo>
                  <a:lnTo>
                    <a:pt x="176" y="851"/>
                  </a:lnTo>
                  <a:lnTo>
                    <a:pt x="166" y="858"/>
                  </a:lnTo>
                  <a:lnTo>
                    <a:pt x="155" y="864"/>
                  </a:lnTo>
                  <a:lnTo>
                    <a:pt x="134" y="878"/>
                  </a:lnTo>
                  <a:lnTo>
                    <a:pt x="112" y="891"/>
                  </a:lnTo>
                  <a:lnTo>
                    <a:pt x="100" y="895"/>
                  </a:lnTo>
                  <a:lnTo>
                    <a:pt x="90" y="898"/>
                  </a:lnTo>
                  <a:lnTo>
                    <a:pt x="83" y="899"/>
                  </a:lnTo>
                  <a:lnTo>
                    <a:pt x="78" y="899"/>
                  </a:lnTo>
                  <a:lnTo>
                    <a:pt x="73" y="899"/>
                  </a:lnTo>
                  <a:lnTo>
                    <a:pt x="66" y="898"/>
                  </a:lnTo>
                  <a:lnTo>
                    <a:pt x="61" y="897"/>
                  </a:lnTo>
                  <a:lnTo>
                    <a:pt x="55" y="895"/>
                  </a:lnTo>
                  <a:lnTo>
                    <a:pt x="49" y="892"/>
                  </a:lnTo>
                  <a:lnTo>
                    <a:pt x="44" y="889"/>
                  </a:lnTo>
                  <a:lnTo>
                    <a:pt x="38" y="883"/>
                  </a:lnTo>
                  <a:lnTo>
                    <a:pt x="33" y="878"/>
                  </a:lnTo>
                  <a:lnTo>
                    <a:pt x="28" y="872"/>
                  </a:lnTo>
                  <a:lnTo>
                    <a:pt x="22" y="864"/>
                  </a:lnTo>
                  <a:lnTo>
                    <a:pt x="22" y="858"/>
                  </a:lnTo>
                  <a:lnTo>
                    <a:pt x="23" y="850"/>
                  </a:lnTo>
                  <a:lnTo>
                    <a:pt x="25" y="842"/>
                  </a:lnTo>
                  <a:lnTo>
                    <a:pt x="29" y="832"/>
                  </a:lnTo>
                  <a:lnTo>
                    <a:pt x="36" y="813"/>
                  </a:lnTo>
                  <a:lnTo>
                    <a:pt x="46" y="792"/>
                  </a:lnTo>
                  <a:lnTo>
                    <a:pt x="70" y="745"/>
                  </a:lnTo>
                  <a:lnTo>
                    <a:pt x="96" y="697"/>
                  </a:lnTo>
                  <a:lnTo>
                    <a:pt x="108" y="675"/>
                  </a:lnTo>
                  <a:lnTo>
                    <a:pt x="119" y="654"/>
                  </a:lnTo>
                  <a:lnTo>
                    <a:pt x="127" y="636"/>
                  </a:lnTo>
                  <a:lnTo>
                    <a:pt x="134" y="621"/>
                  </a:lnTo>
                  <a:lnTo>
                    <a:pt x="135" y="616"/>
                  </a:lnTo>
                  <a:lnTo>
                    <a:pt x="136" y="610"/>
                  </a:lnTo>
                  <a:lnTo>
                    <a:pt x="136" y="606"/>
                  </a:lnTo>
                  <a:lnTo>
                    <a:pt x="135" y="603"/>
                  </a:lnTo>
                  <a:lnTo>
                    <a:pt x="133" y="601"/>
                  </a:lnTo>
                  <a:lnTo>
                    <a:pt x="129" y="600"/>
                  </a:lnTo>
                  <a:lnTo>
                    <a:pt x="124" y="601"/>
                  </a:lnTo>
                  <a:lnTo>
                    <a:pt x="119" y="603"/>
                  </a:lnTo>
                  <a:lnTo>
                    <a:pt x="103" y="613"/>
                  </a:lnTo>
                  <a:lnTo>
                    <a:pt x="88" y="622"/>
                  </a:lnTo>
                  <a:lnTo>
                    <a:pt x="75" y="629"/>
                  </a:lnTo>
                  <a:lnTo>
                    <a:pt x="63" y="635"/>
                  </a:lnTo>
                  <a:lnTo>
                    <a:pt x="51" y="639"/>
                  </a:lnTo>
                  <a:lnTo>
                    <a:pt x="41" y="641"/>
                  </a:lnTo>
                  <a:lnTo>
                    <a:pt x="33" y="643"/>
                  </a:lnTo>
                  <a:lnTo>
                    <a:pt x="26" y="643"/>
                  </a:lnTo>
                  <a:lnTo>
                    <a:pt x="20" y="642"/>
                  </a:lnTo>
                  <a:lnTo>
                    <a:pt x="15" y="640"/>
                  </a:lnTo>
                  <a:lnTo>
                    <a:pt x="9" y="638"/>
                  </a:lnTo>
                  <a:lnTo>
                    <a:pt x="6" y="634"/>
                  </a:lnTo>
                  <a:lnTo>
                    <a:pt x="4" y="629"/>
                  </a:lnTo>
                  <a:lnTo>
                    <a:pt x="2" y="624"/>
                  </a:lnTo>
                  <a:lnTo>
                    <a:pt x="1" y="619"/>
                  </a:lnTo>
                  <a:lnTo>
                    <a:pt x="0" y="613"/>
                  </a:lnTo>
                  <a:lnTo>
                    <a:pt x="0" y="607"/>
                  </a:lnTo>
                  <a:lnTo>
                    <a:pt x="1" y="601"/>
                  </a:lnTo>
                  <a:lnTo>
                    <a:pt x="3" y="594"/>
                  </a:lnTo>
                  <a:lnTo>
                    <a:pt x="4" y="588"/>
                  </a:lnTo>
                  <a:lnTo>
                    <a:pt x="9" y="575"/>
                  </a:lnTo>
                  <a:lnTo>
                    <a:pt x="16" y="563"/>
                  </a:lnTo>
                  <a:lnTo>
                    <a:pt x="19" y="558"/>
                  </a:lnTo>
                  <a:lnTo>
                    <a:pt x="23" y="554"/>
                  </a:lnTo>
                  <a:lnTo>
                    <a:pt x="28" y="549"/>
                  </a:lnTo>
                  <a:lnTo>
                    <a:pt x="32" y="546"/>
                  </a:lnTo>
                  <a:lnTo>
                    <a:pt x="36" y="544"/>
                  </a:lnTo>
                  <a:lnTo>
                    <a:pt x="40" y="543"/>
                  </a:lnTo>
                  <a:lnTo>
                    <a:pt x="45" y="543"/>
                  </a:lnTo>
                  <a:lnTo>
                    <a:pt x="49" y="543"/>
                  </a:lnTo>
                  <a:lnTo>
                    <a:pt x="76" y="520"/>
                  </a:lnTo>
                  <a:lnTo>
                    <a:pt x="109" y="493"/>
                  </a:lnTo>
                  <a:lnTo>
                    <a:pt x="126" y="478"/>
                  </a:lnTo>
                  <a:lnTo>
                    <a:pt x="143" y="462"/>
                  </a:lnTo>
                  <a:lnTo>
                    <a:pt x="162" y="445"/>
                  </a:lnTo>
                  <a:lnTo>
                    <a:pt x="178" y="428"/>
                  </a:lnTo>
                  <a:lnTo>
                    <a:pt x="193" y="410"/>
                  </a:lnTo>
                  <a:lnTo>
                    <a:pt x="207" y="392"/>
                  </a:lnTo>
                  <a:lnTo>
                    <a:pt x="212" y="382"/>
                  </a:lnTo>
                  <a:lnTo>
                    <a:pt x="217" y="372"/>
                  </a:lnTo>
                  <a:lnTo>
                    <a:pt x="223" y="363"/>
                  </a:lnTo>
                  <a:lnTo>
                    <a:pt x="227" y="353"/>
                  </a:lnTo>
                  <a:lnTo>
                    <a:pt x="229" y="344"/>
                  </a:lnTo>
                  <a:lnTo>
                    <a:pt x="232" y="333"/>
                  </a:lnTo>
                  <a:lnTo>
                    <a:pt x="234" y="323"/>
                  </a:lnTo>
                  <a:lnTo>
                    <a:pt x="235" y="313"/>
                  </a:lnTo>
                  <a:lnTo>
                    <a:pt x="234" y="303"/>
                  </a:lnTo>
                  <a:lnTo>
                    <a:pt x="232" y="292"/>
                  </a:lnTo>
                  <a:lnTo>
                    <a:pt x="229" y="283"/>
                  </a:lnTo>
                  <a:lnTo>
                    <a:pt x="226" y="272"/>
                  </a:lnTo>
                  <a:lnTo>
                    <a:pt x="218" y="281"/>
                  </a:lnTo>
                  <a:lnTo>
                    <a:pt x="201" y="304"/>
                  </a:lnTo>
                  <a:lnTo>
                    <a:pt x="177" y="338"/>
                  </a:lnTo>
                  <a:lnTo>
                    <a:pt x="148" y="377"/>
                  </a:lnTo>
                  <a:lnTo>
                    <a:pt x="118" y="414"/>
                  </a:lnTo>
                  <a:lnTo>
                    <a:pt x="90" y="446"/>
                  </a:lnTo>
                  <a:lnTo>
                    <a:pt x="78" y="459"/>
                  </a:lnTo>
                  <a:lnTo>
                    <a:pt x="67" y="467"/>
                  </a:lnTo>
                  <a:lnTo>
                    <a:pt x="63" y="470"/>
                  </a:lnTo>
                  <a:lnTo>
                    <a:pt x="59" y="472"/>
                  </a:lnTo>
                  <a:lnTo>
                    <a:pt x="55" y="473"/>
                  </a:lnTo>
                  <a:lnTo>
                    <a:pt x="53" y="472"/>
                  </a:lnTo>
                  <a:lnTo>
                    <a:pt x="52" y="452"/>
                  </a:lnTo>
                  <a:lnTo>
                    <a:pt x="53" y="434"/>
                  </a:lnTo>
                  <a:lnTo>
                    <a:pt x="54" y="425"/>
                  </a:lnTo>
                  <a:lnTo>
                    <a:pt x="58" y="413"/>
                  </a:lnTo>
                  <a:lnTo>
                    <a:pt x="62" y="401"/>
                  </a:lnTo>
                  <a:lnTo>
                    <a:pt x="69" y="387"/>
                  </a:lnTo>
                  <a:lnTo>
                    <a:pt x="73" y="374"/>
                  </a:lnTo>
                  <a:lnTo>
                    <a:pt x="80" y="356"/>
                  </a:lnTo>
                  <a:lnTo>
                    <a:pt x="90" y="333"/>
                  </a:lnTo>
                  <a:lnTo>
                    <a:pt x="102" y="306"/>
                  </a:lnTo>
                  <a:lnTo>
                    <a:pt x="129" y="245"/>
                  </a:lnTo>
                  <a:lnTo>
                    <a:pt x="162" y="179"/>
                  </a:lnTo>
                  <a:lnTo>
                    <a:pt x="193" y="115"/>
                  </a:lnTo>
                  <a:lnTo>
                    <a:pt x="220" y="62"/>
                  </a:lnTo>
                  <a:lnTo>
                    <a:pt x="238" y="23"/>
                  </a:lnTo>
                  <a:lnTo>
                    <a:pt x="243" y="8"/>
                  </a:lnTo>
                  <a:lnTo>
                    <a:pt x="244" y="6"/>
                  </a:lnTo>
                  <a:lnTo>
                    <a:pt x="246" y="4"/>
                  </a:lnTo>
                  <a:lnTo>
                    <a:pt x="249" y="3"/>
                  </a:lnTo>
                  <a:lnTo>
                    <a:pt x="252" y="3"/>
                  </a:lnTo>
                  <a:lnTo>
                    <a:pt x="260" y="4"/>
                  </a:lnTo>
                  <a:lnTo>
                    <a:pt x="270" y="7"/>
                  </a:lnTo>
                  <a:lnTo>
                    <a:pt x="281" y="13"/>
                  </a:lnTo>
                  <a:lnTo>
                    <a:pt x="291" y="19"/>
                  </a:lnTo>
                  <a:lnTo>
                    <a:pt x="302" y="29"/>
                  </a:lnTo>
                  <a:lnTo>
                    <a:pt x="312" y="38"/>
                  </a:lnTo>
                  <a:lnTo>
                    <a:pt x="316" y="45"/>
                  </a:lnTo>
                  <a:lnTo>
                    <a:pt x="319" y="51"/>
                  </a:lnTo>
                  <a:lnTo>
                    <a:pt x="323" y="58"/>
                  </a:lnTo>
                  <a:lnTo>
                    <a:pt x="326" y="64"/>
                  </a:lnTo>
                  <a:lnTo>
                    <a:pt x="328" y="71"/>
                  </a:lnTo>
                  <a:lnTo>
                    <a:pt x="329" y="79"/>
                  </a:lnTo>
                  <a:lnTo>
                    <a:pt x="329" y="86"/>
                  </a:lnTo>
                  <a:lnTo>
                    <a:pt x="329" y="94"/>
                  </a:lnTo>
                  <a:lnTo>
                    <a:pt x="327" y="102"/>
                  </a:lnTo>
                  <a:lnTo>
                    <a:pt x="325" y="111"/>
                  </a:lnTo>
                  <a:lnTo>
                    <a:pt x="320" y="119"/>
                  </a:lnTo>
                  <a:lnTo>
                    <a:pt x="316" y="128"/>
                  </a:lnTo>
                  <a:lnTo>
                    <a:pt x="310" y="137"/>
                  </a:lnTo>
                  <a:lnTo>
                    <a:pt x="302" y="145"/>
                  </a:lnTo>
                  <a:lnTo>
                    <a:pt x="294" y="155"/>
                  </a:lnTo>
                  <a:lnTo>
                    <a:pt x="283" y="163"/>
                  </a:lnTo>
                  <a:lnTo>
                    <a:pt x="279" y="173"/>
                  </a:lnTo>
                  <a:lnTo>
                    <a:pt x="274" y="183"/>
                  </a:lnTo>
                  <a:lnTo>
                    <a:pt x="272" y="195"/>
                  </a:lnTo>
                  <a:lnTo>
                    <a:pt x="270" y="207"/>
                  </a:lnTo>
                  <a:lnTo>
                    <a:pt x="268" y="220"/>
                  </a:lnTo>
                  <a:lnTo>
                    <a:pt x="268" y="231"/>
                  </a:lnTo>
                  <a:lnTo>
                    <a:pt x="268" y="244"/>
                  </a:lnTo>
                  <a:lnTo>
                    <a:pt x="269" y="257"/>
                  </a:lnTo>
                  <a:lnTo>
                    <a:pt x="271" y="269"/>
                  </a:lnTo>
                  <a:lnTo>
                    <a:pt x="274" y="281"/>
                  </a:lnTo>
                  <a:lnTo>
                    <a:pt x="280" y="292"/>
                  </a:lnTo>
                  <a:lnTo>
                    <a:pt x="285" y="302"/>
                  </a:lnTo>
                  <a:lnTo>
                    <a:pt x="293" y="310"/>
                  </a:lnTo>
                  <a:lnTo>
                    <a:pt x="301" y="318"/>
                  </a:lnTo>
                  <a:lnTo>
                    <a:pt x="305" y="322"/>
                  </a:lnTo>
                  <a:lnTo>
                    <a:pt x="311" y="324"/>
                  </a:lnTo>
                  <a:lnTo>
                    <a:pt x="316" y="328"/>
                  </a:lnTo>
                  <a:lnTo>
                    <a:pt x="323" y="329"/>
                  </a:lnTo>
                  <a:lnTo>
                    <a:pt x="326" y="335"/>
                  </a:lnTo>
                  <a:lnTo>
                    <a:pt x="328" y="341"/>
                  </a:lnTo>
                  <a:lnTo>
                    <a:pt x="330" y="348"/>
                  </a:lnTo>
                  <a:lnTo>
                    <a:pt x="331" y="355"/>
                  </a:lnTo>
                  <a:lnTo>
                    <a:pt x="331" y="363"/>
                  </a:lnTo>
                  <a:lnTo>
                    <a:pt x="330" y="371"/>
                  </a:lnTo>
                  <a:lnTo>
                    <a:pt x="329" y="380"/>
                  </a:lnTo>
                  <a:lnTo>
                    <a:pt x="327" y="388"/>
                  </a:lnTo>
                  <a:lnTo>
                    <a:pt x="321" y="406"/>
                  </a:lnTo>
                  <a:lnTo>
                    <a:pt x="315" y="426"/>
                  </a:lnTo>
                  <a:lnTo>
                    <a:pt x="306" y="446"/>
                  </a:lnTo>
                  <a:lnTo>
                    <a:pt x="299" y="467"/>
                  </a:lnTo>
                  <a:lnTo>
                    <a:pt x="291" y="489"/>
                  </a:lnTo>
                  <a:lnTo>
                    <a:pt x="284" y="511"/>
                  </a:lnTo>
                  <a:lnTo>
                    <a:pt x="277" y="532"/>
                  </a:lnTo>
                  <a:lnTo>
                    <a:pt x="273" y="555"/>
                  </a:lnTo>
                  <a:lnTo>
                    <a:pt x="271" y="565"/>
                  </a:lnTo>
                  <a:lnTo>
                    <a:pt x="271" y="577"/>
                  </a:lnTo>
                  <a:lnTo>
                    <a:pt x="270" y="588"/>
                  </a:lnTo>
                  <a:lnTo>
                    <a:pt x="271" y="599"/>
                  </a:lnTo>
                  <a:lnTo>
                    <a:pt x="273" y="609"/>
                  </a:lnTo>
                  <a:lnTo>
                    <a:pt x="275" y="620"/>
                  </a:lnTo>
                  <a:lnTo>
                    <a:pt x="279" y="631"/>
                  </a:lnTo>
                  <a:lnTo>
                    <a:pt x="283" y="640"/>
                  </a:lnTo>
                  <a:lnTo>
                    <a:pt x="290" y="641"/>
                  </a:lnTo>
                  <a:lnTo>
                    <a:pt x="296" y="643"/>
                  </a:lnTo>
                  <a:lnTo>
                    <a:pt x="300" y="647"/>
                  </a:lnTo>
                  <a:lnTo>
                    <a:pt x="304" y="650"/>
                  </a:lnTo>
                  <a:lnTo>
                    <a:pt x="310" y="659"/>
                  </a:lnTo>
                  <a:lnTo>
                    <a:pt x="313" y="667"/>
                  </a:lnTo>
                  <a:lnTo>
                    <a:pt x="314" y="670"/>
                  </a:lnTo>
                  <a:lnTo>
                    <a:pt x="316" y="672"/>
                  </a:lnTo>
                  <a:lnTo>
                    <a:pt x="318" y="673"/>
                  </a:lnTo>
                  <a:lnTo>
                    <a:pt x="321" y="672"/>
                  </a:lnTo>
                  <a:lnTo>
                    <a:pt x="325" y="669"/>
                  </a:lnTo>
                  <a:lnTo>
                    <a:pt x="329" y="664"/>
                  </a:lnTo>
                  <a:lnTo>
                    <a:pt x="334" y="655"/>
                  </a:lnTo>
                  <a:lnTo>
                    <a:pt x="342" y="644"/>
                  </a:lnTo>
                  <a:lnTo>
                    <a:pt x="343" y="639"/>
                  </a:lnTo>
                  <a:lnTo>
                    <a:pt x="344" y="633"/>
                  </a:lnTo>
                  <a:lnTo>
                    <a:pt x="346" y="626"/>
                  </a:lnTo>
                  <a:lnTo>
                    <a:pt x="349" y="620"/>
                  </a:lnTo>
                  <a:lnTo>
                    <a:pt x="357" y="607"/>
                  </a:lnTo>
                  <a:lnTo>
                    <a:pt x="367" y="593"/>
                  </a:lnTo>
                  <a:lnTo>
                    <a:pt x="387" y="564"/>
                  </a:lnTo>
                  <a:lnTo>
                    <a:pt x="407" y="537"/>
                  </a:lnTo>
                  <a:lnTo>
                    <a:pt x="415" y="525"/>
                  </a:lnTo>
                  <a:lnTo>
                    <a:pt x="422" y="513"/>
                  </a:lnTo>
                  <a:lnTo>
                    <a:pt x="424" y="509"/>
                  </a:lnTo>
                  <a:lnTo>
                    <a:pt x="426" y="504"/>
                  </a:lnTo>
                  <a:lnTo>
                    <a:pt x="427" y="500"/>
                  </a:lnTo>
                  <a:lnTo>
                    <a:pt x="427" y="496"/>
                  </a:lnTo>
                  <a:lnTo>
                    <a:pt x="426" y="493"/>
                  </a:lnTo>
                  <a:lnTo>
                    <a:pt x="423" y="491"/>
                  </a:lnTo>
                  <a:lnTo>
                    <a:pt x="421" y="489"/>
                  </a:lnTo>
                  <a:lnTo>
                    <a:pt x="417" y="488"/>
                  </a:lnTo>
                  <a:lnTo>
                    <a:pt x="412" y="488"/>
                  </a:lnTo>
                  <a:lnTo>
                    <a:pt x="405" y="488"/>
                  </a:lnTo>
                  <a:lnTo>
                    <a:pt x="397" y="489"/>
                  </a:lnTo>
                  <a:lnTo>
                    <a:pt x="388" y="491"/>
                  </a:lnTo>
                  <a:lnTo>
                    <a:pt x="382" y="489"/>
                  </a:lnTo>
                  <a:lnTo>
                    <a:pt x="376" y="486"/>
                  </a:lnTo>
                  <a:lnTo>
                    <a:pt x="373" y="482"/>
                  </a:lnTo>
                  <a:lnTo>
                    <a:pt x="371" y="478"/>
                  </a:lnTo>
                  <a:lnTo>
                    <a:pt x="369" y="472"/>
                  </a:lnTo>
                  <a:lnTo>
                    <a:pt x="369" y="465"/>
                  </a:lnTo>
                  <a:lnTo>
                    <a:pt x="370" y="458"/>
                  </a:lnTo>
                  <a:lnTo>
                    <a:pt x="371" y="450"/>
                  </a:lnTo>
                  <a:lnTo>
                    <a:pt x="376" y="432"/>
                  </a:lnTo>
                  <a:lnTo>
                    <a:pt x="384" y="413"/>
                  </a:lnTo>
                  <a:lnTo>
                    <a:pt x="392" y="393"/>
                  </a:lnTo>
                  <a:lnTo>
                    <a:pt x="402" y="371"/>
                  </a:lnTo>
                  <a:lnTo>
                    <a:pt x="412" y="350"/>
                  </a:lnTo>
                  <a:lnTo>
                    <a:pt x="420" y="329"/>
                  </a:lnTo>
                  <a:lnTo>
                    <a:pt x="428" y="309"/>
                  </a:lnTo>
                  <a:lnTo>
                    <a:pt x="433" y="291"/>
                  </a:lnTo>
                  <a:lnTo>
                    <a:pt x="434" y="284"/>
                  </a:lnTo>
                  <a:lnTo>
                    <a:pt x="435" y="276"/>
                  </a:lnTo>
                  <a:lnTo>
                    <a:pt x="435" y="270"/>
                  </a:lnTo>
                  <a:lnTo>
                    <a:pt x="434" y="263"/>
                  </a:lnTo>
                  <a:lnTo>
                    <a:pt x="432" y="258"/>
                  </a:lnTo>
                  <a:lnTo>
                    <a:pt x="429" y="255"/>
                  </a:lnTo>
                  <a:lnTo>
                    <a:pt x="423" y="252"/>
                  </a:lnTo>
                  <a:lnTo>
                    <a:pt x="418" y="250"/>
                  </a:lnTo>
                  <a:lnTo>
                    <a:pt x="409" y="240"/>
                  </a:lnTo>
                  <a:lnTo>
                    <a:pt x="403" y="231"/>
                  </a:lnTo>
                  <a:lnTo>
                    <a:pt x="398" y="223"/>
                  </a:lnTo>
                  <a:lnTo>
                    <a:pt x="395" y="215"/>
                  </a:lnTo>
                  <a:lnTo>
                    <a:pt x="394" y="209"/>
                  </a:lnTo>
                  <a:lnTo>
                    <a:pt x="394" y="203"/>
                  </a:lnTo>
                  <a:lnTo>
                    <a:pt x="397" y="197"/>
                  </a:lnTo>
                  <a:lnTo>
                    <a:pt x="400" y="192"/>
                  </a:lnTo>
                  <a:lnTo>
                    <a:pt x="404" y="189"/>
                  </a:lnTo>
                  <a:lnTo>
                    <a:pt x="409" y="186"/>
                  </a:lnTo>
                  <a:lnTo>
                    <a:pt x="416" y="182"/>
                  </a:lnTo>
                  <a:lnTo>
                    <a:pt x="422" y="180"/>
                  </a:lnTo>
                  <a:lnTo>
                    <a:pt x="430" y="179"/>
                  </a:lnTo>
                  <a:lnTo>
                    <a:pt x="437" y="178"/>
                  </a:lnTo>
                  <a:lnTo>
                    <a:pt x="446" y="178"/>
                  </a:lnTo>
                  <a:lnTo>
                    <a:pt x="454" y="178"/>
                  </a:lnTo>
                  <a:lnTo>
                    <a:pt x="463" y="179"/>
                  </a:lnTo>
                  <a:lnTo>
                    <a:pt x="472" y="181"/>
                  </a:lnTo>
                  <a:lnTo>
                    <a:pt x="479" y="183"/>
                  </a:lnTo>
                  <a:lnTo>
                    <a:pt x="488" y="186"/>
                  </a:lnTo>
                  <a:lnTo>
                    <a:pt x="494" y="190"/>
                  </a:lnTo>
                  <a:lnTo>
                    <a:pt x="502" y="193"/>
                  </a:lnTo>
                  <a:lnTo>
                    <a:pt x="507" y="198"/>
                  </a:lnTo>
                  <a:lnTo>
                    <a:pt x="512" y="203"/>
                  </a:lnTo>
                  <a:lnTo>
                    <a:pt x="516" y="209"/>
                  </a:lnTo>
                  <a:lnTo>
                    <a:pt x="519" y="215"/>
                  </a:lnTo>
                  <a:lnTo>
                    <a:pt x="520" y="222"/>
                  </a:lnTo>
                  <a:lnTo>
                    <a:pt x="520" y="229"/>
                  </a:lnTo>
                  <a:lnTo>
                    <a:pt x="519" y="237"/>
                  </a:lnTo>
                  <a:lnTo>
                    <a:pt x="516" y="245"/>
                  </a:lnTo>
                  <a:lnTo>
                    <a:pt x="510" y="254"/>
                  </a:lnTo>
                  <a:lnTo>
                    <a:pt x="503" y="263"/>
                  </a:lnTo>
                  <a:lnTo>
                    <a:pt x="500" y="270"/>
                  </a:lnTo>
                  <a:lnTo>
                    <a:pt x="492" y="288"/>
                  </a:lnTo>
                  <a:lnTo>
                    <a:pt x="482" y="314"/>
                  </a:lnTo>
                  <a:lnTo>
                    <a:pt x="471" y="344"/>
                  </a:lnTo>
                  <a:lnTo>
                    <a:pt x="460" y="372"/>
                  </a:lnTo>
                  <a:lnTo>
                    <a:pt x="452" y="399"/>
                  </a:lnTo>
                  <a:lnTo>
                    <a:pt x="450" y="409"/>
                  </a:lnTo>
                  <a:lnTo>
                    <a:pt x="449" y="417"/>
                  </a:lnTo>
                  <a:lnTo>
                    <a:pt x="449" y="420"/>
                  </a:lnTo>
                  <a:lnTo>
                    <a:pt x="449" y="424"/>
                  </a:lnTo>
                  <a:lnTo>
                    <a:pt x="450" y="425"/>
                  </a:lnTo>
                  <a:lnTo>
                    <a:pt x="451" y="426"/>
                  </a:lnTo>
                  <a:lnTo>
                    <a:pt x="468" y="420"/>
                  </a:lnTo>
                  <a:lnTo>
                    <a:pt x="483" y="416"/>
                  </a:lnTo>
                  <a:lnTo>
                    <a:pt x="495" y="413"/>
                  </a:lnTo>
                  <a:lnTo>
                    <a:pt x="507" y="412"/>
                  </a:lnTo>
                  <a:lnTo>
                    <a:pt x="516" y="412"/>
                  </a:lnTo>
                  <a:lnTo>
                    <a:pt x="523" y="413"/>
                  </a:lnTo>
                  <a:lnTo>
                    <a:pt x="528" y="415"/>
                  </a:lnTo>
                  <a:lnTo>
                    <a:pt x="533" y="418"/>
                  </a:lnTo>
                  <a:lnTo>
                    <a:pt x="535" y="424"/>
                  </a:lnTo>
                  <a:lnTo>
                    <a:pt x="536" y="428"/>
                  </a:lnTo>
                  <a:lnTo>
                    <a:pt x="536" y="434"/>
                  </a:lnTo>
                  <a:lnTo>
                    <a:pt x="536" y="441"/>
                  </a:lnTo>
                  <a:lnTo>
                    <a:pt x="531" y="457"/>
                  </a:lnTo>
                  <a:lnTo>
                    <a:pt x="523" y="474"/>
                  </a:lnTo>
                  <a:lnTo>
                    <a:pt x="501" y="513"/>
                  </a:lnTo>
                  <a:lnTo>
                    <a:pt x="476" y="553"/>
                  </a:lnTo>
                  <a:lnTo>
                    <a:pt x="464" y="572"/>
                  </a:lnTo>
                  <a:lnTo>
                    <a:pt x="454" y="589"/>
                  </a:lnTo>
                  <a:lnTo>
                    <a:pt x="451" y="597"/>
                  </a:lnTo>
                  <a:lnTo>
                    <a:pt x="448" y="604"/>
                  </a:lnTo>
                  <a:lnTo>
                    <a:pt x="446" y="610"/>
                  </a:lnTo>
                  <a:lnTo>
                    <a:pt x="445" y="617"/>
                  </a:lnTo>
                  <a:lnTo>
                    <a:pt x="442" y="622"/>
                  </a:lnTo>
                  <a:lnTo>
                    <a:pt x="438" y="627"/>
                  </a:lnTo>
                  <a:lnTo>
                    <a:pt x="435" y="633"/>
                  </a:lnTo>
                  <a:lnTo>
                    <a:pt x="431" y="637"/>
                  </a:lnTo>
                  <a:lnTo>
                    <a:pt x="423" y="644"/>
                  </a:lnTo>
                  <a:lnTo>
                    <a:pt x="414" y="650"/>
                  </a:lnTo>
                  <a:lnTo>
                    <a:pt x="405" y="656"/>
                  </a:lnTo>
                  <a:lnTo>
                    <a:pt x="395" y="661"/>
                  </a:lnTo>
                  <a:lnTo>
                    <a:pt x="386" y="668"/>
                  </a:lnTo>
                  <a:lnTo>
                    <a:pt x="377" y="676"/>
                  </a:lnTo>
                  <a:lnTo>
                    <a:pt x="379" y="680"/>
                  </a:lnTo>
                  <a:lnTo>
                    <a:pt x="382" y="683"/>
                  </a:lnTo>
                  <a:lnTo>
                    <a:pt x="385" y="685"/>
                  </a:lnTo>
                  <a:lnTo>
                    <a:pt x="389" y="686"/>
                  </a:lnTo>
                  <a:lnTo>
                    <a:pt x="394" y="686"/>
                  </a:lnTo>
                  <a:lnTo>
                    <a:pt x="399" y="685"/>
                  </a:lnTo>
                  <a:lnTo>
                    <a:pt x="405" y="683"/>
                  </a:lnTo>
                  <a:lnTo>
                    <a:pt x="411" y="681"/>
                  </a:lnTo>
                  <a:lnTo>
                    <a:pt x="424" y="673"/>
                  </a:lnTo>
                  <a:lnTo>
                    <a:pt x="438" y="664"/>
                  </a:lnTo>
                  <a:lnTo>
                    <a:pt x="453" y="652"/>
                  </a:lnTo>
                  <a:lnTo>
                    <a:pt x="468" y="638"/>
                  </a:lnTo>
                  <a:lnTo>
                    <a:pt x="483" y="624"/>
                  </a:lnTo>
                  <a:lnTo>
                    <a:pt x="497" y="609"/>
                  </a:lnTo>
                  <a:lnTo>
                    <a:pt x="510" y="593"/>
                  </a:lnTo>
                  <a:lnTo>
                    <a:pt x="523" y="578"/>
                  </a:lnTo>
                  <a:lnTo>
                    <a:pt x="533" y="563"/>
                  </a:lnTo>
                  <a:lnTo>
                    <a:pt x="540" y="549"/>
                  </a:lnTo>
                  <a:lnTo>
                    <a:pt x="544" y="543"/>
                  </a:lnTo>
                  <a:lnTo>
                    <a:pt x="546" y="537"/>
                  </a:lnTo>
                  <a:lnTo>
                    <a:pt x="548" y="531"/>
                  </a:lnTo>
                  <a:lnTo>
                    <a:pt x="548" y="526"/>
                  </a:lnTo>
                  <a:lnTo>
                    <a:pt x="550" y="522"/>
                  </a:lnTo>
                  <a:lnTo>
                    <a:pt x="551" y="512"/>
                  </a:lnTo>
                  <a:lnTo>
                    <a:pt x="551" y="498"/>
                  </a:lnTo>
                  <a:lnTo>
                    <a:pt x="551" y="481"/>
                  </a:lnTo>
                  <a:lnTo>
                    <a:pt x="549" y="436"/>
                  </a:lnTo>
                  <a:lnTo>
                    <a:pt x="547" y="386"/>
                  </a:lnTo>
                  <a:lnTo>
                    <a:pt x="544" y="335"/>
                  </a:lnTo>
                  <a:lnTo>
                    <a:pt x="540" y="288"/>
                  </a:lnTo>
                  <a:lnTo>
                    <a:pt x="539" y="253"/>
                  </a:lnTo>
                  <a:lnTo>
                    <a:pt x="539" y="233"/>
                  </a:lnTo>
                  <a:lnTo>
                    <a:pt x="542" y="225"/>
                  </a:lnTo>
                  <a:lnTo>
                    <a:pt x="546" y="215"/>
                  </a:lnTo>
                  <a:lnTo>
                    <a:pt x="547" y="206"/>
                  </a:lnTo>
                  <a:lnTo>
                    <a:pt x="548" y="196"/>
                  </a:lnTo>
                  <a:lnTo>
                    <a:pt x="549" y="190"/>
                  </a:lnTo>
                  <a:lnTo>
                    <a:pt x="550" y="187"/>
                  </a:lnTo>
                  <a:lnTo>
                    <a:pt x="552" y="189"/>
                  </a:lnTo>
                  <a:lnTo>
                    <a:pt x="555" y="196"/>
                  </a:lnTo>
                  <a:lnTo>
                    <a:pt x="559" y="194"/>
                  </a:lnTo>
                  <a:lnTo>
                    <a:pt x="561" y="189"/>
                  </a:lnTo>
                  <a:lnTo>
                    <a:pt x="562" y="183"/>
                  </a:lnTo>
                  <a:lnTo>
                    <a:pt x="564" y="176"/>
                  </a:lnTo>
                  <a:lnTo>
                    <a:pt x="566" y="160"/>
                  </a:lnTo>
                  <a:lnTo>
                    <a:pt x="568" y="144"/>
                  </a:lnTo>
                  <a:lnTo>
                    <a:pt x="569" y="138"/>
                  </a:lnTo>
                  <a:lnTo>
                    <a:pt x="570" y="133"/>
                  </a:lnTo>
                  <a:lnTo>
                    <a:pt x="571" y="130"/>
                  </a:lnTo>
                  <a:lnTo>
                    <a:pt x="574" y="129"/>
                  </a:lnTo>
                  <a:lnTo>
                    <a:pt x="576" y="131"/>
                  </a:lnTo>
                  <a:lnTo>
                    <a:pt x="578" y="137"/>
                  </a:lnTo>
                  <a:lnTo>
                    <a:pt x="581" y="145"/>
                  </a:lnTo>
                  <a:lnTo>
                    <a:pt x="585" y="159"/>
                  </a:lnTo>
                  <a:lnTo>
                    <a:pt x="590" y="160"/>
                  </a:lnTo>
                  <a:lnTo>
                    <a:pt x="594" y="162"/>
                  </a:lnTo>
                  <a:lnTo>
                    <a:pt x="598" y="165"/>
                  </a:lnTo>
                  <a:lnTo>
                    <a:pt x="601" y="169"/>
                  </a:lnTo>
                  <a:lnTo>
                    <a:pt x="608" y="178"/>
                  </a:lnTo>
                  <a:lnTo>
                    <a:pt x="614" y="189"/>
                  </a:lnTo>
                  <a:lnTo>
                    <a:pt x="619" y="202"/>
                  </a:lnTo>
                  <a:lnTo>
                    <a:pt x="622" y="215"/>
                  </a:lnTo>
                  <a:lnTo>
                    <a:pt x="625" y="230"/>
                  </a:lnTo>
                  <a:lnTo>
                    <a:pt x="627" y="245"/>
                  </a:lnTo>
                  <a:lnTo>
                    <a:pt x="628" y="261"/>
                  </a:lnTo>
                  <a:lnTo>
                    <a:pt x="628" y="277"/>
                  </a:lnTo>
                  <a:lnTo>
                    <a:pt x="627" y="292"/>
                  </a:lnTo>
                  <a:lnTo>
                    <a:pt x="627" y="306"/>
                  </a:lnTo>
                  <a:lnTo>
                    <a:pt x="625" y="319"/>
                  </a:lnTo>
                  <a:lnTo>
                    <a:pt x="623" y="331"/>
                  </a:lnTo>
                  <a:lnTo>
                    <a:pt x="621" y="340"/>
                  </a:lnTo>
                  <a:lnTo>
                    <a:pt x="618" y="348"/>
                  </a:lnTo>
                  <a:lnTo>
                    <a:pt x="616" y="341"/>
                  </a:lnTo>
                  <a:lnTo>
                    <a:pt x="614" y="339"/>
                  </a:lnTo>
                  <a:lnTo>
                    <a:pt x="613" y="340"/>
                  </a:lnTo>
                  <a:lnTo>
                    <a:pt x="613" y="345"/>
                  </a:lnTo>
                  <a:lnTo>
                    <a:pt x="612" y="358"/>
                  </a:lnTo>
                  <a:lnTo>
                    <a:pt x="613" y="374"/>
                  </a:lnTo>
                  <a:lnTo>
                    <a:pt x="613" y="387"/>
                  </a:lnTo>
                  <a:lnTo>
                    <a:pt x="614" y="392"/>
                  </a:lnTo>
                  <a:lnTo>
                    <a:pt x="616" y="382"/>
                  </a:lnTo>
                  <a:lnTo>
                    <a:pt x="618" y="351"/>
                  </a:lnTo>
                  <a:lnTo>
                    <a:pt x="622" y="389"/>
                  </a:lnTo>
                  <a:lnTo>
                    <a:pt x="625" y="421"/>
                  </a:lnTo>
                  <a:lnTo>
                    <a:pt x="626" y="447"/>
                  </a:lnTo>
                  <a:lnTo>
                    <a:pt x="629" y="467"/>
                  </a:lnTo>
                  <a:lnTo>
                    <a:pt x="631" y="477"/>
                  </a:lnTo>
                  <a:lnTo>
                    <a:pt x="636" y="485"/>
                  </a:lnTo>
                  <a:lnTo>
                    <a:pt x="640" y="493"/>
                  </a:lnTo>
                  <a:lnTo>
                    <a:pt x="645" y="500"/>
                  </a:lnTo>
                  <a:lnTo>
                    <a:pt x="653" y="507"/>
                  </a:lnTo>
                  <a:lnTo>
                    <a:pt x="663" y="514"/>
                  </a:lnTo>
                  <a:lnTo>
                    <a:pt x="674" y="522"/>
                  </a:lnTo>
                  <a:lnTo>
                    <a:pt x="687" y="529"/>
                  </a:lnTo>
                  <a:lnTo>
                    <a:pt x="688" y="544"/>
                  </a:lnTo>
                  <a:lnTo>
                    <a:pt x="687" y="571"/>
                  </a:lnTo>
                  <a:lnTo>
                    <a:pt x="686" y="584"/>
                  </a:lnTo>
                  <a:lnTo>
                    <a:pt x="684" y="593"/>
                  </a:lnTo>
                  <a:lnTo>
                    <a:pt x="682" y="596"/>
                  </a:lnTo>
                  <a:lnTo>
                    <a:pt x="681" y="599"/>
                  </a:lnTo>
                  <a:lnTo>
                    <a:pt x="679" y="597"/>
                  </a:lnTo>
                  <a:lnTo>
                    <a:pt x="677" y="595"/>
                  </a:lnTo>
                  <a:lnTo>
                    <a:pt x="668" y="600"/>
                  </a:lnTo>
                  <a:lnTo>
                    <a:pt x="662" y="605"/>
                  </a:lnTo>
                  <a:lnTo>
                    <a:pt x="654" y="612"/>
                  </a:lnTo>
                  <a:lnTo>
                    <a:pt x="649" y="621"/>
                  </a:lnTo>
                  <a:lnTo>
                    <a:pt x="644" y="631"/>
                  </a:lnTo>
                  <a:lnTo>
                    <a:pt x="640" y="642"/>
                  </a:lnTo>
                  <a:lnTo>
                    <a:pt x="636" y="654"/>
                  </a:lnTo>
                  <a:lnTo>
                    <a:pt x="633" y="667"/>
                  </a:lnTo>
                  <a:lnTo>
                    <a:pt x="627" y="696"/>
                  </a:lnTo>
                  <a:lnTo>
                    <a:pt x="623" y="727"/>
                  </a:lnTo>
                  <a:lnTo>
                    <a:pt x="619" y="759"/>
                  </a:lnTo>
                  <a:lnTo>
                    <a:pt x="615" y="792"/>
                  </a:lnTo>
                  <a:lnTo>
                    <a:pt x="610" y="824"/>
                  </a:lnTo>
                  <a:lnTo>
                    <a:pt x="605" y="855"/>
                  </a:lnTo>
                  <a:lnTo>
                    <a:pt x="600" y="870"/>
                  </a:lnTo>
                  <a:lnTo>
                    <a:pt x="596" y="883"/>
                  </a:lnTo>
                  <a:lnTo>
                    <a:pt x="592" y="896"/>
                  </a:lnTo>
                  <a:lnTo>
                    <a:pt x="586" y="909"/>
                  </a:lnTo>
                  <a:lnTo>
                    <a:pt x="580" y="920"/>
                  </a:lnTo>
                  <a:lnTo>
                    <a:pt x="574" y="929"/>
                  </a:lnTo>
                  <a:lnTo>
                    <a:pt x="565" y="938"/>
                  </a:lnTo>
                  <a:lnTo>
                    <a:pt x="556" y="945"/>
                  </a:lnTo>
                  <a:lnTo>
                    <a:pt x="547" y="951"/>
                  </a:lnTo>
                  <a:lnTo>
                    <a:pt x="535" y="955"/>
                  </a:lnTo>
                  <a:lnTo>
                    <a:pt x="523" y="957"/>
                  </a:lnTo>
                  <a:lnTo>
                    <a:pt x="510" y="958"/>
                  </a:lnTo>
                  <a:lnTo>
                    <a:pt x="506" y="958"/>
                  </a:lnTo>
                  <a:lnTo>
                    <a:pt x="498" y="958"/>
                  </a:lnTo>
                  <a:lnTo>
                    <a:pt x="489" y="956"/>
                  </a:lnTo>
                  <a:lnTo>
                    <a:pt x="479" y="953"/>
                  </a:lnTo>
                  <a:lnTo>
                    <a:pt x="475" y="952"/>
                  </a:lnTo>
                  <a:lnTo>
                    <a:pt x="472" y="950"/>
                  </a:lnTo>
                  <a:lnTo>
                    <a:pt x="470" y="947"/>
                  </a:lnTo>
                  <a:lnTo>
                    <a:pt x="468" y="945"/>
                  </a:lnTo>
                  <a:lnTo>
                    <a:pt x="468" y="943"/>
                  </a:lnTo>
                  <a:lnTo>
                    <a:pt x="470" y="941"/>
                  </a:lnTo>
                  <a:lnTo>
                    <a:pt x="474" y="939"/>
                  </a:lnTo>
                  <a:lnTo>
                    <a:pt x="479" y="936"/>
                  </a:lnTo>
                  <a:lnTo>
                    <a:pt x="485" y="930"/>
                  </a:lnTo>
                  <a:lnTo>
                    <a:pt x="488" y="925"/>
                  </a:lnTo>
                  <a:lnTo>
                    <a:pt x="490" y="919"/>
                  </a:lnTo>
                  <a:lnTo>
                    <a:pt x="490" y="911"/>
                  </a:lnTo>
                  <a:lnTo>
                    <a:pt x="489" y="905"/>
                  </a:lnTo>
                  <a:lnTo>
                    <a:pt x="487" y="899"/>
                  </a:lnTo>
                  <a:lnTo>
                    <a:pt x="483" y="893"/>
                  </a:lnTo>
                  <a:lnTo>
                    <a:pt x="479" y="889"/>
                  </a:lnTo>
                  <a:close/>
                  <a:moveTo>
                    <a:pt x="483" y="878"/>
                  </a:moveTo>
                  <a:lnTo>
                    <a:pt x="481" y="883"/>
                  </a:lnTo>
                  <a:lnTo>
                    <a:pt x="479" y="889"/>
                  </a:lnTo>
                  <a:lnTo>
                    <a:pt x="472" y="892"/>
                  </a:lnTo>
                  <a:lnTo>
                    <a:pt x="467" y="893"/>
                  </a:lnTo>
                  <a:lnTo>
                    <a:pt x="467" y="892"/>
                  </a:lnTo>
                  <a:lnTo>
                    <a:pt x="468" y="889"/>
                  </a:lnTo>
                  <a:lnTo>
                    <a:pt x="472" y="886"/>
                  </a:lnTo>
                  <a:lnTo>
                    <a:pt x="476" y="882"/>
                  </a:lnTo>
                  <a:lnTo>
                    <a:pt x="480" y="880"/>
                  </a:lnTo>
                  <a:lnTo>
                    <a:pt x="483" y="878"/>
                  </a:lnTo>
                  <a:close/>
                  <a:moveTo>
                    <a:pt x="194" y="843"/>
                  </a:moveTo>
                  <a:lnTo>
                    <a:pt x="195" y="838"/>
                  </a:lnTo>
                  <a:lnTo>
                    <a:pt x="200" y="830"/>
                  </a:lnTo>
                  <a:lnTo>
                    <a:pt x="202" y="828"/>
                  </a:lnTo>
                  <a:lnTo>
                    <a:pt x="206" y="827"/>
                  </a:lnTo>
                  <a:lnTo>
                    <a:pt x="208" y="828"/>
                  </a:lnTo>
                  <a:lnTo>
                    <a:pt x="210" y="832"/>
                  </a:lnTo>
                  <a:lnTo>
                    <a:pt x="207" y="836"/>
                  </a:lnTo>
                  <a:lnTo>
                    <a:pt x="203" y="840"/>
                  </a:lnTo>
                  <a:lnTo>
                    <a:pt x="198" y="842"/>
                  </a:lnTo>
                  <a:lnTo>
                    <a:pt x="194" y="843"/>
                  </a:lnTo>
                  <a:close/>
                  <a:moveTo>
                    <a:pt x="104" y="820"/>
                  </a:moveTo>
                  <a:lnTo>
                    <a:pt x="104" y="812"/>
                  </a:lnTo>
                  <a:lnTo>
                    <a:pt x="106" y="801"/>
                  </a:lnTo>
                  <a:lnTo>
                    <a:pt x="110" y="787"/>
                  </a:lnTo>
                  <a:lnTo>
                    <a:pt x="116" y="771"/>
                  </a:lnTo>
                  <a:lnTo>
                    <a:pt x="123" y="754"/>
                  </a:lnTo>
                  <a:lnTo>
                    <a:pt x="132" y="736"/>
                  </a:lnTo>
                  <a:lnTo>
                    <a:pt x="140" y="718"/>
                  </a:lnTo>
                  <a:lnTo>
                    <a:pt x="151" y="699"/>
                  </a:lnTo>
                  <a:lnTo>
                    <a:pt x="161" y="681"/>
                  </a:lnTo>
                  <a:lnTo>
                    <a:pt x="171" y="664"/>
                  </a:lnTo>
                  <a:lnTo>
                    <a:pt x="181" y="649"/>
                  </a:lnTo>
                  <a:lnTo>
                    <a:pt x="191" y="635"/>
                  </a:lnTo>
                  <a:lnTo>
                    <a:pt x="200" y="625"/>
                  </a:lnTo>
                  <a:lnTo>
                    <a:pt x="208" y="618"/>
                  </a:lnTo>
                  <a:lnTo>
                    <a:pt x="212" y="616"/>
                  </a:lnTo>
                  <a:lnTo>
                    <a:pt x="215" y="615"/>
                  </a:lnTo>
                  <a:lnTo>
                    <a:pt x="217" y="615"/>
                  </a:lnTo>
                  <a:lnTo>
                    <a:pt x="221" y="616"/>
                  </a:lnTo>
                  <a:lnTo>
                    <a:pt x="216" y="632"/>
                  </a:lnTo>
                  <a:lnTo>
                    <a:pt x="214" y="645"/>
                  </a:lnTo>
                  <a:lnTo>
                    <a:pt x="212" y="659"/>
                  </a:lnTo>
                  <a:lnTo>
                    <a:pt x="212" y="672"/>
                  </a:lnTo>
                  <a:lnTo>
                    <a:pt x="211" y="696"/>
                  </a:lnTo>
                  <a:lnTo>
                    <a:pt x="210" y="716"/>
                  </a:lnTo>
                  <a:lnTo>
                    <a:pt x="208" y="725"/>
                  </a:lnTo>
                  <a:lnTo>
                    <a:pt x="205" y="735"/>
                  </a:lnTo>
                  <a:lnTo>
                    <a:pt x="199" y="745"/>
                  </a:lnTo>
                  <a:lnTo>
                    <a:pt x="192" y="753"/>
                  </a:lnTo>
                  <a:lnTo>
                    <a:pt x="183" y="762"/>
                  </a:lnTo>
                  <a:lnTo>
                    <a:pt x="171" y="771"/>
                  </a:lnTo>
                  <a:lnTo>
                    <a:pt x="156" y="780"/>
                  </a:lnTo>
                  <a:lnTo>
                    <a:pt x="138" y="788"/>
                  </a:lnTo>
                  <a:lnTo>
                    <a:pt x="129" y="798"/>
                  </a:lnTo>
                  <a:lnTo>
                    <a:pt x="124" y="806"/>
                  </a:lnTo>
                  <a:lnTo>
                    <a:pt x="121" y="809"/>
                  </a:lnTo>
                  <a:lnTo>
                    <a:pt x="117" y="812"/>
                  </a:lnTo>
                  <a:lnTo>
                    <a:pt x="111" y="816"/>
                  </a:lnTo>
                  <a:lnTo>
                    <a:pt x="104" y="820"/>
                  </a:lnTo>
                  <a:close/>
                  <a:moveTo>
                    <a:pt x="618" y="348"/>
                  </a:moveTo>
                  <a:lnTo>
                    <a:pt x="618" y="349"/>
                  </a:lnTo>
                  <a:lnTo>
                    <a:pt x="618" y="351"/>
                  </a:lnTo>
                  <a:lnTo>
                    <a:pt x="616" y="382"/>
                  </a:lnTo>
                  <a:lnTo>
                    <a:pt x="614" y="392"/>
                  </a:lnTo>
                  <a:lnTo>
                    <a:pt x="613" y="387"/>
                  </a:lnTo>
                  <a:lnTo>
                    <a:pt x="613" y="374"/>
                  </a:lnTo>
                  <a:lnTo>
                    <a:pt x="612" y="358"/>
                  </a:lnTo>
                  <a:lnTo>
                    <a:pt x="613" y="345"/>
                  </a:lnTo>
                  <a:lnTo>
                    <a:pt x="613" y="340"/>
                  </a:lnTo>
                  <a:lnTo>
                    <a:pt x="614" y="339"/>
                  </a:lnTo>
                  <a:lnTo>
                    <a:pt x="616" y="341"/>
                  </a:lnTo>
                  <a:lnTo>
                    <a:pt x="618" y="348"/>
                  </a:lnTo>
                  <a:close/>
                  <a:moveTo>
                    <a:pt x="561" y="128"/>
                  </a:moveTo>
                  <a:lnTo>
                    <a:pt x="551" y="119"/>
                  </a:lnTo>
                  <a:lnTo>
                    <a:pt x="532" y="103"/>
                  </a:lnTo>
                  <a:lnTo>
                    <a:pt x="507" y="81"/>
                  </a:lnTo>
                  <a:lnTo>
                    <a:pt x="482" y="58"/>
                  </a:lnTo>
                  <a:lnTo>
                    <a:pt x="473" y="45"/>
                  </a:lnTo>
                  <a:lnTo>
                    <a:pt x="464" y="34"/>
                  </a:lnTo>
                  <a:lnTo>
                    <a:pt x="461" y="29"/>
                  </a:lnTo>
                  <a:lnTo>
                    <a:pt x="459" y="23"/>
                  </a:lnTo>
                  <a:lnTo>
                    <a:pt x="458" y="19"/>
                  </a:lnTo>
                  <a:lnTo>
                    <a:pt x="458" y="15"/>
                  </a:lnTo>
                  <a:lnTo>
                    <a:pt x="458" y="11"/>
                  </a:lnTo>
                  <a:lnTo>
                    <a:pt x="460" y="7"/>
                  </a:lnTo>
                  <a:lnTo>
                    <a:pt x="463" y="5"/>
                  </a:lnTo>
                  <a:lnTo>
                    <a:pt x="467" y="2"/>
                  </a:lnTo>
                  <a:lnTo>
                    <a:pt x="474" y="1"/>
                  </a:lnTo>
                  <a:lnTo>
                    <a:pt x="480" y="0"/>
                  </a:lnTo>
                  <a:lnTo>
                    <a:pt x="490" y="0"/>
                  </a:lnTo>
                  <a:lnTo>
                    <a:pt x="501" y="0"/>
                  </a:lnTo>
                  <a:lnTo>
                    <a:pt x="511" y="5"/>
                  </a:lnTo>
                  <a:lnTo>
                    <a:pt x="521" y="12"/>
                  </a:lnTo>
                  <a:lnTo>
                    <a:pt x="530" y="19"/>
                  </a:lnTo>
                  <a:lnTo>
                    <a:pt x="537" y="28"/>
                  </a:lnTo>
                  <a:lnTo>
                    <a:pt x="544" y="37"/>
                  </a:lnTo>
                  <a:lnTo>
                    <a:pt x="549" y="48"/>
                  </a:lnTo>
                  <a:lnTo>
                    <a:pt x="553" y="59"/>
                  </a:lnTo>
                  <a:lnTo>
                    <a:pt x="556" y="69"/>
                  </a:lnTo>
                  <a:lnTo>
                    <a:pt x="561" y="91"/>
                  </a:lnTo>
                  <a:lnTo>
                    <a:pt x="563" y="109"/>
                  </a:lnTo>
                  <a:lnTo>
                    <a:pt x="562" y="122"/>
                  </a:lnTo>
                  <a:lnTo>
                    <a:pt x="561" y="128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60" name="Freeform 36"/>
            <p:cNvSpPr>
              <a:spLocks noEditPoints="1"/>
            </p:cNvSpPr>
            <p:nvPr userDrawn="1"/>
          </p:nvSpPr>
          <p:spPr bwMode="auto">
            <a:xfrm>
              <a:off x="4336" y="3901"/>
              <a:ext cx="78" cy="108"/>
            </a:xfrm>
            <a:custGeom>
              <a:avLst/>
              <a:gdLst/>
              <a:ahLst/>
              <a:cxnLst>
                <a:cxn ang="0">
                  <a:pos x="348" y="608"/>
                </a:cxn>
                <a:cxn ang="0">
                  <a:pos x="358" y="593"/>
                </a:cxn>
                <a:cxn ang="0">
                  <a:pos x="377" y="520"/>
                </a:cxn>
                <a:cxn ang="0">
                  <a:pos x="328" y="472"/>
                </a:cxn>
                <a:cxn ang="0">
                  <a:pos x="230" y="400"/>
                </a:cxn>
                <a:cxn ang="0">
                  <a:pos x="232" y="356"/>
                </a:cxn>
                <a:cxn ang="0">
                  <a:pos x="243" y="335"/>
                </a:cxn>
                <a:cxn ang="0">
                  <a:pos x="284" y="291"/>
                </a:cxn>
                <a:cxn ang="0">
                  <a:pos x="376" y="213"/>
                </a:cxn>
                <a:cxn ang="0">
                  <a:pos x="476" y="144"/>
                </a:cxn>
                <a:cxn ang="0">
                  <a:pos x="494" y="137"/>
                </a:cxn>
                <a:cxn ang="0">
                  <a:pos x="594" y="76"/>
                </a:cxn>
                <a:cxn ang="0">
                  <a:pos x="614" y="70"/>
                </a:cxn>
                <a:cxn ang="0">
                  <a:pos x="641" y="27"/>
                </a:cxn>
                <a:cxn ang="0">
                  <a:pos x="663" y="105"/>
                </a:cxn>
                <a:cxn ang="0">
                  <a:pos x="553" y="197"/>
                </a:cxn>
                <a:cxn ang="0">
                  <a:pos x="424" y="288"/>
                </a:cxn>
                <a:cxn ang="0">
                  <a:pos x="300" y="364"/>
                </a:cxn>
                <a:cxn ang="0">
                  <a:pos x="386" y="417"/>
                </a:cxn>
                <a:cxn ang="0">
                  <a:pos x="449" y="480"/>
                </a:cxn>
                <a:cxn ang="0">
                  <a:pos x="432" y="481"/>
                </a:cxn>
                <a:cxn ang="0">
                  <a:pos x="492" y="602"/>
                </a:cxn>
                <a:cxn ang="0">
                  <a:pos x="594" y="659"/>
                </a:cxn>
                <a:cxn ang="0">
                  <a:pos x="565" y="714"/>
                </a:cxn>
                <a:cxn ang="0">
                  <a:pos x="510" y="743"/>
                </a:cxn>
                <a:cxn ang="0">
                  <a:pos x="506" y="832"/>
                </a:cxn>
                <a:cxn ang="0">
                  <a:pos x="417" y="918"/>
                </a:cxn>
                <a:cxn ang="0">
                  <a:pos x="367" y="944"/>
                </a:cxn>
                <a:cxn ang="0">
                  <a:pos x="334" y="959"/>
                </a:cxn>
                <a:cxn ang="0">
                  <a:pos x="185" y="811"/>
                </a:cxn>
                <a:cxn ang="0">
                  <a:pos x="160" y="730"/>
                </a:cxn>
                <a:cxn ang="0">
                  <a:pos x="175" y="714"/>
                </a:cxn>
                <a:cxn ang="0">
                  <a:pos x="197" y="711"/>
                </a:cxn>
                <a:cxn ang="0">
                  <a:pos x="274" y="841"/>
                </a:cxn>
                <a:cxn ang="0">
                  <a:pos x="364" y="892"/>
                </a:cxn>
                <a:cxn ang="0">
                  <a:pos x="419" y="808"/>
                </a:cxn>
                <a:cxn ang="0">
                  <a:pos x="382" y="747"/>
                </a:cxn>
                <a:cxn ang="0">
                  <a:pos x="351" y="669"/>
                </a:cxn>
                <a:cxn ang="0">
                  <a:pos x="198" y="680"/>
                </a:cxn>
                <a:cxn ang="0">
                  <a:pos x="155" y="652"/>
                </a:cxn>
                <a:cxn ang="0">
                  <a:pos x="302" y="598"/>
                </a:cxn>
                <a:cxn ang="0">
                  <a:pos x="379" y="949"/>
                </a:cxn>
                <a:cxn ang="0">
                  <a:pos x="350" y="600"/>
                </a:cxn>
                <a:cxn ang="0">
                  <a:pos x="322" y="599"/>
                </a:cxn>
                <a:cxn ang="0">
                  <a:pos x="322" y="599"/>
                </a:cxn>
                <a:cxn ang="0">
                  <a:pos x="250" y="340"/>
                </a:cxn>
                <a:cxn ang="0">
                  <a:pos x="334" y="245"/>
                </a:cxn>
                <a:cxn ang="0">
                  <a:pos x="306" y="279"/>
                </a:cxn>
                <a:cxn ang="0">
                  <a:pos x="33" y="279"/>
                </a:cxn>
                <a:cxn ang="0">
                  <a:pos x="12" y="211"/>
                </a:cxn>
                <a:cxn ang="0">
                  <a:pos x="116" y="97"/>
                </a:cxn>
                <a:cxn ang="0">
                  <a:pos x="200" y="117"/>
                </a:cxn>
                <a:cxn ang="0">
                  <a:pos x="236" y="162"/>
                </a:cxn>
                <a:cxn ang="0">
                  <a:pos x="124" y="268"/>
                </a:cxn>
                <a:cxn ang="0">
                  <a:pos x="496" y="141"/>
                </a:cxn>
                <a:cxn ang="0">
                  <a:pos x="364" y="94"/>
                </a:cxn>
                <a:cxn ang="0">
                  <a:pos x="315" y="61"/>
                </a:cxn>
                <a:cxn ang="0">
                  <a:pos x="332" y="15"/>
                </a:cxn>
                <a:cxn ang="0">
                  <a:pos x="477" y="4"/>
                </a:cxn>
                <a:cxn ang="0">
                  <a:pos x="524" y="39"/>
                </a:cxn>
                <a:cxn ang="0">
                  <a:pos x="472" y="62"/>
                </a:cxn>
                <a:cxn ang="0">
                  <a:pos x="394" y="99"/>
                </a:cxn>
                <a:cxn ang="0">
                  <a:pos x="608" y="75"/>
                </a:cxn>
              </a:cxnLst>
              <a:rect l="0" t="0" r="r" b="b"/>
              <a:pathLst>
                <a:path w="702" h="964">
                  <a:moveTo>
                    <a:pt x="322" y="599"/>
                  </a:moveTo>
                  <a:lnTo>
                    <a:pt x="322" y="601"/>
                  </a:lnTo>
                  <a:lnTo>
                    <a:pt x="322" y="603"/>
                  </a:lnTo>
                  <a:lnTo>
                    <a:pt x="323" y="605"/>
                  </a:lnTo>
                  <a:lnTo>
                    <a:pt x="324" y="606"/>
                  </a:lnTo>
                  <a:lnTo>
                    <a:pt x="329" y="608"/>
                  </a:lnTo>
                  <a:lnTo>
                    <a:pt x="335" y="608"/>
                  </a:lnTo>
                  <a:lnTo>
                    <a:pt x="338" y="611"/>
                  </a:lnTo>
                  <a:lnTo>
                    <a:pt x="343" y="609"/>
                  </a:lnTo>
                  <a:lnTo>
                    <a:pt x="348" y="608"/>
                  </a:lnTo>
                  <a:lnTo>
                    <a:pt x="352" y="607"/>
                  </a:lnTo>
                  <a:lnTo>
                    <a:pt x="353" y="606"/>
                  </a:lnTo>
                  <a:lnTo>
                    <a:pt x="354" y="605"/>
                  </a:lnTo>
                  <a:lnTo>
                    <a:pt x="354" y="604"/>
                  </a:lnTo>
                  <a:lnTo>
                    <a:pt x="354" y="603"/>
                  </a:lnTo>
                  <a:lnTo>
                    <a:pt x="350" y="600"/>
                  </a:lnTo>
                  <a:lnTo>
                    <a:pt x="342" y="599"/>
                  </a:lnTo>
                  <a:lnTo>
                    <a:pt x="348" y="598"/>
                  </a:lnTo>
                  <a:lnTo>
                    <a:pt x="353" y="596"/>
                  </a:lnTo>
                  <a:lnTo>
                    <a:pt x="358" y="593"/>
                  </a:lnTo>
                  <a:lnTo>
                    <a:pt x="362" y="590"/>
                  </a:lnTo>
                  <a:lnTo>
                    <a:pt x="365" y="587"/>
                  </a:lnTo>
                  <a:lnTo>
                    <a:pt x="369" y="583"/>
                  </a:lnTo>
                  <a:lnTo>
                    <a:pt x="372" y="579"/>
                  </a:lnTo>
                  <a:lnTo>
                    <a:pt x="374" y="574"/>
                  </a:lnTo>
                  <a:lnTo>
                    <a:pt x="378" y="565"/>
                  </a:lnTo>
                  <a:lnTo>
                    <a:pt x="379" y="554"/>
                  </a:lnTo>
                  <a:lnTo>
                    <a:pt x="380" y="542"/>
                  </a:lnTo>
                  <a:lnTo>
                    <a:pt x="379" y="530"/>
                  </a:lnTo>
                  <a:lnTo>
                    <a:pt x="377" y="520"/>
                  </a:lnTo>
                  <a:lnTo>
                    <a:pt x="374" y="508"/>
                  </a:lnTo>
                  <a:lnTo>
                    <a:pt x="371" y="498"/>
                  </a:lnTo>
                  <a:lnTo>
                    <a:pt x="366" y="489"/>
                  </a:lnTo>
                  <a:lnTo>
                    <a:pt x="361" y="481"/>
                  </a:lnTo>
                  <a:lnTo>
                    <a:pt x="355" y="475"/>
                  </a:lnTo>
                  <a:lnTo>
                    <a:pt x="350" y="471"/>
                  </a:lnTo>
                  <a:lnTo>
                    <a:pt x="345" y="469"/>
                  </a:lnTo>
                  <a:lnTo>
                    <a:pt x="339" y="471"/>
                  </a:lnTo>
                  <a:lnTo>
                    <a:pt x="334" y="471"/>
                  </a:lnTo>
                  <a:lnTo>
                    <a:pt x="328" y="472"/>
                  </a:lnTo>
                  <a:lnTo>
                    <a:pt x="322" y="471"/>
                  </a:lnTo>
                  <a:lnTo>
                    <a:pt x="310" y="469"/>
                  </a:lnTo>
                  <a:lnTo>
                    <a:pt x="299" y="464"/>
                  </a:lnTo>
                  <a:lnTo>
                    <a:pt x="286" y="459"/>
                  </a:lnTo>
                  <a:lnTo>
                    <a:pt x="275" y="450"/>
                  </a:lnTo>
                  <a:lnTo>
                    <a:pt x="263" y="442"/>
                  </a:lnTo>
                  <a:lnTo>
                    <a:pt x="254" y="432"/>
                  </a:lnTo>
                  <a:lnTo>
                    <a:pt x="244" y="422"/>
                  </a:lnTo>
                  <a:lnTo>
                    <a:pt x="236" y="411"/>
                  </a:lnTo>
                  <a:lnTo>
                    <a:pt x="230" y="400"/>
                  </a:lnTo>
                  <a:lnTo>
                    <a:pt x="226" y="390"/>
                  </a:lnTo>
                  <a:lnTo>
                    <a:pt x="225" y="384"/>
                  </a:lnTo>
                  <a:lnTo>
                    <a:pt x="224" y="379"/>
                  </a:lnTo>
                  <a:lnTo>
                    <a:pt x="224" y="374"/>
                  </a:lnTo>
                  <a:lnTo>
                    <a:pt x="224" y="369"/>
                  </a:lnTo>
                  <a:lnTo>
                    <a:pt x="225" y="365"/>
                  </a:lnTo>
                  <a:lnTo>
                    <a:pt x="226" y="361"/>
                  </a:lnTo>
                  <a:lnTo>
                    <a:pt x="228" y="357"/>
                  </a:lnTo>
                  <a:lnTo>
                    <a:pt x="231" y="353"/>
                  </a:lnTo>
                  <a:lnTo>
                    <a:pt x="232" y="356"/>
                  </a:lnTo>
                  <a:lnTo>
                    <a:pt x="233" y="357"/>
                  </a:lnTo>
                  <a:lnTo>
                    <a:pt x="235" y="356"/>
                  </a:lnTo>
                  <a:lnTo>
                    <a:pt x="239" y="354"/>
                  </a:lnTo>
                  <a:lnTo>
                    <a:pt x="243" y="350"/>
                  </a:lnTo>
                  <a:lnTo>
                    <a:pt x="247" y="345"/>
                  </a:lnTo>
                  <a:lnTo>
                    <a:pt x="250" y="340"/>
                  </a:lnTo>
                  <a:lnTo>
                    <a:pt x="250" y="335"/>
                  </a:lnTo>
                  <a:lnTo>
                    <a:pt x="249" y="334"/>
                  </a:lnTo>
                  <a:lnTo>
                    <a:pt x="247" y="334"/>
                  </a:lnTo>
                  <a:lnTo>
                    <a:pt x="243" y="335"/>
                  </a:lnTo>
                  <a:lnTo>
                    <a:pt x="239" y="337"/>
                  </a:lnTo>
                  <a:lnTo>
                    <a:pt x="243" y="331"/>
                  </a:lnTo>
                  <a:lnTo>
                    <a:pt x="250" y="321"/>
                  </a:lnTo>
                  <a:lnTo>
                    <a:pt x="260" y="310"/>
                  </a:lnTo>
                  <a:lnTo>
                    <a:pt x="272" y="299"/>
                  </a:lnTo>
                  <a:lnTo>
                    <a:pt x="283" y="287"/>
                  </a:lnTo>
                  <a:lnTo>
                    <a:pt x="293" y="278"/>
                  </a:lnTo>
                  <a:lnTo>
                    <a:pt x="303" y="271"/>
                  </a:lnTo>
                  <a:lnTo>
                    <a:pt x="309" y="267"/>
                  </a:lnTo>
                  <a:lnTo>
                    <a:pt x="284" y="291"/>
                  </a:lnTo>
                  <a:lnTo>
                    <a:pt x="268" y="307"/>
                  </a:lnTo>
                  <a:lnTo>
                    <a:pt x="260" y="315"/>
                  </a:lnTo>
                  <a:lnTo>
                    <a:pt x="260" y="316"/>
                  </a:lnTo>
                  <a:lnTo>
                    <a:pt x="276" y="304"/>
                  </a:lnTo>
                  <a:lnTo>
                    <a:pt x="306" y="279"/>
                  </a:lnTo>
                  <a:lnTo>
                    <a:pt x="340" y="250"/>
                  </a:lnTo>
                  <a:lnTo>
                    <a:pt x="368" y="224"/>
                  </a:lnTo>
                  <a:lnTo>
                    <a:pt x="377" y="216"/>
                  </a:lnTo>
                  <a:lnTo>
                    <a:pt x="380" y="211"/>
                  </a:lnTo>
                  <a:lnTo>
                    <a:pt x="376" y="213"/>
                  </a:lnTo>
                  <a:lnTo>
                    <a:pt x="365" y="220"/>
                  </a:lnTo>
                  <a:lnTo>
                    <a:pt x="361" y="221"/>
                  </a:lnTo>
                  <a:lnTo>
                    <a:pt x="357" y="222"/>
                  </a:lnTo>
                  <a:lnTo>
                    <a:pt x="365" y="215"/>
                  </a:lnTo>
                  <a:lnTo>
                    <a:pt x="379" y="203"/>
                  </a:lnTo>
                  <a:lnTo>
                    <a:pt x="398" y="190"/>
                  </a:lnTo>
                  <a:lnTo>
                    <a:pt x="419" y="177"/>
                  </a:lnTo>
                  <a:lnTo>
                    <a:pt x="440" y="165"/>
                  </a:lnTo>
                  <a:lnTo>
                    <a:pt x="460" y="153"/>
                  </a:lnTo>
                  <a:lnTo>
                    <a:pt x="476" y="144"/>
                  </a:lnTo>
                  <a:lnTo>
                    <a:pt x="487" y="140"/>
                  </a:lnTo>
                  <a:lnTo>
                    <a:pt x="487" y="141"/>
                  </a:lnTo>
                  <a:lnTo>
                    <a:pt x="489" y="142"/>
                  </a:lnTo>
                  <a:lnTo>
                    <a:pt x="490" y="143"/>
                  </a:lnTo>
                  <a:lnTo>
                    <a:pt x="491" y="143"/>
                  </a:lnTo>
                  <a:lnTo>
                    <a:pt x="494" y="143"/>
                  </a:lnTo>
                  <a:lnTo>
                    <a:pt x="496" y="141"/>
                  </a:lnTo>
                  <a:lnTo>
                    <a:pt x="497" y="139"/>
                  </a:lnTo>
                  <a:lnTo>
                    <a:pt x="497" y="138"/>
                  </a:lnTo>
                  <a:lnTo>
                    <a:pt x="494" y="137"/>
                  </a:lnTo>
                  <a:lnTo>
                    <a:pt x="490" y="137"/>
                  </a:lnTo>
                  <a:lnTo>
                    <a:pt x="491" y="135"/>
                  </a:lnTo>
                  <a:lnTo>
                    <a:pt x="495" y="131"/>
                  </a:lnTo>
                  <a:lnTo>
                    <a:pt x="499" y="127"/>
                  </a:lnTo>
                  <a:lnTo>
                    <a:pt x="506" y="123"/>
                  </a:lnTo>
                  <a:lnTo>
                    <a:pt x="522" y="113"/>
                  </a:lnTo>
                  <a:lnTo>
                    <a:pt x="540" y="103"/>
                  </a:lnTo>
                  <a:lnTo>
                    <a:pt x="559" y="92"/>
                  </a:lnTo>
                  <a:lnTo>
                    <a:pt x="578" y="83"/>
                  </a:lnTo>
                  <a:lnTo>
                    <a:pt x="594" y="76"/>
                  </a:lnTo>
                  <a:lnTo>
                    <a:pt x="604" y="73"/>
                  </a:lnTo>
                  <a:lnTo>
                    <a:pt x="604" y="74"/>
                  </a:lnTo>
                  <a:lnTo>
                    <a:pt x="605" y="75"/>
                  </a:lnTo>
                  <a:lnTo>
                    <a:pt x="606" y="75"/>
                  </a:lnTo>
                  <a:lnTo>
                    <a:pt x="608" y="75"/>
                  </a:lnTo>
                  <a:lnTo>
                    <a:pt x="611" y="75"/>
                  </a:lnTo>
                  <a:lnTo>
                    <a:pt x="614" y="73"/>
                  </a:lnTo>
                  <a:lnTo>
                    <a:pt x="616" y="72"/>
                  </a:lnTo>
                  <a:lnTo>
                    <a:pt x="616" y="71"/>
                  </a:lnTo>
                  <a:lnTo>
                    <a:pt x="614" y="70"/>
                  </a:lnTo>
                  <a:lnTo>
                    <a:pt x="608" y="70"/>
                  </a:lnTo>
                  <a:lnTo>
                    <a:pt x="613" y="56"/>
                  </a:lnTo>
                  <a:lnTo>
                    <a:pt x="617" y="45"/>
                  </a:lnTo>
                  <a:lnTo>
                    <a:pt x="618" y="40"/>
                  </a:lnTo>
                  <a:lnTo>
                    <a:pt x="620" y="35"/>
                  </a:lnTo>
                  <a:lnTo>
                    <a:pt x="623" y="32"/>
                  </a:lnTo>
                  <a:lnTo>
                    <a:pt x="626" y="29"/>
                  </a:lnTo>
                  <a:lnTo>
                    <a:pt x="630" y="28"/>
                  </a:lnTo>
                  <a:lnTo>
                    <a:pt x="634" y="27"/>
                  </a:lnTo>
                  <a:lnTo>
                    <a:pt x="641" y="27"/>
                  </a:lnTo>
                  <a:lnTo>
                    <a:pt x="649" y="28"/>
                  </a:lnTo>
                  <a:lnTo>
                    <a:pt x="671" y="34"/>
                  </a:lnTo>
                  <a:lnTo>
                    <a:pt x="702" y="45"/>
                  </a:lnTo>
                  <a:lnTo>
                    <a:pt x="700" y="52"/>
                  </a:lnTo>
                  <a:lnTo>
                    <a:pt x="698" y="60"/>
                  </a:lnTo>
                  <a:lnTo>
                    <a:pt x="696" y="66"/>
                  </a:lnTo>
                  <a:lnTo>
                    <a:pt x="692" y="73"/>
                  </a:lnTo>
                  <a:lnTo>
                    <a:pt x="684" y="85"/>
                  </a:lnTo>
                  <a:lnTo>
                    <a:pt x="674" y="95"/>
                  </a:lnTo>
                  <a:lnTo>
                    <a:pt x="663" y="105"/>
                  </a:lnTo>
                  <a:lnTo>
                    <a:pt x="652" y="114"/>
                  </a:lnTo>
                  <a:lnTo>
                    <a:pt x="639" y="124"/>
                  </a:lnTo>
                  <a:lnTo>
                    <a:pt x="626" y="133"/>
                  </a:lnTo>
                  <a:lnTo>
                    <a:pt x="601" y="149"/>
                  </a:lnTo>
                  <a:lnTo>
                    <a:pt x="579" y="165"/>
                  </a:lnTo>
                  <a:lnTo>
                    <a:pt x="569" y="174"/>
                  </a:lnTo>
                  <a:lnTo>
                    <a:pt x="561" y="183"/>
                  </a:lnTo>
                  <a:lnTo>
                    <a:pt x="558" y="187"/>
                  </a:lnTo>
                  <a:lnTo>
                    <a:pt x="555" y="192"/>
                  </a:lnTo>
                  <a:lnTo>
                    <a:pt x="553" y="197"/>
                  </a:lnTo>
                  <a:lnTo>
                    <a:pt x="552" y="202"/>
                  </a:lnTo>
                  <a:lnTo>
                    <a:pt x="545" y="209"/>
                  </a:lnTo>
                  <a:lnTo>
                    <a:pt x="539" y="217"/>
                  </a:lnTo>
                  <a:lnTo>
                    <a:pt x="531" y="224"/>
                  </a:lnTo>
                  <a:lnTo>
                    <a:pt x="523" y="231"/>
                  </a:lnTo>
                  <a:lnTo>
                    <a:pt x="506" y="245"/>
                  </a:lnTo>
                  <a:lnTo>
                    <a:pt x="486" y="256"/>
                  </a:lnTo>
                  <a:lnTo>
                    <a:pt x="466" y="268"/>
                  </a:lnTo>
                  <a:lnTo>
                    <a:pt x="446" y="279"/>
                  </a:lnTo>
                  <a:lnTo>
                    <a:pt x="424" y="288"/>
                  </a:lnTo>
                  <a:lnTo>
                    <a:pt x="403" y="298"/>
                  </a:lnTo>
                  <a:lnTo>
                    <a:pt x="382" y="309"/>
                  </a:lnTo>
                  <a:lnTo>
                    <a:pt x="363" y="317"/>
                  </a:lnTo>
                  <a:lnTo>
                    <a:pt x="345" y="328"/>
                  </a:lnTo>
                  <a:lnTo>
                    <a:pt x="329" y="337"/>
                  </a:lnTo>
                  <a:lnTo>
                    <a:pt x="322" y="343"/>
                  </a:lnTo>
                  <a:lnTo>
                    <a:pt x="315" y="347"/>
                  </a:lnTo>
                  <a:lnTo>
                    <a:pt x="309" y="352"/>
                  </a:lnTo>
                  <a:lnTo>
                    <a:pt x="304" y="358"/>
                  </a:lnTo>
                  <a:lnTo>
                    <a:pt x="300" y="364"/>
                  </a:lnTo>
                  <a:lnTo>
                    <a:pt x="296" y="369"/>
                  </a:lnTo>
                  <a:lnTo>
                    <a:pt x="294" y="375"/>
                  </a:lnTo>
                  <a:lnTo>
                    <a:pt x="292" y="381"/>
                  </a:lnTo>
                  <a:lnTo>
                    <a:pt x="301" y="382"/>
                  </a:lnTo>
                  <a:lnTo>
                    <a:pt x="312" y="385"/>
                  </a:lnTo>
                  <a:lnTo>
                    <a:pt x="324" y="390"/>
                  </a:lnTo>
                  <a:lnTo>
                    <a:pt x="338" y="395"/>
                  </a:lnTo>
                  <a:lnTo>
                    <a:pt x="354" y="401"/>
                  </a:lnTo>
                  <a:lnTo>
                    <a:pt x="369" y="409"/>
                  </a:lnTo>
                  <a:lnTo>
                    <a:pt x="386" y="417"/>
                  </a:lnTo>
                  <a:lnTo>
                    <a:pt x="401" y="426"/>
                  </a:lnTo>
                  <a:lnTo>
                    <a:pt x="414" y="434"/>
                  </a:lnTo>
                  <a:lnTo>
                    <a:pt x="427" y="444"/>
                  </a:lnTo>
                  <a:lnTo>
                    <a:pt x="437" y="453"/>
                  </a:lnTo>
                  <a:lnTo>
                    <a:pt x="446" y="461"/>
                  </a:lnTo>
                  <a:lnTo>
                    <a:pt x="448" y="465"/>
                  </a:lnTo>
                  <a:lnTo>
                    <a:pt x="450" y="470"/>
                  </a:lnTo>
                  <a:lnTo>
                    <a:pt x="451" y="473"/>
                  </a:lnTo>
                  <a:lnTo>
                    <a:pt x="450" y="476"/>
                  </a:lnTo>
                  <a:lnTo>
                    <a:pt x="449" y="480"/>
                  </a:lnTo>
                  <a:lnTo>
                    <a:pt x="447" y="484"/>
                  </a:lnTo>
                  <a:lnTo>
                    <a:pt x="443" y="486"/>
                  </a:lnTo>
                  <a:lnTo>
                    <a:pt x="439" y="489"/>
                  </a:lnTo>
                  <a:lnTo>
                    <a:pt x="436" y="487"/>
                  </a:lnTo>
                  <a:lnTo>
                    <a:pt x="435" y="486"/>
                  </a:lnTo>
                  <a:lnTo>
                    <a:pt x="435" y="484"/>
                  </a:lnTo>
                  <a:lnTo>
                    <a:pt x="435" y="482"/>
                  </a:lnTo>
                  <a:lnTo>
                    <a:pt x="435" y="481"/>
                  </a:lnTo>
                  <a:lnTo>
                    <a:pt x="434" y="480"/>
                  </a:lnTo>
                  <a:lnTo>
                    <a:pt x="432" y="481"/>
                  </a:lnTo>
                  <a:lnTo>
                    <a:pt x="427" y="481"/>
                  </a:lnTo>
                  <a:lnTo>
                    <a:pt x="430" y="490"/>
                  </a:lnTo>
                  <a:lnTo>
                    <a:pt x="434" y="504"/>
                  </a:lnTo>
                  <a:lnTo>
                    <a:pt x="440" y="522"/>
                  </a:lnTo>
                  <a:lnTo>
                    <a:pt x="448" y="542"/>
                  </a:lnTo>
                  <a:lnTo>
                    <a:pt x="455" y="563"/>
                  </a:lnTo>
                  <a:lnTo>
                    <a:pt x="463" y="581"/>
                  </a:lnTo>
                  <a:lnTo>
                    <a:pt x="469" y="595"/>
                  </a:lnTo>
                  <a:lnTo>
                    <a:pt x="473" y="602"/>
                  </a:lnTo>
                  <a:lnTo>
                    <a:pt x="492" y="602"/>
                  </a:lnTo>
                  <a:lnTo>
                    <a:pt x="509" y="603"/>
                  </a:lnTo>
                  <a:lnTo>
                    <a:pt x="526" y="606"/>
                  </a:lnTo>
                  <a:lnTo>
                    <a:pt x="541" y="611"/>
                  </a:lnTo>
                  <a:lnTo>
                    <a:pt x="555" y="617"/>
                  </a:lnTo>
                  <a:lnTo>
                    <a:pt x="568" y="624"/>
                  </a:lnTo>
                  <a:lnTo>
                    <a:pt x="579" y="634"/>
                  </a:lnTo>
                  <a:lnTo>
                    <a:pt x="586" y="643"/>
                  </a:lnTo>
                  <a:lnTo>
                    <a:pt x="589" y="648"/>
                  </a:lnTo>
                  <a:lnTo>
                    <a:pt x="591" y="653"/>
                  </a:lnTo>
                  <a:lnTo>
                    <a:pt x="594" y="659"/>
                  </a:lnTo>
                  <a:lnTo>
                    <a:pt x="595" y="664"/>
                  </a:lnTo>
                  <a:lnTo>
                    <a:pt x="595" y="670"/>
                  </a:lnTo>
                  <a:lnTo>
                    <a:pt x="595" y="676"/>
                  </a:lnTo>
                  <a:lnTo>
                    <a:pt x="593" y="681"/>
                  </a:lnTo>
                  <a:lnTo>
                    <a:pt x="590" y="686"/>
                  </a:lnTo>
                  <a:lnTo>
                    <a:pt x="587" y="693"/>
                  </a:lnTo>
                  <a:lnTo>
                    <a:pt x="583" y="698"/>
                  </a:lnTo>
                  <a:lnTo>
                    <a:pt x="579" y="703"/>
                  </a:lnTo>
                  <a:lnTo>
                    <a:pt x="572" y="709"/>
                  </a:lnTo>
                  <a:lnTo>
                    <a:pt x="565" y="714"/>
                  </a:lnTo>
                  <a:lnTo>
                    <a:pt x="556" y="719"/>
                  </a:lnTo>
                  <a:lnTo>
                    <a:pt x="547" y="725"/>
                  </a:lnTo>
                  <a:lnTo>
                    <a:pt x="537" y="730"/>
                  </a:lnTo>
                  <a:lnTo>
                    <a:pt x="526" y="729"/>
                  </a:lnTo>
                  <a:lnTo>
                    <a:pt x="519" y="730"/>
                  </a:lnTo>
                  <a:lnTo>
                    <a:pt x="516" y="731"/>
                  </a:lnTo>
                  <a:lnTo>
                    <a:pt x="514" y="733"/>
                  </a:lnTo>
                  <a:lnTo>
                    <a:pt x="512" y="734"/>
                  </a:lnTo>
                  <a:lnTo>
                    <a:pt x="511" y="737"/>
                  </a:lnTo>
                  <a:lnTo>
                    <a:pt x="510" y="743"/>
                  </a:lnTo>
                  <a:lnTo>
                    <a:pt x="510" y="750"/>
                  </a:lnTo>
                  <a:lnTo>
                    <a:pt x="511" y="758"/>
                  </a:lnTo>
                  <a:lnTo>
                    <a:pt x="513" y="767"/>
                  </a:lnTo>
                  <a:lnTo>
                    <a:pt x="514" y="777"/>
                  </a:lnTo>
                  <a:lnTo>
                    <a:pt x="515" y="787"/>
                  </a:lnTo>
                  <a:lnTo>
                    <a:pt x="515" y="797"/>
                  </a:lnTo>
                  <a:lnTo>
                    <a:pt x="515" y="807"/>
                  </a:lnTo>
                  <a:lnTo>
                    <a:pt x="513" y="818"/>
                  </a:lnTo>
                  <a:lnTo>
                    <a:pt x="509" y="828"/>
                  </a:lnTo>
                  <a:lnTo>
                    <a:pt x="506" y="832"/>
                  </a:lnTo>
                  <a:lnTo>
                    <a:pt x="502" y="838"/>
                  </a:lnTo>
                  <a:lnTo>
                    <a:pt x="498" y="842"/>
                  </a:lnTo>
                  <a:lnTo>
                    <a:pt x="493" y="846"/>
                  </a:lnTo>
                  <a:lnTo>
                    <a:pt x="486" y="851"/>
                  </a:lnTo>
                  <a:lnTo>
                    <a:pt x="479" y="856"/>
                  </a:lnTo>
                  <a:lnTo>
                    <a:pt x="471" y="861"/>
                  </a:lnTo>
                  <a:lnTo>
                    <a:pt x="463" y="869"/>
                  </a:lnTo>
                  <a:lnTo>
                    <a:pt x="448" y="885"/>
                  </a:lnTo>
                  <a:lnTo>
                    <a:pt x="432" y="902"/>
                  </a:lnTo>
                  <a:lnTo>
                    <a:pt x="417" y="918"/>
                  </a:lnTo>
                  <a:lnTo>
                    <a:pt x="402" y="932"/>
                  </a:lnTo>
                  <a:lnTo>
                    <a:pt x="395" y="938"/>
                  </a:lnTo>
                  <a:lnTo>
                    <a:pt x="390" y="942"/>
                  </a:lnTo>
                  <a:lnTo>
                    <a:pt x="384" y="947"/>
                  </a:lnTo>
                  <a:lnTo>
                    <a:pt x="379" y="949"/>
                  </a:lnTo>
                  <a:lnTo>
                    <a:pt x="379" y="944"/>
                  </a:lnTo>
                  <a:lnTo>
                    <a:pt x="378" y="942"/>
                  </a:lnTo>
                  <a:lnTo>
                    <a:pt x="375" y="942"/>
                  </a:lnTo>
                  <a:lnTo>
                    <a:pt x="371" y="943"/>
                  </a:lnTo>
                  <a:lnTo>
                    <a:pt x="367" y="944"/>
                  </a:lnTo>
                  <a:lnTo>
                    <a:pt x="363" y="947"/>
                  </a:lnTo>
                  <a:lnTo>
                    <a:pt x="360" y="950"/>
                  </a:lnTo>
                  <a:lnTo>
                    <a:pt x="359" y="952"/>
                  </a:lnTo>
                  <a:lnTo>
                    <a:pt x="358" y="956"/>
                  </a:lnTo>
                  <a:lnTo>
                    <a:pt x="357" y="960"/>
                  </a:lnTo>
                  <a:lnTo>
                    <a:pt x="353" y="963"/>
                  </a:lnTo>
                  <a:lnTo>
                    <a:pt x="350" y="964"/>
                  </a:lnTo>
                  <a:lnTo>
                    <a:pt x="345" y="964"/>
                  </a:lnTo>
                  <a:lnTo>
                    <a:pt x="340" y="962"/>
                  </a:lnTo>
                  <a:lnTo>
                    <a:pt x="334" y="959"/>
                  </a:lnTo>
                  <a:lnTo>
                    <a:pt x="328" y="956"/>
                  </a:lnTo>
                  <a:lnTo>
                    <a:pt x="313" y="948"/>
                  </a:lnTo>
                  <a:lnTo>
                    <a:pt x="295" y="935"/>
                  </a:lnTo>
                  <a:lnTo>
                    <a:pt x="277" y="920"/>
                  </a:lnTo>
                  <a:lnTo>
                    <a:pt x="259" y="903"/>
                  </a:lnTo>
                  <a:lnTo>
                    <a:pt x="241" y="884"/>
                  </a:lnTo>
                  <a:lnTo>
                    <a:pt x="222" y="863"/>
                  </a:lnTo>
                  <a:lnTo>
                    <a:pt x="206" y="843"/>
                  </a:lnTo>
                  <a:lnTo>
                    <a:pt x="191" y="822"/>
                  </a:lnTo>
                  <a:lnTo>
                    <a:pt x="185" y="811"/>
                  </a:lnTo>
                  <a:lnTo>
                    <a:pt x="180" y="802"/>
                  </a:lnTo>
                  <a:lnTo>
                    <a:pt x="174" y="791"/>
                  </a:lnTo>
                  <a:lnTo>
                    <a:pt x="170" y="781"/>
                  </a:lnTo>
                  <a:lnTo>
                    <a:pt x="167" y="772"/>
                  </a:lnTo>
                  <a:lnTo>
                    <a:pt x="165" y="762"/>
                  </a:lnTo>
                  <a:lnTo>
                    <a:pt x="163" y="753"/>
                  </a:lnTo>
                  <a:lnTo>
                    <a:pt x="163" y="745"/>
                  </a:lnTo>
                  <a:lnTo>
                    <a:pt x="161" y="739"/>
                  </a:lnTo>
                  <a:lnTo>
                    <a:pt x="160" y="733"/>
                  </a:lnTo>
                  <a:lnTo>
                    <a:pt x="160" y="730"/>
                  </a:lnTo>
                  <a:lnTo>
                    <a:pt x="160" y="728"/>
                  </a:lnTo>
                  <a:lnTo>
                    <a:pt x="163" y="728"/>
                  </a:lnTo>
                  <a:lnTo>
                    <a:pt x="169" y="731"/>
                  </a:lnTo>
                  <a:lnTo>
                    <a:pt x="171" y="732"/>
                  </a:lnTo>
                  <a:lnTo>
                    <a:pt x="173" y="732"/>
                  </a:lnTo>
                  <a:lnTo>
                    <a:pt x="174" y="732"/>
                  </a:lnTo>
                  <a:lnTo>
                    <a:pt x="176" y="730"/>
                  </a:lnTo>
                  <a:lnTo>
                    <a:pt x="176" y="727"/>
                  </a:lnTo>
                  <a:lnTo>
                    <a:pt x="176" y="721"/>
                  </a:lnTo>
                  <a:lnTo>
                    <a:pt x="175" y="714"/>
                  </a:lnTo>
                  <a:lnTo>
                    <a:pt x="173" y="704"/>
                  </a:lnTo>
                  <a:lnTo>
                    <a:pt x="174" y="697"/>
                  </a:lnTo>
                  <a:lnTo>
                    <a:pt x="176" y="693"/>
                  </a:lnTo>
                  <a:lnTo>
                    <a:pt x="178" y="692"/>
                  </a:lnTo>
                  <a:lnTo>
                    <a:pt x="180" y="692"/>
                  </a:lnTo>
                  <a:lnTo>
                    <a:pt x="182" y="692"/>
                  </a:lnTo>
                  <a:lnTo>
                    <a:pt x="183" y="694"/>
                  </a:lnTo>
                  <a:lnTo>
                    <a:pt x="187" y="697"/>
                  </a:lnTo>
                  <a:lnTo>
                    <a:pt x="192" y="703"/>
                  </a:lnTo>
                  <a:lnTo>
                    <a:pt x="197" y="711"/>
                  </a:lnTo>
                  <a:lnTo>
                    <a:pt x="202" y="719"/>
                  </a:lnTo>
                  <a:lnTo>
                    <a:pt x="213" y="739"/>
                  </a:lnTo>
                  <a:lnTo>
                    <a:pt x="224" y="758"/>
                  </a:lnTo>
                  <a:lnTo>
                    <a:pt x="228" y="766"/>
                  </a:lnTo>
                  <a:lnTo>
                    <a:pt x="233" y="774"/>
                  </a:lnTo>
                  <a:lnTo>
                    <a:pt x="236" y="780"/>
                  </a:lnTo>
                  <a:lnTo>
                    <a:pt x="241" y="783"/>
                  </a:lnTo>
                  <a:lnTo>
                    <a:pt x="251" y="806"/>
                  </a:lnTo>
                  <a:lnTo>
                    <a:pt x="263" y="824"/>
                  </a:lnTo>
                  <a:lnTo>
                    <a:pt x="274" y="841"/>
                  </a:lnTo>
                  <a:lnTo>
                    <a:pt x="285" y="855"/>
                  </a:lnTo>
                  <a:lnTo>
                    <a:pt x="294" y="867"/>
                  </a:lnTo>
                  <a:lnTo>
                    <a:pt x="305" y="876"/>
                  </a:lnTo>
                  <a:lnTo>
                    <a:pt x="314" y="884"/>
                  </a:lnTo>
                  <a:lnTo>
                    <a:pt x="323" y="889"/>
                  </a:lnTo>
                  <a:lnTo>
                    <a:pt x="332" y="892"/>
                  </a:lnTo>
                  <a:lnTo>
                    <a:pt x="340" y="894"/>
                  </a:lnTo>
                  <a:lnTo>
                    <a:pt x="349" y="895"/>
                  </a:lnTo>
                  <a:lnTo>
                    <a:pt x="357" y="894"/>
                  </a:lnTo>
                  <a:lnTo>
                    <a:pt x="364" y="892"/>
                  </a:lnTo>
                  <a:lnTo>
                    <a:pt x="371" y="889"/>
                  </a:lnTo>
                  <a:lnTo>
                    <a:pt x="378" y="885"/>
                  </a:lnTo>
                  <a:lnTo>
                    <a:pt x="383" y="879"/>
                  </a:lnTo>
                  <a:lnTo>
                    <a:pt x="390" y="874"/>
                  </a:lnTo>
                  <a:lnTo>
                    <a:pt x="394" y="867"/>
                  </a:lnTo>
                  <a:lnTo>
                    <a:pt x="399" y="860"/>
                  </a:lnTo>
                  <a:lnTo>
                    <a:pt x="404" y="853"/>
                  </a:lnTo>
                  <a:lnTo>
                    <a:pt x="410" y="837"/>
                  </a:lnTo>
                  <a:lnTo>
                    <a:pt x="416" y="822"/>
                  </a:lnTo>
                  <a:lnTo>
                    <a:pt x="419" y="808"/>
                  </a:lnTo>
                  <a:lnTo>
                    <a:pt x="420" y="796"/>
                  </a:lnTo>
                  <a:lnTo>
                    <a:pt x="419" y="791"/>
                  </a:lnTo>
                  <a:lnTo>
                    <a:pt x="418" y="787"/>
                  </a:lnTo>
                  <a:lnTo>
                    <a:pt x="417" y="784"/>
                  </a:lnTo>
                  <a:lnTo>
                    <a:pt x="414" y="782"/>
                  </a:lnTo>
                  <a:lnTo>
                    <a:pt x="406" y="775"/>
                  </a:lnTo>
                  <a:lnTo>
                    <a:pt x="398" y="767"/>
                  </a:lnTo>
                  <a:lnTo>
                    <a:pt x="392" y="761"/>
                  </a:lnTo>
                  <a:lnTo>
                    <a:pt x="387" y="753"/>
                  </a:lnTo>
                  <a:lnTo>
                    <a:pt x="382" y="747"/>
                  </a:lnTo>
                  <a:lnTo>
                    <a:pt x="378" y="740"/>
                  </a:lnTo>
                  <a:lnTo>
                    <a:pt x="375" y="733"/>
                  </a:lnTo>
                  <a:lnTo>
                    <a:pt x="373" y="728"/>
                  </a:lnTo>
                  <a:lnTo>
                    <a:pt x="367" y="705"/>
                  </a:lnTo>
                  <a:lnTo>
                    <a:pt x="365" y="687"/>
                  </a:lnTo>
                  <a:lnTo>
                    <a:pt x="363" y="680"/>
                  </a:lnTo>
                  <a:lnTo>
                    <a:pt x="360" y="675"/>
                  </a:lnTo>
                  <a:lnTo>
                    <a:pt x="358" y="672"/>
                  </a:lnTo>
                  <a:lnTo>
                    <a:pt x="355" y="670"/>
                  </a:lnTo>
                  <a:lnTo>
                    <a:pt x="351" y="669"/>
                  </a:lnTo>
                  <a:lnTo>
                    <a:pt x="347" y="668"/>
                  </a:lnTo>
                  <a:lnTo>
                    <a:pt x="336" y="667"/>
                  </a:lnTo>
                  <a:lnTo>
                    <a:pt x="321" y="668"/>
                  </a:lnTo>
                  <a:lnTo>
                    <a:pt x="302" y="671"/>
                  </a:lnTo>
                  <a:lnTo>
                    <a:pt x="276" y="677"/>
                  </a:lnTo>
                  <a:lnTo>
                    <a:pt x="254" y="678"/>
                  </a:lnTo>
                  <a:lnTo>
                    <a:pt x="231" y="680"/>
                  </a:lnTo>
                  <a:lnTo>
                    <a:pt x="219" y="680"/>
                  </a:lnTo>
                  <a:lnTo>
                    <a:pt x="209" y="681"/>
                  </a:lnTo>
                  <a:lnTo>
                    <a:pt x="198" y="680"/>
                  </a:lnTo>
                  <a:lnTo>
                    <a:pt x="188" y="679"/>
                  </a:lnTo>
                  <a:lnTo>
                    <a:pt x="178" y="678"/>
                  </a:lnTo>
                  <a:lnTo>
                    <a:pt x="171" y="675"/>
                  </a:lnTo>
                  <a:lnTo>
                    <a:pt x="167" y="672"/>
                  </a:lnTo>
                  <a:lnTo>
                    <a:pt x="165" y="670"/>
                  </a:lnTo>
                  <a:lnTo>
                    <a:pt x="161" y="667"/>
                  </a:lnTo>
                  <a:lnTo>
                    <a:pt x="159" y="664"/>
                  </a:lnTo>
                  <a:lnTo>
                    <a:pt x="157" y="661"/>
                  </a:lnTo>
                  <a:lnTo>
                    <a:pt x="156" y="656"/>
                  </a:lnTo>
                  <a:lnTo>
                    <a:pt x="155" y="652"/>
                  </a:lnTo>
                  <a:lnTo>
                    <a:pt x="155" y="647"/>
                  </a:lnTo>
                  <a:lnTo>
                    <a:pt x="156" y="635"/>
                  </a:lnTo>
                  <a:lnTo>
                    <a:pt x="159" y="622"/>
                  </a:lnTo>
                  <a:lnTo>
                    <a:pt x="177" y="614"/>
                  </a:lnTo>
                  <a:lnTo>
                    <a:pt x="197" y="607"/>
                  </a:lnTo>
                  <a:lnTo>
                    <a:pt x="217" y="603"/>
                  </a:lnTo>
                  <a:lnTo>
                    <a:pt x="239" y="600"/>
                  </a:lnTo>
                  <a:lnTo>
                    <a:pt x="259" y="598"/>
                  </a:lnTo>
                  <a:lnTo>
                    <a:pt x="280" y="597"/>
                  </a:lnTo>
                  <a:lnTo>
                    <a:pt x="302" y="598"/>
                  </a:lnTo>
                  <a:lnTo>
                    <a:pt x="322" y="599"/>
                  </a:lnTo>
                  <a:close/>
                  <a:moveTo>
                    <a:pt x="359" y="952"/>
                  </a:moveTo>
                  <a:lnTo>
                    <a:pt x="360" y="950"/>
                  </a:lnTo>
                  <a:lnTo>
                    <a:pt x="363" y="947"/>
                  </a:lnTo>
                  <a:lnTo>
                    <a:pt x="367" y="944"/>
                  </a:lnTo>
                  <a:lnTo>
                    <a:pt x="371" y="943"/>
                  </a:lnTo>
                  <a:lnTo>
                    <a:pt x="375" y="942"/>
                  </a:lnTo>
                  <a:lnTo>
                    <a:pt x="378" y="942"/>
                  </a:lnTo>
                  <a:lnTo>
                    <a:pt x="379" y="944"/>
                  </a:lnTo>
                  <a:lnTo>
                    <a:pt x="379" y="949"/>
                  </a:lnTo>
                  <a:lnTo>
                    <a:pt x="372" y="951"/>
                  </a:lnTo>
                  <a:lnTo>
                    <a:pt x="366" y="952"/>
                  </a:lnTo>
                  <a:lnTo>
                    <a:pt x="363" y="952"/>
                  </a:lnTo>
                  <a:lnTo>
                    <a:pt x="359" y="952"/>
                  </a:lnTo>
                  <a:close/>
                  <a:moveTo>
                    <a:pt x="335" y="608"/>
                  </a:moveTo>
                  <a:lnTo>
                    <a:pt x="335" y="603"/>
                  </a:lnTo>
                  <a:lnTo>
                    <a:pt x="337" y="599"/>
                  </a:lnTo>
                  <a:lnTo>
                    <a:pt x="339" y="599"/>
                  </a:lnTo>
                  <a:lnTo>
                    <a:pt x="342" y="599"/>
                  </a:lnTo>
                  <a:lnTo>
                    <a:pt x="350" y="600"/>
                  </a:lnTo>
                  <a:lnTo>
                    <a:pt x="354" y="603"/>
                  </a:lnTo>
                  <a:lnTo>
                    <a:pt x="354" y="604"/>
                  </a:lnTo>
                  <a:lnTo>
                    <a:pt x="354" y="605"/>
                  </a:lnTo>
                  <a:lnTo>
                    <a:pt x="353" y="606"/>
                  </a:lnTo>
                  <a:lnTo>
                    <a:pt x="352" y="607"/>
                  </a:lnTo>
                  <a:lnTo>
                    <a:pt x="348" y="608"/>
                  </a:lnTo>
                  <a:lnTo>
                    <a:pt x="343" y="609"/>
                  </a:lnTo>
                  <a:lnTo>
                    <a:pt x="338" y="611"/>
                  </a:lnTo>
                  <a:lnTo>
                    <a:pt x="335" y="608"/>
                  </a:lnTo>
                  <a:close/>
                  <a:moveTo>
                    <a:pt x="322" y="599"/>
                  </a:moveTo>
                  <a:lnTo>
                    <a:pt x="330" y="599"/>
                  </a:lnTo>
                  <a:lnTo>
                    <a:pt x="337" y="599"/>
                  </a:lnTo>
                  <a:lnTo>
                    <a:pt x="335" y="603"/>
                  </a:lnTo>
                  <a:lnTo>
                    <a:pt x="335" y="608"/>
                  </a:lnTo>
                  <a:lnTo>
                    <a:pt x="329" y="608"/>
                  </a:lnTo>
                  <a:lnTo>
                    <a:pt x="324" y="606"/>
                  </a:lnTo>
                  <a:lnTo>
                    <a:pt x="323" y="605"/>
                  </a:lnTo>
                  <a:lnTo>
                    <a:pt x="322" y="603"/>
                  </a:lnTo>
                  <a:lnTo>
                    <a:pt x="322" y="601"/>
                  </a:lnTo>
                  <a:lnTo>
                    <a:pt x="322" y="599"/>
                  </a:lnTo>
                  <a:close/>
                  <a:moveTo>
                    <a:pt x="231" y="353"/>
                  </a:moveTo>
                  <a:lnTo>
                    <a:pt x="232" y="349"/>
                  </a:lnTo>
                  <a:lnTo>
                    <a:pt x="233" y="346"/>
                  </a:lnTo>
                  <a:lnTo>
                    <a:pt x="235" y="343"/>
                  </a:lnTo>
                  <a:lnTo>
                    <a:pt x="239" y="337"/>
                  </a:lnTo>
                  <a:lnTo>
                    <a:pt x="243" y="335"/>
                  </a:lnTo>
                  <a:lnTo>
                    <a:pt x="247" y="334"/>
                  </a:lnTo>
                  <a:lnTo>
                    <a:pt x="249" y="334"/>
                  </a:lnTo>
                  <a:lnTo>
                    <a:pt x="250" y="335"/>
                  </a:lnTo>
                  <a:lnTo>
                    <a:pt x="250" y="340"/>
                  </a:lnTo>
                  <a:lnTo>
                    <a:pt x="247" y="345"/>
                  </a:lnTo>
                  <a:lnTo>
                    <a:pt x="243" y="350"/>
                  </a:lnTo>
                  <a:lnTo>
                    <a:pt x="239" y="354"/>
                  </a:lnTo>
                  <a:lnTo>
                    <a:pt x="235" y="356"/>
                  </a:lnTo>
                  <a:lnTo>
                    <a:pt x="233" y="357"/>
                  </a:lnTo>
                  <a:lnTo>
                    <a:pt x="232" y="356"/>
                  </a:lnTo>
                  <a:lnTo>
                    <a:pt x="231" y="353"/>
                  </a:lnTo>
                  <a:close/>
                  <a:moveTo>
                    <a:pt x="309" y="267"/>
                  </a:moveTo>
                  <a:lnTo>
                    <a:pt x="321" y="256"/>
                  </a:lnTo>
                  <a:lnTo>
                    <a:pt x="334" y="245"/>
                  </a:lnTo>
                  <a:lnTo>
                    <a:pt x="347" y="234"/>
                  </a:lnTo>
                  <a:lnTo>
                    <a:pt x="357" y="222"/>
                  </a:lnTo>
                  <a:lnTo>
                    <a:pt x="361" y="221"/>
                  </a:lnTo>
                  <a:lnTo>
                    <a:pt x="365" y="220"/>
                  </a:lnTo>
                  <a:lnTo>
                    <a:pt x="376" y="213"/>
                  </a:lnTo>
                  <a:lnTo>
                    <a:pt x="380" y="211"/>
                  </a:lnTo>
                  <a:lnTo>
                    <a:pt x="377" y="216"/>
                  </a:lnTo>
                  <a:lnTo>
                    <a:pt x="368" y="224"/>
                  </a:lnTo>
                  <a:lnTo>
                    <a:pt x="340" y="250"/>
                  </a:lnTo>
                  <a:lnTo>
                    <a:pt x="306" y="279"/>
                  </a:lnTo>
                  <a:lnTo>
                    <a:pt x="276" y="304"/>
                  </a:lnTo>
                  <a:lnTo>
                    <a:pt x="260" y="316"/>
                  </a:lnTo>
                  <a:lnTo>
                    <a:pt x="260" y="315"/>
                  </a:lnTo>
                  <a:lnTo>
                    <a:pt x="268" y="307"/>
                  </a:lnTo>
                  <a:lnTo>
                    <a:pt x="284" y="291"/>
                  </a:lnTo>
                  <a:lnTo>
                    <a:pt x="309" y="267"/>
                  </a:lnTo>
                  <a:close/>
                  <a:moveTo>
                    <a:pt x="84" y="286"/>
                  </a:moveTo>
                  <a:lnTo>
                    <a:pt x="72" y="284"/>
                  </a:lnTo>
                  <a:lnTo>
                    <a:pt x="47" y="281"/>
                  </a:lnTo>
                  <a:lnTo>
                    <a:pt x="33" y="279"/>
                  </a:lnTo>
                  <a:lnTo>
                    <a:pt x="19" y="275"/>
                  </a:lnTo>
                  <a:lnTo>
                    <a:pt x="13" y="273"/>
                  </a:lnTo>
                  <a:lnTo>
                    <a:pt x="8" y="271"/>
                  </a:lnTo>
                  <a:lnTo>
                    <a:pt x="4" y="269"/>
                  </a:lnTo>
                  <a:lnTo>
                    <a:pt x="0" y="266"/>
                  </a:lnTo>
                  <a:lnTo>
                    <a:pt x="0" y="257"/>
                  </a:lnTo>
                  <a:lnTo>
                    <a:pt x="2" y="249"/>
                  </a:lnTo>
                  <a:lnTo>
                    <a:pt x="3" y="240"/>
                  </a:lnTo>
                  <a:lnTo>
                    <a:pt x="6" y="231"/>
                  </a:lnTo>
                  <a:lnTo>
                    <a:pt x="12" y="211"/>
                  </a:lnTo>
                  <a:lnTo>
                    <a:pt x="21" y="192"/>
                  </a:lnTo>
                  <a:lnTo>
                    <a:pt x="33" y="174"/>
                  </a:lnTo>
                  <a:lnTo>
                    <a:pt x="45" y="156"/>
                  </a:lnTo>
                  <a:lnTo>
                    <a:pt x="59" y="139"/>
                  </a:lnTo>
                  <a:lnTo>
                    <a:pt x="74" y="124"/>
                  </a:lnTo>
                  <a:lnTo>
                    <a:pt x="83" y="118"/>
                  </a:lnTo>
                  <a:lnTo>
                    <a:pt x="92" y="111"/>
                  </a:lnTo>
                  <a:lnTo>
                    <a:pt x="100" y="106"/>
                  </a:lnTo>
                  <a:lnTo>
                    <a:pt x="108" y="102"/>
                  </a:lnTo>
                  <a:lnTo>
                    <a:pt x="116" y="97"/>
                  </a:lnTo>
                  <a:lnTo>
                    <a:pt x="126" y="94"/>
                  </a:lnTo>
                  <a:lnTo>
                    <a:pt x="135" y="92"/>
                  </a:lnTo>
                  <a:lnTo>
                    <a:pt x="143" y="91"/>
                  </a:lnTo>
                  <a:lnTo>
                    <a:pt x="152" y="91"/>
                  </a:lnTo>
                  <a:lnTo>
                    <a:pt x="160" y="92"/>
                  </a:lnTo>
                  <a:lnTo>
                    <a:pt x="168" y="95"/>
                  </a:lnTo>
                  <a:lnTo>
                    <a:pt x="176" y="98"/>
                  </a:lnTo>
                  <a:lnTo>
                    <a:pt x="184" y="103"/>
                  </a:lnTo>
                  <a:lnTo>
                    <a:pt x="192" y="109"/>
                  </a:lnTo>
                  <a:lnTo>
                    <a:pt x="200" y="117"/>
                  </a:lnTo>
                  <a:lnTo>
                    <a:pt x="206" y="126"/>
                  </a:lnTo>
                  <a:lnTo>
                    <a:pt x="215" y="128"/>
                  </a:lnTo>
                  <a:lnTo>
                    <a:pt x="222" y="130"/>
                  </a:lnTo>
                  <a:lnTo>
                    <a:pt x="229" y="134"/>
                  </a:lnTo>
                  <a:lnTo>
                    <a:pt x="233" y="137"/>
                  </a:lnTo>
                  <a:lnTo>
                    <a:pt x="236" y="141"/>
                  </a:lnTo>
                  <a:lnTo>
                    <a:pt x="237" y="146"/>
                  </a:lnTo>
                  <a:lnTo>
                    <a:pt x="239" y="151"/>
                  </a:lnTo>
                  <a:lnTo>
                    <a:pt x="239" y="156"/>
                  </a:lnTo>
                  <a:lnTo>
                    <a:pt x="236" y="162"/>
                  </a:lnTo>
                  <a:lnTo>
                    <a:pt x="234" y="168"/>
                  </a:lnTo>
                  <a:lnTo>
                    <a:pt x="231" y="174"/>
                  </a:lnTo>
                  <a:lnTo>
                    <a:pt x="227" y="181"/>
                  </a:lnTo>
                  <a:lnTo>
                    <a:pt x="216" y="193"/>
                  </a:lnTo>
                  <a:lnTo>
                    <a:pt x="203" y="207"/>
                  </a:lnTo>
                  <a:lnTo>
                    <a:pt x="189" y="221"/>
                  </a:lnTo>
                  <a:lnTo>
                    <a:pt x="173" y="234"/>
                  </a:lnTo>
                  <a:lnTo>
                    <a:pt x="156" y="247"/>
                  </a:lnTo>
                  <a:lnTo>
                    <a:pt x="140" y="257"/>
                  </a:lnTo>
                  <a:lnTo>
                    <a:pt x="124" y="268"/>
                  </a:lnTo>
                  <a:lnTo>
                    <a:pt x="109" y="277"/>
                  </a:lnTo>
                  <a:lnTo>
                    <a:pt x="95" y="282"/>
                  </a:lnTo>
                  <a:lnTo>
                    <a:pt x="84" y="286"/>
                  </a:lnTo>
                  <a:close/>
                  <a:moveTo>
                    <a:pt x="487" y="140"/>
                  </a:moveTo>
                  <a:lnTo>
                    <a:pt x="489" y="139"/>
                  </a:lnTo>
                  <a:lnTo>
                    <a:pt x="490" y="137"/>
                  </a:lnTo>
                  <a:lnTo>
                    <a:pt x="494" y="137"/>
                  </a:lnTo>
                  <a:lnTo>
                    <a:pt x="497" y="138"/>
                  </a:lnTo>
                  <a:lnTo>
                    <a:pt x="497" y="139"/>
                  </a:lnTo>
                  <a:lnTo>
                    <a:pt x="496" y="141"/>
                  </a:lnTo>
                  <a:lnTo>
                    <a:pt x="494" y="143"/>
                  </a:lnTo>
                  <a:lnTo>
                    <a:pt x="491" y="143"/>
                  </a:lnTo>
                  <a:lnTo>
                    <a:pt x="490" y="143"/>
                  </a:lnTo>
                  <a:lnTo>
                    <a:pt x="489" y="142"/>
                  </a:lnTo>
                  <a:lnTo>
                    <a:pt x="487" y="141"/>
                  </a:lnTo>
                  <a:lnTo>
                    <a:pt x="487" y="140"/>
                  </a:lnTo>
                  <a:close/>
                  <a:moveTo>
                    <a:pt x="384" y="102"/>
                  </a:moveTo>
                  <a:lnTo>
                    <a:pt x="377" y="97"/>
                  </a:lnTo>
                  <a:lnTo>
                    <a:pt x="371" y="95"/>
                  </a:lnTo>
                  <a:lnTo>
                    <a:pt x="364" y="94"/>
                  </a:lnTo>
                  <a:lnTo>
                    <a:pt x="358" y="94"/>
                  </a:lnTo>
                  <a:lnTo>
                    <a:pt x="348" y="95"/>
                  </a:lnTo>
                  <a:lnTo>
                    <a:pt x="338" y="96"/>
                  </a:lnTo>
                  <a:lnTo>
                    <a:pt x="335" y="96"/>
                  </a:lnTo>
                  <a:lnTo>
                    <a:pt x="331" y="95"/>
                  </a:lnTo>
                  <a:lnTo>
                    <a:pt x="328" y="92"/>
                  </a:lnTo>
                  <a:lnTo>
                    <a:pt x="324" y="88"/>
                  </a:lnTo>
                  <a:lnTo>
                    <a:pt x="321" y="81"/>
                  </a:lnTo>
                  <a:lnTo>
                    <a:pt x="318" y="73"/>
                  </a:lnTo>
                  <a:lnTo>
                    <a:pt x="315" y="61"/>
                  </a:lnTo>
                  <a:lnTo>
                    <a:pt x="312" y="46"/>
                  </a:lnTo>
                  <a:lnTo>
                    <a:pt x="309" y="43"/>
                  </a:lnTo>
                  <a:lnTo>
                    <a:pt x="309" y="40"/>
                  </a:lnTo>
                  <a:lnTo>
                    <a:pt x="309" y="35"/>
                  </a:lnTo>
                  <a:lnTo>
                    <a:pt x="310" y="32"/>
                  </a:lnTo>
                  <a:lnTo>
                    <a:pt x="312" y="29"/>
                  </a:lnTo>
                  <a:lnTo>
                    <a:pt x="315" y="26"/>
                  </a:lnTo>
                  <a:lnTo>
                    <a:pt x="318" y="24"/>
                  </a:lnTo>
                  <a:lnTo>
                    <a:pt x="322" y="20"/>
                  </a:lnTo>
                  <a:lnTo>
                    <a:pt x="332" y="15"/>
                  </a:lnTo>
                  <a:lnTo>
                    <a:pt x="345" y="11"/>
                  </a:lnTo>
                  <a:lnTo>
                    <a:pt x="359" y="8"/>
                  </a:lnTo>
                  <a:lnTo>
                    <a:pt x="374" y="4"/>
                  </a:lnTo>
                  <a:lnTo>
                    <a:pt x="390" y="2"/>
                  </a:lnTo>
                  <a:lnTo>
                    <a:pt x="406" y="0"/>
                  </a:lnTo>
                  <a:lnTo>
                    <a:pt x="422" y="0"/>
                  </a:lnTo>
                  <a:lnTo>
                    <a:pt x="438" y="0"/>
                  </a:lnTo>
                  <a:lnTo>
                    <a:pt x="452" y="0"/>
                  </a:lnTo>
                  <a:lnTo>
                    <a:pt x="466" y="2"/>
                  </a:lnTo>
                  <a:lnTo>
                    <a:pt x="477" y="4"/>
                  </a:lnTo>
                  <a:lnTo>
                    <a:pt x="486" y="8"/>
                  </a:lnTo>
                  <a:lnTo>
                    <a:pt x="486" y="11"/>
                  </a:lnTo>
                  <a:lnTo>
                    <a:pt x="487" y="14"/>
                  </a:lnTo>
                  <a:lnTo>
                    <a:pt x="490" y="16"/>
                  </a:lnTo>
                  <a:lnTo>
                    <a:pt x="493" y="19"/>
                  </a:lnTo>
                  <a:lnTo>
                    <a:pt x="500" y="24"/>
                  </a:lnTo>
                  <a:lnTo>
                    <a:pt x="509" y="29"/>
                  </a:lnTo>
                  <a:lnTo>
                    <a:pt x="517" y="33"/>
                  </a:lnTo>
                  <a:lnTo>
                    <a:pt x="523" y="36"/>
                  </a:lnTo>
                  <a:lnTo>
                    <a:pt x="524" y="39"/>
                  </a:lnTo>
                  <a:lnTo>
                    <a:pt x="524" y="41"/>
                  </a:lnTo>
                  <a:lnTo>
                    <a:pt x="523" y="42"/>
                  </a:lnTo>
                  <a:lnTo>
                    <a:pt x="521" y="43"/>
                  </a:lnTo>
                  <a:lnTo>
                    <a:pt x="509" y="44"/>
                  </a:lnTo>
                  <a:lnTo>
                    <a:pt x="500" y="46"/>
                  </a:lnTo>
                  <a:lnTo>
                    <a:pt x="492" y="48"/>
                  </a:lnTo>
                  <a:lnTo>
                    <a:pt x="485" y="51"/>
                  </a:lnTo>
                  <a:lnTo>
                    <a:pt x="480" y="55"/>
                  </a:lnTo>
                  <a:lnTo>
                    <a:pt x="476" y="58"/>
                  </a:lnTo>
                  <a:lnTo>
                    <a:pt x="472" y="62"/>
                  </a:lnTo>
                  <a:lnTo>
                    <a:pt x="469" y="66"/>
                  </a:lnTo>
                  <a:lnTo>
                    <a:pt x="462" y="75"/>
                  </a:lnTo>
                  <a:lnTo>
                    <a:pt x="453" y="83"/>
                  </a:lnTo>
                  <a:lnTo>
                    <a:pt x="448" y="88"/>
                  </a:lnTo>
                  <a:lnTo>
                    <a:pt x="441" y="92"/>
                  </a:lnTo>
                  <a:lnTo>
                    <a:pt x="433" y="95"/>
                  </a:lnTo>
                  <a:lnTo>
                    <a:pt x="423" y="97"/>
                  </a:lnTo>
                  <a:lnTo>
                    <a:pt x="412" y="97"/>
                  </a:lnTo>
                  <a:lnTo>
                    <a:pt x="404" y="98"/>
                  </a:lnTo>
                  <a:lnTo>
                    <a:pt x="394" y="99"/>
                  </a:lnTo>
                  <a:lnTo>
                    <a:pt x="384" y="102"/>
                  </a:lnTo>
                  <a:close/>
                  <a:moveTo>
                    <a:pt x="604" y="73"/>
                  </a:moveTo>
                  <a:lnTo>
                    <a:pt x="605" y="71"/>
                  </a:lnTo>
                  <a:lnTo>
                    <a:pt x="608" y="70"/>
                  </a:lnTo>
                  <a:lnTo>
                    <a:pt x="614" y="70"/>
                  </a:lnTo>
                  <a:lnTo>
                    <a:pt x="616" y="71"/>
                  </a:lnTo>
                  <a:lnTo>
                    <a:pt x="616" y="72"/>
                  </a:lnTo>
                  <a:lnTo>
                    <a:pt x="614" y="73"/>
                  </a:lnTo>
                  <a:lnTo>
                    <a:pt x="611" y="75"/>
                  </a:lnTo>
                  <a:lnTo>
                    <a:pt x="608" y="75"/>
                  </a:lnTo>
                  <a:lnTo>
                    <a:pt x="606" y="75"/>
                  </a:lnTo>
                  <a:lnTo>
                    <a:pt x="605" y="75"/>
                  </a:lnTo>
                  <a:lnTo>
                    <a:pt x="604" y="74"/>
                  </a:lnTo>
                  <a:lnTo>
                    <a:pt x="604" y="73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61" name="Freeform 37"/>
            <p:cNvSpPr>
              <a:spLocks noEditPoints="1"/>
            </p:cNvSpPr>
            <p:nvPr userDrawn="1"/>
          </p:nvSpPr>
          <p:spPr bwMode="auto">
            <a:xfrm>
              <a:off x="4644" y="3896"/>
              <a:ext cx="79" cy="108"/>
            </a:xfrm>
            <a:custGeom>
              <a:avLst/>
              <a:gdLst/>
              <a:ahLst/>
              <a:cxnLst>
                <a:cxn ang="0">
                  <a:pos x="470" y="858"/>
                </a:cxn>
                <a:cxn ang="0">
                  <a:pos x="440" y="830"/>
                </a:cxn>
                <a:cxn ang="0">
                  <a:pos x="301" y="895"/>
                </a:cxn>
                <a:cxn ang="0">
                  <a:pos x="240" y="846"/>
                </a:cxn>
                <a:cxn ang="0">
                  <a:pos x="242" y="700"/>
                </a:cxn>
                <a:cxn ang="0">
                  <a:pos x="149" y="882"/>
                </a:cxn>
                <a:cxn ang="0">
                  <a:pos x="70" y="957"/>
                </a:cxn>
                <a:cxn ang="0">
                  <a:pos x="2" y="898"/>
                </a:cxn>
                <a:cxn ang="0">
                  <a:pos x="33" y="556"/>
                </a:cxn>
                <a:cxn ang="0">
                  <a:pos x="87" y="394"/>
                </a:cxn>
                <a:cxn ang="0">
                  <a:pos x="124" y="424"/>
                </a:cxn>
                <a:cxn ang="0">
                  <a:pos x="136" y="567"/>
                </a:cxn>
                <a:cxn ang="0">
                  <a:pos x="104" y="695"/>
                </a:cxn>
                <a:cxn ang="0">
                  <a:pos x="98" y="803"/>
                </a:cxn>
                <a:cxn ang="0">
                  <a:pos x="184" y="675"/>
                </a:cxn>
                <a:cxn ang="0">
                  <a:pos x="249" y="519"/>
                </a:cxn>
                <a:cxn ang="0">
                  <a:pos x="301" y="438"/>
                </a:cxn>
                <a:cxn ang="0">
                  <a:pos x="454" y="381"/>
                </a:cxn>
                <a:cxn ang="0">
                  <a:pos x="625" y="444"/>
                </a:cxn>
                <a:cxn ang="0">
                  <a:pos x="666" y="523"/>
                </a:cxn>
                <a:cxn ang="0">
                  <a:pos x="715" y="579"/>
                </a:cxn>
                <a:cxn ang="0">
                  <a:pos x="638" y="703"/>
                </a:cxn>
                <a:cxn ang="0">
                  <a:pos x="563" y="933"/>
                </a:cxn>
                <a:cxn ang="0">
                  <a:pos x="465" y="962"/>
                </a:cxn>
                <a:cxn ang="0">
                  <a:pos x="434" y="892"/>
                </a:cxn>
                <a:cxn ang="0">
                  <a:pos x="317" y="792"/>
                </a:cxn>
                <a:cxn ang="0">
                  <a:pos x="356" y="684"/>
                </a:cxn>
                <a:cxn ang="0">
                  <a:pos x="399" y="726"/>
                </a:cxn>
                <a:cxn ang="0">
                  <a:pos x="432" y="738"/>
                </a:cxn>
                <a:cxn ang="0">
                  <a:pos x="498" y="628"/>
                </a:cxn>
                <a:cxn ang="0">
                  <a:pos x="523" y="667"/>
                </a:cxn>
                <a:cxn ang="0">
                  <a:pos x="421" y="788"/>
                </a:cxn>
                <a:cxn ang="0">
                  <a:pos x="373" y="569"/>
                </a:cxn>
                <a:cxn ang="0">
                  <a:pos x="403" y="519"/>
                </a:cxn>
                <a:cxn ang="0">
                  <a:pos x="406" y="569"/>
                </a:cxn>
                <a:cxn ang="0">
                  <a:pos x="483" y="491"/>
                </a:cxn>
                <a:cxn ang="0">
                  <a:pos x="503" y="437"/>
                </a:cxn>
                <a:cxn ang="0">
                  <a:pos x="581" y="449"/>
                </a:cxn>
                <a:cxn ang="0">
                  <a:pos x="543" y="545"/>
                </a:cxn>
                <a:cxn ang="0">
                  <a:pos x="212" y="403"/>
                </a:cxn>
                <a:cxn ang="0">
                  <a:pos x="199" y="364"/>
                </a:cxn>
                <a:cxn ang="0">
                  <a:pos x="322" y="151"/>
                </a:cxn>
                <a:cxn ang="0">
                  <a:pos x="370" y="10"/>
                </a:cxn>
                <a:cxn ang="0">
                  <a:pos x="418" y="19"/>
                </a:cxn>
                <a:cxn ang="0">
                  <a:pos x="433" y="154"/>
                </a:cxn>
                <a:cxn ang="0">
                  <a:pos x="394" y="240"/>
                </a:cxn>
                <a:cxn ang="0">
                  <a:pos x="470" y="213"/>
                </a:cxn>
                <a:cxn ang="0">
                  <a:pos x="631" y="196"/>
                </a:cxn>
                <a:cxn ang="0">
                  <a:pos x="559" y="317"/>
                </a:cxn>
                <a:cxn ang="0">
                  <a:pos x="475" y="359"/>
                </a:cxn>
                <a:cxn ang="0">
                  <a:pos x="467" y="303"/>
                </a:cxn>
                <a:cxn ang="0">
                  <a:pos x="312" y="390"/>
                </a:cxn>
                <a:cxn ang="0">
                  <a:pos x="94" y="313"/>
                </a:cxn>
                <a:cxn ang="0">
                  <a:pos x="77" y="206"/>
                </a:cxn>
                <a:cxn ang="0">
                  <a:pos x="123" y="93"/>
                </a:cxn>
                <a:cxn ang="0">
                  <a:pos x="180" y="154"/>
                </a:cxn>
                <a:cxn ang="0">
                  <a:pos x="161" y="293"/>
                </a:cxn>
              </a:cxnLst>
              <a:rect l="0" t="0" r="r" b="b"/>
              <a:pathLst>
                <a:path w="715" h="974">
                  <a:moveTo>
                    <a:pt x="442" y="903"/>
                  </a:moveTo>
                  <a:lnTo>
                    <a:pt x="445" y="903"/>
                  </a:lnTo>
                  <a:lnTo>
                    <a:pt x="449" y="902"/>
                  </a:lnTo>
                  <a:lnTo>
                    <a:pt x="451" y="901"/>
                  </a:lnTo>
                  <a:lnTo>
                    <a:pt x="455" y="899"/>
                  </a:lnTo>
                  <a:lnTo>
                    <a:pt x="460" y="892"/>
                  </a:lnTo>
                  <a:lnTo>
                    <a:pt x="464" y="885"/>
                  </a:lnTo>
                  <a:lnTo>
                    <a:pt x="468" y="876"/>
                  </a:lnTo>
                  <a:lnTo>
                    <a:pt x="470" y="868"/>
                  </a:lnTo>
                  <a:lnTo>
                    <a:pt x="470" y="858"/>
                  </a:lnTo>
                  <a:lnTo>
                    <a:pt x="470" y="850"/>
                  </a:lnTo>
                  <a:lnTo>
                    <a:pt x="468" y="841"/>
                  </a:lnTo>
                  <a:lnTo>
                    <a:pt x="464" y="835"/>
                  </a:lnTo>
                  <a:lnTo>
                    <a:pt x="462" y="832"/>
                  </a:lnTo>
                  <a:lnTo>
                    <a:pt x="459" y="830"/>
                  </a:lnTo>
                  <a:lnTo>
                    <a:pt x="456" y="828"/>
                  </a:lnTo>
                  <a:lnTo>
                    <a:pt x="453" y="828"/>
                  </a:lnTo>
                  <a:lnTo>
                    <a:pt x="448" y="828"/>
                  </a:lnTo>
                  <a:lnTo>
                    <a:pt x="444" y="829"/>
                  </a:lnTo>
                  <a:lnTo>
                    <a:pt x="440" y="830"/>
                  </a:lnTo>
                  <a:lnTo>
                    <a:pt x="434" y="832"/>
                  </a:lnTo>
                  <a:lnTo>
                    <a:pt x="429" y="837"/>
                  </a:lnTo>
                  <a:lnTo>
                    <a:pt x="423" y="841"/>
                  </a:lnTo>
                  <a:lnTo>
                    <a:pt x="416" y="847"/>
                  </a:lnTo>
                  <a:lnTo>
                    <a:pt x="410" y="854"/>
                  </a:lnTo>
                  <a:lnTo>
                    <a:pt x="382" y="867"/>
                  </a:lnTo>
                  <a:lnTo>
                    <a:pt x="358" y="877"/>
                  </a:lnTo>
                  <a:lnTo>
                    <a:pt x="337" y="886"/>
                  </a:lnTo>
                  <a:lnTo>
                    <a:pt x="318" y="891"/>
                  </a:lnTo>
                  <a:lnTo>
                    <a:pt x="301" y="895"/>
                  </a:lnTo>
                  <a:lnTo>
                    <a:pt x="287" y="898"/>
                  </a:lnTo>
                  <a:lnTo>
                    <a:pt x="276" y="898"/>
                  </a:lnTo>
                  <a:lnTo>
                    <a:pt x="266" y="895"/>
                  </a:lnTo>
                  <a:lnTo>
                    <a:pt x="257" y="892"/>
                  </a:lnTo>
                  <a:lnTo>
                    <a:pt x="252" y="887"/>
                  </a:lnTo>
                  <a:lnTo>
                    <a:pt x="247" y="881"/>
                  </a:lnTo>
                  <a:lnTo>
                    <a:pt x="243" y="874"/>
                  </a:lnTo>
                  <a:lnTo>
                    <a:pt x="241" y="866"/>
                  </a:lnTo>
                  <a:lnTo>
                    <a:pt x="240" y="856"/>
                  </a:lnTo>
                  <a:lnTo>
                    <a:pt x="240" y="846"/>
                  </a:lnTo>
                  <a:lnTo>
                    <a:pt x="240" y="836"/>
                  </a:lnTo>
                  <a:lnTo>
                    <a:pt x="248" y="791"/>
                  </a:lnTo>
                  <a:lnTo>
                    <a:pt x="256" y="746"/>
                  </a:lnTo>
                  <a:lnTo>
                    <a:pt x="256" y="736"/>
                  </a:lnTo>
                  <a:lnTo>
                    <a:pt x="257" y="728"/>
                  </a:lnTo>
                  <a:lnTo>
                    <a:pt x="256" y="719"/>
                  </a:lnTo>
                  <a:lnTo>
                    <a:pt x="254" y="713"/>
                  </a:lnTo>
                  <a:lnTo>
                    <a:pt x="252" y="708"/>
                  </a:lnTo>
                  <a:lnTo>
                    <a:pt x="248" y="702"/>
                  </a:lnTo>
                  <a:lnTo>
                    <a:pt x="242" y="700"/>
                  </a:lnTo>
                  <a:lnTo>
                    <a:pt x="235" y="698"/>
                  </a:lnTo>
                  <a:lnTo>
                    <a:pt x="231" y="703"/>
                  </a:lnTo>
                  <a:lnTo>
                    <a:pt x="226" y="710"/>
                  </a:lnTo>
                  <a:lnTo>
                    <a:pt x="221" y="717"/>
                  </a:lnTo>
                  <a:lnTo>
                    <a:pt x="217" y="726"/>
                  </a:lnTo>
                  <a:lnTo>
                    <a:pt x="208" y="746"/>
                  </a:lnTo>
                  <a:lnTo>
                    <a:pt x="198" y="768"/>
                  </a:lnTo>
                  <a:lnTo>
                    <a:pt x="178" y="819"/>
                  </a:lnTo>
                  <a:lnTo>
                    <a:pt x="155" y="870"/>
                  </a:lnTo>
                  <a:lnTo>
                    <a:pt x="149" y="882"/>
                  </a:lnTo>
                  <a:lnTo>
                    <a:pt x="143" y="893"/>
                  </a:lnTo>
                  <a:lnTo>
                    <a:pt x="136" y="904"/>
                  </a:lnTo>
                  <a:lnTo>
                    <a:pt x="129" y="915"/>
                  </a:lnTo>
                  <a:lnTo>
                    <a:pt x="121" y="924"/>
                  </a:lnTo>
                  <a:lnTo>
                    <a:pt x="114" y="933"/>
                  </a:lnTo>
                  <a:lnTo>
                    <a:pt x="106" y="940"/>
                  </a:lnTo>
                  <a:lnTo>
                    <a:pt x="98" y="947"/>
                  </a:lnTo>
                  <a:lnTo>
                    <a:pt x="88" y="952"/>
                  </a:lnTo>
                  <a:lnTo>
                    <a:pt x="79" y="955"/>
                  </a:lnTo>
                  <a:lnTo>
                    <a:pt x="70" y="957"/>
                  </a:lnTo>
                  <a:lnTo>
                    <a:pt x="59" y="958"/>
                  </a:lnTo>
                  <a:lnTo>
                    <a:pt x="49" y="957"/>
                  </a:lnTo>
                  <a:lnTo>
                    <a:pt x="37" y="955"/>
                  </a:lnTo>
                  <a:lnTo>
                    <a:pt x="27" y="950"/>
                  </a:lnTo>
                  <a:lnTo>
                    <a:pt x="15" y="943"/>
                  </a:lnTo>
                  <a:lnTo>
                    <a:pt x="11" y="938"/>
                  </a:lnTo>
                  <a:lnTo>
                    <a:pt x="7" y="931"/>
                  </a:lnTo>
                  <a:lnTo>
                    <a:pt x="5" y="922"/>
                  </a:lnTo>
                  <a:lnTo>
                    <a:pt x="3" y="910"/>
                  </a:lnTo>
                  <a:lnTo>
                    <a:pt x="2" y="898"/>
                  </a:lnTo>
                  <a:lnTo>
                    <a:pt x="1" y="884"/>
                  </a:lnTo>
                  <a:lnTo>
                    <a:pt x="0" y="868"/>
                  </a:lnTo>
                  <a:lnTo>
                    <a:pt x="0" y="851"/>
                  </a:lnTo>
                  <a:lnTo>
                    <a:pt x="1" y="814"/>
                  </a:lnTo>
                  <a:lnTo>
                    <a:pt x="3" y="774"/>
                  </a:lnTo>
                  <a:lnTo>
                    <a:pt x="7" y="730"/>
                  </a:lnTo>
                  <a:lnTo>
                    <a:pt x="13" y="686"/>
                  </a:lnTo>
                  <a:lnTo>
                    <a:pt x="18" y="642"/>
                  </a:lnTo>
                  <a:lnTo>
                    <a:pt x="26" y="598"/>
                  </a:lnTo>
                  <a:lnTo>
                    <a:pt x="33" y="556"/>
                  </a:lnTo>
                  <a:lnTo>
                    <a:pt x="42" y="518"/>
                  </a:lnTo>
                  <a:lnTo>
                    <a:pt x="50" y="483"/>
                  </a:lnTo>
                  <a:lnTo>
                    <a:pt x="60" y="453"/>
                  </a:lnTo>
                  <a:lnTo>
                    <a:pt x="64" y="440"/>
                  </a:lnTo>
                  <a:lnTo>
                    <a:pt x="70" y="429"/>
                  </a:lnTo>
                  <a:lnTo>
                    <a:pt x="74" y="421"/>
                  </a:lnTo>
                  <a:lnTo>
                    <a:pt x="78" y="413"/>
                  </a:lnTo>
                  <a:lnTo>
                    <a:pt x="80" y="405"/>
                  </a:lnTo>
                  <a:lnTo>
                    <a:pt x="84" y="398"/>
                  </a:lnTo>
                  <a:lnTo>
                    <a:pt x="87" y="394"/>
                  </a:lnTo>
                  <a:lnTo>
                    <a:pt x="90" y="390"/>
                  </a:lnTo>
                  <a:lnTo>
                    <a:pt x="93" y="389"/>
                  </a:lnTo>
                  <a:lnTo>
                    <a:pt x="96" y="388"/>
                  </a:lnTo>
                  <a:lnTo>
                    <a:pt x="100" y="389"/>
                  </a:lnTo>
                  <a:lnTo>
                    <a:pt x="104" y="391"/>
                  </a:lnTo>
                  <a:lnTo>
                    <a:pt x="107" y="394"/>
                  </a:lnTo>
                  <a:lnTo>
                    <a:pt x="110" y="398"/>
                  </a:lnTo>
                  <a:lnTo>
                    <a:pt x="115" y="404"/>
                  </a:lnTo>
                  <a:lnTo>
                    <a:pt x="118" y="410"/>
                  </a:lnTo>
                  <a:lnTo>
                    <a:pt x="124" y="424"/>
                  </a:lnTo>
                  <a:lnTo>
                    <a:pt x="130" y="441"/>
                  </a:lnTo>
                  <a:lnTo>
                    <a:pt x="135" y="460"/>
                  </a:lnTo>
                  <a:lnTo>
                    <a:pt x="139" y="480"/>
                  </a:lnTo>
                  <a:lnTo>
                    <a:pt x="141" y="502"/>
                  </a:lnTo>
                  <a:lnTo>
                    <a:pt x="143" y="522"/>
                  </a:lnTo>
                  <a:lnTo>
                    <a:pt x="143" y="532"/>
                  </a:lnTo>
                  <a:lnTo>
                    <a:pt x="141" y="541"/>
                  </a:lnTo>
                  <a:lnTo>
                    <a:pt x="140" y="551"/>
                  </a:lnTo>
                  <a:lnTo>
                    <a:pt x="138" y="559"/>
                  </a:lnTo>
                  <a:lnTo>
                    <a:pt x="136" y="567"/>
                  </a:lnTo>
                  <a:lnTo>
                    <a:pt x="133" y="574"/>
                  </a:lnTo>
                  <a:lnTo>
                    <a:pt x="130" y="582"/>
                  </a:lnTo>
                  <a:lnTo>
                    <a:pt x="125" y="587"/>
                  </a:lnTo>
                  <a:lnTo>
                    <a:pt x="121" y="598"/>
                  </a:lnTo>
                  <a:lnTo>
                    <a:pt x="119" y="607"/>
                  </a:lnTo>
                  <a:lnTo>
                    <a:pt x="116" y="617"/>
                  </a:lnTo>
                  <a:lnTo>
                    <a:pt x="115" y="627"/>
                  </a:lnTo>
                  <a:lnTo>
                    <a:pt x="113" y="647"/>
                  </a:lnTo>
                  <a:lnTo>
                    <a:pt x="110" y="669"/>
                  </a:lnTo>
                  <a:lnTo>
                    <a:pt x="104" y="695"/>
                  </a:lnTo>
                  <a:lnTo>
                    <a:pt x="99" y="717"/>
                  </a:lnTo>
                  <a:lnTo>
                    <a:pt x="94" y="738"/>
                  </a:lnTo>
                  <a:lnTo>
                    <a:pt x="91" y="754"/>
                  </a:lnTo>
                  <a:lnTo>
                    <a:pt x="89" y="767"/>
                  </a:lnTo>
                  <a:lnTo>
                    <a:pt x="88" y="779"/>
                  </a:lnTo>
                  <a:lnTo>
                    <a:pt x="88" y="789"/>
                  </a:lnTo>
                  <a:lnTo>
                    <a:pt x="90" y="795"/>
                  </a:lnTo>
                  <a:lnTo>
                    <a:pt x="91" y="799"/>
                  </a:lnTo>
                  <a:lnTo>
                    <a:pt x="94" y="803"/>
                  </a:lnTo>
                  <a:lnTo>
                    <a:pt x="98" y="803"/>
                  </a:lnTo>
                  <a:lnTo>
                    <a:pt x="102" y="802"/>
                  </a:lnTo>
                  <a:lnTo>
                    <a:pt x="106" y="798"/>
                  </a:lnTo>
                  <a:lnTo>
                    <a:pt x="110" y="794"/>
                  </a:lnTo>
                  <a:lnTo>
                    <a:pt x="117" y="789"/>
                  </a:lnTo>
                  <a:lnTo>
                    <a:pt x="122" y="781"/>
                  </a:lnTo>
                  <a:lnTo>
                    <a:pt x="135" y="764"/>
                  </a:lnTo>
                  <a:lnTo>
                    <a:pt x="148" y="744"/>
                  </a:lnTo>
                  <a:lnTo>
                    <a:pt x="161" y="722"/>
                  </a:lnTo>
                  <a:lnTo>
                    <a:pt x="174" y="698"/>
                  </a:lnTo>
                  <a:lnTo>
                    <a:pt x="184" y="675"/>
                  </a:lnTo>
                  <a:lnTo>
                    <a:pt x="195" y="651"/>
                  </a:lnTo>
                  <a:lnTo>
                    <a:pt x="203" y="631"/>
                  </a:lnTo>
                  <a:lnTo>
                    <a:pt x="208" y="614"/>
                  </a:lnTo>
                  <a:lnTo>
                    <a:pt x="216" y="602"/>
                  </a:lnTo>
                  <a:lnTo>
                    <a:pt x="222" y="587"/>
                  </a:lnTo>
                  <a:lnTo>
                    <a:pt x="228" y="572"/>
                  </a:lnTo>
                  <a:lnTo>
                    <a:pt x="234" y="555"/>
                  </a:lnTo>
                  <a:lnTo>
                    <a:pt x="239" y="540"/>
                  </a:lnTo>
                  <a:lnTo>
                    <a:pt x="246" y="525"/>
                  </a:lnTo>
                  <a:lnTo>
                    <a:pt x="249" y="519"/>
                  </a:lnTo>
                  <a:lnTo>
                    <a:pt x="253" y="513"/>
                  </a:lnTo>
                  <a:lnTo>
                    <a:pt x="256" y="508"/>
                  </a:lnTo>
                  <a:lnTo>
                    <a:pt x="261" y="504"/>
                  </a:lnTo>
                  <a:lnTo>
                    <a:pt x="265" y="492"/>
                  </a:lnTo>
                  <a:lnTo>
                    <a:pt x="270" y="481"/>
                  </a:lnTo>
                  <a:lnTo>
                    <a:pt x="276" y="472"/>
                  </a:lnTo>
                  <a:lnTo>
                    <a:pt x="282" y="462"/>
                  </a:lnTo>
                  <a:lnTo>
                    <a:pt x="287" y="454"/>
                  </a:lnTo>
                  <a:lnTo>
                    <a:pt x="295" y="445"/>
                  </a:lnTo>
                  <a:lnTo>
                    <a:pt x="301" y="438"/>
                  </a:lnTo>
                  <a:lnTo>
                    <a:pt x="309" y="430"/>
                  </a:lnTo>
                  <a:lnTo>
                    <a:pt x="317" y="424"/>
                  </a:lnTo>
                  <a:lnTo>
                    <a:pt x="325" y="419"/>
                  </a:lnTo>
                  <a:lnTo>
                    <a:pt x="333" y="413"/>
                  </a:lnTo>
                  <a:lnTo>
                    <a:pt x="343" y="408"/>
                  </a:lnTo>
                  <a:lnTo>
                    <a:pt x="362" y="399"/>
                  </a:lnTo>
                  <a:lnTo>
                    <a:pt x="383" y="393"/>
                  </a:lnTo>
                  <a:lnTo>
                    <a:pt x="405" y="388"/>
                  </a:lnTo>
                  <a:lnTo>
                    <a:pt x="429" y="384"/>
                  </a:lnTo>
                  <a:lnTo>
                    <a:pt x="454" y="381"/>
                  </a:lnTo>
                  <a:lnTo>
                    <a:pt x="479" y="379"/>
                  </a:lnTo>
                  <a:lnTo>
                    <a:pt x="536" y="377"/>
                  </a:lnTo>
                  <a:lnTo>
                    <a:pt x="597" y="377"/>
                  </a:lnTo>
                  <a:lnTo>
                    <a:pt x="602" y="380"/>
                  </a:lnTo>
                  <a:lnTo>
                    <a:pt x="605" y="384"/>
                  </a:lnTo>
                  <a:lnTo>
                    <a:pt x="608" y="389"/>
                  </a:lnTo>
                  <a:lnTo>
                    <a:pt x="611" y="394"/>
                  </a:lnTo>
                  <a:lnTo>
                    <a:pt x="616" y="405"/>
                  </a:lnTo>
                  <a:lnTo>
                    <a:pt x="620" y="417"/>
                  </a:lnTo>
                  <a:lnTo>
                    <a:pt x="625" y="444"/>
                  </a:lnTo>
                  <a:lnTo>
                    <a:pt x="630" y="472"/>
                  </a:lnTo>
                  <a:lnTo>
                    <a:pt x="632" y="485"/>
                  </a:lnTo>
                  <a:lnTo>
                    <a:pt x="636" y="495"/>
                  </a:lnTo>
                  <a:lnTo>
                    <a:pt x="640" y="506"/>
                  </a:lnTo>
                  <a:lnTo>
                    <a:pt x="646" y="513"/>
                  </a:lnTo>
                  <a:lnTo>
                    <a:pt x="649" y="517"/>
                  </a:lnTo>
                  <a:lnTo>
                    <a:pt x="652" y="520"/>
                  </a:lnTo>
                  <a:lnTo>
                    <a:pt x="656" y="521"/>
                  </a:lnTo>
                  <a:lnTo>
                    <a:pt x="662" y="522"/>
                  </a:lnTo>
                  <a:lnTo>
                    <a:pt x="666" y="523"/>
                  </a:lnTo>
                  <a:lnTo>
                    <a:pt x="672" y="522"/>
                  </a:lnTo>
                  <a:lnTo>
                    <a:pt x="679" y="521"/>
                  </a:lnTo>
                  <a:lnTo>
                    <a:pt x="685" y="519"/>
                  </a:lnTo>
                  <a:lnTo>
                    <a:pt x="694" y="523"/>
                  </a:lnTo>
                  <a:lnTo>
                    <a:pt x="700" y="531"/>
                  </a:lnTo>
                  <a:lnTo>
                    <a:pt x="707" y="538"/>
                  </a:lnTo>
                  <a:lnTo>
                    <a:pt x="711" y="548"/>
                  </a:lnTo>
                  <a:lnTo>
                    <a:pt x="714" y="558"/>
                  </a:lnTo>
                  <a:lnTo>
                    <a:pt x="715" y="568"/>
                  </a:lnTo>
                  <a:lnTo>
                    <a:pt x="715" y="579"/>
                  </a:lnTo>
                  <a:lnTo>
                    <a:pt x="713" y="588"/>
                  </a:lnTo>
                  <a:lnTo>
                    <a:pt x="699" y="597"/>
                  </a:lnTo>
                  <a:lnTo>
                    <a:pt x="678" y="612"/>
                  </a:lnTo>
                  <a:lnTo>
                    <a:pt x="667" y="620"/>
                  </a:lnTo>
                  <a:lnTo>
                    <a:pt x="657" y="629"/>
                  </a:lnTo>
                  <a:lnTo>
                    <a:pt x="651" y="636"/>
                  </a:lnTo>
                  <a:lnTo>
                    <a:pt x="647" y="640"/>
                  </a:lnTo>
                  <a:lnTo>
                    <a:pt x="646" y="656"/>
                  </a:lnTo>
                  <a:lnTo>
                    <a:pt x="642" y="678"/>
                  </a:lnTo>
                  <a:lnTo>
                    <a:pt x="638" y="703"/>
                  </a:lnTo>
                  <a:lnTo>
                    <a:pt x="633" y="733"/>
                  </a:lnTo>
                  <a:lnTo>
                    <a:pt x="626" y="765"/>
                  </a:lnTo>
                  <a:lnTo>
                    <a:pt x="618" y="798"/>
                  </a:lnTo>
                  <a:lnTo>
                    <a:pt x="608" y="831"/>
                  </a:lnTo>
                  <a:lnTo>
                    <a:pt x="597" y="863"/>
                  </a:lnTo>
                  <a:lnTo>
                    <a:pt x="591" y="879"/>
                  </a:lnTo>
                  <a:lnTo>
                    <a:pt x="585" y="894"/>
                  </a:lnTo>
                  <a:lnTo>
                    <a:pt x="578" y="908"/>
                  </a:lnTo>
                  <a:lnTo>
                    <a:pt x="571" y="921"/>
                  </a:lnTo>
                  <a:lnTo>
                    <a:pt x="563" y="933"/>
                  </a:lnTo>
                  <a:lnTo>
                    <a:pt x="556" y="943"/>
                  </a:lnTo>
                  <a:lnTo>
                    <a:pt x="547" y="953"/>
                  </a:lnTo>
                  <a:lnTo>
                    <a:pt x="538" y="961"/>
                  </a:lnTo>
                  <a:lnTo>
                    <a:pt x="529" y="967"/>
                  </a:lnTo>
                  <a:lnTo>
                    <a:pt x="519" y="971"/>
                  </a:lnTo>
                  <a:lnTo>
                    <a:pt x="509" y="974"/>
                  </a:lnTo>
                  <a:lnTo>
                    <a:pt x="500" y="974"/>
                  </a:lnTo>
                  <a:lnTo>
                    <a:pt x="489" y="972"/>
                  </a:lnTo>
                  <a:lnTo>
                    <a:pt x="477" y="968"/>
                  </a:lnTo>
                  <a:lnTo>
                    <a:pt x="465" y="962"/>
                  </a:lnTo>
                  <a:lnTo>
                    <a:pt x="454" y="952"/>
                  </a:lnTo>
                  <a:lnTo>
                    <a:pt x="450" y="937"/>
                  </a:lnTo>
                  <a:lnTo>
                    <a:pt x="448" y="925"/>
                  </a:lnTo>
                  <a:lnTo>
                    <a:pt x="446" y="914"/>
                  </a:lnTo>
                  <a:lnTo>
                    <a:pt x="442" y="903"/>
                  </a:lnTo>
                  <a:close/>
                  <a:moveTo>
                    <a:pt x="441" y="901"/>
                  </a:moveTo>
                  <a:lnTo>
                    <a:pt x="434" y="898"/>
                  </a:lnTo>
                  <a:lnTo>
                    <a:pt x="432" y="895"/>
                  </a:lnTo>
                  <a:lnTo>
                    <a:pt x="432" y="894"/>
                  </a:lnTo>
                  <a:lnTo>
                    <a:pt x="434" y="892"/>
                  </a:lnTo>
                  <a:lnTo>
                    <a:pt x="440" y="891"/>
                  </a:lnTo>
                  <a:lnTo>
                    <a:pt x="445" y="889"/>
                  </a:lnTo>
                  <a:lnTo>
                    <a:pt x="443" y="894"/>
                  </a:lnTo>
                  <a:lnTo>
                    <a:pt x="441" y="901"/>
                  </a:lnTo>
                  <a:close/>
                  <a:moveTo>
                    <a:pt x="332" y="819"/>
                  </a:moveTo>
                  <a:lnTo>
                    <a:pt x="329" y="815"/>
                  </a:lnTo>
                  <a:lnTo>
                    <a:pt x="326" y="812"/>
                  </a:lnTo>
                  <a:lnTo>
                    <a:pt x="323" y="807"/>
                  </a:lnTo>
                  <a:lnTo>
                    <a:pt x="321" y="803"/>
                  </a:lnTo>
                  <a:lnTo>
                    <a:pt x="317" y="792"/>
                  </a:lnTo>
                  <a:lnTo>
                    <a:pt x="316" y="779"/>
                  </a:lnTo>
                  <a:lnTo>
                    <a:pt x="316" y="766"/>
                  </a:lnTo>
                  <a:lnTo>
                    <a:pt x="318" y="754"/>
                  </a:lnTo>
                  <a:lnTo>
                    <a:pt x="321" y="740"/>
                  </a:lnTo>
                  <a:lnTo>
                    <a:pt x="325" y="727"/>
                  </a:lnTo>
                  <a:lnTo>
                    <a:pt x="330" y="715"/>
                  </a:lnTo>
                  <a:lnTo>
                    <a:pt x="337" y="704"/>
                  </a:lnTo>
                  <a:lnTo>
                    <a:pt x="344" y="695"/>
                  </a:lnTo>
                  <a:lnTo>
                    <a:pt x="352" y="687"/>
                  </a:lnTo>
                  <a:lnTo>
                    <a:pt x="356" y="684"/>
                  </a:lnTo>
                  <a:lnTo>
                    <a:pt x="360" y="682"/>
                  </a:lnTo>
                  <a:lnTo>
                    <a:pt x="366" y="681"/>
                  </a:lnTo>
                  <a:lnTo>
                    <a:pt x="370" y="680"/>
                  </a:lnTo>
                  <a:lnTo>
                    <a:pt x="374" y="680"/>
                  </a:lnTo>
                  <a:lnTo>
                    <a:pt x="380" y="681"/>
                  </a:lnTo>
                  <a:lnTo>
                    <a:pt x="385" y="682"/>
                  </a:lnTo>
                  <a:lnTo>
                    <a:pt x="390" y="684"/>
                  </a:lnTo>
                  <a:lnTo>
                    <a:pt x="392" y="704"/>
                  </a:lnTo>
                  <a:lnTo>
                    <a:pt x="397" y="720"/>
                  </a:lnTo>
                  <a:lnTo>
                    <a:pt x="399" y="726"/>
                  </a:lnTo>
                  <a:lnTo>
                    <a:pt x="401" y="731"/>
                  </a:lnTo>
                  <a:lnTo>
                    <a:pt x="404" y="735"/>
                  </a:lnTo>
                  <a:lnTo>
                    <a:pt x="408" y="739"/>
                  </a:lnTo>
                  <a:lnTo>
                    <a:pt x="411" y="741"/>
                  </a:lnTo>
                  <a:lnTo>
                    <a:pt x="414" y="743"/>
                  </a:lnTo>
                  <a:lnTo>
                    <a:pt x="417" y="743"/>
                  </a:lnTo>
                  <a:lnTo>
                    <a:pt x="420" y="743"/>
                  </a:lnTo>
                  <a:lnTo>
                    <a:pt x="425" y="742"/>
                  </a:lnTo>
                  <a:lnTo>
                    <a:pt x="428" y="741"/>
                  </a:lnTo>
                  <a:lnTo>
                    <a:pt x="432" y="738"/>
                  </a:lnTo>
                  <a:lnTo>
                    <a:pt x="435" y="735"/>
                  </a:lnTo>
                  <a:lnTo>
                    <a:pt x="443" y="728"/>
                  </a:lnTo>
                  <a:lnTo>
                    <a:pt x="451" y="718"/>
                  </a:lnTo>
                  <a:lnTo>
                    <a:pt x="459" y="707"/>
                  </a:lnTo>
                  <a:lnTo>
                    <a:pt x="465" y="694"/>
                  </a:lnTo>
                  <a:lnTo>
                    <a:pt x="473" y="680"/>
                  </a:lnTo>
                  <a:lnTo>
                    <a:pt x="479" y="666"/>
                  </a:lnTo>
                  <a:lnTo>
                    <a:pt x="485" y="651"/>
                  </a:lnTo>
                  <a:lnTo>
                    <a:pt x="490" y="635"/>
                  </a:lnTo>
                  <a:lnTo>
                    <a:pt x="498" y="628"/>
                  </a:lnTo>
                  <a:lnTo>
                    <a:pt x="506" y="621"/>
                  </a:lnTo>
                  <a:lnTo>
                    <a:pt x="510" y="619"/>
                  </a:lnTo>
                  <a:lnTo>
                    <a:pt x="516" y="618"/>
                  </a:lnTo>
                  <a:lnTo>
                    <a:pt x="521" y="617"/>
                  </a:lnTo>
                  <a:lnTo>
                    <a:pt x="527" y="618"/>
                  </a:lnTo>
                  <a:lnTo>
                    <a:pt x="528" y="629"/>
                  </a:lnTo>
                  <a:lnTo>
                    <a:pt x="528" y="638"/>
                  </a:lnTo>
                  <a:lnTo>
                    <a:pt x="527" y="649"/>
                  </a:lnTo>
                  <a:lnTo>
                    <a:pt x="526" y="658"/>
                  </a:lnTo>
                  <a:lnTo>
                    <a:pt x="523" y="667"/>
                  </a:lnTo>
                  <a:lnTo>
                    <a:pt x="521" y="677"/>
                  </a:lnTo>
                  <a:lnTo>
                    <a:pt x="518" y="685"/>
                  </a:lnTo>
                  <a:lnTo>
                    <a:pt x="515" y="694"/>
                  </a:lnTo>
                  <a:lnTo>
                    <a:pt x="505" y="711"/>
                  </a:lnTo>
                  <a:lnTo>
                    <a:pt x="495" y="726"/>
                  </a:lnTo>
                  <a:lnTo>
                    <a:pt x="483" y="741"/>
                  </a:lnTo>
                  <a:lnTo>
                    <a:pt x="470" y="754"/>
                  </a:lnTo>
                  <a:lnTo>
                    <a:pt x="455" y="766"/>
                  </a:lnTo>
                  <a:lnTo>
                    <a:pt x="439" y="777"/>
                  </a:lnTo>
                  <a:lnTo>
                    <a:pt x="421" y="788"/>
                  </a:lnTo>
                  <a:lnTo>
                    <a:pt x="404" y="796"/>
                  </a:lnTo>
                  <a:lnTo>
                    <a:pt x="387" y="804"/>
                  </a:lnTo>
                  <a:lnTo>
                    <a:pt x="369" y="810"/>
                  </a:lnTo>
                  <a:lnTo>
                    <a:pt x="351" y="815"/>
                  </a:lnTo>
                  <a:lnTo>
                    <a:pt x="332" y="819"/>
                  </a:lnTo>
                  <a:close/>
                  <a:moveTo>
                    <a:pt x="390" y="576"/>
                  </a:moveTo>
                  <a:lnTo>
                    <a:pt x="386" y="575"/>
                  </a:lnTo>
                  <a:lnTo>
                    <a:pt x="380" y="573"/>
                  </a:lnTo>
                  <a:lnTo>
                    <a:pt x="375" y="572"/>
                  </a:lnTo>
                  <a:lnTo>
                    <a:pt x="373" y="569"/>
                  </a:lnTo>
                  <a:lnTo>
                    <a:pt x="371" y="567"/>
                  </a:lnTo>
                  <a:lnTo>
                    <a:pt x="371" y="563"/>
                  </a:lnTo>
                  <a:lnTo>
                    <a:pt x="374" y="553"/>
                  </a:lnTo>
                  <a:lnTo>
                    <a:pt x="379" y="543"/>
                  </a:lnTo>
                  <a:lnTo>
                    <a:pt x="384" y="535"/>
                  </a:lnTo>
                  <a:lnTo>
                    <a:pt x="389" y="528"/>
                  </a:lnTo>
                  <a:lnTo>
                    <a:pt x="395" y="523"/>
                  </a:lnTo>
                  <a:lnTo>
                    <a:pt x="400" y="520"/>
                  </a:lnTo>
                  <a:lnTo>
                    <a:pt x="402" y="519"/>
                  </a:lnTo>
                  <a:lnTo>
                    <a:pt x="403" y="519"/>
                  </a:lnTo>
                  <a:lnTo>
                    <a:pt x="405" y="519"/>
                  </a:lnTo>
                  <a:lnTo>
                    <a:pt x="406" y="520"/>
                  </a:lnTo>
                  <a:lnTo>
                    <a:pt x="408" y="525"/>
                  </a:lnTo>
                  <a:lnTo>
                    <a:pt x="410" y="533"/>
                  </a:lnTo>
                  <a:lnTo>
                    <a:pt x="411" y="542"/>
                  </a:lnTo>
                  <a:lnTo>
                    <a:pt x="411" y="552"/>
                  </a:lnTo>
                  <a:lnTo>
                    <a:pt x="411" y="557"/>
                  </a:lnTo>
                  <a:lnTo>
                    <a:pt x="410" y="561"/>
                  </a:lnTo>
                  <a:lnTo>
                    <a:pt x="409" y="566"/>
                  </a:lnTo>
                  <a:lnTo>
                    <a:pt x="406" y="569"/>
                  </a:lnTo>
                  <a:lnTo>
                    <a:pt x="403" y="572"/>
                  </a:lnTo>
                  <a:lnTo>
                    <a:pt x="400" y="574"/>
                  </a:lnTo>
                  <a:lnTo>
                    <a:pt x="396" y="575"/>
                  </a:lnTo>
                  <a:lnTo>
                    <a:pt x="390" y="576"/>
                  </a:lnTo>
                  <a:close/>
                  <a:moveTo>
                    <a:pt x="503" y="560"/>
                  </a:moveTo>
                  <a:lnTo>
                    <a:pt x="501" y="556"/>
                  </a:lnTo>
                  <a:lnTo>
                    <a:pt x="498" y="548"/>
                  </a:lnTo>
                  <a:lnTo>
                    <a:pt x="493" y="535"/>
                  </a:lnTo>
                  <a:lnTo>
                    <a:pt x="490" y="520"/>
                  </a:lnTo>
                  <a:lnTo>
                    <a:pt x="483" y="491"/>
                  </a:lnTo>
                  <a:lnTo>
                    <a:pt x="477" y="470"/>
                  </a:lnTo>
                  <a:lnTo>
                    <a:pt x="475" y="467"/>
                  </a:lnTo>
                  <a:lnTo>
                    <a:pt x="474" y="462"/>
                  </a:lnTo>
                  <a:lnTo>
                    <a:pt x="475" y="458"/>
                  </a:lnTo>
                  <a:lnTo>
                    <a:pt x="476" y="455"/>
                  </a:lnTo>
                  <a:lnTo>
                    <a:pt x="478" y="452"/>
                  </a:lnTo>
                  <a:lnTo>
                    <a:pt x="483" y="447"/>
                  </a:lnTo>
                  <a:lnTo>
                    <a:pt x="487" y="444"/>
                  </a:lnTo>
                  <a:lnTo>
                    <a:pt x="492" y="441"/>
                  </a:lnTo>
                  <a:lnTo>
                    <a:pt x="503" y="437"/>
                  </a:lnTo>
                  <a:lnTo>
                    <a:pt x="517" y="432"/>
                  </a:lnTo>
                  <a:lnTo>
                    <a:pt x="531" y="430"/>
                  </a:lnTo>
                  <a:lnTo>
                    <a:pt x="545" y="430"/>
                  </a:lnTo>
                  <a:lnTo>
                    <a:pt x="551" y="431"/>
                  </a:lnTo>
                  <a:lnTo>
                    <a:pt x="558" y="432"/>
                  </a:lnTo>
                  <a:lnTo>
                    <a:pt x="563" y="435"/>
                  </a:lnTo>
                  <a:lnTo>
                    <a:pt x="569" y="438"/>
                  </a:lnTo>
                  <a:lnTo>
                    <a:pt x="574" y="441"/>
                  </a:lnTo>
                  <a:lnTo>
                    <a:pt x="578" y="445"/>
                  </a:lnTo>
                  <a:lnTo>
                    <a:pt x="581" y="449"/>
                  </a:lnTo>
                  <a:lnTo>
                    <a:pt x="583" y="456"/>
                  </a:lnTo>
                  <a:lnTo>
                    <a:pt x="586" y="462"/>
                  </a:lnTo>
                  <a:lnTo>
                    <a:pt x="586" y="470"/>
                  </a:lnTo>
                  <a:lnTo>
                    <a:pt x="585" y="478"/>
                  </a:lnTo>
                  <a:lnTo>
                    <a:pt x="582" y="488"/>
                  </a:lnTo>
                  <a:lnTo>
                    <a:pt x="579" y="499"/>
                  </a:lnTo>
                  <a:lnTo>
                    <a:pt x="574" y="509"/>
                  </a:lnTo>
                  <a:lnTo>
                    <a:pt x="567" y="522"/>
                  </a:lnTo>
                  <a:lnTo>
                    <a:pt x="559" y="536"/>
                  </a:lnTo>
                  <a:lnTo>
                    <a:pt x="543" y="545"/>
                  </a:lnTo>
                  <a:lnTo>
                    <a:pt x="532" y="552"/>
                  </a:lnTo>
                  <a:lnTo>
                    <a:pt x="527" y="555"/>
                  </a:lnTo>
                  <a:lnTo>
                    <a:pt x="521" y="557"/>
                  </a:lnTo>
                  <a:lnTo>
                    <a:pt x="513" y="559"/>
                  </a:lnTo>
                  <a:lnTo>
                    <a:pt x="503" y="560"/>
                  </a:lnTo>
                  <a:close/>
                  <a:moveTo>
                    <a:pt x="268" y="426"/>
                  </a:moveTo>
                  <a:lnTo>
                    <a:pt x="244" y="419"/>
                  </a:lnTo>
                  <a:lnTo>
                    <a:pt x="226" y="410"/>
                  </a:lnTo>
                  <a:lnTo>
                    <a:pt x="219" y="407"/>
                  </a:lnTo>
                  <a:lnTo>
                    <a:pt x="212" y="403"/>
                  </a:lnTo>
                  <a:lnTo>
                    <a:pt x="208" y="399"/>
                  </a:lnTo>
                  <a:lnTo>
                    <a:pt x="204" y="395"/>
                  </a:lnTo>
                  <a:lnTo>
                    <a:pt x="200" y="392"/>
                  </a:lnTo>
                  <a:lnTo>
                    <a:pt x="198" y="388"/>
                  </a:lnTo>
                  <a:lnTo>
                    <a:pt x="196" y="384"/>
                  </a:lnTo>
                  <a:lnTo>
                    <a:pt x="196" y="380"/>
                  </a:lnTo>
                  <a:lnTo>
                    <a:pt x="196" y="377"/>
                  </a:lnTo>
                  <a:lnTo>
                    <a:pt x="196" y="373"/>
                  </a:lnTo>
                  <a:lnTo>
                    <a:pt x="198" y="368"/>
                  </a:lnTo>
                  <a:lnTo>
                    <a:pt x="199" y="364"/>
                  </a:lnTo>
                  <a:lnTo>
                    <a:pt x="211" y="347"/>
                  </a:lnTo>
                  <a:lnTo>
                    <a:pt x="227" y="326"/>
                  </a:lnTo>
                  <a:lnTo>
                    <a:pt x="235" y="314"/>
                  </a:lnTo>
                  <a:lnTo>
                    <a:pt x="242" y="301"/>
                  </a:lnTo>
                  <a:lnTo>
                    <a:pt x="249" y="287"/>
                  </a:lnTo>
                  <a:lnTo>
                    <a:pt x="254" y="271"/>
                  </a:lnTo>
                  <a:lnTo>
                    <a:pt x="270" y="245"/>
                  </a:lnTo>
                  <a:lnTo>
                    <a:pt x="287" y="216"/>
                  </a:lnTo>
                  <a:lnTo>
                    <a:pt x="305" y="184"/>
                  </a:lnTo>
                  <a:lnTo>
                    <a:pt x="322" y="151"/>
                  </a:lnTo>
                  <a:lnTo>
                    <a:pt x="330" y="135"/>
                  </a:lnTo>
                  <a:lnTo>
                    <a:pt x="337" y="118"/>
                  </a:lnTo>
                  <a:lnTo>
                    <a:pt x="343" y="102"/>
                  </a:lnTo>
                  <a:lnTo>
                    <a:pt x="350" y="85"/>
                  </a:lnTo>
                  <a:lnTo>
                    <a:pt x="354" y="69"/>
                  </a:lnTo>
                  <a:lnTo>
                    <a:pt x="357" y="53"/>
                  </a:lnTo>
                  <a:lnTo>
                    <a:pt x="359" y="38"/>
                  </a:lnTo>
                  <a:lnTo>
                    <a:pt x="360" y="24"/>
                  </a:lnTo>
                  <a:lnTo>
                    <a:pt x="365" y="15"/>
                  </a:lnTo>
                  <a:lnTo>
                    <a:pt x="370" y="10"/>
                  </a:lnTo>
                  <a:lnTo>
                    <a:pt x="375" y="6"/>
                  </a:lnTo>
                  <a:lnTo>
                    <a:pt x="381" y="2"/>
                  </a:lnTo>
                  <a:lnTo>
                    <a:pt x="386" y="0"/>
                  </a:lnTo>
                  <a:lnTo>
                    <a:pt x="390" y="0"/>
                  </a:lnTo>
                  <a:lnTo>
                    <a:pt x="396" y="0"/>
                  </a:lnTo>
                  <a:lnTo>
                    <a:pt x="400" y="2"/>
                  </a:lnTo>
                  <a:lnTo>
                    <a:pt x="405" y="6"/>
                  </a:lnTo>
                  <a:lnTo>
                    <a:pt x="410" y="10"/>
                  </a:lnTo>
                  <a:lnTo>
                    <a:pt x="414" y="14"/>
                  </a:lnTo>
                  <a:lnTo>
                    <a:pt x="418" y="19"/>
                  </a:lnTo>
                  <a:lnTo>
                    <a:pt x="425" y="33"/>
                  </a:lnTo>
                  <a:lnTo>
                    <a:pt x="431" y="48"/>
                  </a:lnTo>
                  <a:lnTo>
                    <a:pt x="436" y="65"/>
                  </a:lnTo>
                  <a:lnTo>
                    <a:pt x="440" y="83"/>
                  </a:lnTo>
                  <a:lnTo>
                    <a:pt x="441" y="103"/>
                  </a:lnTo>
                  <a:lnTo>
                    <a:pt x="441" y="121"/>
                  </a:lnTo>
                  <a:lnTo>
                    <a:pt x="440" y="129"/>
                  </a:lnTo>
                  <a:lnTo>
                    <a:pt x="438" y="138"/>
                  </a:lnTo>
                  <a:lnTo>
                    <a:pt x="435" y="146"/>
                  </a:lnTo>
                  <a:lnTo>
                    <a:pt x="433" y="154"/>
                  </a:lnTo>
                  <a:lnTo>
                    <a:pt x="429" y="161"/>
                  </a:lnTo>
                  <a:lnTo>
                    <a:pt x="426" y="168"/>
                  </a:lnTo>
                  <a:lnTo>
                    <a:pt x="420" y="173"/>
                  </a:lnTo>
                  <a:lnTo>
                    <a:pt x="415" y="178"/>
                  </a:lnTo>
                  <a:lnTo>
                    <a:pt x="411" y="191"/>
                  </a:lnTo>
                  <a:lnTo>
                    <a:pt x="403" y="207"/>
                  </a:lnTo>
                  <a:lnTo>
                    <a:pt x="396" y="223"/>
                  </a:lnTo>
                  <a:lnTo>
                    <a:pt x="389" y="234"/>
                  </a:lnTo>
                  <a:lnTo>
                    <a:pt x="391" y="238"/>
                  </a:lnTo>
                  <a:lnTo>
                    <a:pt x="394" y="240"/>
                  </a:lnTo>
                  <a:lnTo>
                    <a:pt x="396" y="242"/>
                  </a:lnTo>
                  <a:lnTo>
                    <a:pt x="399" y="244"/>
                  </a:lnTo>
                  <a:lnTo>
                    <a:pt x="403" y="245"/>
                  </a:lnTo>
                  <a:lnTo>
                    <a:pt x="408" y="244"/>
                  </a:lnTo>
                  <a:lnTo>
                    <a:pt x="413" y="242"/>
                  </a:lnTo>
                  <a:lnTo>
                    <a:pt x="418" y="241"/>
                  </a:lnTo>
                  <a:lnTo>
                    <a:pt x="429" y="236"/>
                  </a:lnTo>
                  <a:lnTo>
                    <a:pt x="442" y="230"/>
                  </a:lnTo>
                  <a:lnTo>
                    <a:pt x="456" y="221"/>
                  </a:lnTo>
                  <a:lnTo>
                    <a:pt x="470" y="213"/>
                  </a:lnTo>
                  <a:lnTo>
                    <a:pt x="497" y="193"/>
                  </a:lnTo>
                  <a:lnTo>
                    <a:pt x="522" y="175"/>
                  </a:lnTo>
                  <a:lnTo>
                    <a:pt x="533" y="169"/>
                  </a:lnTo>
                  <a:lnTo>
                    <a:pt x="543" y="162"/>
                  </a:lnTo>
                  <a:lnTo>
                    <a:pt x="549" y="159"/>
                  </a:lnTo>
                  <a:lnTo>
                    <a:pt x="554" y="158"/>
                  </a:lnTo>
                  <a:lnTo>
                    <a:pt x="591" y="175"/>
                  </a:lnTo>
                  <a:lnTo>
                    <a:pt x="621" y="186"/>
                  </a:lnTo>
                  <a:lnTo>
                    <a:pt x="626" y="190"/>
                  </a:lnTo>
                  <a:lnTo>
                    <a:pt x="631" y="196"/>
                  </a:lnTo>
                  <a:lnTo>
                    <a:pt x="633" y="202"/>
                  </a:lnTo>
                  <a:lnTo>
                    <a:pt x="634" y="209"/>
                  </a:lnTo>
                  <a:lnTo>
                    <a:pt x="634" y="218"/>
                  </a:lnTo>
                  <a:lnTo>
                    <a:pt x="632" y="229"/>
                  </a:lnTo>
                  <a:lnTo>
                    <a:pt x="627" y="242"/>
                  </a:lnTo>
                  <a:lnTo>
                    <a:pt x="621" y="257"/>
                  </a:lnTo>
                  <a:lnTo>
                    <a:pt x="608" y="271"/>
                  </a:lnTo>
                  <a:lnTo>
                    <a:pt x="587" y="293"/>
                  </a:lnTo>
                  <a:lnTo>
                    <a:pt x="573" y="304"/>
                  </a:lnTo>
                  <a:lnTo>
                    <a:pt x="559" y="317"/>
                  </a:lnTo>
                  <a:lnTo>
                    <a:pt x="545" y="329"/>
                  </a:lnTo>
                  <a:lnTo>
                    <a:pt x="531" y="340"/>
                  </a:lnTo>
                  <a:lnTo>
                    <a:pt x="517" y="349"/>
                  </a:lnTo>
                  <a:lnTo>
                    <a:pt x="504" y="356"/>
                  </a:lnTo>
                  <a:lnTo>
                    <a:pt x="498" y="359"/>
                  </a:lnTo>
                  <a:lnTo>
                    <a:pt x="492" y="361"/>
                  </a:lnTo>
                  <a:lnTo>
                    <a:pt x="487" y="362"/>
                  </a:lnTo>
                  <a:lnTo>
                    <a:pt x="483" y="362"/>
                  </a:lnTo>
                  <a:lnTo>
                    <a:pt x="478" y="361"/>
                  </a:lnTo>
                  <a:lnTo>
                    <a:pt x="475" y="359"/>
                  </a:lnTo>
                  <a:lnTo>
                    <a:pt x="473" y="357"/>
                  </a:lnTo>
                  <a:lnTo>
                    <a:pt x="472" y="352"/>
                  </a:lnTo>
                  <a:lnTo>
                    <a:pt x="471" y="347"/>
                  </a:lnTo>
                  <a:lnTo>
                    <a:pt x="471" y="341"/>
                  </a:lnTo>
                  <a:lnTo>
                    <a:pt x="472" y="333"/>
                  </a:lnTo>
                  <a:lnTo>
                    <a:pt x="474" y="324"/>
                  </a:lnTo>
                  <a:lnTo>
                    <a:pt x="473" y="316"/>
                  </a:lnTo>
                  <a:lnTo>
                    <a:pt x="472" y="311"/>
                  </a:lnTo>
                  <a:lnTo>
                    <a:pt x="470" y="306"/>
                  </a:lnTo>
                  <a:lnTo>
                    <a:pt x="467" y="303"/>
                  </a:lnTo>
                  <a:lnTo>
                    <a:pt x="462" y="301"/>
                  </a:lnTo>
                  <a:lnTo>
                    <a:pt x="458" y="301"/>
                  </a:lnTo>
                  <a:lnTo>
                    <a:pt x="453" y="301"/>
                  </a:lnTo>
                  <a:lnTo>
                    <a:pt x="446" y="302"/>
                  </a:lnTo>
                  <a:lnTo>
                    <a:pt x="432" y="306"/>
                  </a:lnTo>
                  <a:lnTo>
                    <a:pt x="417" y="315"/>
                  </a:lnTo>
                  <a:lnTo>
                    <a:pt x="400" y="325"/>
                  </a:lnTo>
                  <a:lnTo>
                    <a:pt x="382" y="336"/>
                  </a:lnTo>
                  <a:lnTo>
                    <a:pt x="346" y="363"/>
                  </a:lnTo>
                  <a:lnTo>
                    <a:pt x="312" y="390"/>
                  </a:lnTo>
                  <a:lnTo>
                    <a:pt x="285" y="413"/>
                  </a:lnTo>
                  <a:lnTo>
                    <a:pt x="268" y="426"/>
                  </a:lnTo>
                  <a:close/>
                  <a:moveTo>
                    <a:pt x="119" y="317"/>
                  </a:moveTo>
                  <a:lnTo>
                    <a:pt x="117" y="315"/>
                  </a:lnTo>
                  <a:lnTo>
                    <a:pt x="115" y="313"/>
                  </a:lnTo>
                  <a:lnTo>
                    <a:pt x="111" y="313"/>
                  </a:lnTo>
                  <a:lnTo>
                    <a:pt x="109" y="312"/>
                  </a:lnTo>
                  <a:lnTo>
                    <a:pt x="105" y="312"/>
                  </a:lnTo>
                  <a:lnTo>
                    <a:pt x="99" y="312"/>
                  </a:lnTo>
                  <a:lnTo>
                    <a:pt x="94" y="313"/>
                  </a:lnTo>
                  <a:lnTo>
                    <a:pt x="90" y="313"/>
                  </a:lnTo>
                  <a:lnTo>
                    <a:pt x="87" y="311"/>
                  </a:lnTo>
                  <a:lnTo>
                    <a:pt x="84" y="306"/>
                  </a:lnTo>
                  <a:lnTo>
                    <a:pt x="81" y="301"/>
                  </a:lnTo>
                  <a:lnTo>
                    <a:pt x="79" y="294"/>
                  </a:lnTo>
                  <a:lnTo>
                    <a:pt x="77" y="285"/>
                  </a:lnTo>
                  <a:lnTo>
                    <a:pt x="76" y="277"/>
                  </a:lnTo>
                  <a:lnTo>
                    <a:pt x="75" y="255"/>
                  </a:lnTo>
                  <a:lnTo>
                    <a:pt x="76" y="231"/>
                  </a:lnTo>
                  <a:lnTo>
                    <a:pt x="77" y="206"/>
                  </a:lnTo>
                  <a:lnTo>
                    <a:pt x="81" y="181"/>
                  </a:lnTo>
                  <a:lnTo>
                    <a:pt x="86" y="156"/>
                  </a:lnTo>
                  <a:lnTo>
                    <a:pt x="92" y="135"/>
                  </a:lnTo>
                  <a:lnTo>
                    <a:pt x="95" y="125"/>
                  </a:lnTo>
                  <a:lnTo>
                    <a:pt x="100" y="117"/>
                  </a:lnTo>
                  <a:lnTo>
                    <a:pt x="104" y="109"/>
                  </a:lnTo>
                  <a:lnTo>
                    <a:pt x="108" y="103"/>
                  </a:lnTo>
                  <a:lnTo>
                    <a:pt x="114" y="97"/>
                  </a:lnTo>
                  <a:lnTo>
                    <a:pt x="118" y="95"/>
                  </a:lnTo>
                  <a:lnTo>
                    <a:pt x="123" y="93"/>
                  </a:lnTo>
                  <a:lnTo>
                    <a:pt x="130" y="94"/>
                  </a:lnTo>
                  <a:lnTo>
                    <a:pt x="135" y="97"/>
                  </a:lnTo>
                  <a:lnTo>
                    <a:pt x="141" y="103"/>
                  </a:lnTo>
                  <a:lnTo>
                    <a:pt x="148" y="110"/>
                  </a:lnTo>
                  <a:lnTo>
                    <a:pt x="154" y="120"/>
                  </a:lnTo>
                  <a:lnTo>
                    <a:pt x="160" y="124"/>
                  </a:lnTo>
                  <a:lnTo>
                    <a:pt x="165" y="129"/>
                  </a:lnTo>
                  <a:lnTo>
                    <a:pt x="169" y="135"/>
                  </a:lnTo>
                  <a:lnTo>
                    <a:pt x="174" y="141"/>
                  </a:lnTo>
                  <a:lnTo>
                    <a:pt x="180" y="154"/>
                  </a:lnTo>
                  <a:lnTo>
                    <a:pt x="185" y="169"/>
                  </a:lnTo>
                  <a:lnTo>
                    <a:pt x="189" y="184"/>
                  </a:lnTo>
                  <a:lnTo>
                    <a:pt x="191" y="199"/>
                  </a:lnTo>
                  <a:lnTo>
                    <a:pt x="190" y="215"/>
                  </a:lnTo>
                  <a:lnTo>
                    <a:pt x="189" y="231"/>
                  </a:lnTo>
                  <a:lnTo>
                    <a:pt x="185" y="247"/>
                  </a:lnTo>
                  <a:lnTo>
                    <a:pt x="180" y="262"/>
                  </a:lnTo>
                  <a:lnTo>
                    <a:pt x="174" y="276"/>
                  </a:lnTo>
                  <a:lnTo>
                    <a:pt x="166" y="287"/>
                  </a:lnTo>
                  <a:lnTo>
                    <a:pt x="161" y="293"/>
                  </a:lnTo>
                  <a:lnTo>
                    <a:pt x="157" y="298"/>
                  </a:lnTo>
                  <a:lnTo>
                    <a:pt x="151" y="303"/>
                  </a:lnTo>
                  <a:lnTo>
                    <a:pt x="146" y="308"/>
                  </a:lnTo>
                  <a:lnTo>
                    <a:pt x="139" y="311"/>
                  </a:lnTo>
                  <a:lnTo>
                    <a:pt x="133" y="314"/>
                  </a:lnTo>
                  <a:lnTo>
                    <a:pt x="126" y="316"/>
                  </a:lnTo>
                  <a:lnTo>
                    <a:pt x="119" y="317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62" name="Freeform 38"/>
            <p:cNvSpPr>
              <a:spLocks noEditPoints="1"/>
            </p:cNvSpPr>
            <p:nvPr userDrawn="1"/>
          </p:nvSpPr>
          <p:spPr bwMode="auto">
            <a:xfrm>
              <a:off x="4748" y="3889"/>
              <a:ext cx="80" cy="112"/>
            </a:xfrm>
            <a:custGeom>
              <a:avLst/>
              <a:gdLst/>
              <a:ahLst/>
              <a:cxnLst>
                <a:cxn ang="0">
                  <a:pos x="58" y="905"/>
                </a:cxn>
                <a:cxn ang="0">
                  <a:pos x="92" y="860"/>
                </a:cxn>
                <a:cxn ang="0">
                  <a:pos x="134" y="761"/>
                </a:cxn>
                <a:cxn ang="0">
                  <a:pos x="127" y="633"/>
                </a:cxn>
                <a:cxn ang="0">
                  <a:pos x="159" y="617"/>
                </a:cxn>
                <a:cxn ang="0">
                  <a:pos x="219" y="677"/>
                </a:cxn>
                <a:cxn ang="0">
                  <a:pos x="368" y="460"/>
                </a:cxn>
                <a:cxn ang="0">
                  <a:pos x="351" y="446"/>
                </a:cxn>
                <a:cxn ang="0">
                  <a:pos x="243" y="470"/>
                </a:cxn>
                <a:cxn ang="0">
                  <a:pos x="218" y="427"/>
                </a:cxn>
                <a:cxn ang="0">
                  <a:pos x="337" y="329"/>
                </a:cxn>
                <a:cxn ang="0">
                  <a:pos x="362" y="321"/>
                </a:cxn>
                <a:cxn ang="0">
                  <a:pos x="453" y="295"/>
                </a:cxn>
                <a:cxn ang="0">
                  <a:pos x="530" y="310"/>
                </a:cxn>
                <a:cxn ang="0">
                  <a:pos x="527" y="401"/>
                </a:cxn>
                <a:cxn ang="0">
                  <a:pos x="381" y="621"/>
                </a:cxn>
                <a:cxn ang="0">
                  <a:pos x="450" y="638"/>
                </a:cxn>
                <a:cxn ang="0">
                  <a:pos x="470" y="691"/>
                </a:cxn>
                <a:cxn ang="0">
                  <a:pos x="527" y="634"/>
                </a:cxn>
                <a:cxn ang="0">
                  <a:pos x="562" y="588"/>
                </a:cxn>
                <a:cxn ang="0">
                  <a:pos x="514" y="582"/>
                </a:cxn>
                <a:cxn ang="0">
                  <a:pos x="692" y="536"/>
                </a:cxn>
                <a:cxn ang="0">
                  <a:pos x="583" y="698"/>
                </a:cxn>
                <a:cxn ang="0">
                  <a:pos x="376" y="923"/>
                </a:cxn>
                <a:cxn ang="0">
                  <a:pos x="498" y="906"/>
                </a:cxn>
                <a:cxn ang="0">
                  <a:pos x="646" y="820"/>
                </a:cxn>
                <a:cxn ang="0">
                  <a:pos x="682" y="764"/>
                </a:cxn>
                <a:cxn ang="0">
                  <a:pos x="716" y="837"/>
                </a:cxn>
                <a:cxn ang="0">
                  <a:pos x="669" y="924"/>
                </a:cxn>
                <a:cxn ang="0">
                  <a:pos x="554" y="965"/>
                </a:cxn>
                <a:cxn ang="0">
                  <a:pos x="360" y="988"/>
                </a:cxn>
                <a:cxn ang="0">
                  <a:pos x="260" y="994"/>
                </a:cxn>
                <a:cxn ang="0">
                  <a:pos x="226" y="946"/>
                </a:cxn>
                <a:cxn ang="0">
                  <a:pos x="257" y="913"/>
                </a:cxn>
                <a:cxn ang="0">
                  <a:pos x="209" y="894"/>
                </a:cxn>
                <a:cxn ang="0">
                  <a:pos x="117" y="986"/>
                </a:cxn>
                <a:cxn ang="0">
                  <a:pos x="90" y="985"/>
                </a:cxn>
                <a:cxn ang="0">
                  <a:pos x="7" y="996"/>
                </a:cxn>
                <a:cxn ang="0">
                  <a:pos x="7" y="956"/>
                </a:cxn>
                <a:cxn ang="0">
                  <a:pos x="34" y="922"/>
                </a:cxn>
                <a:cxn ang="0">
                  <a:pos x="57" y="908"/>
                </a:cxn>
                <a:cxn ang="0">
                  <a:pos x="37" y="918"/>
                </a:cxn>
                <a:cxn ang="0">
                  <a:pos x="34" y="922"/>
                </a:cxn>
                <a:cxn ang="0">
                  <a:pos x="290" y="761"/>
                </a:cxn>
                <a:cxn ang="0">
                  <a:pos x="320" y="695"/>
                </a:cxn>
                <a:cxn ang="0">
                  <a:pos x="391" y="757"/>
                </a:cxn>
                <a:cxn ang="0">
                  <a:pos x="359" y="779"/>
                </a:cxn>
                <a:cxn ang="0">
                  <a:pos x="367" y="791"/>
                </a:cxn>
                <a:cxn ang="0">
                  <a:pos x="387" y="289"/>
                </a:cxn>
                <a:cxn ang="0">
                  <a:pos x="425" y="251"/>
                </a:cxn>
                <a:cxn ang="0">
                  <a:pos x="463" y="170"/>
                </a:cxn>
                <a:cxn ang="0">
                  <a:pos x="381" y="88"/>
                </a:cxn>
                <a:cxn ang="0">
                  <a:pos x="380" y="6"/>
                </a:cxn>
                <a:cxn ang="0">
                  <a:pos x="466" y="31"/>
                </a:cxn>
                <a:cxn ang="0">
                  <a:pos x="533" y="127"/>
                </a:cxn>
                <a:cxn ang="0">
                  <a:pos x="521" y="201"/>
                </a:cxn>
                <a:cxn ang="0">
                  <a:pos x="436" y="256"/>
                </a:cxn>
              </a:cxnLst>
              <a:rect l="0" t="0" r="r" b="b"/>
              <a:pathLst>
                <a:path w="717" h="1004">
                  <a:moveTo>
                    <a:pt x="32" y="931"/>
                  </a:moveTo>
                  <a:lnTo>
                    <a:pt x="36" y="931"/>
                  </a:lnTo>
                  <a:lnTo>
                    <a:pt x="39" y="930"/>
                  </a:lnTo>
                  <a:lnTo>
                    <a:pt x="42" y="929"/>
                  </a:lnTo>
                  <a:lnTo>
                    <a:pt x="46" y="926"/>
                  </a:lnTo>
                  <a:lnTo>
                    <a:pt x="51" y="920"/>
                  </a:lnTo>
                  <a:lnTo>
                    <a:pt x="55" y="914"/>
                  </a:lnTo>
                  <a:lnTo>
                    <a:pt x="57" y="908"/>
                  </a:lnTo>
                  <a:lnTo>
                    <a:pt x="58" y="905"/>
                  </a:lnTo>
                  <a:lnTo>
                    <a:pt x="57" y="904"/>
                  </a:lnTo>
                  <a:lnTo>
                    <a:pt x="56" y="905"/>
                  </a:lnTo>
                  <a:lnTo>
                    <a:pt x="54" y="906"/>
                  </a:lnTo>
                  <a:lnTo>
                    <a:pt x="52" y="909"/>
                  </a:lnTo>
                  <a:lnTo>
                    <a:pt x="51" y="908"/>
                  </a:lnTo>
                  <a:lnTo>
                    <a:pt x="50" y="907"/>
                  </a:lnTo>
                  <a:lnTo>
                    <a:pt x="67" y="890"/>
                  </a:lnTo>
                  <a:lnTo>
                    <a:pt x="84" y="871"/>
                  </a:lnTo>
                  <a:lnTo>
                    <a:pt x="92" y="860"/>
                  </a:lnTo>
                  <a:lnTo>
                    <a:pt x="99" y="850"/>
                  </a:lnTo>
                  <a:lnTo>
                    <a:pt x="107" y="839"/>
                  </a:lnTo>
                  <a:lnTo>
                    <a:pt x="113" y="828"/>
                  </a:lnTo>
                  <a:lnTo>
                    <a:pt x="120" y="816"/>
                  </a:lnTo>
                  <a:lnTo>
                    <a:pt x="125" y="806"/>
                  </a:lnTo>
                  <a:lnTo>
                    <a:pt x="128" y="794"/>
                  </a:lnTo>
                  <a:lnTo>
                    <a:pt x="131" y="783"/>
                  </a:lnTo>
                  <a:lnTo>
                    <a:pt x="134" y="773"/>
                  </a:lnTo>
                  <a:lnTo>
                    <a:pt x="134" y="761"/>
                  </a:lnTo>
                  <a:lnTo>
                    <a:pt x="132" y="750"/>
                  </a:lnTo>
                  <a:lnTo>
                    <a:pt x="130" y="740"/>
                  </a:lnTo>
                  <a:lnTo>
                    <a:pt x="128" y="718"/>
                  </a:lnTo>
                  <a:lnTo>
                    <a:pt x="126" y="698"/>
                  </a:lnTo>
                  <a:lnTo>
                    <a:pt x="125" y="681"/>
                  </a:lnTo>
                  <a:lnTo>
                    <a:pt x="125" y="666"/>
                  </a:lnTo>
                  <a:lnTo>
                    <a:pt x="125" y="653"/>
                  </a:lnTo>
                  <a:lnTo>
                    <a:pt x="126" y="641"/>
                  </a:lnTo>
                  <a:lnTo>
                    <a:pt x="127" y="633"/>
                  </a:lnTo>
                  <a:lnTo>
                    <a:pt x="129" y="625"/>
                  </a:lnTo>
                  <a:lnTo>
                    <a:pt x="131" y="620"/>
                  </a:lnTo>
                  <a:lnTo>
                    <a:pt x="135" y="616"/>
                  </a:lnTo>
                  <a:lnTo>
                    <a:pt x="138" y="613"/>
                  </a:lnTo>
                  <a:lnTo>
                    <a:pt x="142" y="612"/>
                  </a:lnTo>
                  <a:lnTo>
                    <a:pt x="145" y="612"/>
                  </a:lnTo>
                  <a:lnTo>
                    <a:pt x="150" y="613"/>
                  </a:lnTo>
                  <a:lnTo>
                    <a:pt x="154" y="614"/>
                  </a:lnTo>
                  <a:lnTo>
                    <a:pt x="159" y="617"/>
                  </a:lnTo>
                  <a:lnTo>
                    <a:pt x="169" y="624"/>
                  </a:lnTo>
                  <a:lnTo>
                    <a:pt x="179" y="634"/>
                  </a:lnTo>
                  <a:lnTo>
                    <a:pt x="188" y="644"/>
                  </a:lnTo>
                  <a:lnTo>
                    <a:pt x="197" y="654"/>
                  </a:lnTo>
                  <a:lnTo>
                    <a:pt x="205" y="663"/>
                  </a:lnTo>
                  <a:lnTo>
                    <a:pt x="212" y="670"/>
                  </a:lnTo>
                  <a:lnTo>
                    <a:pt x="215" y="674"/>
                  </a:lnTo>
                  <a:lnTo>
                    <a:pt x="218" y="676"/>
                  </a:lnTo>
                  <a:lnTo>
                    <a:pt x="219" y="677"/>
                  </a:lnTo>
                  <a:lnTo>
                    <a:pt x="221" y="676"/>
                  </a:lnTo>
                  <a:lnTo>
                    <a:pt x="230" y="668"/>
                  </a:lnTo>
                  <a:lnTo>
                    <a:pt x="240" y="655"/>
                  </a:lnTo>
                  <a:lnTo>
                    <a:pt x="252" y="640"/>
                  </a:lnTo>
                  <a:lnTo>
                    <a:pt x="264" y="622"/>
                  </a:lnTo>
                  <a:lnTo>
                    <a:pt x="292" y="582"/>
                  </a:lnTo>
                  <a:lnTo>
                    <a:pt x="321" y="538"/>
                  </a:lnTo>
                  <a:lnTo>
                    <a:pt x="347" y="496"/>
                  </a:lnTo>
                  <a:lnTo>
                    <a:pt x="368" y="460"/>
                  </a:lnTo>
                  <a:lnTo>
                    <a:pt x="376" y="446"/>
                  </a:lnTo>
                  <a:lnTo>
                    <a:pt x="380" y="436"/>
                  </a:lnTo>
                  <a:lnTo>
                    <a:pt x="382" y="431"/>
                  </a:lnTo>
                  <a:lnTo>
                    <a:pt x="382" y="429"/>
                  </a:lnTo>
                  <a:lnTo>
                    <a:pt x="382" y="427"/>
                  </a:lnTo>
                  <a:lnTo>
                    <a:pt x="382" y="427"/>
                  </a:lnTo>
                  <a:lnTo>
                    <a:pt x="374" y="433"/>
                  </a:lnTo>
                  <a:lnTo>
                    <a:pt x="363" y="440"/>
                  </a:lnTo>
                  <a:lnTo>
                    <a:pt x="351" y="446"/>
                  </a:lnTo>
                  <a:lnTo>
                    <a:pt x="337" y="453"/>
                  </a:lnTo>
                  <a:lnTo>
                    <a:pt x="323" y="459"/>
                  </a:lnTo>
                  <a:lnTo>
                    <a:pt x="309" y="464"/>
                  </a:lnTo>
                  <a:lnTo>
                    <a:pt x="294" y="469"/>
                  </a:lnTo>
                  <a:lnTo>
                    <a:pt x="280" y="471"/>
                  </a:lnTo>
                  <a:lnTo>
                    <a:pt x="267" y="473"/>
                  </a:lnTo>
                  <a:lnTo>
                    <a:pt x="255" y="472"/>
                  </a:lnTo>
                  <a:lnTo>
                    <a:pt x="248" y="471"/>
                  </a:lnTo>
                  <a:lnTo>
                    <a:pt x="243" y="470"/>
                  </a:lnTo>
                  <a:lnTo>
                    <a:pt x="238" y="468"/>
                  </a:lnTo>
                  <a:lnTo>
                    <a:pt x="233" y="464"/>
                  </a:lnTo>
                  <a:lnTo>
                    <a:pt x="229" y="461"/>
                  </a:lnTo>
                  <a:lnTo>
                    <a:pt x="226" y="458"/>
                  </a:lnTo>
                  <a:lnTo>
                    <a:pt x="223" y="453"/>
                  </a:lnTo>
                  <a:lnTo>
                    <a:pt x="220" y="447"/>
                  </a:lnTo>
                  <a:lnTo>
                    <a:pt x="219" y="442"/>
                  </a:lnTo>
                  <a:lnTo>
                    <a:pt x="218" y="435"/>
                  </a:lnTo>
                  <a:lnTo>
                    <a:pt x="218" y="427"/>
                  </a:lnTo>
                  <a:lnTo>
                    <a:pt x="218" y="418"/>
                  </a:lnTo>
                  <a:lnTo>
                    <a:pt x="226" y="410"/>
                  </a:lnTo>
                  <a:lnTo>
                    <a:pt x="233" y="402"/>
                  </a:lnTo>
                  <a:lnTo>
                    <a:pt x="242" y="395"/>
                  </a:lnTo>
                  <a:lnTo>
                    <a:pt x="252" y="388"/>
                  </a:lnTo>
                  <a:lnTo>
                    <a:pt x="272" y="373"/>
                  </a:lnTo>
                  <a:lnTo>
                    <a:pt x="293" y="358"/>
                  </a:lnTo>
                  <a:lnTo>
                    <a:pt x="316" y="343"/>
                  </a:lnTo>
                  <a:lnTo>
                    <a:pt x="337" y="329"/>
                  </a:lnTo>
                  <a:lnTo>
                    <a:pt x="358" y="315"/>
                  </a:lnTo>
                  <a:lnTo>
                    <a:pt x="376" y="300"/>
                  </a:lnTo>
                  <a:lnTo>
                    <a:pt x="377" y="300"/>
                  </a:lnTo>
                  <a:lnTo>
                    <a:pt x="377" y="301"/>
                  </a:lnTo>
                  <a:lnTo>
                    <a:pt x="368" y="311"/>
                  </a:lnTo>
                  <a:lnTo>
                    <a:pt x="364" y="317"/>
                  </a:lnTo>
                  <a:lnTo>
                    <a:pt x="363" y="319"/>
                  </a:lnTo>
                  <a:lnTo>
                    <a:pt x="362" y="320"/>
                  </a:lnTo>
                  <a:lnTo>
                    <a:pt x="362" y="321"/>
                  </a:lnTo>
                  <a:lnTo>
                    <a:pt x="363" y="321"/>
                  </a:lnTo>
                  <a:lnTo>
                    <a:pt x="372" y="319"/>
                  </a:lnTo>
                  <a:lnTo>
                    <a:pt x="388" y="312"/>
                  </a:lnTo>
                  <a:lnTo>
                    <a:pt x="398" y="308"/>
                  </a:lnTo>
                  <a:lnTo>
                    <a:pt x="408" y="303"/>
                  </a:lnTo>
                  <a:lnTo>
                    <a:pt x="420" y="300"/>
                  </a:lnTo>
                  <a:lnTo>
                    <a:pt x="431" y="297"/>
                  </a:lnTo>
                  <a:lnTo>
                    <a:pt x="442" y="295"/>
                  </a:lnTo>
                  <a:lnTo>
                    <a:pt x="453" y="295"/>
                  </a:lnTo>
                  <a:lnTo>
                    <a:pt x="457" y="295"/>
                  </a:lnTo>
                  <a:lnTo>
                    <a:pt x="463" y="296"/>
                  </a:lnTo>
                  <a:lnTo>
                    <a:pt x="467" y="298"/>
                  </a:lnTo>
                  <a:lnTo>
                    <a:pt x="471" y="300"/>
                  </a:lnTo>
                  <a:lnTo>
                    <a:pt x="487" y="299"/>
                  </a:lnTo>
                  <a:lnTo>
                    <a:pt x="501" y="299"/>
                  </a:lnTo>
                  <a:lnTo>
                    <a:pt x="513" y="301"/>
                  </a:lnTo>
                  <a:lnTo>
                    <a:pt x="523" y="304"/>
                  </a:lnTo>
                  <a:lnTo>
                    <a:pt x="530" y="310"/>
                  </a:lnTo>
                  <a:lnTo>
                    <a:pt x="536" y="315"/>
                  </a:lnTo>
                  <a:lnTo>
                    <a:pt x="540" y="324"/>
                  </a:lnTo>
                  <a:lnTo>
                    <a:pt x="542" y="332"/>
                  </a:lnTo>
                  <a:lnTo>
                    <a:pt x="543" y="342"/>
                  </a:lnTo>
                  <a:lnTo>
                    <a:pt x="542" y="351"/>
                  </a:lnTo>
                  <a:lnTo>
                    <a:pt x="540" y="363"/>
                  </a:lnTo>
                  <a:lnTo>
                    <a:pt x="537" y="375"/>
                  </a:lnTo>
                  <a:lnTo>
                    <a:pt x="533" y="389"/>
                  </a:lnTo>
                  <a:lnTo>
                    <a:pt x="527" y="401"/>
                  </a:lnTo>
                  <a:lnTo>
                    <a:pt x="521" y="415"/>
                  </a:lnTo>
                  <a:lnTo>
                    <a:pt x="514" y="429"/>
                  </a:lnTo>
                  <a:lnTo>
                    <a:pt x="498" y="458"/>
                  </a:lnTo>
                  <a:lnTo>
                    <a:pt x="480" y="487"/>
                  </a:lnTo>
                  <a:lnTo>
                    <a:pt x="461" y="515"/>
                  </a:lnTo>
                  <a:lnTo>
                    <a:pt x="442" y="542"/>
                  </a:lnTo>
                  <a:lnTo>
                    <a:pt x="407" y="588"/>
                  </a:lnTo>
                  <a:lnTo>
                    <a:pt x="381" y="619"/>
                  </a:lnTo>
                  <a:lnTo>
                    <a:pt x="381" y="621"/>
                  </a:lnTo>
                  <a:lnTo>
                    <a:pt x="381" y="622"/>
                  </a:lnTo>
                  <a:lnTo>
                    <a:pt x="382" y="624"/>
                  </a:lnTo>
                  <a:lnTo>
                    <a:pt x="383" y="625"/>
                  </a:lnTo>
                  <a:lnTo>
                    <a:pt x="388" y="628"/>
                  </a:lnTo>
                  <a:lnTo>
                    <a:pt x="393" y="629"/>
                  </a:lnTo>
                  <a:lnTo>
                    <a:pt x="407" y="631"/>
                  </a:lnTo>
                  <a:lnTo>
                    <a:pt x="422" y="633"/>
                  </a:lnTo>
                  <a:lnTo>
                    <a:pt x="437" y="635"/>
                  </a:lnTo>
                  <a:lnTo>
                    <a:pt x="450" y="638"/>
                  </a:lnTo>
                  <a:lnTo>
                    <a:pt x="454" y="641"/>
                  </a:lnTo>
                  <a:lnTo>
                    <a:pt x="457" y="646"/>
                  </a:lnTo>
                  <a:lnTo>
                    <a:pt x="459" y="650"/>
                  </a:lnTo>
                  <a:lnTo>
                    <a:pt x="459" y="656"/>
                  </a:lnTo>
                  <a:lnTo>
                    <a:pt x="461" y="669"/>
                  </a:lnTo>
                  <a:lnTo>
                    <a:pt x="463" y="678"/>
                  </a:lnTo>
                  <a:lnTo>
                    <a:pt x="466" y="685"/>
                  </a:lnTo>
                  <a:lnTo>
                    <a:pt x="469" y="688"/>
                  </a:lnTo>
                  <a:lnTo>
                    <a:pt x="470" y="691"/>
                  </a:lnTo>
                  <a:lnTo>
                    <a:pt x="472" y="691"/>
                  </a:lnTo>
                  <a:lnTo>
                    <a:pt x="475" y="691"/>
                  </a:lnTo>
                  <a:lnTo>
                    <a:pt x="476" y="691"/>
                  </a:lnTo>
                  <a:lnTo>
                    <a:pt x="480" y="688"/>
                  </a:lnTo>
                  <a:lnTo>
                    <a:pt x="484" y="685"/>
                  </a:lnTo>
                  <a:lnTo>
                    <a:pt x="494" y="676"/>
                  </a:lnTo>
                  <a:lnTo>
                    <a:pt x="504" y="662"/>
                  </a:lnTo>
                  <a:lnTo>
                    <a:pt x="515" y="648"/>
                  </a:lnTo>
                  <a:lnTo>
                    <a:pt x="527" y="634"/>
                  </a:lnTo>
                  <a:lnTo>
                    <a:pt x="545" y="621"/>
                  </a:lnTo>
                  <a:lnTo>
                    <a:pt x="558" y="609"/>
                  </a:lnTo>
                  <a:lnTo>
                    <a:pt x="566" y="602"/>
                  </a:lnTo>
                  <a:lnTo>
                    <a:pt x="570" y="596"/>
                  </a:lnTo>
                  <a:lnTo>
                    <a:pt x="570" y="593"/>
                  </a:lnTo>
                  <a:lnTo>
                    <a:pt x="570" y="591"/>
                  </a:lnTo>
                  <a:lnTo>
                    <a:pt x="569" y="590"/>
                  </a:lnTo>
                  <a:lnTo>
                    <a:pt x="567" y="589"/>
                  </a:lnTo>
                  <a:lnTo>
                    <a:pt x="562" y="588"/>
                  </a:lnTo>
                  <a:lnTo>
                    <a:pt x="555" y="588"/>
                  </a:lnTo>
                  <a:lnTo>
                    <a:pt x="538" y="589"/>
                  </a:lnTo>
                  <a:lnTo>
                    <a:pt x="523" y="590"/>
                  </a:lnTo>
                  <a:lnTo>
                    <a:pt x="516" y="590"/>
                  </a:lnTo>
                  <a:lnTo>
                    <a:pt x="513" y="589"/>
                  </a:lnTo>
                  <a:lnTo>
                    <a:pt x="512" y="588"/>
                  </a:lnTo>
                  <a:lnTo>
                    <a:pt x="511" y="586"/>
                  </a:lnTo>
                  <a:lnTo>
                    <a:pt x="512" y="585"/>
                  </a:lnTo>
                  <a:lnTo>
                    <a:pt x="514" y="582"/>
                  </a:lnTo>
                  <a:lnTo>
                    <a:pt x="545" y="563"/>
                  </a:lnTo>
                  <a:lnTo>
                    <a:pt x="579" y="544"/>
                  </a:lnTo>
                  <a:lnTo>
                    <a:pt x="612" y="526"/>
                  </a:lnTo>
                  <a:lnTo>
                    <a:pt x="645" y="509"/>
                  </a:lnTo>
                  <a:lnTo>
                    <a:pt x="661" y="511"/>
                  </a:lnTo>
                  <a:lnTo>
                    <a:pt x="674" y="515"/>
                  </a:lnTo>
                  <a:lnTo>
                    <a:pt x="683" y="520"/>
                  </a:lnTo>
                  <a:lnTo>
                    <a:pt x="689" y="527"/>
                  </a:lnTo>
                  <a:lnTo>
                    <a:pt x="692" y="536"/>
                  </a:lnTo>
                  <a:lnTo>
                    <a:pt x="692" y="545"/>
                  </a:lnTo>
                  <a:lnTo>
                    <a:pt x="690" y="557"/>
                  </a:lnTo>
                  <a:lnTo>
                    <a:pt x="685" y="570"/>
                  </a:lnTo>
                  <a:lnTo>
                    <a:pt x="678" y="583"/>
                  </a:lnTo>
                  <a:lnTo>
                    <a:pt x="669" y="598"/>
                  </a:lnTo>
                  <a:lnTo>
                    <a:pt x="658" y="613"/>
                  </a:lnTo>
                  <a:lnTo>
                    <a:pt x="645" y="629"/>
                  </a:lnTo>
                  <a:lnTo>
                    <a:pt x="616" y="663"/>
                  </a:lnTo>
                  <a:lnTo>
                    <a:pt x="583" y="698"/>
                  </a:lnTo>
                  <a:lnTo>
                    <a:pt x="511" y="768"/>
                  </a:lnTo>
                  <a:lnTo>
                    <a:pt x="442" y="835"/>
                  </a:lnTo>
                  <a:lnTo>
                    <a:pt x="413" y="863"/>
                  </a:lnTo>
                  <a:lnTo>
                    <a:pt x="391" y="888"/>
                  </a:lnTo>
                  <a:lnTo>
                    <a:pt x="382" y="899"/>
                  </a:lnTo>
                  <a:lnTo>
                    <a:pt x="376" y="907"/>
                  </a:lnTo>
                  <a:lnTo>
                    <a:pt x="372" y="916"/>
                  </a:lnTo>
                  <a:lnTo>
                    <a:pt x="369" y="921"/>
                  </a:lnTo>
                  <a:lnTo>
                    <a:pt x="376" y="923"/>
                  </a:lnTo>
                  <a:lnTo>
                    <a:pt x="385" y="925"/>
                  </a:lnTo>
                  <a:lnTo>
                    <a:pt x="393" y="926"/>
                  </a:lnTo>
                  <a:lnTo>
                    <a:pt x="403" y="926"/>
                  </a:lnTo>
                  <a:lnTo>
                    <a:pt x="412" y="925"/>
                  </a:lnTo>
                  <a:lnTo>
                    <a:pt x="424" y="924"/>
                  </a:lnTo>
                  <a:lnTo>
                    <a:pt x="435" y="923"/>
                  </a:lnTo>
                  <a:lnTo>
                    <a:pt x="447" y="921"/>
                  </a:lnTo>
                  <a:lnTo>
                    <a:pt x="472" y="915"/>
                  </a:lnTo>
                  <a:lnTo>
                    <a:pt x="498" y="906"/>
                  </a:lnTo>
                  <a:lnTo>
                    <a:pt x="525" y="896"/>
                  </a:lnTo>
                  <a:lnTo>
                    <a:pt x="551" y="886"/>
                  </a:lnTo>
                  <a:lnTo>
                    <a:pt x="575" y="873"/>
                  </a:lnTo>
                  <a:lnTo>
                    <a:pt x="599" y="859"/>
                  </a:lnTo>
                  <a:lnTo>
                    <a:pt x="610" y="852"/>
                  </a:lnTo>
                  <a:lnTo>
                    <a:pt x="621" y="844"/>
                  </a:lnTo>
                  <a:lnTo>
                    <a:pt x="630" y="836"/>
                  </a:lnTo>
                  <a:lnTo>
                    <a:pt x="639" y="828"/>
                  </a:lnTo>
                  <a:lnTo>
                    <a:pt x="646" y="820"/>
                  </a:lnTo>
                  <a:lnTo>
                    <a:pt x="654" y="811"/>
                  </a:lnTo>
                  <a:lnTo>
                    <a:pt x="659" y="803"/>
                  </a:lnTo>
                  <a:lnTo>
                    <a:pt x="664" y="795"/>
                  </a:lnTo>
                  <a:lnTo>
                    <a:pt x="668" y="787"/>
                  </a:lnTo>
                  <a:lnTo>
                    <a:pt x="670" y="777"/>
                  </a:lnTo>
                  <a:lnTo>
                    <a:pt x="671" y="768"/>
                  </a:lnTo>
                  <a:lnTo>
                    <a:pt x="671" y="760"/>
                  </a:lnTo>
                  <a:lnTo>
                    <a:pt x="676" y="761"/>
                  </a:lnTo>
                  <a:lnTo>
                    <a:pt x="682" y="764"/>
                  </a:lnTo>
                  <a:lnTo>
                    <a:pt x="687" y="768"/>
                  </a:lnTo>
                  <a:lnTo>
                    <a:pt x="692" y="774"/>
                  </a:lnTo>
                  <a:lnTo>
                    <a:pt x="698" y="781"/>
                  </a:lnTo>
                  <a:lnTo>
                    <a:pt x="702" y="789"/>
                  </a:lnTo>
                  <a:lnTo>
                    <a:pt x="705" y="797"/>
                  </a:lnTo>
                  <a:lnTo>
                    <a:pt x="710" y="807"/>
                  </a:lnTo>
                  <a:lnTo>
                    <a:pt x="712" y="816"/>
                  </a:lnTo>
                  <a:lnTo>
                    <a:pt x="715" y="827"/>
                  </a:lnTo>
                  <a:lnTo>
                    <a:pt x="716" y="837"/>
                  </a:lnTo>
                  <a:lnTo>
                    <a:pt x="717" y="846"/>
                  </a:lnTo>
                  <a:lnTo>
                    <a:pt x="717" y="856"/>
                  </a:lnTo>
                  <a:lnTo>
                    <a:pt x="716" y="866"/>
                  </a:lnTo>
                  <a:lnTo>
                    <a:pt x="715" y="874"/>
                  </a:lnTo>
                  <a:lnTo>
                    <a:pt x="713" y="880"/>
                  </a:lnTo>
                  <a:lnTo>
                    <a:pt x="702" y="893"/>
                  </a:lnTo>
                  <a:lnTo>
                    <a:pt x="691" y="905"/>
                  </a:lnTo>
                  <a:lnTo>
                    <a:pt x="681" y="915"/>
                  </a:lnTo>
                  <a:lnTo>
                    <a:pt x="669" y="924"/>
                  </a:lnTo>
                  <a:lnTo>
                    <a:pt x="658" y="932"/>
                  </a:lnTo>
                  <a:lnTo>
                    <a:pt x="647" y="938"/>
                  </a:lnTo>
                  <a:lnTo>
                    <a:pt x="636" y="945"/>
                  </a:lnTo>
                  <a:lnTo>
                    <a:pt x="624" y="949"/>
                  </a:lnTo>
                  <a:lnTo>
                    <a:pt x="613" y="953"/>
                  </a:lnTo>
                  <a:lnTo>
                    <a:pt x="601" y="956"/>
                  </a:lnTo>
                  <a:lnTo>
                    <a:pt x="589" y="959"/>
                  </a:lnTo>
                  <a:lnTo>
                    <a:pt x="578" y="962"/>
                  </a:lnTo>
                  <a:lnTo>
                    <a:pt x="554" y="965"/>
                  </a:lnTo>
                  <a:lnTo>
                    <a:pt x="530" y="966"/>
                  </a:lnTo>
                  <a:lnTo>
                    <a:pt x="481" y="967"/>
                  </a:lnTo>
                  <a:lnTo>
                    <a:pt x="433" y="970"/>
                  </a:lnTo>
                  <a:lnTo>
                    <a:pt x="421" y="972"/>
                  </a:lnTo>
                  <a:lnTo>
                    <a:pt x="408" y="974"/>
                  </a:lnTo>
                  <a:lnTo>
                    <a:pt x="396" y="977"/>
                  </a:lnTo>
                  <a:lnTo>
                    <a:pt x="383" y="980"/>
                  </a:lnTo>
                  <a:lnTo>
                    <a:pt x="372" y="984"/>
                  </a:lnTo>
                  <a:lnTo>
                    <a:pt x="360" y="988"/>
                  </a:lnTo>
                  <a:lnTo>
                    <a:pt x="347" y="995"/>
                  </a:lnTo>
                  <a:lnTo>
                    <a:pt x="335" y="1001"/>
                  </a:lnTo>
                  <a:lnTo>
                    <a:pt x="326" y="1003"/>
                  </a:lnTo>
                  <a:lnTo>
                    <a:pt x="315" y="1004"/>
                  </a:lnTo>
                  <a:lnTo>
                    <a:pt x="304" y="1004"/>
                  </a:lnTo>
                  <a:lnTo>
                    <a:pt x="293" y="1003"/>
                  </a:lnTo>
                  <a:lnTo>
                    <a:pt x="282" y="1001"/>
                  </a:lnTo>
                  <a:lnTo>
                    <a:pt x="271" y="998"/>
                  </a:lnTo>
                  <a:lnTo>
                    <a:pt x="260" y="994"/>
                  </a:lnTo>
                  <a:lnTo>
                    <a:pt x="250" y="988"/>
                  </a:lnTo>
                  <a:lnTo>
                    <a:pt x="242" y="983"/>
                  </a:lnTo>
                  <a:lnTo>
                    <a:pt x="235" y="977"/>
                  </a:lnTo>
                  <a:lnTo>
                    <a:pt x="230" y="969"/>
                  </a:lnTo>
                  <a:lnTo>
                    <a:pt x="226" y="962"/>
                  </a:lnTo>
                  <a:lnTo>
                    <a:pt x="225" y="958"/>
                  </a:lnTo>
                  <a:lnTo>
                    <a:pt x="225" y="954"/>
                  </a:lnTo>
                  <a:lnTo>
                    <a:pt x="225" y="950"/>
                  </a:lnTo>
                  <a:lnTo>
                    <a:pt x="226" y="946"/>
                  </a:lnTo>
                  <a:lnTo>
                    <a:pt x="227" y="941"/>
                  </a:lnTo>
                  <a:lnTo>
                    <a:pt x="230" y="936"/>
                  </a:lnTo>
                  <a:lnTo>
                    <a:pt x="232" y="932"/>
                  </a:lnTo>
                  <a:lnTo>
                    <a:pt x="236" y="927"/>
                  </a:lnTo>
                  <a:lnTo>
                    <a:pt x="246" y="923"/>
                  </a:lnTo>
                  <a:lnTo>
                    <a:pt x="253" y="919"/>
                  </a:lnTo>
                  <a:lnTo>
                    <a:pt x="255" y="917"/>
                  </a:lnTo>
                  <a:lnTo>
                    <a:pt x="256" y="915"/>
                  </a:lnTo>
                  <a:lnTo>
                    <a:pt x="257" y="913"/>
                  </a:lnTo>
                  <a:lnTo>
                    <a:pt x="257" y="910"/>
                  </a:lnTo>
                  <a:lnTo>
                    <a:pt x="255" y="906"/>
                  </a:lnTo>
                  <a:lnTo>
                    <a:pt x="252" y="903"/>
                  </a:lnTo>
                  <a:lnTo>
                    <a:pt x="246" y="900"/>
                  </a:lnTo>
                  <a:lnTo>
                    <a:pt x="240" y="896"/>
                  </a:lnTo>
                  <a:lnTo>
                    <a:pt x="232" y="894"/>
                  </a:lnTo>
                  <a:lnTo>
                    <a:pt x="225" y="893"/>
                  </a:lnTo>
                  <a:lnTo>
                    <a:pt x="216" y="893"/>
                  </a:lnTo>
                  <a:lnTo>
                    <a:pt x="209" y="894"/>
                  </a:lnTo>
                  <a:lnTo>
                    <a:pt x="201" y="896"/>
                  </a:lnTo>
                  <a:lnTo>
                    <a:pt x="195" y="900"/>
                  </a:lnTo>
                  <a:lnTo>
                    <a:pt x="191" y="903"/>
                  </a:lnTo>
                  <a:lnTo>
                    <a:pt x="188" y="905"/>
                  </a:lnTo>
                  <a:lnTo>
                    <a:pt x="186" y="908"/>
                  </a:lnTo>
                  <a:lnTo>
                    <a:pt x="185" y="911"/>
                  </a:lnTo>
                  <a:lnTo>
                    <a:pt x="162" y="938"/>
                  </a:lnTo>
                  <a:lnTo>
                    <a:pt x="132" y="972"/>
                  </a:lnTo>
                  <a:lnTo>
                    <a:pt x="117" y="986"/>
                  </a:lnTo>
                  <a:lnTo>
                    <a:pt x="107" y="996"/>
                  </a:lnTo>
                  <a:lnTo>
                    <a:pt x="102" y="998"/>
                  </a:lnTo>
                  <a:lnTo>
                    <a:pt x="99" y="997"/>
                  </a:lnTo>
                  <a:lnTo>
                    <a:pt x="98" y="995"/>
                  </a:lnTo>
                  <a:lnTo>
                    <a:pt x="98" y="989"/>
                  </a:lnTo>
                  <a:lnTo>
                    <a:pt x="97" y="987"/>
                  </a:lnTo>
                  <a:lnTo>
                    <a:pt x="95" y="986"/>
                  </a:lnTo>
                  <a:lnTo>
                    <a:pt x="93" y="986"/>
                  </a:lnTo>
                  <a:lnTo>
                    <a:pt x="90" y="985"/>
                  </a:lnTo>
                  <a:lnTo>
                    <a:pt x="83" y="986"/>
                  </a:lnTo>
                  <a:lnTo>
                    <a:pt x="75" y="987"/>
                  </a:lnTo>
                  <a:lnTo>
                    <a:pt x="55" y="993"/>
                  </a:lnTo>
                  <a:lnTo>
                    <a:pt x="35" y="997"/>
                  </a:lnTo>
                  <a:lnTo>
                    <a:pt x="26" y="998"/>
                  </a:lnTo>
                  <a:lnTo>
                    <a:pt x="18" y="998"/>
                  </a:lnTo>
                  <a:lnTo>
                    <a:pt x="13" y="998"/>
                  </a:lnTo>
                  <a:lnTo>
                    <a:pt x="10" y="997"/>
                  </a:lnTo>
                  <a:lnTo>
                    <a:pt x="7" y="996"/>
                  </a:lnTo>
                  <a:lnTo>
                    <a:pt x="5" y="994"/>
                  </a:lnTo>
                  <a:lnTo>
                    <a:pt x="3" y="991"/>
                  </a:lnTo>
                  <a:lnTo>
                    <a:pt x="2" y="988"/>
                  </a:lnTo>
                  <a:lnTo>
                    <a:pt x="0" y="985"/>
                  </a:lnTo>
                  <a:lnTo>
                    <a:pt x="0" y="981"/>
                  </a:lnTo>
                  <a:lnTo>
                    <a:pt x="0" y="975"/>
                  </a:lnTo>
                  <a:lnTo>
                    <a:pt x="2" y="970"/>
                  </a:lnTo>
                  <a:lnTo>
                    <a:pt x="4" y="964"/>
                  </a:lnTo>
                  <a:lnTo>
                    <a:pt x="7" y="956"/>
                  </a:lnTo>
                  <a:lnTo>
                    <a:pt x="13" y="950"/>
                  </a:lnTo>
                  <a:lnTo>
                    <a:pt x="21" y="945"/>
                  </a:lnTo>
                  <a:lnTo>
                    <a:pt x="27" y="938"/>
                  </a:lnTo>
                  <a:lnTo>
                    <a:pt x="32" y="931"/>
                  </a:lnTo>
                  <a:close/>
                  <a:moveTo>
                    <a:pt x="32" y="931"/>
                  </a:moveTo>
                  <a:lnTo>
                    <a:pt x="32" y="930"/>
                  </a:lnTo>
                  <a:lnTo>
                    <a:pt x="31" y="929"/>
                  </a:lnTo>
                  <a:lnTo>
                    <a:pt x="33" y="925"/>
                  </a:lnTo>
                  <a:lnTo>
                    <a:pt x="34" y="922"/>
                  </a:lnTo>
                  <a:lnTo>
                    <a:pt x="39" y="921"/>
                  </a:lnTo>
                  <a:lnTo>
                    <a:pt x="43" y="917"/>
                  </a:lnTo>
                  <a:lnTo>
                    <a:pt x="48" y="914"/>
                  </a:lnTo>
                  <a:lnTo>
                    <a:pt x="52" y="909"/>
                  </a:lnTo>
                  <a:lnTo>
                    <a:pt x="54" y="906"/>
                  </a:lnTo>
                  <a:lnTo>
                    <a:pt x="56" y="905"/>
                  </a:lnTo>
                  <a:lnTo>
                    <a:pt x="57" y="904"/>
                  </a:lnTo>
                  <a:lnTo>
                    <a:pt x="58" y="905"/>
                  </a:lnTo>
                  <a:lnTo>
                    <a:pt x="57" y="908"/>
                  </a:lnTo>
                  <a:lnTo>
                    <a:pt x="55" y="914"/>
                  </a:lnTo>
                  <a:lnTo>
                    <a:pt x="51" y="920"/>
                  </a:lnTo>
                  <a:lnTo>
                    <a:pt x="46" y="926"/>
                  </a:lnTo>
                  <a:lnTo>
                    <a:pt x="42" y="929"/>
                  </a:lnTo>
                  <a:lnTo>
                    <a:pt x="39" y="930"/>
                  </a:lnTo>
                  <a:lnTo>
                    <a:pt x="36" y="931"/>
                  </a:lnTo>
                  <a:lnTo>
                    <a:pt x="32" y="931"/>
                  </a:lnTo>
                  <a:close/>
                  <a:moveTo>
                    <a:pt x="34" y="922"/>
                  </a:moveTo>
                  <a:lnTo>
                    <a:pt x="37" y="918"/>
                  </a:lnTo>
                  <a:lnTo>
                    <a:pt x="40" y="915"/>
                  </a:lnTo>
                  <a:lnTo>
                    <a:pt x="46" y="910"/>
                  </a:lnTo>
                  <a:lnTo>
                    <a:pt x="50" y="907"/>
                  </a:lnTo>
                  <a:lnTo>
                    <a:pt x="51" y="908"/>
                  </a:lnTo>
                  <a:lnTo>
                    <a:pt x="52" y="909"/>
                  </a:lnTo>
                  <a:lnTo>
                    <a:pt x="48" y="914"/>
                  </a:lnTo>
                  <a:lnTo>
                    <a:pt x="43" y="917"/>
                  </a:lnTo>
                  <a:lnTo>
                    <a:pt x="39" y="921"/>
                  </a:lnTo>
                  <a:lnTo>
                    <a:pt x="34" y="922"/>
                  </a:lnTo>
                  <a:close/>
                  <a:moveTo>
                    <a:pt x="312" y="847"/>
                  </a:moveTo>
                  <a:lnTo>
                    <a:pt x="307" y="841"/>
                  </a:lnTo>
                  <a:lnTo>
                    <a:pt x="304" y="836"/>
                  </a:lnTo>
                  <a:lnTo>
                    <a:pt x="301" y="829"/>
                  </a:lnTo>
                  <a:lnTo>
                    <a:pt x="298" y="822"/>
                  </a:lnTo>
                  <a:lnTo>
                    <a:pt x="293" y="808"/>
                  </a:lnTo>
                  <a:lnTo>
                    <a:pt x="291" y="792"/>
                  </a:lnTo>
                  <a:lnTo>
                    <a:pt x="290" y="777"/>
                  </a:lnTo>
                  <a:lnTo>
                    <a:pt x="290" y="761"/>
                  </a:lnTo>
                  <a:lnTo>
                    <a:pt x="292" y="746"/>
                  </a:lnTo>
                  <a:lnTo>
                    <a:pt x="294" y="732"/>
                  </a:lnTo>
                  <a:lnTo>
                    <a:pt x="299" y="719"/>
                  </a:lnTo>
                  <a:lnTo>
                    <a:pt x="304" y="709"/>
                  </a:lnTo>
                  <a:lnTo>
                    <a:pt x="306" y="704"/>
                  </a:lnTo>
                  <a:lnTo>
                    <a:pt x="309" y="701"/>
                  </a:lnTo>
                  <a:lnTo>
                    <a:pt x="313" y="698"/>
                  </a:lnTo>
                  <a:lnTo>
                    <a:pt x="317" y="696"/>
                  </a:lnTo>
                  <a:lnTo>
                    <a:pt x="320" y="695"/>
                  </a:lnTo>
                  <a:lnTo>
                    <a:pt x="324" y="695"/>
                  </a:lnTo>
                  <a:lnTo>
                    <a:pt x="328" y="696"/>
                  </a:lnTo>
                  <a:lnTo>
                    <a:pt x="332" y="697"/>
                  </a:lnTo>
                  <a:lnTo>
                    <a:pt x="336" y="700"/>
                  </a:lnTo>
                  <a:lnTo>
                    <a:pt x="342" y="704"/>
                  </a:lnTo>
                  <a:lnTo>
                    <a:pt x="346" y="710"/>
                  </a:lnTo>
                  <a:lnTo>
                    <a:pt x="351" y="716"/>
                  </a:lnTo>
                  <a:lnTo>
                    <a:pt x="378" y="742"/>
                  </a:lnTo>
                  <a:lnTo>
                    <a:pt x="391" y="757"/>
                  </a:lnTo>
                  <a:lnTo>
                    <a:pt x="393" y="761"/>
                  </a:lnTo>
                  <a:lnTo>
                    <a:pt x="393" y="763"/>
                  </a:lnTo>
                  <a:lnTo>
                    <a:pt x="392" y="764"/>
                  </a:lnTo>
                  <a:lnTo>
                    <a:pt x="389" y="764"/>
                  </a:lnTo>
                  <a:lnTo>
                    <a:pt x="379" y="765"/>
                  </a:lnTo>
                  <a:lnTo>
                    <a:pt x="368" y="767"/>
                  </a:lnTo>
                  <a:lnTo>
                    <a:pt x="364" y="771"/>
                  </a:lnTo>
                  <a:lnTo>
                    <a:pt x="360" y="776"/>
                  </a:lnTo>
                  <a:lnTo>
                    <a:pt x="359" y="779"/>
                  </a:lnTo>
                  <a:lnTo>
                    <a:pt x="358" y="783"/>
                  </a:lnTo>
                  <a:lnTo>
                    <a:pt x="357" y="788"/>
                  </a:lnTo>
                  <a:lnTo>
                    <a:pt x="357" y="793"/>
                  </a:lnTo>
                  <a:lnTo>
                    <a:pt x="363" y="790"/>
                  </a:lnTo>
                  <a:lnTo>
                    <a:pt x="366" y="789"/>
                  </a:lnTo>
                  <a:lnTo>
                    <a:pt x="367" y="789"/>
                  </a:lnTo>
                  <a:lnTo>
                    <a:pt x="367" y="789"/>
                  </a:lnTo>
                  <a:lnTo>
                    <a:pt x="367" y="790"/>
                  </a:lnTo>
                  <a:lnTo>
                    <a:pt x="367" y="791"/>
                  </a:lnTo>
                  <a:lnTo>
                    <a:pt x="361" y="798"/>
                  </a:lnTo>
                  <a:lnTo>
                    <a:pt x="351" y="809"/>
                  </a:lnTo>
                  <a:lnTo>
                    <a:pt x="327" y="834"/>
                  </a:lnTo>
                  <a:lnTo>
                    <a:pt x="312" y="847"/>
                  </a:lnTo>
                  <a:close/>
                  <a:moveTo>
                    <a:pt x="377" y="301"/>
                  </a:moveTo>
                  <a:lnTo>
                    <a:pt x="377" y="300"/>
                  </a:lnTo>
                  <a:lnTo>
                    <a:pt x="376" y="300"/>
                  </a:lnTo>
                  <a:lnTo>
                    <a:pt x="381" y="295"/>
                  </a:lnTo>
                  <a:lnTo>
                    <a:pt x="387" y="289"/>
                  </a:lnTo>
                  <a:lnTo>
                    <a:pt x="392" y="284"/>
                  </a:lnTo>
                  <a:lnTo>
                    <a:pt x="397" y="281"/>
                  </a:lnTo>
                  <a:lnTo>
                    <a:pt x="394" y="287"/>
                  </a:lnTo>
                  <a:lnTo>
                    <a:pt x="389" y="293"/>
                  </a:lnTo>
                  <a:lnTo>
                    <a:pt x="383" y="298"/>
                  </a:lnTo>
                  <a:lnTo>
                    <a:pt x="377" y="301"/>
                  </a:lnTo>
                  <a:close/>
                  <a:moveTo>
                    <a:pt x="400" y="280"/>
                  </a:moveTo>
                  <a:lnTo>
                    <a:pt x="413" y="265"/>
                  </a:lnTo>
                  <a:lnTo>
                    <a:pt x="425" y="251"/>
                  </a:lnTo>
                  <a:lnTo>
                    <a:pt x="436" y="239"/>
                  </a:lnTo>
                  <a:lnTo>
                    <a:pt x="445" y="228"/>
                  </a:lnTo>
                  <a:lnTo>
                    <a:pt x="451" y="218"/>
                  </a:lnTo>
                  <a:lnTo>
                    <a:pt x="456" y="208"/>
                  </a:lnTo>
                  <a:lnTo>
                    <a:pt x="461" y="199"/>
                  </a:lnTo>
                  <a:lnTo>
                    <a:pt x="463" y="191"/>
                  </a:lnTo>
                  <a:lnTo>
                    <a:pt x="464" y="184"/>
                  </a:lnTo>
                  <a:lnTo>
                    <a:pt x="464" y="176"/>
                  </a:lnTo>
                  <a:lnTo>
                    <a:pt x="463" y="170"/>
                  </a:lnTo>
                  <a:lnTo>
                    <a:pt x="461" y="165"/>
                  </a:lnTo>
                  <a:lnTo>
                    <a:pt x="457" y="159"/>
                  </a:lnTo>
                  <a:lnTo>
                    <a:pt x="454" y="154"/>
                  </a:lnTo>
                  <a:lnTo>
                    <a:pt x="450" y="149"/>
                  </a:lnTo>
                  <a:lnTo>
                    <a:pt x="445" y="143"/>
                  </a:lnTo>
                  <a:lnTo>
                    <a:pt x="420" y="124"/>
                  </a:lnTo>
                  <a:lnTo>
                    <a:pt x="393" y="102"/>
                  </a:lnTo>
                  <a:lnTo>
                    <a:pt x="387" y="94"/>
                  </a:lnTo>
                  <a:lnTo>
                    <a:pt x="381" y="88"/>
                  </a:lnTo>
                  <a:lnTo>
                    <a:pt x="376" y="79"/>
                  </a:lnTo>
                  <a:lnTo>
                    <a:pt x="371" y="71"/>
                  </a:lnTo>
                  <a:lnTo>
                    <a:pt x="366" y="61"/>
                  </a:lnTo>
                  <a:lnTo>
                    <a:pt x="363" y="51"/>
                  </a:lnTo>
                  <a:lnTo>
                    <a:pt x="360" y="40"/>
                  </a:lnTo>
                  <a:lnTo>
                    <a:pt x="359" y="28"/>
                  </a:lnTo>
                  <a:lnTo>
                    <a:pt x="365" y="18"/>
                  </a:lnTo>
                  <a:lnTo>
                    <a:pt x="373" y="11"/>
                  </a:lnTo>
                  <a:lnTo>
                    <a:pt x="380" y="6"/>
                  </a:lnTo>
                  <a:lnTo>
                    <a:pt x="389" y="1"/>
                  </a:lnTo>
                  <a:lnTo>
                    <a:pt x="398" y="0"/>
                  </a:lnTo>
                  <a:lnTo>
                    <a:pt x="407" y="0"/>
                  </a:lnTo>
                  <a:lnTo>
                    <a:pt x="417" y="2"/>
                  </a:lnTo>
                  <a:lnTo>
                    <a:pt x="426" y="6"/>
                  </a:lnTo>
                  <a:lnTo>
                    <a:pt x="436" y="10"/>
                  </a:lnTo>
                  <a:lnTo>
                    <a:pt x="447" y="16"/>
                  </a:lnTo>
                  <a:lnTo>
                    <a:pt x="456" y="23"/>
                  </a:lnTo>
                  <a:lnTo>
                    <a:pt x="466" y="31"/>
                  </a:lnTo>
                  <a:lnTo>
                    <a:pt x="476" y="40"/>
                  </a:lnTo>
                  <a:lnTo>
                    <a:pt x="484" y="49"/>
                  </a:lnTo>
                  <a:lnTo>
                    <a:pt x="493" y="60"/>
                  </a:lnTo>
                  <a:lnTo>
                    <a:pt x="501" y="71"/>
                  </a:lnTo>
                  <a:lnTo>
                    <a:pt x="509" y="81"/>
                  </a:lnTo>
                  <a:lnTo>
                    <a:pt x="516" y="93"/>
                  </a:lnTo>
                  <a:lnTo>
                    <a:pt x="523" y="105"/>
                  </a:lnTo>
                  <a:lnTo>
                    <a:pt x="528" y="115"/>
                  </a:lnTo>
                  <a:lnTo>
                    <a:pt x="533" y="127"/>
                  </a:lnTo>
                  <a:lnTo>
                    <a:pt x="536" y="138"/>
                  </a:lnTo>
                  <a:lnTo>
                    <a:pt x="539" y="149"/>
                  </a:lnTo>
                  <a:lnTo>
                    <a:pt x="540" y="159"/>
                  </a:lnTo>
                  <a:lnTo>
                    <a:pt x="540" y="168"/>
                  </a:lnTo>
                  <a:lnTo>
                    <a:pt x="539" y="176"/>
                  </a:lnTo>
                  <a:lnTo>
                    <a:pt x="537" y="185"/>
                  </a:lnTo>
                  <a:lnTo>
                    <a:pt x="534" y="191"/>
                  </a:lnTo>
                  <a:lnTo>
                    <a:pt x="527" y="197"/>
                  </a:lnTo>
                  <a:lnTo>
                    <a:pt x="521" y="201"/>
                  </a:lnTo>
                  <a:lnTo>
                    <a:pt x="512" y="203"/>
                  </a:lnTo>
                  <a:lnTo>
                    <a:pt x="501" y="204"/>
                  </a:lnTo>
                  <a:lnTo>
                    <a:pt x="493" y="207"/>
                  </a:lnTo>
                  <a:lnTo>
                    <a:pt x="485" y="212"/>
                  </a:lnTo>
                  <a:lnTo>
                    <a:pt x="478" y="217"/>
                  </a:lnTo>
                  <a:lnTo>
                    <a:pt x="471" y="222"/>
                  </a:lnTo>
                  <a:lnTo>
                    <a:pt x="459" y="233"/>
                  </a:lnTo>
                  <a:lnTo>
                    <a:pt x="447" y="245"/>
                  </a:lnTo>
                  <a:lnTo>
                    <a:pt x="436" y="256"/>
                  </a:lnTo>
                  <a:lnTo>
                    <a:pt x="424" y="267"/>
                  </a:lnTo>
                  <a:lnTo>
                    <a:pt x="419" y="271"/>
                  </a:lnTo>
                  <a:lnTo>
                    <a:pt x="412" y="274"/>
                  </a:lnTo>
                  <a:lnTo>
                    <a:pt x="406" y="278"/>
                  </a:lnTo>
                  <a:lnTo>
                    <a:pt x="400" y="280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63" name="Freeform 39"/>
            <p:cNvSpPr>
              <a:spLocks noEditPoints="1"/>
            </p:cNvSpPr>
            <p:nvPr userDrawn="1"/>
          </p:nvSpPr>
          <p:spPr bwMode="auto">
            <a:xfrm>
              <a:off x="5438" y="3905"/>
              <a:ext cx="75" cy="97"/>
            </a:xfrm>
            <a:custGeom>
              <a:avLst/>
              <a:gdLst/>
              <a:ahLst/>
              <a:cxnLst>
                <a:cxn ang="0">
                  <a:pos x="206" y="598"/>
                </a:cxn>
                <a:cxn ang="0">
                  <a:pos x="673" y="59"/>
                </a:cxn>
                <a:cxn ang="0">
                  <a:pos x="593" y="125"/>
                </a:cxn>
                <a:cxn ang="0">
                  <a:pos x="494" y="109"/>
                </a:cxn>
                <a:cxn ang="0">
                  <a:pos x="307" y="128"/>
                </a:cxn>
                <a:cxn ang="0">
                  <a:pos x="123" y="203"/>
                </a:cxn>
                <a:cxn ang="0">
                  <a:pos x="37" y="177"/>
                </a:cxn>
                <a:cxn ang="0">
                  <a:pos x="30" y="107"/>
                </a:cxn>
                <a:cxn ang="0">
                  <a:pos x="139" y="74"/>
                </a:cxn>
                <a:cxn ang="0">
                  <a:pos x="511" y="5"/>
                </a:cxn>
                <a:cxn ang="0">
                  <a:pos x="655" y="25"/>
                </a:cxn>
                <a:cxn ang="0">
                  <a:pos x="207" y="597"/>
                </a:cxn>
                <a:cxn ang="0">
                  <a:pos x="220" y="650"/>
                </a:cxn>
                <a:cxn ang="0">
                  <a:pos x="230" y="771"/>
                </a:cxn>
                <a:cxn ang="0">
                  <a:pos x="204" y="820"/>
                </a:cxn>
                <a:cxn ang="0">
                  <a:pos x="155" y="852"/>
                </a:cxn>
                <a:cxn ang="0">
                  <a:pos x="150" y="789"/>
                </a:cxn>
                <a:cxn ang="0">
                  <a:pos x="136" y="655"/>
                </a:cxn>
                <a:cxn ang="0">
                  <a:pos x="88" y="746"/>
                </a:cxn>
                <a:cxn ang="0">
                  <a:pos x="79" y="770"/>
                </a:cxn>
                <a:cxn ang="0">
                  <a:pos x="89" y="797"/>
                </a:cxn>
                <a:cxn ang="0">
                  <a:pos x="22" y="748"/>
                </a:cxn>
                <a:cxn ang="0">
                  <a:pos x="4" y="579"/>
                </a:cxn>
                <a:cxn ang="0">
                  <a:pos x="35" y="494"/>
                </a:cxn>
                <a:cxn ang="0">
                  <a:pos x="73" y="651"/>
                </a:cxn>
                <a:cxn ang="0">
                  <a:pos x="95" y="669"/>
                </a:cxn>
                <a:cxn ang="0">
                  <a:pos x="110" y="607"/>
                </a:cxn>
                <a:cxn ang="0">
                  <a:pos x="150" y="499"/>
                </a:cxn>
                <a:cxn ang="0">
                  <a:pos x="157" y="568"/>
                </a:cxn>
                <a:cxn ang="0">
                  <a:pos x="166" y="318"/>
                </a:cxn>
                <a:cxn ang="0">
                  <a:pos x="231" y="326"/>
                </a:cxn>
                <a:cxn ang="0">
                  <a:pos x="261" y="383"/>
                </a:cxn>
                <a:cxn ang="0">
                  <a:pos x="378" y="159"/>
                </a:cxn>
                <a:cxn ang="0">
                  <a:pos x="429" y="137"/>
                </a:cxn>
                <a:cxn ang="0">
                  <a:pos x="457" y="223"/>
                </a:cxn>
                <a:cxn ang="0">
                  <a:pos x="399" y="397"/>
                </a:cxn>
                <a:cxn ang="0">
                  <a:pos x="358" y="436"/>
                </a:cxn>
                <a:cxn ang="0">
                  <a:pos x="321" y="512"/>
                </a:cxn>
                <a:cxn ang="0">
                  <a:pos x="529" y="320"/>
                </a:cxn>
                <a:cxn ang="0">
                  <a:pos x="632" y="292"/>
                </a:cxn>
                <a:cxn ang="0">
                  <a:pos x="618" y="398"/>
                </a:cxn>
                <a:cxn ang="0">
                  <a:pos x="586" y="413"/>
                </a:cxn>
                <a:cxn ang="0">
                  <a:pos x="572" y="502"/>
                </a:cxn>
                <a:cxn ang="0">
                  <a:pos x="570" y="617"/>
                </a:cxn>
                <a:cxn ang="0">
                  <a:pos x="570" y="766"/>
                </a:cxn>
                <a:cxn ang="0">
                  <a:pos x="445" y="866"/>
                </a:cxn>
                <a:cxn ang="0">
                  <a:pos x="350" y="844"/>
                </a:cxn>
                <a:cxn ang="0">
                  <a:pos x="330" y="789"/>
                </a:cxn>
                <a:cxn ang="0">
                  <a:pos x="397" y="779"/>
                </a:cxn>
                <a:cxn ang="0">
                  <a:pos x="449" y="774"/>
                </a:cxn>
                <a:cxn ang="0">
                  <a:pos x="504" y="674"/>
                </a:cxn>
                <a:cxn ang="0">
                  <a:pos x="528" y="479"/>
                </a:cxn>
                <a:cxn ang="0">
                  <a:pos x="502" y="456"/>
                </a:cxn>
                <a:cxn ang="0">
                  <a:pos x="347" y="562"/>
                </a:cxn>
                <a:cxn ang="0">
                  <a:pos x="298" y="569"/>
                </a:cxn>
                <a:cxn ang="0">
                  <a:pos x="278" y="567"/>
                </a:cxn>
                <a:cxn ang="0">
                  <a:pos x="262" y="480"/>
                </a:cxn>
                <a:cxn ang="0">
                  <a:pos x="213" y="611"/>
                </a:cxn>
              </a:cxnLst>
              <a:rect l="0" t="0" r="r" b="b"/>
              <a:pathLst>
                <a:path w="673" h="868">
                  <a:moveTo>
                    <a:pt x="211" y="613"/>
                  </a:moveTo>
                  <a:lnTo>
                    <a:pt x="210" y="613"/>
                  </a:lnTo>
                  <a:lnTo>
                    <a:pt x="210" y="613"/>
                  </a:lnTo>
                  <a:lnTo>
                    <a:pt x="209" y="613"/>
                  </a:lnTo>
                  <a:lnTo>
                    <a:pt x="207" y="612"/>
                  </a:lnTo>
                  <a:lnTo>
                    <a:pt x="206" y="610"/>
                  </a:lnTo>
                  <a:lnTo>
                    <a:pt x="206" y="607"/>
                  </a:lnTo>
                  <a:lnTo>
                    <a:pt x="206" y="603"/>
                  </a:lnTo>
                  <a:lnTo>
                    <a:pt x="206" y="598"/>
                  </a:lnTo>
                  <a:lnTo>
                    <a:pt x="207" y="597"/>
                  </a:lnTo>
                  <a:lnTo>
                    <a:pt x="207" y="596"/>
                  </a:lnTo>
                  <a:lnTo>
                    <a:pt x="207" y="596"/>
                  </a:lnTo>
                  <a:lnTo>
                    <a:pt x="209" y="596"/>
                  </a:lnTo>
                  <a:lnTo>
                    <a:pt x="210" y="601"/>
                  </a:lnTo>
                  <a:lnTo>
                    <a:pt x="211" y="613"/>
                  </a:lnTo>
                  <a:close/>
                  <a:moveTo>
                    <a:pt x="673" y="58"/>
                  </a:moveTo>
                  <a:lnTo>
                    <a:pt x="673" y="59"/>
                  </a:lnTo>
                  <a:lnTo>
                    <a:pt x="673" y="59"/>
                  </a:lnTo>
                  <a:lnTo>
                    <a:pt x="668" y="73"/>
                  </a:lnTo>
                  <a:lnTo>
                    <a:pt x="660" y="85"/>
                  </a:lnTo>
                  <a:lnTo>
                    <a:pt x="653" y="94"/>
                  </a:lnTo>
                  <a:lnTo>
                    <a:pt x="644" y="103"/>
                  </a:lnTo>
                  <a:lnTo>
                    <a:pt x="635" y="110"/>
                  </a:lnTo>
                  <a:lnTo>
                    <a:pt x="626" y="116"/>
                  </a:lnTo>
                  <a:lnTo>
                    <a:pt x="615" y="120"/>
                  </a:lnTo>
                  <a:lnTo>
                    <a:pt x="604" y="123"/>
                  </a:lnTo>
                  <a:lnTo>
                    <a:pt x="593" y="125"/>
                  </a:lnTo>
                  <a:lnTo>
                    <a:pt x="581" y="126"/>
                  </a:lnTo>
                  <a:lnTo>
                    <a:pt x="568" y="126"/>
                  </a:lnTo>
                  <a:lnTo>
                    <a:pt x="556" y="125"/>
                  </a:lnTo>
                  <a:lnTo>
                    <a:pt x="543" y="123"/>
                  </a:lnTo>
                  <a:lnTo>
                    <a:pt x="530" y="121"/>
                  </a:lnTo>
                  <a:lnTo>
                    <a:pt x="517" y="118"/>
                  </a:lnTo>
                  <a:lnTo>
                    <a:pt x="506" y="113"/>
                  </a:lnTo>
                  <a:lnTo>
                    <a:pt x="500" y="111"/>
                  </a:lnTo>
                  <a:lnTo>
                    <a:pt x="494" y="109"/>
                  </a:lnTo>
                  <a:lnTo>
                    <a:pt x="486" y="108"/>
                  </a:lnTo>
                  <a:lnTo>
                    <a:pt x="479" y="107"/>
                  </a:lnTo>
                  <a:lnTo>
                    <a:pt x="462" y="106"/>
                  </a:lnTo>
                  <a:lnTo>
                    <a:pt x="442" y="106"/>
                  </a:lnTo>
                  <a:lnTo>
                    <a:pt x="422" y="108"/>
                  </a:lnTo>
                  <a:lnTo>
                    <a:pt x="399" y="110"/>
                  </a:lnTo>
                  <a:lnTo>
                    <a:pt x="377" y="113"/>
                  </a:lnTo>
                  <a:lnTo>
                    <a:pt x="353" y="118"/>
                  </a:lnTo>
                  <a:lnTo>
                    <a:pt x="307" y="128"/>
                  </a:lnTo>
                  <a:lnTo>
                    <a:pt x="264" y="139"/>
                  </a:lnTo>
                  <a:lnTo>
                    <a:pt x="228" y="149"/>
                  </a:lnTo>
                  <a:lnTo>
                    <a:pt x="202" y="156"/>
                  </a:lnTo>
                  <a:lnTo>
                    <a:pt x="188" y="169"/>
                  </a:lnTo>
                  <a:lnTo>
                    <a:pt x="174" y="180"/>
                  </a:lnTo>
                  <a:lnTo>
                    <a:pt x="161" y="188"/>
                  </a:lnTo>
                  <a:lnTo>
                    <a:pt x="147" y="195"/>
                  </a:lnTo>
                  <a:lnTo>
                    <a:pt x="135" y="200"/>
                  </a:lnTo>
                  <a:lnTo>
                    <a:pt x="123" y="203"/>
                  </a:lnTo>
                  <a:lnTo>
                    <a:pt x="110" y="205"/>
                  </a:lnTo>
                  <a:lnTo>
                    <a:pt x="99" y="205"/>
                  </a:lnTo>
                  <a:lnTo>
                    <a:pt x="87" y="205"/>
                  </a:lnTo>
                  <a:lnTo>
                    <a:pt x="77" y="203"/>
                  </a:lnTo>
                  <a:lnTo>
                    <a:pt x="67" y="200"/>
                  </a:lnTo>
                  <a:lnTo>
                    <a:pt x="58" y="196"/>
                  </a:lnTo>
                  <a:lnTo>
                    <a:pt x="50" y="190"/>
                  </a:lnTo>
                  <a:lnTo>
                    <a:pt x="43" y="184"/>
                  </a:lnTo>
                  <a:lnTo>
                    <a:pt x="37" y="177"/>
                  </a:lnTo>
                  <a:lnTo>
                    <a:pt x="32" y="171"/>
                  </a:lnTo>
                  <a:lnTo>
                    <a:pt x="26" y="164"/>
                  </a:lnTo>
                  <a:lnTo>
                    <a:pt x="24" y="155"/>
                  </a:lnTo>
                  <a:lnTo>
                    <a:pt x="22" y="148"/>
                  </a:lnTo>
                  <a:lnTo>
                    <a:pt x="21" y="139"/>
                  </a:lnTo>
                  <a:lnTo>
                    <a:pt x="21" y="131"/>
                  </a:lnTo>
                  <a:lnTo>
                    <a:pt x="23" y="123"/>
                  </a:lnTo>
                  <a:lnTo>
                    <a:pt x="26" y="115"/>
                  </a:lnTo>
                  <a:lnTo>
                    <a:pt x="30" y="107"/>
                  </a:lnTo>
                  <a:lnTo>
                    <a:pt x="37" y="101"/>
                  </a:lnTo>
                  <a:lnTo>
                    <a:pt x="44" y="94"/>
                  </a:lnTo>
                  <a:lnTo>
                    <a:pt x="54" y="88"/>
                  </a:lnTo>
                  <a:lnTo>
                    <a:pt x="66" y="83"/>
                  </a:lnTo>
                  <a:lnTo>
                    <a:pt x="79" y="78"/>
                  </a:lnTo>
                  <a:lnTo>
                    <a:pt x="94" y="75"/>
                  </a:lnTo>
                  <a:lnTo>
                    <a:pt x="110" y="73"/>
                  </a:lnTo>
                  <a:lnTo>
                    <a:pt x="129" y="72"/>
                  </a:lnTo>
                  <a:lnTo>
                    <a:pt x="139" y="74"/>
                  </a:lnTo>
                  <a:lnTo>
                    <a:pt x="150" y="75"/>
                  </a:lnTo>
                  <a:lnTo>
                    <a:pt x="162" y="75"/>
                  </a:lnTo>
                  <a:lnTo>
                    <a:pt x="177" y="74"/>
                  </a:lnTo>
                  <a:lnTo>
                    <a:pt x="211" y="69"/>
                  </a:lnTo>
                  <a:lnTo>
                    <a:pt x="248" y="61"/>
                  </a:lnTo>
                  <a:lnTo>
                    <a:pt x="333" y="41"/>
                  </a:lnTo>
                  <a:lnTo>
                    <a:pt x="423" y="20"/>
                  </a:lnTo>
                  <a:lnTo>
                    <a:pt x="468" y="11"/>
                  </a:lnTo>
                  <a:lnTo>
                    <a:pt x="511" y="5"/>
                  </a:lnTo>
                  <a:lnTo>
                    <a:pt x="531" y="2"/>
                  </a:lnTo>
                  <a:lnTo>
                    <a:pt x="551" y="0"/>
                  </a:lnTo>
                  <a:lnTo>
                    <a:pt x="570" y="0"/>
                  </a:lnTo>
                  <a:lnTo>
                    <a:pt x="587" y="1"/>
                  </a:lnTo>
                  <a:lnTo>
                    <a:pt x="603" y="2"/>
                  </a:lnTo>
                  <a:lnTo>
                    <a:pt x="618" y="6"/>
                  </a:lnTo>
                  <a:lnTo>
                    <a:pt x="632" y="11"/>
                  </a:lnTo>
                  <a:lnTo>
                    <a:pt x="644" y="16"/>
                  </a:lnTo>
                  <a:lnTo>
                    <a:pt x="655" y="25"/>
                  </a:lnTo>
                  <a:lnTo>
                    <a:pt x="662" y="34"/>
                  </a:lnTo>
                  <a:lnTo>
                    <a:pt x="669" y="45"/>
                  </a:lnTo>
                  <a:lnTo>
                    <a:pt x="673" y="58"/>
                  </a:lnTo>
                  <a:close/>
                  <a:moveTo>
                    <a:pt x="211" y="613"/>
                  </a:moveTo>
                  <a:lnTo>
                    <a:pt x="210" y="601"/>
                  </a:lnTo>
                  <a:lnTo>
                    <a:pt x="209" y="596"/>
                  </a:lnTo>
                  <a:lnTo>
                    <a:pt x="207" y="596"/>
                  </a:lnTo>
                  <a:lnTo>
                    <a:pt x="207" y="596"/>
                  </a:lnTo>
                  <a:lnTo>
                    <a:pt x="207" y="597"/>
                  </a:lnTo>
                  <a:lnTo>
                    <a:pt x="206" y="598"/>
                  </a:lnTo>
                  <a:lnTo>
                    <a:pt x="206" y="603"/>
                  </a:lnTo>
                  <a:lnTo>
                    <a:pt x="206" y="607"/>
                  </a:lnTo>
                  <a:lnTo>
                    <a:pt x="206" y="610"/>
                  </a:lnTo>
                  <a:lnTo>
                    <a:pt x="207" y="612"/>
                  </a:lnTo>
                  <a:lnTo>
                    <a:pt x="209" y="613"/>
                  </a:lnTo>
                  <a:lnTo>
                    <a:pt x="210" y="613"/>
                  </a:lnTo>
                  <a:lnTo>
                    <a:pt x="213" y="629"/>
                  </a:lnTo>
                  <a:lnTo>
                    <a:pt x="220" y="650"/>
                  </a:lnTo>
                  <a:lnTo>
                    <a:pt x="227" y="676"/>
                  </a:lnTo>
                  <a:lnTo>
                    <a:pt x="233" y="703"/>
                  </a:lnTo>
                  <a:lnTo>
                    <a:pt x="235" y="717"/>
                  </a:lnTo>
                  <a:lnTo>
                    <a:pt x="236" y="731"/>
                  </a:lnTo>
                  <a:lnTo>
                    <a:pt x="236" y="744"/>
                  </a:lnTo>
                  <a:lnTo>
                    <a:pt x="235" y="756"/>
                  </a:lnTo>
                  <a:lnTo>
                    <a:pt x="234" y="761"/>
                  </a:lnTo>
                  <a:lnTo>
                    <a:pt x="232" y="766"/>
                  </a:lnTo>
                  <a:lnTo>
                    <a:pt x="230" y="771"/>
                  </a:lnTo>
                  <a:lnTo>
                    <a:pt x="228" y="775"/>
                  </a:lnTo>
                  <a:lnTo>
                    <a:pt x="225" y="779"/>
                  </a:lnTo>
                  <a:lnTo>
                    <a:pt x="220" y="782"/>
                  </a:lnTo>
                  <a:lnTo>
                    <a:pt x="216" y="785"/>
                  </a:lnTo>
                  <a:lnTo>
                    <a:pt x="211" y="787"/>
                  </a:lnTo>
                  <a:lnTo>
                    <a:pt x="211" y="795"/>
                  </a:lnTo>
                  <a:lnTo>
                    <a:pt x="210" y="804"/>
                  </a:lnTo>
                  <a:lnTo>
                    <a:pt x="207" y="812"/>
                  </a:lnTo>
                  <a:lnTo>
                    <a:pt x="204" y="820"/>
                  </a:lnTo>
                  <a:lnTo>
                    <a:pt x="201" y="827"/>
                  </a:lnTo>
                  <a:lnTo>
                    <a:pt x="196" y="835"/>
                  </a:lnTo>
                  <a:lnTo>
                    <a:pt x="190" y="841"/>
                  </a:lnTo>
                  <a:lnTo>
                    <a:pt x="185" y="846"/>
                  </a:lnTo>
                  <a:lnTo>
                    <a:pt x="178" y="851"/>
                  </a:lnTo>
                  <a:lnTo>
                    <a:pt x="173" y="853"/>
                  </a:lnTo>
                  <a:lnTo>
                    <a:pt x="167" y="854"/>
                  </a:lnTo>
                  <a:lnTo>
                    <a:pt x="161" y="854"/>
                  </a:lnTo>
                  <a:lnTo>
                    <a:pt x="155" y="852"/>
                  </a:lnTo>
                  <a:lnTo>
                    <a:pt x="150" y="848"/>
                  </a:lnTo>
                  <a:lnTo>
                    <a:pt x="145" y="841"/>
                  </a:lnTo>
                  <a:lnTo>
                    <a:pt x="141" y="833"/>
                  </a:lnTo>
                  <a:lnTo>
                    <a:pt x="137" y="828"/>
                  </a:lnTo>
                  <a:lnTo>
                    <a:pt x="132" y="824"/>
                  </a:lnTo>
                  <a:lnTo>
                    <a:pt x="140" y="825"/>
                  </a:lnTo>
                  <a:lnTo>
                    <a:pt x="148" y="825"/>
                  </a:lnTo>
                  <a:lnTo>
                    <a:pt x="148" y="813"/>
                  </a:lnTo>
                  <a:lnTo>
                    <a:pt x="150" y="789"/>
                  </a:lnTo>
                  <a:lnTo>
                    <a:pt x="151" y="758"/>
                  </a:lnTo>
                  <a:lnTo>
                    <a:pt x="152" y="723"/>
                  </a:lnTo>
                  <a:lnTo>
                    <a:pt x="153" y="687"/>
                  </a:lnTo>
                  <a:lnTo>
                    <a:pt x="154" y="657"/>
                  </a:lnTo>
                  <a:lnTo>
                    <a:pt x="154" y="633"/>
                  </a:lnTo>
                  <a:lnTo>
                    <a:pt x="153" y="622"/>
                  </a:lnTo>
                  <a:lnTo>
                    <a:pt x="150" y="627"/>
                  </a:lnTo>
                  <a:lnTo>
                    <a:pt x="144" y="637"/>
                  </a:lnTo>
                  <a:lnTo>
                    <a:pt x="136" y="655"/>
                  </a:lnTo>
                  <a:lnTo>
                    <a:pt x="127" y="677"/>
                  </a:lnTo>
                  <a:lnTo>
                    <a:pt x="118" y="701"/>
                  </a:lnTo>
                  <a:lnTo>
                    <a:pt x="111" y="727"/>
                  </a:lnTo>
                  <a:lnTo>
                    <a:pt x="108" y="740"/>
                  </a:lnTo>
                  <a:lnTo>
                    <a:pt x="106" y="751"/>
                  </a:lnTo>
                  <a:lnTo>
                    <a:pt x="104" y="764"/>
                  </a:lnTo>
                  <a:lnTo>
                    <a:pt x="104" y="776"/>
                  </a:lnTo>
                  <a:lnTo>
                    <a:pt x="95" y="758"/>
                  </a:lnTo>
                  <a:lnTo>
                    <a:pt x="88" y="746"/>
                  </a:lnTo>
                  <a:lnTo>
                    <a:pt x="87" y="745"/>
                  </a:lnTo>
                  <a:lnTo>
                    <a:pt x="86" y="745"/>
                  </a:lnTo>
                  <a:lnTo>
                    <a:pt x="85" y="746"/>
                  </a:lnTo>
                  <a:lnTo>
                    <a:pt x="85" y="747"/>
                  </a:lnTo>
                  <a:lnTo>
                    <a:pt x="84" y="754"/>
                  </a:lnTo>
                  <a:lnTo>
                    <a:pt x="85" y="764"/>
                  </a:lnTo>
                  <a:lnTo>
                    <a:pt x="81" y="765"/>
                  </a:lnTo>
                  <a:lnTo>
                    <a:pt x="79" y="768"/>
                  </a:lnTo>
                  <a:lnTo>
                    <a:pt x="79" y="770"/>
                  </a:lnTo>
                  <a:lnTo>
                    <a:pt x="81" y="773"/>
                  </a:lnTo>
                  <a:lnTo>
                    <a:pt x="86" y="778"/>
                  </a:lnTo>
                  <a:lnTo>
                    <a:pt x="93" y="785"/>
                  </a:lnTo>
                  <a:lnTo>
                    <a:pt x="96" y="787"/>
                  </a:lnTo>
                  <a:lnTo>
                    <a:pt x="97" y="790"/>
                  </a:lnTo>
                  <a:lnTo>
                    <a:pt x="98" y="792"/>
                  </a:lnTo>
                  <a:lnTo>
                    <a:pt x="97" y="794"/>
                  </a:lnTo>
                  <a:lnTo>
                    <a:pt x="95" y="796"/>
                  </a:lnTo>
                  <a:lnTo>
                    <a:pt x="89" y="797"/>
                  </a:lnTo>
                  <a:lnTo>
                    <a:pt x="81" y="798"/>
                  </a:lnTo>
                  <a:lnTo>
                    <a:pt x="70" y="798"/>
                  </a:lnTo>
                  <a:lnTo>
                    <a:pt x="62" y="795"/>
                  </a:lnTo>
                  <a:lnTo>
                    <a:pt x="53" y="790"/>
                  </a:lnTo>
                  <a:lnTo>
                    <a:pt x="45" y="784"/>
                  </a:lnTo>
                  <a:lnTo>
                    <a:pt x="39" y="776"/>
                  </a:lnTo>
                  <a:lnTo>
                    <a:pt x="33" y="768"/>
                  </a:lnTo>
                  <a:lnTo>
                    <a:pt x="27" y="759"/>
                  </a:lnTo>
                  <a:lnTo>
                    <a:pt x="22" y="748"/>
                  </a:lnTo>
                  <a:lnTo>
                    <a:pt x="18" y="737"/>
                  </a:lnTo>
                  <a:lnTo>
                    <a:pt x="13" y="725"/>
                  </a:lnTo>
                  <a:lnTo>
                    <a:pt x="10" y="713"/>
                  </a:lnTo>
                  <a:lnTo>
                    <a:pt x="7" y="700"/>
                  </a:lnTo>
                  <a:lnTo>
                    <a:pt x="5" y="686"/>
                  </a:lnTo>
                  <a:lnTo>
                    <a:pt x="1" y="660"/>
                  </a:lnTo>
                  <a:lnTo>
                    <a:pt x="0" y="632"/>
                  </a:lnTo>
                  <a:lnTo>
                    <a:pt x="1" y="604"/>
                  </a:lnTo>
                  <a:lnTo>
                    <a:pt x="4" y="579"/>
                  </a:lnTo>
                  <a:lnTo>
                    <a:pt x="6" y="566"/>
                  </a:lnTo>
                  <a:lnTo>
                    <a:pt x="8" y="554"/>
                  </a:lnTo>
                  <a:lnTo>
                    <a:pt x="10" y="542"/>
                  </a:lnTo>
                  <a:lnTo>
                    <a:pt x="13" y="532"/>
                  </a:lnTo>
                  <a:lnTo>
                    <a:pt x="17" y="522"/>
                  </a:lnTo>
                  <a:lnTo>
                    <a:pt x="21" y="514"/>
                  </a:lnTo>
                  <a:lnTo>
                    <a:pt x="25" y="506"/>
                  </a:lnTo>
                  <a:lnTo>
                    <a:pt x="29" y="500"/>
                  </a:lnTo>
                  <a:lnTo>
                    <a:pt x="35" y="494"/>
                  </a:lnTo>
                  <a:lnTo>
                    <a:pt x="40" y="490"/>
                  </a:lnTo>
                  <a:lnTo>
                    <a:pt x="45" y="487"/>
                  </a:lnTo>
                  <a:lnTo>
                    <a:pt x="51" y="486"/>
                  </a:lnTo>
                  <a:lnTo>
                    <a:pt x="55" y="506"/>
                  </a:lnTo>
                  <a:lnTo>
                    <a:pt x="59" y="538"/>
                  </a:lnTo>
                  <a:lnTo>
                    <a:pt x="63" y="578"/>
                  </a:lnTo>
                  <a:lnTo>
                    <a:pt x="68" y="617"/>
                  </a:lnTo>
                  <a:lnTo>
                    <a:pt x="70" y="635"/>
                  </a:lnTo>
                  <a:lnTo>
                    <a:pt x="73" y="651"/>
                  </a:lnTo>
                  <a:lnTo>
                    <a:pt x="76" y="664"/>
                  </a:lnTo>
                  <a:lnTo>
                    <a:pt x="80" y="674"/>
                  </a:lnTo>
                  <a:lnTo>
                    <a:pt x="81" y="677"/>
                  </a:lnTo>
                  <a:lnTo>
                    <a:pt x="83" y="679"/>
                  </a:lnTo>
                  <a:lnTo>
                    <a:pt x="85" y="680"/>
                  </a:lnTo>
                  <a:lnTo>
                    <a:pt x="87" y="680"/>
                  </a:lnTo>
                  <a:lnTo>
                    <a:pt x="89" y="678"/>
                  </a:lnTo>
                  <a:lnTo>
                    <a:pt x="92" y="675"/>
                  </a:lnTo>
                  <a:lnTo>
                    <a:pt x="95" y="669"/>
                  </a:lnTo>
                  <a:lnTo>
                    <a:pt x="97" y="663"/>
                  </a:lnTo>
                  <a:lnTo>
                    <a:pt x="100" y="668"/>
                  </a:lnTo>
                  <a:lnTo>
                    <a:pt x="103" y="670"/>
                  </a:lnTo>
                  <a:lnTo>
                    <a:pt x="104" y="669"/>
                  </a:lnTo>
                  <a:lnTo>
                    <a:pt x="107" y="667"/>
                  </a:lnTo>
                  <a:lnTo>
                    <a:pt x="107" y="657"/>
                  </a:lnTo>
                  <a:lnTo>
                    <a:pt x="107" y="642"/>
                  </a:lnTo>
                  <a:lnTo>
                    <a:pt x="108" y="625"/>
                  </a:lnTo>
                  <a:lnTo>
                    <a:pt x="110" y="607"/>
                  </a:lnTo>
                  <a:lnTo>
                    <a:pt x="112" y="600"/>
                  </a:lnTo>
                  <a:lnTo>
                    <a:pt x="114" y="594"/>
                  </a:lnTo>
                  <a:lnTo>
                    <a:pt x="118" y="589"/>
                  </a:lnTo>
                  <a:lnTo>
                    <a:pt x="124" y="586"/>
                  </a:lnTo>
                  <a:lnTo>
                    <a:pt x="139" y="536"/>
                  </a:lnTo>
                  <a:lnTo>
                    <a:pt x="147" y="508"/>
                  </a:lnTo>
                  <a:lnTo>
                    <a:pt x="148" y="502"/>
                  </a:lnTo>
                  <a:lnTo>
                    <a:pt x="150" y="499"/>
                  </a:lnTo>
                  <a:lnTo>
                    <a:pt x="150" y="499"/>
                  </a:lnTo>
                  <a:lnTo>
                    <a:pt x="150" y="502"/>
                  </a:lnTo>
                  <a:lnTo>
                    <a:pt x="148" y="516"/>
                  </a:lnTo>
                  <a:lnTo>
                    <a:pt x="146" y="534"/>
                  </a:lnTo>
                  <a:lnTo>
                    <a:pt x="147" y="543"/>
                  </a:lnTo>
                  <a:lnTo>
                    <a:pt x="147" y="554"/>
                  </a:lnTo>
                  <a:lnTo>
                    <a:pt x="150" y="563"/>
                  </a:lnTo>
                  <a:lnTo>
                    <a:pt x="153" y="570"/>
                  </a:lnTo>
                  <a:lnTo>
                    <a:pt x="155" y="570"/>
                  </a:lnTo>
                  <a:lnTo>
                    <a:pt x="157" y="568"/>
                  </a:lnTo>
                  <a:lnTo>
                    <a:pt x="159" y="565"/>
                  </a:lnTo>
                  <a:lnTo>
                    <a:pt x="160" y="559"/>
                  </a:lnTo>
                  <a:lnTo>
                    <a:pt x="163" y="548"/>
                  </a:lnTo>
                  <a:lnTo>
                    <a:pt x="165" y="533"/>
                  </a:lnTo>
                  <a:lnTo>
                    <a:pt x="167" y="493"/>
                  </a:lnTo>
                  <a:lnTo>
                    <a:pt x="168" y="446"/>
                  </a:lnTo>
                  <a:lnTo>
                    <a:pt x="167" y="398"/>
                  </a:lnTo>
                  <a:lnTo>
                    <a:pt x="166" y="355"/>
                  </a:lnTo>
                  <a:lnTo>
                    <a:pt x="166" y="318"/>
                  </a:lnTo>
                  <a:lnTo>
                    <a:pt x="167" y="297"/>
                  </a:lnTo>
                  <a:lnTo>
                    <a:pt x="180" y="296"/>
                  </a:lnTo>
                  <a:lnTo>
                    <a:pt x="190" y="297"/>
                  </a:lnTo>
                  <a:lnTo>
                    <a:pt x="200" y="299"/>
                  </a:lnTo>
                  <a:lnTo>
                    <a:pt x="209" y="302"/>
                  </a:lnTo>
                  <a:lnTo>
                    <a:pt x="215" y="307"/>
                  </a:lnTo>
                  <a:lnTo>
                    <a:pt x="221" y="313"/>
                  </a:lnTo>
                  <a:lnTo>
                    <a:pt x="227" y="319"/>
                  </a:lnTo>
                  <a:lnTo>
                    <a:pt x="231" y="326"/>
                  </a:lnTo>
                  <a:lnTo>
                    <a:pt x="239" y="341"/>
                  </a:lnTo>
                  <a:lnTo>
                    <a:pt x="243" y="356"/>
                  </a:lnTo>
                  <a:lnTo>
                    <a:pt x="246" y="368"/>
                  </a:lnTo>
                  <a:lnTo>
                    <a:pt x="249" y="379"/>
                  </a:lnTo>
                  <a:lnTo>
                    <a:pt x="251" y="383"/>
                  </a:lnTo>
                  <a:lnTo>
                    <a:pt x="254" y="386"/>
                  </a:lnTo>
                  <a:lnTo>
                    <a:pt x="256" y="387"/>
                  </a:lnTo>
                  <a:lnTo>
                    <a:pt x="258" y="386"/>
                  </a:lnTo>
                  <a:lnTo>
                    <a:pt x="261" y="383"/>
                  </a:lnTo>
                  <a:lnTo>
                    <a:pt x="265" y="378"/>
                  </a:lnTo>
                  <a:lnTo>
                    <a:pt x="270" y="372"/>
                  </a:lnTo>
                  <a:lnTo>
                    <a:pt x="275" y="362"/>
                  </a:lnTo>
                  <a:lnTo>
                    <a:pt x="289" y="336"/>
                  </a:lnTo>
                  <a:lnTo>
                    <a:pt x="307" y="298"/>
                  </a:lnTo>
                  <a:lnTo>
                    <a:pt x="332" y="247"/>
                  </a:lnTo>
                  <a:lnTo>
                    <a:pt x="362" y="181"/>
                  </a:lnTo>
                  <a:lnTo>
                    <a:pt x="371" y="169"/>
                  </a:lnTo>
                  <a:lnTo>
                    <a:pt x="378" y="159"/>
                  </a:lnTo>
                  <a:lnTo>
                    <a:pt x="384" y="152"/>
                  </a:lnTo>
                  <a:lnTo>
                    <a:pt x="391" y="144"/>
                  </a:lnTo>
                  <a:lnTo>
                    <a:pt x="397" y="140"/>
                  </a:lnTo>
                  <a:lnTo>
                    <a:pt x="404" y="136"/>
                  </a:lnTo>
                  <a:lnTo>
                    <a:pt x="409" y="134"/>
                  </a:lnTo>
                  <a:lnTo>
                    <a:pt x="414" y="133"/>
                  </a:lnTo>
                  <a:lnTo>
                    <a:pt x="420" y="133"/>
                  </a:lnTo>
                  <a:lnTo>
                    <a:pt x="425" y="134"/>
                  </a:lnTo>
                  <a:lnTo>
                    <a:pt x="429" y="137"/>
                  </a:lnTo>
                  <a:lnTo>
                    <a:pt x="433" y="139"/>
                  </a:lnTo>
                  <a:lnTo>
                    <a:pt x="437" y="143"/>
                  </a:lnTo>
                  <a:lnTo>
                    <a:pt x="440" y="149"/>
                  </a:lnTo>
                  <a:lnTo>
                    <a:pt x="443" y="154"/>
                  </a:lnTo>
                  <a:lnTo>
                    <a:pt x="447" y="160"/>
                  </a:lnTo>
                  <a:lnTo>
                    <a:pt x="451" y="174"/>
                  </a:lnTo>
                  <a:lnTo>
                    <a:pt x="454" y="189"/>
                  </a:lnTo>
                  <a:lnTo>
                    <a:pt x="456" y="206"/>
                  </a:lnTo>
                  <a:lnTo>
                    <a:pt x="457" y="223"/>
                  </a:lnTo>
                  <a:lnTo>
                    <a:pt x="457" y="240"/>
                  </a:lnTo>
                  <a:lnTo>
                    <a:pt x="456" y="256"/>
                  </a:lnTo>
                  <a:lnTo>
                    <a:pt x="454" y="270"/>
                  </a:lnTo>
                  <a:lnTo>
                    <a:pt x="451" y="283"/>
                  </a:lnTo>
                  <a:lnTo>
                    <a:pt x="446" y="296"/>
                  </a:lnTo>
                  <a:lnTo>
                    <a:pt x="436" y="320"/>
                  </a:lnTo>
                  <a:lnTo>
                    <a:pt x="422" y="350"/>
                  </a:lnTo>
                  <a:lnTo>
                    <a:pt x="407" y="382"/>
                  </a:lnTo>
                  <a:lnTo>
                    <a:pt x="399" y="397"/>
                  </a:lnTo>
                  <a:lnTo>
                    <a:pt x="392" y="410"/>
                  </a:lnTo>
                  <a:lnTo>
                    <a:pt x="383" y="422"/>
                  </a:lnTo>
                  <a:lnTo>
                    <a:pt x="377" y="430"/>
                  </a:lnTo>
                  <a:lnTo>
                    <a:pt x="373" y="434"/>
                  </a:lnTo>
                  <a:lnTo>
                    <a:pt x="369" y="437"/>
                  </a:lnTo>
                  <a:lnTo>
                    <a:pt x="366" y="438"/>
                  </a:lnTo>
                  <a:lnTo>
                    <a:pt x="363" y="438"/>
                  </a:lnTo>
                  <a:lnTo>
                    <a:pt x="361" y="438"/>
                  </a:lnTo>
                  <a:lnTo>
                    <a:pt x="358" y="436"/>
                  </a:lnTo>
                  <a:lnTo>
                    <a:pt x="355" y="432"/>
                  </a:lnTo>
                  <a:lnTo>
                    <a:pt x="353" y="427"/>
                  </a:lnTo>
                  <a:lnTo>
                    <a:pt x="349" y="434"/>
                  </a:lnTo>
                  <a:lnTo>
                    <a:pt x="344" y="443"/>
                  </a:lnTo>
                  <a:lnTo>
                    <a:pt x="338" y="457"/>
                  </a:lnTo>
                  <a:lnTo>
                    <a:pt x="333" y="471"/>
                  </a:lnTo>
                  <a:lnTo>
                    <a:pt x="328" y="486"/>
                  </a:lnTo>
                  <a:lnTo>
                    <a:pt x="323" y="501"/>
                  </a:lnTo>
                  <a:lnTo>
                    <a:pt x="321" y="512"/>
                  </a:lnTo>
                  <a:lnTo>
                    <a:pt x="320" y="522"/>
                  </a:lnTo>
                  <a:lnTo>
                    <a:pt x="340" y="502"/>
                  </a:lnTo>
                  <a:lnTo>
                    <a:pt x="382" y="457"/>
                  </a:lnTo>
                  <a:lnTo>
                    <a:pt x="409" y="429"/>
                  </a:lnTo>
                  <a:lnTo>
                    <a:pt x="438" y="400"/>
                  </a:lnTo>
                  <a:lnTo>
                    <a:pt x="468" y="372"/>
                  </a:lnTo>
                  <a:lnTo>
                    <a:pt x="499" y="344"/>
                  </a:lnTo>
                  <a:lnTo>
                    <a:pt x="514" y="332"/>
                  </a:lnTo>
                  <a:lnTo>
                    <a:pt x="529" y="320"/>
                  </a:lnTo>
                  <a:lnTo>
                    <a:pt x="543" y="310"/>
                  </a:lnTo>
                  <a:lnTo>
                    <a:pt x="557" y="300"/>
                  </a:lnTo>
                  <a:lnTo>
                    <a:pt x="571" y="294"/>
                  </a:lnTo>
                  <a:lnTo>
                    <a:pt x="584" y="287"/>
                  </a:lnTo>
                  <a:lnTo>
                    <a:pt x="596" y="284"/>
                  </a:lnTo>
                  <a:lnTo>
                    <a:pt x="606" y="282"/>
                  </a:lnTo>
                  <a:lnTo>
                    <a:pt x="616" y="283"/>
                  </a:lnTo>
                  <a:lnTo>
                    <a:pt x="625" y="286"/>
                  </a:lnTo>
                  <a:lnTo>
                    <a:pt x="632" y="292"/>
                  </a:lnTo>
                  <a:lnTo>
                    <a:pt x="638" y="300"/>
                  </a:lnTo>
                  <a:lnTo>
                    <a:pt x="642" y="312"/>
                  </a:lnTo>
                  <a:lnTo>
                    <a:pt x="644" y="328"/>
                  </a:lnTo>
                  <a:lnTo>
                    <a:pt x="644" y="346"/>
                  </a:lnTo>
                  <a:lnTo>
                    <a:pt x="643" y="368"/>
                  </a:lnTo>
                  <a:lnTo>
                    <a:pt x="638" y="379"/>
                  </a:lnTo>
                  <a:lnTo>
                    <a:pt x="631" y="388"/>
                  </a:lnTo>
                  <a:lnTo>
                    <a:pt x="625" y="394"/>
                  </a:lnTo>
                  <a:lnTo>
                    <a:pt x="618" y="398"/>
                  </a:lnTo>
                  <a:lnTo>
                    <a:pt x="612" y="400"/>
                  </a:lnTo>
                  <a:lnTo>
                    <a:pt x="606" y="402"/>
                  </a:lnTo>
                  <a:lnTo>
                    <a:pt x="601" y="403"/>
                  </a:lnTo>
                  <a:lnTo>
                    <a:pt x="596" y="403"/>
                  </a:lnTo>
                  <a:lnTo>
                    <a:pt x="591" y="403"/>
                  </a:lnTo>
                  <a:lnTo>
                    <a:pt x="589" y="404"/>
                  </a:lnTo>
                  <a:lnTo>
                    <a:pt x="586" y="406"/>
                  </a:lnTo>
                  <a:lnTo>
                    <a:pt x="586" y="408"/>
                  </a:lnTo>
                  <a:lnTo>
                    <a:pt x="586" y="413"/>
                  </a:lnTo>
                  <a:lnTo>
                    <a:pt x="588" y="420"/>
                  </a:lnTo>
                  <a:lnTo>
                    <a:pt x="591" y="428"/>
                  </a:lnTo>
                  <a:lnTo>
                    <a:pt x="597" y="441"/>
                  </a:lnTo>
                  <a:lnTo>
                    <a:pt x="596" y="453"/>
                  </a:lnTo>
                  <a:lnTo>
                    <a:pt x="595" y="461"/>
                  </a:lnTo>
                  <a:lnTo>
                    <a:pt x="594" y="469"/>
                  </a:lnTo>
                  <a:lnTo>
                    <a:pt x="593" y="474"/>
                  </a:lnTo>
                  <a:lnTo>
                    <a:pt x="585" y="485"/>
                  </a:lnTo>
                  <a:lnTo>
                    <a:pt x="572" y="502"/>
                  </a:lnTo>
                  <a:lnTo>
                    <a:pt x="569" y="510"/>
                  </a:lnTo>
                  <a:lnTo>
                    <a:pt x="567" y="520"/>
                  </a:lnTo>
                  <a:lnTo>
                    <a:pt x="565" y="529"/>
                  </a:lnTo>
                  <a:lnTo>
                    <a:pt x="564" y="537"/>
                  </a:lnTo>
                  <a:lnTo>
                    <a:pt x="561" y="554"/>
                  </a:lnTo>
                  <a:lnTo>
                    <a:pt x="563" y="570"/>
                  </a:lnTo>
                  <a:lnTo>
                    <a:pt x="564" y="586"/>
                  </a:lnTo>
                  <a:lnTo>
                    <a:pt x="567" y="602"/>
                  </a:lnTo>
                  <a:lnTo>
                    <a:pt x="570" y="617"/>
                  </a:lnTo>
                  <a:lnTo>
                    <a:pt x="573" y="632"/>
                  </a:lnTo>
                  <a:lnTo>
                    <a:pt x="578" y="648"/>
                  </a:lnTo>
                  <a:lnTo>
                    <a:pt x="581" y="663"/>
                  </a:lnTo>
                  <a:lnTo>
                    <a:pt x="583" y="679"/>
                  </a:lnTo>
                  <a:lnTo>
                    <a:pt x="584" y="695"/>
                  </a:lnTo>
                  <a:lnTo>
                    <a:pt x="584" y="712"/>
                  </a:lnTo>
                  <a:lnTo>
                    <a:pt x="582" y="729"/>
                  </a:lnTo>
                  <a:lnTo>
                    <a:pt x="576" y="747"/>
                  </a:lnTo>
                  <a:lnTo>
                    <a:pt x="570" y="766"/>
                  </a:lnTo>
                  <a:lnTo>
                    <a:pt x="556" y="786"/>
                  </a:lnTo>
                  <a:lnTo>
                    <a:pt x="542" y="803"/>
                  </a:lnTo>
                  <a:lnTo>
                    <a:pt x="527" y="818"/>
                  </a:lnTo>
                  <a:lnTo>
                    <a:pt x="513" y="830"/>
                  </a:lnTo>
                  <a:lnTo>
                    <a:pt x="499" y="841"/>
                  </a:lnTo>
                  <a:lnTo>
                    <a:pt x="485" y="850"/>
                  </a:lnTo>
                  <a:lnTo>
                    <a:pt x="471" y="857"/>
                  </a:lnTo>
                  <a:lnTo>
                    <a:pt x="458" y="861"/>
                  </a:lnTo>
                  <a:lnTo>
                    <a:pt x="445" y="866"/>
                  </a:lnTo>
                  <a:lnTo>
                    <a:pt x="432" y="867"/>
                  </a:lnTo>
                  <a:lnTo>
                    <a:pt x="420" y="868"/>
                  </a:lnTo>
                  <a:lnTo>
                    <a:pt x="408" y="867"/>
                  </a:lnTo>
                  <a:lnTo>
                    <a:pt x="396" y="866"/>
                  </a:lnTo>
                  <a:lnTo>
                    <a:pt x="386" y="862"/>
                  </a:lnTo>
                  <a:lnTo>
                    <a:pt x="376" y="859"/>
                  </a:lnTo>
                  <a:lnTo>
                    <a:pt x="366" y="855"/>
                  </a:lnTo>
                  <a:lnTo>
                    <a:pt x="358" y="850"/>
                  </a:lnTo>
                  <a:lnTo>
                    <a:pt x="350" y="844"/>
                  </a:lnTo>
                  <a:lnTo>
                    <a:pt x="344" y="838"/>
                  </a:lnTo>
                  <a:lnTo>
                    <a:pt x="337" y="832"/>
                  </a:lnTo>
                  <a:lnTo>
                    <a:pt x="333" y="825"/>
                  </a:lnTo>
                  <a:lnTo>
                    <a:pt x="330" y="819"/>
                  </a:lnTo>
                  <a:lnTo>
                    <a:pt x="327" y="812"/>
                  </a:lnTo>
                  <a:lnTo>
                    <a:pt x="325" y="806"/>
                  </a:lnTo>
                  <a:lnTo>
                    <a:pt x="325" y="800"/>
                  </a:lnTo>
                  <a:lnTo>
                    <a:pt x="328" y="794"/>
                  </a:lnTo>
                  <a:lnTo>
                    <a:pt x="330" y="789"/>
                  </a:lnTo>
                  <a:lnTo>
                    <a:pt x="334" y="785"/>
                  </a:lnTo>
                  <a:lnTo>
                    <a:pt x="340" y="781"/>
                  </a:lnTo>
                  <a:lnTo>
                    <a:pt x="347" y="778"/>
                  </a:lnTo>
                  <a:lnTo>
                    <a:pt x="357" y="776"/>
                  </a:lnTo>
                  <a:lnTo>
                    <a:pt x="367" y="776"/>
                  </a:lnTo>
                  <a:lnTo>
                    <a:pt x="376" y="778"/>
                  </a:lnTo>
                  <a:lnTo>
                    <a:pt x="383" y="779"/>
                  </a:lnTo>
                  <a:lnTo>
                    <a:pt x="391" y="779"/>
                  </a:lnTo>
                  <a:lnTo>
                    <a:pt x="397" y="779"/>
                  </a:lnTo>
                  <a:lnTo>
                    <a:pt x="410" y="777"/>
                  </a:lnTo>
                  <a:lnTo>
                    <a:pt x="421" y="775"/>
                  </a:lnTo>
                  <a:lnTo>
                    <a:pt x="429" y="772"/>
                  </a:lnTo>
                  <a:lnTo>
                    <a:pt x="436" y="771"/>
                  </a:lnTo>
                  <a:lnTo>
                    <a:pt x="438" y="771"/>
                  </a:lnTo>
                  <a:lnTo>
                    <a:pt x="440" y="771"/>
                  </a:lnTo>
                  <a:lnTo>
                    <a:pt x="442" y="773"/>
                  </a:lnTo>
                  <a:lnTo>
                    <a:pt x="443" y="775"/>
                  </a:lnTo>
                  <a:lnTo>
                    <a:pt x="449" y="774"/>
                  </a:lnTo>
                  <a:lnTo>
                    <a:pt x="454" y="771"/>
                  </a:lnTo>
                  <a:lnTo>
                    <a:pt x="458" y="766"/>
                  </a:lnTo>
                  <a:lnTo>
                    <a:pt x="464" y="760"/>
                  </a:lnTo>
                  <a:lnTo>
                    <a:pt x="469" y="754"/>
                  </a:lnTo>
                  <a:lnTo>
                    <a:pt x="475" y="744"/>
                  </a:lnTo>
                  <a:lnTo>
                    <a:pt x="480" y="734"/>
                  </a:lnTo>
                  <a:lnTo>
                    <a:pt x="484" y="724"/>
                  </a:lnTo>
                  <a:lnTo>
                    <a:pt x="494" y="700"/>
                  </a:lnTo>
                  <a:lnTo>
                    <a:pt x="504" y="674"/>
                  </a:lnTo>
                  <a:lnTo>
                    <a:pt x="511" y="646"/>
                  </a:lnTo>
                  <a:lnTo>
                    <a:pt x="519" y="616"/>
                  </a:lnTo>
                  <a:lnTo>
                    <a:pt x="524" y="587"/>
                  </a:lnTo>
                  <a:lnTo>
                    <a:pt x="528" y="559"/>
                  </a:lnTo>
                  <a:lnTo>
                    <a:pt x="530" y="533"/>
                  </a:lnTo>
                  <a:lnTo>
                    <a:pt x="531" y="508"/>
                  </a:lnTo>
                  <a:lnTo>
                    <a:pt x="530" y="498"/>
                  </a:lnTo>
                  <a:lnTo>
                    <a:pt x="529" y="488"/>
                  </a:lnTo>
                  <a:lnTo>
                    <a:pt x="528" y="479"/>
                  </a:lnTo>
                  <a:lnTo>
                    <a:pt x="526" y="472"/>
                  </a:lnTo>
                  <a:lnTo>
                    <a:pt x="523" y="467"/>
                  </a:lnTo>
                  <a:lnTo>
                    <a:pt x="520" y="461"/>
                  </a:lnTo>
                  <a:lnTo>
                    <a:pt x="515" y="459"/>
                  </a:lnTo>
                  <a:lnTo>
                    <a:pt x="511" y="457"/>
                  </a:lnTo>
                  <a:lnTo>
                    <a:pt x="510" y="456"/>
                  </a:lnTo>
                  <a:lnTo>
                    <a:pt x="508" y="455"/>
                  </a:lnTo>
                  <a:lnTo>
                    <a:pt x="506" y="455"/>
                  </a:lnTo>
                  <a:lnTo>
                    <a:pt x="502" y="456"/>
                  </a:lnTo>
                  <a:lnTo>
                    <a:pt x="494" y="460"/>
                  </a:lnTo>
                  <a:lnTo>
                    <a:pt x="483" y="468"/>
                  </a:lnTo>
                  <a:lnTo>
                    <a:pt x="455" y="488"/>
                  </a:lnTo>
                  <a:lnTo>
                    <a:pt x="422" y="514"/>
                  </a:lnTo>
                  <a:lnTo>
                    <a:pt x="405" y="525"/>
                  </a:lnTo>
                  <a:lnTo>
                    <a:pt x="388" y="538"/>
                  </a:lnTo>
                  <a:lnTo>
                    <a:pt x="371" y="549"/>
                  </a:lnTo>
                  <a:lnTo>
                    <a:pt x="354" y="557"/>
                  </a:lnTo>
                  <a:lnTo>
                    <a:pt x="347" y="562"/>
                  </a:lnTo>
                  <a:lnTo>
                    <a:pt x="339" y="565"/>
                  </a:lnTo>
                  <a:lnTo>
                    <a:pt x="332" y="567"/>
                  </a:lnTo>
                  <a:lnTo>
                    <a:pt x="325" y="568"/>
                  </a:lnTo>
                  <a:lnTo>
                    <a:pt x="320" y="569"/>
                  </a:lnTo>
                  <a:lnTo>
                    <a:pt x="315" y="568"/>
                  </a:lnTo>
                  <a:lnTo>
                    <a:pt x="310" y="567"/>
                  </a:lnTo>
                  <a:lnTo>
                    <a:pt x="306" y="565"/>
                  </a:lnTo>
                  <a:lnTo>
                    <a:pt x="302" y="566"/>
                  </a:lnTo>
                  <a:lnTo>
                    <a:pt x="298" y="569"/>
                  </a:lnTo>
                  <a:lnTo>
                    <a:pt x="294" y="571"/>
                  </a:lnTo>
                  <a:lnTo>
                    <a:pt x="292" y="574"/>
                  </a:lnTo>
                  <a:lnTo>
                    <a:pt x="288" y="580"/>
                  </a:lnTo>
                  <a:lnTo>
                    <a:pt x="286" y="584"/>
                  </a:lnTo>
                  <a:lnTo>
                    <a:pt x="285" y="584"/>
                  </a:lnTo>
                  <a:lnTo>
                    <a:pt x="284" y="584"/>
                  </a:lnTo>
                  <a:lnTo>
                    <a:pt x="283" y="582"/>
                  </a:lnTo>
                  <a:lnTo>
                    <a:pt x="281" y="579"/>
                  </a:lnTo>
                  <a:lnTo>
                    <a:pt x="278" y="567"/>
                  </a:lnTo>
                  <a:lnTo>
                    <a:pt x="273" y="545"/>
                  </a:lnTo>
                  <a:lnTo>
                    <a:pt x="273" y="515"/>
                  </a:lnTo>
                  <a:lnTo>
                    <a:pt x="272" y="494"/>
                  </a:lnTo>
                  <a:lnTo>
                    <a:pt x="271" y="482"/>
                  </a:lnTo>
                  <a:lnTo>
                    <a:pt x="269" y="475"/>
                  </a:lnTo>
                  <a:lnTo>
                    <a:pt x="266" y="474"/>
                  </a:lnTo>
                  <a:lnTo>
                    <a:pt x="265" y="475"/>
                  </a:lnTo>
                  <a:lnTo>
                    <a:pt x="264" y="477"/>
                  </a:lnTo>
                  <a:lnTo>
                    <a:pt x="262" y="480"/>
                  </a:lnTo>
                  <a:lnTo>
                    <a:pt x="259" y="490"/>
                  </a:lnTo>
                  <a:lnTo>
                    <a:pt x="255" y="503"/>
                  </a:lnTo>
                  <a:lnTo>
                    <a:pt x="245" y="535"/>
                  </a:lnTo>
                  <a:lnTo>
                    <a:pt x="234" y="568"/>
                  </a:lnTo>
                  <a:lnTo>
                    <a:pt x="228" y="584"/>
                  </a:lnTo>
                  <a:lnTo>
                    <a:pt x="222" y="597"/>
                  </a:lnTo>
                  <a:lnTo>
                    <a:pt x="219" y="602"/>
                  </a:lnTo>
                  <a:lnTo>
                    <a:pt x="216" y="606"/>
                  </a:lnTo>
                  <a:lnTo>
                    <a:pt x="213" y="611"/>
                  </a:lnTo>
                  <a:lnTo>
                    <a:pt x="211" y="613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64" name="Freeform 40"/>
            <p:cNvSpPr>
              <a:spLocks noEditPoints="1"/>
            </p:cNvSpPr>
            <p:nvPr userDrawn="1"/>
          </p:nvSpPr>
          <p:spPr bwMode="auto">
            <a:xfrm>
              <a:off x="4124" y="3899"/>
              <a:ext cx="79" cy="110"/>
            </a:xfrm>
            <a:custGeom>
              <a:avLst/>
              <a:gdLst/>
              <a:ahLst/>
              <a:cxnLst>
                <a:cxn ang="0">
                  <a:pos x="535" y="226"/>
                </a:cxn>
                <a:cxn ang="0">
                  <a:pos x="695" y="329"/>
                </a:cxn>
                <a:cxn ang="0">
                  <a:pos x="683" y="478"/>
                </a:cxn>
                <a:cxn ang="0">
                  <a:pos x="575" y="873"/>
                </a:cxn>
                <a:cxn ang="0">
                  <a:pos x="419" y="972"/>
                </a:cxn>
                <a:cxn ang="0">
                  <a:pos x="263" y="969"/>
                </a:cxn>
                <a:cxn ang="0">
                  <a:pos x="190" y="984"/>
                </a:cxn>
                <a:cxn ang="0">
                  <a:pos x="32" y="803"/>
                </a:cxn>
                <a:cxn ang="0">
                  <a:pos x="29" y="587"/>
                </a:cxn>
                <a:cxn ang="0">
                  <a:pos x="7" y="378"/>
                </a:cxn>
                <a:cxn ang="0">
                  <a:pos x="76" y="301"/>
                </a:cxn>
                <a:cxn ang="0">
                  <a:pos x="133" y="385"/>
                </a:cxn>
                <a:cxn ang="0">
                  <a:pos x="195" y="313"/>
                </a:cxn>
                <a:cxn ang="0">
                  <a:pos x="198" y="182"/>
                </a:cxn>
                <a:cxn ang="0">
                  <a:pos x="300" y="270"/>
                </a:cxn>
                <a:cxn ang="0">
                  <a:pos x="303" y="424"/>
                </a:cxn>
                <a:cxn ang="0">
                  <a:pos x="331" y="459"/>
                </a:cxn>
                <a:cxn ang="0">
                  <a:pos x="349" y="528"/>
                </a:cxn>
                <a:cxn ang="0">
                  <a:pos x="389" y="579"/>
                </a:cxn>
                <a:cxn ang="0">
                  <a:pos x="402" y="631"/>
                </a:cxn>
                <a:cxn ang="0">
                  <a:pos x="413" y="688"/>
                </a:cxn>
                <a:cxn ang="0">
                  <a:pos x="507" y="582"/>
                </a:cxn>
                <a:cxn ang="0">
                  <a:pos x="632" y="458"/>
                </a:cxn>
                <a:cxn ang="0">
                  <a:pos x="477" y="202"/>
                </a:cxn>
                <a:cxn ang="0">
                  <a:pos x="308" y="137"/>
                </a:cxn>
                <a:cxn ang="0">
                  <a:pos x="194" y="68"/>
                </a:cxn>
                <a:cxn ang="0">
                  <a:pos x="308" y="1"/>
                </a:cxn>
                <a:cxn ang="0">
                  <a:pos x="503" y="123"/>
                </a:cxn>
                <a:cxn ang="0">
                  <a:pos x="518" y="193"/>
                </a:cxn>
                <a:cxn ang="0">
                  <a:pos x="334" y="730"/>
                </a:cxn>
                <a:cxn ang="0">
                  <a:pos x="253" y="780"/>
                </a:cxn>
                <a:cxn ang="0">
                  <a:pos x="216" y="853"/>
                </a:cxn>
                <a:cxn ang="0">
                  <a:pos x="310" y="901"/>
                </a:cxn>
                <a:cxn ang="0">
                  <a:pos x="384" y="847"/>
                </a:cxn>
                <a:cxn ang="0">
                  <a:pos x="379" y="833"/>
                </a:cxn>
                <a:cxn ang="0">
                  <a:pos x="354" y="776"/>
                </a:cxn>
                <a:cxn ang="0">
                  <a:pos x="334" y="781"/>
                </a:cxn>
                <a:cxn ang="0">
                  <a:pos x="445" y="880"/>
                </a:cxn>
                <a:cxn ang="0">
                  <a:pos x="237" y="933"/>
                </a:cxn>
                <a:cxn ang="0">
                  <a:pos x="145" y="895"/>
                </a:cxn>
                <a:cxn ang="0">
                  <a:pos x="176" y="835"/>
                </a:cxn>
                <a:cxn ang="0">
                  <a:pos x="240" y="923"/>
                </a:cxn>
                <a:cxn ang="0">
                  <a:pos x="548" y="655"/>
                </a:cxn>
                <a:cxn ang="0">
                  <a:pos x="513" y="801"/>
                </a:cxn>
                <a:cxn ang="0">
                  <a:pos x="474" y="763"/>
                </a:cxn>
                <a:cxn ang="0">
                  <a:pos x="435" y="749"/>
                </a:cxn>
                <a:cxn ang="0">
                  <a:pos x="329" y="784"/>
                </a:cxn>
                <a:cxn ang="0">
                  <a:pos x="280" y="823"/>
                </a:cxn>
                <a:cxn ang="0">
                  <a:pos x="308" y="798"/>
                </a:cxn>
                <a:cxn ang="0">
                  <a:pos x="80" y="648"/>
                </a:cxn>
                <a:cxn ang="0">
                  <a:pos x="94" y="553"/>
                </a:cxn>
                <a:cxn ang="0">
                  <a:pos x="157" y="440"/>
                </a:cxn>
                <a:cxn ang="0">
                  <a:pos x="138" y="602"/>
                </a:cxn>
                <a:cxn ang="0">
                  <a:pos x="160" y="711"/>
                </a:cxn>
                <a:cxn ang="0">
                  <a:pos x="258" y="619"/>
                </a:cxn>
                <a:cxn ang="0">
                  <a:pos x="302" y="642"/>
                </a:cxn>
                <a:cxn ang="0">
                  <a:pos x="442" y="469"/>
                </a:cxn>
                <a:cxn ang="0">
                  <a:pos x="386" y="360"/>
                </a:cxn>
                <a:cxn ang="0">
                  <a:pos x="507" y="386"/>
                </a:cxn>
                <a:cxn ang="0">
                  <a:pos x="149" y="386"/>
                </a:cxn>
                <a:cxn ang="0">
                  <a:pos x="537" y="225"/>
                </a:cxn>
                <a:cxn ang="0">
                  <a:pos x="518" y="207"/>
                </a:cxn>
              </a:cxnLst>
              <a:rect l="0" t="0" r="r" b="b"/>
              <a:pathLst>
                <a:path w="713" h="986">
                  <a:moveTo>
                    <a:pt x="523" y="207"/>
                  </a:moveTo>
                  <a:lnTo>
                    <a:pt x="518" y="207"/>
                  </a:lnTo>
                  <a:lnTo>
                    <a:pt x="514" y="209"/>
                  </a:lnTo>
                  <a:lnTo>
                    <a:pt x="512" y="210"/>
                  </a:lnTo>
                  <a:lnTo>
                    <a:pt x="512" y="212"/>
                  </a:lnTo>
                  <a:lnTo>
                    <a:pt x="512" y="214"/>
                  </a:lnTo>
                  <a:lnTo>
                    <a:pt x="513" y="216"/>
                  </a:lnTo>
                  <a:lnTo>
                    <a:pt x="515" y="218"/>
                  </a:lnTo>
                  <a:lnTo>
                    <a:pt x="518" y="220"/>
                  </a:lnTo>
                  <a:lnTo>
                    <a:pt x="523" y="223"/>
                  </a:lnTo>
                  <a:lnTo>
                    <a:pt x="530" y="225"/>
                  </a:lnTo>
                  <a:lnTo>
                    <a:pt x="533" y="226"/>
                  </a:lnTo>
                  <a:lnTo>
                    <a:pt x="535" y="226"/>
                  </a:lnTo>
                  <a:lnTo>
                    <a:pt x="537" y="226"/>
                  </a:lnTo>
                  <a:lnTo>
                    <a:pt x="537" y="225"/>
                  </a:lnTo>
                  <a:lnTo>
                    <a:pt x="546" y="228"/>
                  </a:lnTo>
                  <a:lnTo>
                    <a:pt x="557" y="233"/>
                  </a:lnTo>
                  <a:lnTo>
                    <a:pt x="568" y="238"/>
                  </a:lnTo>
                  <a:lnTo>
                    <a:pt x="581" y="244"/>
                  </a:lnTo>
                  <a:lnTo>
                    <a:pt x="608" y="260"/>
                  </a:lnTo>
                  <a:lnTo>
                    <a:pt x="636" y="278"/>
                  </a:lnTo>
                  <a:lnTo>
                    <a:pt x="649" y="288"/>
                  </a:lnTo>
                  <a:lnTo>
                    <a:pt x="663" y="298"/>
                  </a:lnTo>
                  <a:lnTo>
                    <a:pt x="675" y="308"/>
                  </a:lnTo>
                  <a:lnTo>
                    <a:pt x="685" y="318"/>
                  </a:lnTo>
                  <a:lnTo>
                    <a:pt x="695" y="329"/>
                  </a:lnTo>
                  <a:lnTo>
                    <a:pt x="703" y="338"/>
                  </a:lnTo>
                  <a:lnTo>
                    <a:pt x="709" y="347"/>
                  </a:lnTo>
                  <a:lnTo>
                    <a:pt x="713" y="355"/>
                  </a:lnTo>
                  <a:lnTo>
                    <a:pt x="709" y="359"/>
                  </a:lnTo>
                  <a:lnTo>
                    <a:pt x="706" y="362"/>
                  </a:lnTo>
                  <a:lnTo>
                    <a:pt x="703" y="367"/>
                  </a:lnTo>
                  <a:lnTo>
                    <a:pt x="699" y="372"/>
                  </a:lnTo>
                  <a:lnTo>
                    <a:pt x="695" y="385"/>
                  </a:lnTo>
                  <a:lnTo>
                    <a:pt x="691" y="400"/>
                  </a:lnTo>
                  <a:lnTo>
                    <a:pt x="687" y="418"/>
                  </a:lnTo>
                  <a:lnTo>
                    <a:pt x="685" y="437"/>
                  </a:lnTo>
                  <a:lnTo>
                    <a:pt x="683" y="458"/>
                  </a:lnTo>
                  <a:lnTo>
                    <a:pt x="683" y="478"/>
                  </a:lnTo>
                  <a:lnTo>
                    <a:pt x="682" y="520"/>
                  </a:lnTo>
                  <a:lnTo>
                    <a:pt x="682" y="557"/>
                  </a:lnTo>
                  <a:lnTo>
                    <a:pt x="683" y="588"/>
                  </a:lnTo>
                  <a:lnTo>
                    <a:pt x="683" y="608"/>
                  </a:lnTo>
                  <a:lnTo>
                    <a:pt x="666" y="663"/>
                  </a:lnTo>
                  <a:lnTo>
                    <a:pt x="648" y="721"/>
                  </a:lnTo>
                  <a:lnTo>
                    <a:pt x="637" y="750"/>
                  </a:lnTo>
                  <a:lnTo>
                    <a:pt x="625" y="779"/>
                  </a:lnTo>
                  <a:lnTo>
                    <a:pt x="612" y="808"/>
                  </a:lnTo>
                  <a:lnTo>
                    <a:pt x="598" y="834"/>
                  </a:lnTo>
                  <a:lnTo>
                    <a:pt x="591" y="848"/>
                  </a:lnTo>
                  <a:lnTo>
                    <a:pt x="583" y="861"/>
                  </a:lnTo>
                  <a:lnTo>
                    <a:pt x="575" y="873"/>
                  </a:lnTo>
                  <a:lnTo>
                    <a:pt x="566" y="885"/>
                  </a:lnTo>
                  <a:lnTo>
                    <a:pt x="557" y="896"/>
                  </a:lnTo>
                  <a:lnTo>
                    <a:pt x="547" y="907"/>
                  </a:lnTo>
                  <a:lnTo>
                    <a:pt x="537" y="917"/>
                  </a:lnTo>
                  <a:lnTo>
                    <a:pt x="527" y="926"/>
                  </a:lnTo>
                  <a:lnTo>
                    <a:pt x="515" y="935"/>
                  </a:lnTo>
                  <a:lnTo>
                    <a:pt x="503" y="943"/>
                  </a:lnTo>
                  <a:lnTo>
                    <a:pt x="491" y="951"/>
                  </a:lnTo>
                  <a:lnTo>
                    <a:pt x="478" y="956"/>
                  </a:lnTo>
                  <a:lnTo>
                    <a:pt x="464" y="962"/>
                  </a:lnTo>
                  <a:lnTo>
                    <a:pt x="450" y="967"/>
                  </a:lnTo>
                  <a:lnTo>
                    <a:pt x="435" y="970"/>
                  </a:lnTo>
                  <a:lnTo>
                    <a:pt x="419" y="972"/>
                  </a:lnTo>
                  <a:lnTo>
                    <a:pt x="417" y="976"/>
                  </a:lnTo>
                  <a:lnTo>
                    <a:pt x="414" y="978"/>
                  </a:lnTo>
                  <a:lnTo>
                    <a:pt x="410" y="982"/>
                  </a:lnTo>
                  <a:lnTo>
                    <a:pt x="404" y="983"/>
                  </a:lnTo>
                  <a:lnTo>
                    <a:pt x="398" y="984"/>
                  </a:lnTo>
                  <a:lnTo>
                    <a:pt x="391" y="985"/>
                  </a:lnTo>
                  <a:lnTo>
                    <a:pt x="384" y="986"/>
                  </a:lnTo>
                  <a:lnTo>
                    <a:pt x="375" y="986"/>
                  </a:lnTo>
                  <a:lnTo>
                    <a:pt x="358" y="985"/>
                  </a:lnTo>
                  <a:lnTo>
                    <a:pt x="340" y="983"/>
                  </a:lnTo>
                  <a:lnTo>
                    <a:pt x="321" y="979"/>
                  </a:lnTo>
                  <a:lnTo>
                    <a:pt x="300" y="976"/>
                  </a:lnTo>
                  <a:lnTo>
                    <a:pt x="263" y="969"/>
                  </a:lnTo>
                  <a:lnTo>
                    <a:pt x="233" y="965"/>
                  </a:lnTo>
                  <a:lnTo>
                    <a:pt x="222" y="963"/>
                  </a:lnTo>
                  <a:lnTo>
                    <a:pt x="214" y="963"/>
                  </a:lnTo>
                  <a:lnTo>
                    <a:pt x="211" y="965"/>
                  </a:lnTo>
                  <a:lnTo>
                    <a:pt x="210" y="967"/>
                  </a:lnTo>
                  <a:lnTo>
                    <a:pt x="210" y="969"/>
                  </a:lnTo>
                  <a:lnTo>
                    <a:pt x="212" y="971"/>
                  </a:lnTo>
                  <a:lnTo>
                    <a:pt x="210" y="977"/>
                  </a:lnTo>
                  <a:lnTo>
                    <a:pt x="208" y="982"/>
                  </a:lnTo>
                  <a:lnTo>
                    <a:pt x="204" y="984"/>
                  </a:lnTo>
                  <a:lnTo>
                    <a:pt x="200" y="985"/>
                  </a:lnTo>
                  <a:lnTo>
                    <a:pt x="195" y="985"/>
                  </a:lnTo>
                  <a:lnTo>
                    <a:pt x="190" y="984"/>
                  </a:lnTo>
                  <a:lnTo>
                    <a:pt x="184" y="981"/>
                  </a:lnTo>
                  <a:lnTo>
                    <a:pt x="178" y="976"/>
                  </a:lnTo>
                  <a:lnTo>
                    <a:pt x="164" y="967"/>
                  </a:lnTo>
                  <a:lnTo>
                    <a:pt x="149" y="953"/>
                  </a:lnTo>
                  <a:lnTo>
                    <a:pt x="134" y="937"/>
                  </a:lnTo>
                  <a:lnTo>
                    <a:pt x="118" y="918"/>
                  </a:lnTo>
                  <a:lnTo>
                    <a:pt x="102" y="899"/>
                  </a:lnTo>
                  <a:lnTo>
                    <a:pt x="86" y="879"/>
                  </a:lnTo>
                  <a:lnTo>
                    <a:pt x="72" y="860"/>
                  </a:lnTo>
                  <a:lnTo>
                    <a:pt x="59" y="843"/>
                  </a:lnTo>
                  <a:lnTo>
                    <a:pt x="47" y="827"/>
                  </a:lnTo>
                  <a:lnTo>
                    <a:pt x="39" y="813"/>
                  </a:lnTo>
                  <a:lnTo>
                    <a:pt x="32" y="803"/>
                  </a:lnTo>
                  <a:lnTo>
                    <a:pt x="30" y="797"/>
                  </a:lnTo>
                  <a:lnTo>
                    <a:pt x="29" y="783"/>
                  </a:lnTo>
                  <a:lnTo>
                    <a:pt x="29" y="769"/>
                  </a:lnTo>
                  <a:lnTo>
                    <a:pt x="29" y="756"/>
                  </a:lnTo>
                  <a:lnTo>
                    <a:pt x="30" y="743"/>
                  </a:lnTo>
                  <a:lnTo>
                    <a:pt x="32" y="715"/>
                  </a:lnTo>
                  <a:lnTo>
                    <a:pt x="35" y="688"/>
                  </a:lnTo>
                  <a:lnTo>
                    <a:pt x="39" y="662"/>
                  </a:lnTo>
                  <a:lnTo>
                    <a:pt x="39" y="636"/>
                  </a:lnTo>
                  <a:lnTo>
                    <a:pt x="37" y="623"/>
                  </a:lnTo>
                  <a:lnTo>
                    <a:pt x="35" y="610"/>
                  </a:lnTo>
                  <a:lnTo>
                    <a:pt x="33" y="599"/>
                  </a:lnTo>
                  <a:lnTo>
                    <a:pt x="29" y="587"/>
                  </a:lnTo>
                  <a:lnTo>
                    <a:pt x="23" y="582"/>
                  </a:lnTo>
                  <a:lnTo>
                    <a:pt x="19" y="575"/>
                  </a:lnTo>
                  <a:lnTo>
                    <a:pt x="15" y="568"/>
                  </a:lnTo>
                  <a:lnTo>
                    <a:pt x="12" y="558"/>
                  </a:lnTo>
                  <a:lnTo>
                    <a:pt x="8" y="547"/>
                  </a:lnTo>
                  <a:lnTo>
                    <a:pt x="5" y="536"/>
                  </a:lnTo>
                  <a:lnTo>
                    <a:pt x="3" y="524"/>
                  </a:lnTo>
                  <a:lnTo>
                    <a:pt x="2" y="510"/>
                  </a:lnTo>
                  <a:lnTo>
                    <a:pt x="0" y="482"/>
                  </a:lnTo>
                  <a:lnTo>
                    <a:pt x="0" y="452"/>
                  </a:lnTo>
                  <a:lnTo>
                    <a:pt x="1" y="421"/>
                  </a:lnTo>
                  <a:lnTo>
                    <a:pt x="5" y="392"/>
                  </a:lnTo>
                  <a:lnTo>
                    <a:pt x="7" y="378"/>
                  </a:lnTo>
                  <a:lnTo>
                    <a:pt x="11" y="365"/>
                  </a:lnTo>
                  <a:lnTo>
                    <a:pt x="14" y="352"/>
                  </a:lnTo>
                  <a:lnTo>
                    <a:pt x="17" y="340"/>
                  </a:lnTo>
                  <a:lnTo>
                    <a:pt x="21" y="329"/>
                  </a:lnTo>
                  <a:lnTo>
                    <a:pt x="26" y="319"/>
                  </a:lnTo>
                  <a:lnTo>
                    <a:pt x="31" y="310"/>
                  </a:lnTo>
                  <a:lnTo>
                    <a:pt x="36" y="304"/>
                  </a:lnTo>
                  <a:lnTo>
                    <a:pt x="42" y="299"/>
                  </a:lnTo>
                  <a:lnTo>
                    <a:pt x="48" y="296"/>
                  </a:lnTo>
                  <a:lnTo>
                    <a:pt x="55" y="293"/>
                  </a:lnTo>
                  <a:lnTo>
                    <a:pt x="61" y="293"/>
                  </a:lnTo>
                  <a:lnTo>
                    <a:pt x="69" y="296"/>
                  </a:lnTo>
                  <a:lnTo>
                    <a:pt x="76" y="301"/>
                  </a:lnTo>
                  <a:lnTo>
                    <a:pt x="84" y="307"/>
                  </a:lnTo>
                  <a:lnTo>
                    <a:pt x="92" y="317"/>
                  </a:lnTo>
                  <a:lnTo>
                    <a:pt x="95" y="329"/>
                  </a:lnTo>
                  <a:lnTo>
                    <a:pt x="99" y="338"/>
                  </a:lnTo>
                  <a:lnTo>
                    <a:pt x="102" y="348"/>
                  </a:lnTo>
                  <a:lnTo>
                    <a:pt x="105" y="355"/>
                  </a:lnTo>
                  <a:lnTo>
                    <a:pt x="108" y="362"/>
                  </a:lnTo>
                  <a:lnTo>
                    <a:pt x="113" y="368"/>
                  </a:lnTo>
                  <a:lnTo>
                    <a:pt x="117" y="373"/>
                  </a:lnTo>
                  <a:lnTo>
                    <a:pt x="121" y="378"/>
                  </a:lnTo>
                  <a:lnTo>
                    <a:pt x="124" y="381"/>
                  </a:lnTo>
                  <a:lnTo>
                    <a:pt x="129" y="384"/>
                  </a:lnTo>
                  <a:lnTo>
                    <a:pt x="133" y="385"/>
                  </a:lnTo>
                  <a:lnTo>
                    <a:pt x="138" y="386"/>
                  </a:lnTo>
                  <a:lnTo>
                    <a:pt x="143" y="387"/>
                  </a:lnTo>
                  <a:lnTo>
                    <a:pt x="147" y="387"/>
                  </a:lnTo>
                  <a:lnTo>
                    <a:pt x="151" y="386"/>
                  </a:lnTo>
                  <a:lnTo>
                    <a:pt x="155" y="385"/>
                  </a:lnTo>
                  <a:lnTo>
                    <a:pt x="164" y="381"/>
                  </a:lnTo>
                  <a:lnTo>
                    <a:pt x="172" y="375"/>
                  </a:lnTo>
                  <a:lnTo>
                    <a:pt x="178" y="367"/>
                  </a:lnTo>
                  <a:lnTo>
                    <a:pt x="184" y="357"/>
                  </a:lnTo>
                  <a:lnTo>
                    <a:pt x="190" y="347"/>
                  </a:lnTo>
                  <a:lnTo>
                    <a:pt x="193" y="336"/>
                  </a:lnTo>
                  <a:lnTo>
                    <a:pt x="195" y="324"/>
                  </a:lnTo>
                  <a:lnTo>
                    <a:pt x="195" y="313"/>
                  </a:lnTo>
                  <a:lnTo>
                    <a:pt x="190" y="294"/>
                  </a:lnTo>
                  <a:lnTo>
                    <a:pt x="187" y="277"/>
                  </a:lnTo>
                  <a:lnTo>
                    <a:pt x="183" y="262"/>
                  </a:lnTo>
                  <a:lnTo>
                    <a:pt x="181" y="250"/>
                  </a:lnTo>
                  <a:lnTo>
                    <a:pt x="180" y="237"/>
                  </a:lnTo>
                  <a:lnTo>
                    <a:pt x="180" y="226"/>
                  </a:lnTo>
                  <a:lnTo>
                    <a:pt x="180" y="217"/>
                  </a:lnTo>
                  <a:lnTo>
                    <a:pt x="181" y="207"/>
                  </a:lnTo>
                  <a:lnTo>
                    <a:pt x="183" y="201"/>
                  </a:lnTo>
                  <a:lnTo>
                    <a:pt x="187" y="194"/>
                  </a:lnTo>
                  <a:lnTo>
                    <a:pt x="190" y="189"/>
                  </a:lnTo>
                  <a:lnTo>
                    <a:pt x="194" y="186"/>
                  </a:lnTo>
                  <a:lnTo>
                    <a:pt x="198" y="182"/>
                  </a:lnTo>
                  <a:lnTo>
                    <a:pt x="203" y="180"/>
                  </a:lnTo>
                  <a:lnTo>
                    <a:pt x="208" y="180"/>
                  </a:lnTo>
                  <a:lnTo>
                    <a:pt x="213" y="180"/>
                  </a:lnTo>
                  <a:lnTo>
                    <a:pt x="220" y="181"/>
                  </a:lnTo>
                  <a:lnTo>
                    <a:pt x="225" y="184"/>
                  </a:lnTo>
                  <a:lnTo>
                    <a:pt x="232" y="187"/>
                  </a:lnTo>
                  <a:lnTo>
                    <a:pt x="238" y="190"/>
                  </a:lnTo>
                  <a:lnTo>
                    <a:pt x="252" y="201"/>
                  </a:lnTo>
                  <a:lnTo>
                    <a:pt x="265" y="213"/>
                  </a:lnTo>
                  <a:lnTo>
                    <a:pt x="278" y="230"/>
                  </a:lnTo>
                  <a:lnTo>
                    <a:pt x="290" y="249"/>
                  </a:lnTo>
                  <a:lnTo>
                    <a:pt x="295" y="259"/>
                  </a:lnTo>
                  <a:lnTo>
                    <a:pt x="300" y="270"/>
                  </a:lnTo>
                  <a:lnTo>
                    <a:pt x="306" y="281"/>
                  </a:lnTo>
                  <a:lnTo>
                    <a:pt x="310" y="292"/>
                  </a:lnTo>
                  <a:lnTo>
                    <a:pt x="329" y="316"/>
                  </a:lnTo>
                  <a:lnTo>
                    <a:pt x="346" y="338"/>
                  </a:lnTo>
                  <a:lnTo>
                    <a:pt x="349" y="344"/>
                  </a:lnTo>
                  <a:lnTo>
                    <a:pt x="350" y="350"/>
                  </a:lnTo>
                  <a:lnTo>
                    <a:pt x="349" y="356"/>
                  </a:lnTo>
                  <a:lnTo>
                    <a:pt x="346" y="363"/>
                  </a:lnTo>
                  <a:lnTo>
                    <a:pt x="341" y="371"/>
                  </a:lnTo>
                  <a:lnTo>
                    <a:pt x="335" y="379"/>
                  </a:lnTo>
                  <a:lnTo>
                    <a:pt x="325" y="388"/>
                  </a:lnTo>
                  <a:lnTo>
                    <a:pt x="313" y="397"/>
                  </a:lnTo>
                  <a:lnTo>
                    <a:pt x="303" y="424"/>
                  </a:lnTo>
                  <a:lnTo>
                    <a:pt x="297" y="443"/>
                  </a:lnTo>
                  <a:lnTo>
                    <a:pt x="293" y="457"/>
                  </a:lnTo>
                  <a:lnTo>
                    <a:pt x="291" y="466"/>
                  </a:lnTo>
                  <a:lnTo>
                    <a:pt x="291" y="469"/>
                  </a:lnTo>
                  <a:lnTo>
                    <a:pt x="291" y="472"/>
                  </a:lnTo>
                  <a:lnTo>
                    <a:pt x="292" y="474"/>
                  </a:lnTo>
                  <a:lnTo>
                    <a:pt x="293" y="474"/>
                  </a:lnTo>
                  <a:lnTo>
                    <a:pt x="297" y="474"/>
                  </a:lnTo>
                  <a:lnTo>
                    <a:pt x="301" y="472"/>
                  </a:lnTo>
                  <a:lnTo>
                    <a:pt x="308" y="468"/>
                  </a:lnTo>
                  <a:lnTo>
                    <a:pt x="315" y="464"/>
                  </a:lnTo>
                  <a:lnTo>
                    <a:pt x="323" y="461"/>
                  </a:lnTo>
                  <a:lnTo>
                    <a:pt x="331" y="459"/>
                  </a:lnTo>
                  <a:lnTo>
                    <a:pt x="336" y="459"/>
                  </a:lnTo>
                  <a:lnTo>
                    <a:pt x="340" y="458"/>
                  </a:lnTo>
                  <a:lnTo>
                    <a:pt x="344" y="459"/>
                  </a:lnTo>
                  <a:lnTo>
                    <a:pt x="349" y="460"/>
                  </a:lnTo>
                  <a:lnTo>
                    <a:pt x="353" y="462"/>
                  </a:lnTo>
                  <a:lnTo>
                    <a:pt x="357" y="465"/>
                  </a:lnTo>
                  <a:lnTo>
                    <a:pt x="361" y="469"/>
                  </a:lnTo>
                  <a:lnTo>
                    <a:pt x="366" y="475"/>
                  </a:lnTo>
                  <a:lnTo>
                    <a:pt x="365" y="482"/>
                  </a:lnTo>
                  <a:lnTo>
                    <a:pt x="364" y="491"/>
                  </a:lnTo>
                  <a:lnTo>
                    <a:pt x="360" y="500"/>
                  </a:lnTo>
                  <a:lnTo>
                    <a:pt x="356" y="510"/>
                  </a:lnTo>
                  <a:lnTo>
                    <a:pt x="349" y="528"/>
                  </a:lnTo>
                  <a:lnTo>
                    <a:pt x="342" y="546"/>
                  </a:lnTo>
                  <a:lnTo>
                    <a:pt x="341" y="555"/>
                  </a:lnTo>
                  <a:lnTo>
                    <a:pt x="341" y="561"/>
                  </a:lnTo>
                  <a:lnTo>
                    <a:pt x="341" y="564"/>
                  </a:lnTo>
                  <a:lnTo>
                    <a:pt x="342" y="568"/>
                  </a:lnTo>
                  <a:lnTo>
                    <a:pt x="344" y="571"/>
                  </a:lnTo>
                  <a:lnTo>
                    <a:pt x="346" y="573"/>
                  </a:lnTo>
                  <a:lnTo>
                    <a:pt x="349" y="575"/>
                  </a:lnTo>
                  <a:lnTo>
                    <a:pt x="352" y="577"/>
                  </a:lnTo>
                  <a:lnTo>
                    <a:pt x="356" y="578"/>
                  </a:lnTo>
                  <a:lnTo>
                    <a:pt x="361" y="579"/>
                  </a:lnTo>
                  <a:lnTo>
                    <a:pt x="374" y="580"/>
                  </a:lnTo>
                  <a:lnTo>
                    <a:pt x="389" y="579"/>
                  </a:lnTo>
                  <a:lnTo>
                    <a:pt x="394" y="570"/>
                  </a:lnTo>
                  <a:lnTo>
                    <a:pt x="397" y="564"/>
                  </a:lnTo>
                  <a:lnTo>
                    <a:pt x="401" y="561"/>
                  </a:lnTo>
                  <a:lnTo>
                    <a:pt x="404" y="560"/>
                  </a:lnTo>
                  <a:lnTo>
                    <a:pt x="408" y="561"/>
                  </a:lnTo>
                  <a:lnTo>
                    <a:pt x="410" y="564"/>
                  </a:lnTo>
                  <a:lnTo>
                    <a:pt x="412" y="570"/>
                  </a:lnTo>
                  <a:lnTo>
                    <a:pt x="413" y="576"/>
                  </a:lnTo>
                  <a:lnTo>
                    <a:pt x="413" y="585"/>
                  </a:lnTo>
                  <a:lnTo>
                    <a:pt x="413" y="594"/>
                  </a:lnTo>
                  <a:lnTo>
                    <a:pt x="411" y="606"/>
                  </a:lnTo>
                  <a:lnTo>
                    <a:pt x="408" y="618"/>
                  </a:lnTo>
                  <a:lnTo>
                    <a:pt x="402" y="631"/>
                  </a:lnTo>
                  <a:lnTo>
                    <a:pt x="396" y="643"/>
                  </a:lnTo>
                  <a:lnTo>
                    <a:pt x="387" y="657"/>
                  </a:lnTo>
                  <a:lnTo>
                    <a:pt x="377" y="671"/>
                  </a:lnTo>
                  <a:lnTo>
                    <a:pt x="380" y="683"/>
                  </a:lnTo>
                  <a:lnTo>
                    <a:pt x="383" y="691"/>
                  </a:lnTo>
                  <a:lnTo>
                    <a:pt x="384" y="695"/>
                  </a:lnTo>
                  <a:lnTo>
                    <a:pt x="386" y="697"/>
                  </a:lnTo>
                  <a:lnTo>
                    <a:pt x="388" y="699"/>
                  </a:lnTo>
                  <a:lnTo>
                    <a:pt x="390" y="699"/>
                  </a:lnTo>
                  <a:lnTo>
                    <a:pt x="396" y="700"/>
                  </a:lnTo>
                  <a:lnTo>
                    <a:pt x="400" y="698"/>
                  </a:lnTo>
                  <a:lnTo>
                    <a:pt x="406" y="694"/>
                  </a:lnTo>
                  <a:lnTo>
                    <a:pt x="413" y="688"/>
                  </a:lnTo>
                  <a:lnTo>
                    <a:pt x="426" y="673"/>
                  </a:lnTo>
                  <a:lnTo>
                    <a:pt x="441" y="657"/>
                  </a:lnTo>
                  <a:lnTo>
                    <a:pt x="449" y="649"/>
                  </a:lnTo>
                  <a:lnTo>
                    <a:pt x="457" y="641"/>
                  </a:lnTo>
                  <a:lnTo>
                    <a:pt x="465" y="635"/>
                  </a:lnTo>
                  <a:lnTo>
                    <a:pt x="474" y="628"/>
                  </a:lnTo>
                  <a:lnTo>
                    <a:pt x="477" y="620"/>
                  </a:lnTo>
                  <a:lnTo>
                    <a:pt x="482" y="611"/>
                  </a:lnTo>
                  <a:lnTo>
                    <a:pt x="486" y="604"/>
                  </a:lnTo>
                  <a:lnTo>
                    <a:pt x="490" y="598"/>
                  </a:lnTo>
                  <a:lnTo>
                    <a:pt x="495" y="591"/>
                  </a:lnTo>
                  <a:lnTo>
                    <a:pt x="502" y="586"/>
                  </a:lnTo>
                  <a:lnTo>
                    <a:pt x="507" y="582"/>
                  </a:lnTo>
                  <a:lnTo>
                    <a:pt x="514" y="576"/>
                  </a:lnTo>
                  <a:lnTo>
                    <a:pt x="542" y="561"/>
                  </a:lnTo>
                  <a:lnTo>
                    <a:pt x="571" y="547"/>
                  </a:lnTo>
                  <a:lnTo>
                    <a:pt x="583" y="539"/>
                  </a:lnTo>
                  <a:lnTo>
                    <a:pt x="596" y="528"/>
                  </a:lnTo>
                  <a:lnTo>
                    <a:pt x="603" y="523"/>
                  </a:lnTo>
                  <a:lnTo>
                    <a:pt x="608" y="516"/>
                  </a:lnTo>
                  <a:lnTo>
                    <a:pt x="613" y="509"/>
                  </a:lnTo>
                  <a:lnTo>
                    <a:pt x="619" y="500"/>
                  </a:lnTo>
                  <a:lnTo>
                    <a:pt x="622" y="491"/>
                  </a:lnTo>
                  <a:lnTo>
                    <a:pt x="626" y="481"/>
                  </a:lnTo>
                  <a:lnTo>
                    <a:pt x="630" y="471"/>
                  </a:lnTo>
                  <a:lnTo>
                    <a:pt x="632" y="458"/>
                  </a:lnTo>
                  <a:lnTo>
                    <a:pt x="634" y="444"/>
                  </a:lnTo>
                  <a:lnTo>
                    <a:pt x="635" y="430"/>
                  </a:lnTo>
                  <a:lnTo>
                    <a:pt x="635" y="413"/>
                  </a:lnTo>
                  <a:lnTo>
                    <a:pt x="635" y="396"/>
                  </a:lnTo>
                  <a:lnTo>
                    <a:pt x="613" y="363"/>
                  </a:lnTo>
                  <a:lnTo>
                    <a:pt x="592" y="330"/>
                  </a:lnTo>
                  <a:lnTo>
                    <a:pt x="569" y="298"/>
                  </a:lnTo>
                  <a:lnTo>
                    <a:pt x="546" y="267"/>
                  </a:lnTo>
                  <a:lnTo>
                    <a:pt x="533" y="253"/>
                  </a:lnTo>
                  <a:lnTo>
                    <a:pt x="520" y="239"/>
                  </a:lnTo>
                  <a:lnTo>
                    <a:pt x="506" y="225"/>
                  </a:lnTo>
                  <a:lnTo>
                    <a:pt x="492" y="213"/>
                  </a:lnTo>
                  <a:lnTo>
                    <a:pt x="477" y="202"/>
                  </a:lnTo>
                  <a:lnTo>
                    <a:pt x="462" y="191"/>
                  </a:lnTo>
                  <a:lnTo>
                    <a:pt x="446" y="182"/>
                  </a:lnTo>
                  <a:lnTo>
                    <a:pt x="429" y="174"/>
                  </a:lnTo>
                  <a:lnTo>
                    <a:pt x="424" y="169"/>
                  </a:lnTo>
                  <a:lnTo>
                    <a:pt x="418" y="163"/>
                  </a:lnTo>
                  <a:lnTo>
                    <a:pt x="412" y="159"/>
                  </a:lnTo>
                  <a:lnTo>
                    <a:pt x="405" y="155"/>
                  </a:lnTo>
                  <a:lnTo>
                    <a:pt x="391" y="148"/>
                  </a:lnTo>
                  <a:lnTo>
                    <a:pt x="375" y="144"/>
                  </a:lnTo>
                  <a:lnTo>
                    <a:pt x="359" y="141"/>
                  </a:lnTo>
                  <a:lnTo>
                    <a:pt x="342" y="139"/>
                  </a:lnTo>
                  <a:lnTo>
                    <a:pt x="325" y="138"/>
                  </a:lnTo>
                  <a:lnTo>
                    <a:pt x="308" y="137"/>
                  </a:lnTo>
                  <a:lnTo>
                    <a:pt x="276" y="136"/>
                  </a:lnTo>
                  <a:lnTo>
                    <a:pt x="248" y="133"/>
                  </a:lnTo>
                  <a:lnTo>
                    <a:pt x="236" y="131"/>
                  </a:lnTo>
                  <a:lnTo>
                    <a:pt x="227" y="127"/>
                  </a:lnTo>
                  <a:lnTo>
                    <a:pt x="223" y="125"/>
                  </a:lnTo>
                  <a:lnTo>
                    <a:pt x="220" y="122"/>
                  </a:lnTo>
                  <a:lnTo>
                    <a:pt x="218" y="118"/>
                  </a:lnTo>
                  <a:lnTo>
                    <a:pt x="217" y="114"/>
                  </a:lnTo>
                  <a:lnTo>
                    <a:pt x="208" y="105"/>
                  </a:lnTo>
                  <a:lnTo>
                    <a:pt x="203" y="95"/>
                  </a:lnTo>
                  <a:lnTo>
                    <a:pt x="197" y="85"/>
                  </a:lnTo>
                  <a:lnTo>
                    <a:pt x="195" y="77"/>
                  </a:lnTo>
                  <a:lnTo>
                    <a:pt x="194" y="68"/>
                  </a:lnTo>
                  <a:lnTo>
                    <a:pt x="194" y="61"/>
                  </a:lnTo>
                  <a:lnTo>
                    <a:pt x="196" y="53"/>
                  </a:lnTo>
                  <a:lnTo>
                    <a:pt x="199" y="46"/>
                  </a:lnTo>
                  <a:lnTo>
                    <a:pt x="204" y="39"/>
                  </a:lnTo>
                  <a:lnTo>
                    <a:pt x="209" y="34"/>
                  </a:lnTo>
                  <a:lnTo>
                    <a:pt x="216" y="29"/>
                  </a:lnTo>
                  <a:lnTo>
                    <a:pt x="223" y="23"/>
                  </a:lnTo>
                  <a:lnTo>
                    <a:pt x="232" y="19"/>
                  </a:lnTo>
                  <a:lnTo>
                    <a:pt x="241" y="15"/>
                  </a:lnTo>
                  <a:lnTo>
                    <a:pt x="251" y="12"/>
                  </a:lnTo>
                  <a:lnTo>
                    <a:pt x="262" y="9"/>
                  </a:lnTo>
                  <a:lnTo>
                    <a:pt x="284" y="4"/>
                  </a:lnTo>
                  <a:lnTo>
                    <a:pt x="308" y="1"/>
                  </a:lnTo>
                  <a:lnTo>
                    <a:pt x="332" y="0"/>
                  </a:lnTo>
                  <a:lnTo>
                    <a:pt x="357" y="0"/>
                  </a:lnTo>
                  <a:lnTo>
                    <a:pt x="382" y="2"/>
                  </a:lnTo>
                  <a:lnTo>
                    <a:pt x="404" y="6"/>
                  </a:lnTo>
                  <a:lnTo>
                    <a:pt x="414" y="10"/>
                  </a:lnTo>
                  <a:lnTo>
                    <a:pt x="424" y="12"/>
                  </a:lnTo>
                  <a:lnTo>
                    <a:pt x="433" y="16"/>
                  </a:lnTo>
                  <a:lnTo>
                    <a:pt x="441" y="19"/>
                  </a:lnTo>
                  <a:lnTo>
                    <a:pt x="454" y="42"/>
                  </a:lnTo>
                  <a:lnTo>
                    <a:pt x="475" y="81"/>
                  </a:lnTo>
                  <a:lnTo>
                    <a:pt x="487" y="100"/>
                  </a:lnTo>
                  <a:lnTo>
                    <a:pt x="499" y="116"/>
                  </a:lnTo>
                  <a:lnTo>
                    <a:pt x="503" y="123"/>
                  </a:lnTo>
                  <a:lnTo>
                    <a:pt x="508" y="128"/>
                  </a:lnTo>
                  <a:lnTo>
                    <a:pt x="512" y="130"/>
                  </a:lnTo>
                  <a:lnTo>
                    <a:pt x="515" y="130"/>
                  </a:lnTo>
                  <a:lnTo>
                    <a:pt x="519" y="133"/>
                  </a:lnTo>
                  <a:lnTo>
                    <a:pt x="522" y="137"/>
                  </a:lnTo>
                  <a:lnTo>
                    <a:pt x="523" y="140"/>
                  </a:lnTo>
                  <a:lnTo>
                    <a:pt x="524" y="143"/>
                  </a:lnTo>
                  <a:lnTo>
                    <a:pt x="524" y="150"/>
                  </a:lnTo>
                  <a:lnTo>
                    <a:pt x="522" y="160"/>
                  </a:lnTo>
                  <a:lnTo>
                    <a:pt x="519" y="170"/>
                  </a:lnTo>
                  <a:lnTo>
                    <a:pt x="518" y="180"/>
                  </a:lnTo>
                  <a:lnTo>
                    <a:pt x="518" y="187"/>
                  </a:lnTo>
                  <a:lnTo>
                    <a:pt x="518" y="193"/>
                  </a:lnTo>
                  <a:lnTo>
                    <a:pt x="520" y="200"/>
                  </a:lnTo>
                  <a:lnTo>
                    <a:pt x="523" y="207"/>
                  </a:lnTo>
                  <a:close/>
                  <a:moveTo>
                    <a:pt x="334" y="781"/>
                  </a:moveTo>
                  <a:lnTo>
                    <a:pt x="334" y="781"/>
                  </a:lnTo>
                  <a:lnTo>
                    <a:pt x="335" y="780"/>
                  </a:lnTo>
                  <a:lnTo>
                    <a:pt x="336" y="779"/>
                  </a:lnTo>
                  <a:lnTo>
                    <a:pt x="342" y="774"/>
                  </a:lnTo>
                  <a:lnTo>
                    <a:pt x="343" y="771"/>
                  </a:lnTo>
                  <a:lnTo>
                    <a:pt x="344" y="770"/>
                  </a:lnTo>
                  <a:lnTo>
                    <a:pt x="343" y="768"/>
                  </a:lnTo>
                  <a:lnTo>
                    <a:pt x="343" y="767"/>
                  </a:lnTo>
                  <a:lnTo>
                    <a:pt x="338" y="744"/>
                  </a:lnTo>
                  <a:lnTo>
                    <a:pt x="334" y="730"/>
                  </a:lnTo>
                  <a:lnTo>
                    <a:pt x="331" y="727"/>
                  </a:lnTo>
                  <a:lnTo>
                    <a:pt x="330" y="724"/>
                  </a:lnTo>
                  <a:lnTo>
                    <a:pt x="328" y="724"/>
                  </a:lnTo>
                  <a:lnTo>
                    <a:pt x="326" y="727"/>
                  </a:lnTo>
                  <a:lnTo>
                    <a:pt x="320" y="733"/>
                  </a:lnTo>
                  <a:lnTo>
                    <a:pt x="312" y="743"/>
                  </a:lnTo>
                  <a:lnTo>
                    <a:pt x="307" y="748"/>
                  </a:lnTo>
                  <a:lnTo>
                    <a:pt x="300" y="753"/>
                  </a:lnTo>
                  <a:lnTo>
                    <a:pt x="294" y="759"/>
                  </a:lnTo>
                  <a:lnTo>
                    <a:pt x="285" y="764"/>
                  </a:lnTo>
                  <a:lnTo>
                    <a:pt x="275" y="769"/>
                  </a:lnTo>
                  <a:lnTo>
                    <a:pt x="264" y="775"/>
                  </a:lnTo>
                  <a:lnTo>
                    <a:pt x="253" y="780"/>
                  </a:lnTo>
                  <a:lnTo>
                    <a:pt x="242" y="785"/>
                  </a:lnTo>
                  <a:lnTo>
                    <a:pt x="235" y="791"/>
                  </a:lnTo>
                  <a:lnTo>
                    <a:pt x="227" y="795"/>
                  </a:lnTo>
                  <a:lnTo>
                    <a:pt x="222" y="801"/>
                  </a:lnTo>
                  <a:lnTo>
                    <a:pt x="218" y="807"/>
                  </a:lnTo>
                  <a:lnTo>
                    <a:pt x="213" y="812"/>
                  </a:lnTo>
                  <a:lnTo>
                    <a:pt x="211" y="818"/>
                  </a:lnTo>
                  <a:lnTo>
                    <a:pt x="210" y="824"/>
                  </a:lnTo>
                  <a:lnTo>
                    <a:pt x="209" y="829"/>
                  </a:lnTo>
                  <a:lnTo>
                    <a:pt x="209" y="835"/>
                  </a:lnTo>
                  <a:lnTo>
                    <a:pt x="210" y="841"/>
                  </a:lnTo>
                  <a:lnTo>
                    <a:pt x="212" y="847"/>
                  </a:lnTo>
                  <a:lnTo>
                    <a:pt x="216" y="853"/>
                  </a:lnTo>
                  <a:lnTo>
                    <a:pt x="219" y="858"/>
                  </a:lnTo>
                  <a:lnTo>
                    <a:pt x="222" y="863"/>
                  </a:lnTo>
                  <a:lnTo>
                    <a:pt x="227" y="867"/>
                  </a:lnTo>
                  <a:lnTo>
                    <a:pt x="233" y="873"/>
                  </a:lnTo>
                  <a:lnTo>
                    <a:pt x="243" y="881"/>
                  </a:lnTo>
                  <a:lnTo>
                    <a:pt x="257" y="889"/>
                  </a:lnTo>
                  <a:lnTo>
                    <a:pt x="264" y="892"/>
                  </a:lnTo>
                  <a:lnTo>
                    <a:pt x="271" y="894"/>
                  </a:lnTo>
                  <a:lnTo>
                    <a:pt x="279" y="896"/>
                  </a:lnTo>
                  <a:lnTo>
                    <a:pt x="286" y="898"/>
                  </a:lnTo>
                  <a:lnTo>
                    <a:pt x="295" y="899"/>
                  </a:lnTo>
                  <a:lnTo>
                    <a:pt x="302" y="901"/>
                  </a:lnTo>
                  <a:lnTo>
                    <a:pt x="310" y="901"/>
                  </a:lnTo>
                  <a:lnTo>
                    <a:pt x="317" y="899"/>
                  </a:lnTo>
                  <a:lnTo>
                    <a:pt x="325" y="898"/>
                  </a:lnTo>
                  <a:lnTo>
                    <a:pt x="334" y="896"/>
                  </a:lnTo>
                  <a:lnTo>
                    <a:pt x="340" y="893"/>
                  </a:lnTo>
                  <a:lnTo>
                    <a:pt x="347" y="890"/>
                  </a:lnTo>
                  <a:lnTo>
                    <a:pt x="368" y="872"/>
                  </a:lnTo>
                  <a:lnTo>
                    <a:pt x="381" y="860"/>
                  </a:lnTo>
                  <a:lnTo>
                    <a:pt x="384" y="856"/>
                  </a:lnTo>
                  <a:lnTo>
                    <a:pt x="387" y="851"/>
                  </a:lnTo>
                  <a:lnTo>
                    <a:pt x="387" y="849"/>
                  </a:lnTo>
                  <a:lnTo>
                    <a:pt x="387" y="847"/>
                  </a:lnTo>
                  <a:lnTo>
                    <a:pt x="386" y="847"/>
                  </a:lnTo>
                  <a:lnTo>
                    <a:pt x="384" y="847"/>
                  </a:lnTo>
                  <a:lnTo>
                    <a:pt x="381" y="847"/>
                  </a:lnTo>
                  <a:lnTo>
                    <a:pt x="376" y="848"/>
                  </a:lnTo>
                  <a:lnTo>
                    <a:pt x="367" y="851"/>
                  </a:lnTo>
                  <a:lnTo>
                    <a:pt x="357" y="856"/>
                  </a:lnTo>
                  <a:lnTo>
                    <a:pt x="336" y="865"/>
                  </a:lnTo>
                  <a:lnTo>
                    <a:pt x="324" y="871"/>
                  </a:lnTo>
                  <a:lnTo>
                    <a:pt x="323" y="871"/>
                  </a:lnTo>
                  <a:lnTo>
                    <a:pt x="327" y="867"/>
                  </a:lnTo>
                  <a:lnTo>
                    <a:pt x="338" y="860"/>
                  </a:lnTo>
                  <a:lnTo>
                    <a:pt x="356" y="848"/>
                  </a:lnTo>
                  <a:lnTo>
                    <a:pt x="366" y="844"/>
                  </a:lnTo>
                  <a:lnTo>
                    <a:pt x="373" y="839"/>
                  </a:lnTo>
                  <a:lnTo>
                    <a:pt x="379" y="833"/>
                  </a:lnTo>
                  <a:lnTo>
                    <a:pt x="383" y="828"/>
                  </a:lnTo>
                  <a:lnTo>
                    <a:pt x="385" y="823"/>
                  </a:lnTo>
                  <a:lnTo>
                    <a:pt x="387" y="817"/>
                  </a:lnTo>
                  <a:lnTo>
                    <a:pt x="387" y="812"/>
                  </a:lnTo>
                  <a:lnTo>
                    <a:pt x="387" y="807"/>
                  </a:lnTo>
                  <a:lnTo>
                    <a:pt x="385" y="802"/>
                  </a:lnTo>
                  <a:lnTo>
                    <a:pt x="383" y="797"/>
                  </a:lnTo>
                  <a:lnTo>
                    <a:pt x="380" y="793"/>
                  </a:lnTo>
                  <a:lnTo>
                    <a:pt x="376" y="788"/>
                  </a:lnTo>
                  <a:lnTo>
                    <a:pt x="368" y="781"/>
                  </a:lnTo>
                  <a:lnTo>
                    <a:pt x="359" y="777"/>
                  </a:lnTo>
                  <a:lnTo>
                    <a:pt x="356" y="776"/>
                  </a:lnTo>
                  <a:lnTo>
                    <a:pt x="354" y="776"/>
                  </a:lnTo>
                  <a:lnTo>
                    <a:pt x="351" y="777"/>
                  </a:lnTo>
                  <a:lnTo>
                    <a:pt x="346" y="779"/>
                  </a:lnTo>
                  <a:lnTo>
                    <a:pt x="340" y="784"/>
                  </a:lnTo>
                  <a:lnTo>
                    <a:pt x="338" y="786"/>
                  </a:lnTo>
                  <a:lnTo>
                    <a:pt x="336" y="787"/>
                  </a:lnTo>
                  <a:lnTo>
                    <a:pt x="336" y="788"/>
                  </a:lnTo>
                  <a:lnTo>
                    <a:pt x="336" y="788"/>
                  </a:lnTo>
                  <a:lnTo>
                    <a:pt x="332" y="790"/>
                  </a:lnTo>
                  <a:lnTo>
                    <a:pt x="330" y="790"/>
                  </a:lnTo>
                  <a:lnTo>
                    <a:pt x="329" y="788"/>
                  </a:lnTo>
                  <a:lnTo>
                    <a:pt x="329" y="784"/>
                  </a:lnTo>
                  <a:lnTo>
                    <a:pt x="331" y="783"/>
                  </a:lnTo>
                  <a:lnTo>
                    <a:pt x="334" y="781"/>
                  </a:lnTo>
                  <a:close/>
                  <a:moveTo>
                    <a:pt x="402" y="934"/>
                  </a:moveTo>
                  <a:lnTo>
                    <a:pt x="369" y="930"/>
                  </a:lnTo>
                  <a:lnTo>
                    <a:pt x="350" y="927"/>
                  </a:lnTo>
                  <a:lnTo>
                    <a:pt x="343" y="926"/>
                  </a:lnTo>
                  <a:lnTo>
                    <a:pt x="341" y="924"/>
                  </a:lnTo>
                  <a:lnTo>
                    <a:pt x="340" y="923"/>
                  </a:lnTo>
                  <a:lnTo>
                    <a:pt x="342" y="921"/>
                  </a:lnTo>
                  <a:lnTo>
                    <a:pt x="352" y="915"/>
                  </a:lnTo>
                  <a:lnTo>
                    <a:pt x="369" y="908"/>
                  </a:lnTo>
                  <a:lnTo>
                    <a:pt x="390" y="897"/>
                  </a:lnTo>
                  <a:lnTo>
                    <a:pt x="416" y="883"/>
                  </a:lnTo>
                  <a:lnTo>
                    <a:pt x="433" y="881"/>
                  </a:lnTo>
                  <a:lnTo>
                    <a:pt x="445" y="880"/>
                  </a:lnTo>
                  <a:lnTo>
                    <a:pt x="454" y="880"/>
                  </a:lnTo>
                  <a:lnTo>
                    <a:pt x="458" y="882"/>
                  </a:lnTo>
                  <a:lnTo>
                    <a:pt x="459" y="885"/>
                  </a:lnTo>
                  <a:lnTo>
                    <a:pt x="459" y="886"/>
                  </a:lnTo>
                  <a:lnTo>
                    <a:pt x="459" y="888"/>
                  </a:lnTo>
                  <a:lnTo>
                    <a:pt x="458" y="890"/>
                  </a:lnTo>
                  <a:lnTo>
                    <a:pt x="454" y="895"/>
                  </a:lnTo>
                  <a:lnTo>
                    <a:pt x="448" y="901"/>
                  </a:lnTo>
                  <a:lnTo>
                    <a:pt x="434" y="912"/>
                  </a:lnTo>
                  <a:lnTo>
                    <a:pt x="419" y="923"/>
                  </a:lnTo>
                  <a:lnTo>
                    <a:pt x="406" y="930"/>
                  </a:lnTo>
                  <a:lnTo>
                    <a:pt x="402" y="934"/>
                  </a:lnTo>
                  <a:close/>
                  <a:moveTo>
                    <a:pt x="237" y="933"/>
                  </a:moveTo>
                  <a:lnTo>
                    <a:pt x="234" y="936"/>
                  </a:lnTo>
                  <a:lnTo>
                    <a:pt x="231" y="939"/>
                  </a:lnTo>
                  <a:lnTo>
                    <a:pt x="228" y="942"/>
                  </a:lnTo>
                  <a:lnTo>
                    <a:pt x="224" y="944"/>
                  </a:lnTo>
                  <a:lnTo>
                    <a:pt x="222" y="944"/>
                  </a:lnTo>
                  <a:lnTo>
                    <a:pt x="219" y="944"/>
                  </a:lnTo>
                  <a:lnTo>
                    <a:pt x="216" y="943"/>
                  </a:lnTo>
                  <a:lnTo>
                    <a:pt x="211" y="942"/>
                  </a:lnTo>
                  <a:lnTo>
                    <a:pt x="199" y="936"/>
                  </a:lnTo>
                  <a:lnTo>
                    <a:pt x="188" y="929"/>
                  </a:lnTo>
                  <a:lnTo>
                    <a:pt x="175" y="920"/>
                  </a:lnTo>
                  <a:lnTo>
                    <a:pt x="154" y="904"/>
                  </a:lnTo>
                  <a:lnTo>
                    <a:pt x="145" y="895"/>
                  </a:lnTo>
                  <a:lnTo>
                    <a:pt x="137" y="887"/>
                  </a:lnTo>
                  <a:lnTo>
                    <a:pt x="135" y="882"/>
                  </a:lnTo>
                  <a:lnTo>
                    <a:pt x="133" y="879"/>
                  </a:lnTo>
                  <a:lnTo>
                    <a:pt x="133" y="875"/>
                  </a:lnTo>
                  <a:lnTo>
                    <a:pt x="133" y="872"/>
                  </a:lnTo>
                  <a:lnTo>
                    <a:pt x="133" y="872"/>
                  </a:lnTo>
                  <a:lnTo>
                    <a:pt x="133" y="872"/>
                  </a:lnTo>
                  <a:lnTo>
                    <a:pt x="137" y="865"/>
                  </a:lnTo>
                  <a:lnTo>
                    <a:pt x="143" y="858"/>
                  </a:lnTo>
                  <a:lnTo>
                    <a:pt x="150" y="850"/>
                  </a:lnTo>
                  <a:lnTo>
                    <a:pt x="159" y="843"/>
                  </a:lnTo>
                  <a:lnTo>
                    <a:pt x="167" y="838"/>
                  </a:lnTo>
                  <a:lnTo>
                    <a:pt x="176" y="835"/>
                  </a:lnTo>
                  <a:lnTo>
                    <a:pt x="179" y="834"/>
                  </a:lnTo>
                  <a:lnTo>
                    <a:pt x="182" y="835"/>
                  </a:lnTo>
                  <a:lnTo>
                    <a:pt x="185" y="838"/>
                  </a:lnTo>
                  <a:lnTo>
                    <a:pt x="189" y="840"/>
                  </a:lnTo>
                  <a:lnTo>
                    <a:pt x="197" y="856"/>
                  </a:lnTo>
                  <a:lnTo>
                    <a:pt x="206" y="872"/>
                  </a:lnTo>
                  <a:lnTo>
                    <a:pt x="212" y="882"/>
                  </a:lnTo>
                  <a:lnTo>
                    <a:pt x="221" y="892"/>
                  </a:lnTo>
                  <a:lnTo>
                    <a:pt x="228" y="903"/>
                  </a:lnTo>
                  <a:lnTo>
                    <a:pt x="236" y="912"/>
                  </a:lnTo>
                  <a:lnTo>
                    <a:pt x="237" y="915"/>
                  </a:lnTo>
                  <a:lnTo>
                    <a:pt x="239" y="920"/>
                  </a:lnTo>
                  <a:lnTo>
                    <a:pt x="240" y="923"/>
                  </a:lnTo>
                  <a:lnTo>
                    <a:pt x="239" y="926"/>
                  </a:lnTo>
                  <a:lnTo>
                    <a:pt x="238" y="929"/>
                  </a:lnTo>
                  <a:lnTo>
                    <a:pt x="237" y="933"/>
                  </a:lnTo>
                  <a:close/>
                  <a:moveTo>
                    <a:pt x="441" y="740"/>
                  </a:moveTo>
                  <a:lnTo>
                    <a:pt x="456" y="724"/>
                  </a:lnTo>
                  <a:lnTo>
                    <a:pt x="477" y="704"/>
                  </a:lnTo>
                  <a:lnTo>
                    <a:pt x="489" y="694"/>
                  </a:lnTo>
                  <a:lnTo>
                    <a:pt x="501" y="684"/>
                  </a:lnTo>
                  <a:lnTo>
                    <a:pt x="513" y="674"/>
                  </a:lnTo>
                  <a:lnTo>
                    <a:pt x="524" y="666"/>
                  </a:lnTo>
                  <a:lnTo>
                    <a:pt x="535" y="660"/>
                  </a:lnTo>
                  <a:lnTo>
                    <a:pt x="544" y="656"/>
                  </a:lnTo>
                  <a:lnTo>
                    <a:pt x="548" y="655"/>
                  </a:lnTo>
                  <a:lnTo>
                    <a:pt x="551" y="655"/>
                  </a:lnTo>
                  <a:lnTo>
                    <a:pt x="554" y="655"/>
                  </a:lnTo>
                  <a:lnTo>
                    <a:pt x="557" y="656"/>
                  </a:lnTo>
                  <a:lnTo>
                    <a:pt x="558" y="659"/>
                  </a:lnTo>
                  <a:lnTo>
                    <a:pt x="559" y="663"/>
                  </a:lnTo>
                  <a:lnTo>
                    <a:pt x="559" y="667"/>
                  </a:lnTo>
                  <a:lnTo>
                    <a:pt x="559" y="672"/>
                  </a:lnTo>
                  <a:lnTo>
                    <a:pt x="554" y="687"/>
                  </a:lnTo>
                  <a:lnTo>
                    <a:pt x="546" y="706"/>
                  </a:lnTo>
                  <a:lnTo>
                    <a:pt x="535" y="742"/>
                  </a:lnTo>
                  <a:lnTo>
                    <a:pt x="526" y="768"/>
                  </a:lnTo>
                  <a:lnTo>
                    <a:pt x="518" y="787"/>
                  </a:lnTo>
                  <a:lnTo>
                    <a:pt x="513" y="801"/>
                  </a:lnTo>
                  <a:lnTo>
                    <a:pt x="509" y="806"/>
                  </a:lnTo>
                  <a:lnTo>
                    <a:pt x="507" y="809"/>
                  </a:lnTo>
                  <a:lnTo>
                    <a:pt x="505" y="810"/>
                  </a:lnTo>
                  <a:lnTo>
                    <a:pt x="504" y="811"/>
                  </a:lnTo>
                  <a:lnTo>
                    <a:pt x="502" y="811"/>
                  </a:lnTo>
                  <a:lnTo>
                    <a:pt x="501" y="810"/>
                  </a:lnTo>
                  <a:lnTo>
                    <a:pt x="499" y="808"/>
                  </a:lnTo>
                  <a:lnTo>
                    <a:pt x="498" y="806"/>
                  </a:lnTo>
                  <a:lnTo>
                    <a:pt x="491" y="791"/>
                  </a:lnTo>
                  <a:lnTo>
                    <a:pt x="483" y="774"/>
                  </a:lnTo>
                  <a:lnTo>
                    <a:pt x="480" y="769"/>
                  </a:lnTo>
                  <a:lnTo>
                    <a:pt x="477" y="766"/>
                  </a:lnTo>
                  <a:lnTo>
                    <a:pt x="474" y="763"/>
                  </a:lnTo>
                  <a:lnTo>
                    <a:pt x="470" y="761"/>
                  </a:lnTo>
                  <a:lnTo>
                    <a:pt x="465" y="760"/>
                  </a:lnTo>
                  <a:lnTo>
                    <a:pt x="461" y="759"/>
                  </a:lnTo>
                  <a:lnTo>
                    <a:pt x="456" y="759"/>
                  </a:lnTo>
                  <a:lnTo>
                    <a:pt x="449" y="760"/>
                  </a:lnTo>
                  <a:lnTo>
                    <a:pt x="448" y="762"/>
                  </a:lnTo>
                  <a:lnTo>
                    <a:pt x="447" y="764"/>
                  </a:lnTo>
                  <a:lnTo>
                    <a:pt x="446" y="764"/>
                  </a:lnTo>
                  <a:lnTo>
                    <a:pt x="444" y="764"/>
                  </a:lnTo>
                  <a:lnTo>
                    <a:pt x="441" y="763"/>
                  </a:lnTo>
                  <a:lnTo>
                    <a:pt x="438" y="759"/>
                  </a:lnTo>
                  <a:lnTo>
                    <a:pt x="435" y="754"/>
                  </a:lnTo>
                  <a:lnTo>
                    <a:pt x="435" y="749"/>
                  </a:lnTo>
                  <a:lnTo>
                    <a:pt x="435" y="747"/>
                  </a:lnTo>
                  <a:lnTo>
                    <a:pt x="436" y="745"/>
                  </a:lnTo>
                  <a:lnTo>
                    <a:pt x="439" y="743"/>
                  </a:lnTo>
                  <a:lnTo>
                    <a:pt x="441" y="740"/>
                  </a:lnTo>
                  <a:close/>
                  <a:moveTo>
                    <a:pt x="297" y="800"/>
                  </a:moveTo>
                  <a:lnTo>
                    <a:pt x="299" y="801"/>
                  </a:lnTo>
                  <a:lnTo>
                    <a:pt x="301" y="802"/>
                  </a:lnTo>
                  <a:lnTo>
                    <a:pt x="303" y="802"/>
                  </a:lnTo>
                  <a:lnTo>
                    <a:pt x="306" y="801"/>
                  </a:lnTo>
                  <a:lnTo>
                    <a:pt x="308" y="798"/>
                  </a:lnTo>
                  <a:lnTo>
                    <a:pt x="310" y="793"/>
                  </a:lnTo>
                  <a:lnTo>
                    <a:pt x="320" y="788"/>
                  </a:lnTo>
                  <a:lnTo>
                    <a:pt x="329" y="784"/>
                  </a:lnTo>
                  <a:lnTo>
                    <a:pt x="330" y="791"/>
                  </a:lnTo>
                  <a:lnTo>
                    <a:pt x="330" y="795"/>
                  </a:lnTo>
                  <a:lnTo>
                    <a:pt x="328" y="800"/>
                  </a:lnTo>
                  <a:lnTo>
                    <a:pt x="325" y="807"/>
                  </a:lnTo>
                  <a:lnTo>
                    <a:pt x="318" y="816"/>
                  </a:lnTo>
                  <a:lnTo>
                    <a:pt x="313" y="823"/>
                  </a:lnTo>
                  <a:lnTo>
                    <a:pt x="307" y="827"/>
                  </a:lnTo>
                  <a:lnTo>
                    <a:pt x="301" y="829"/>
                  </a:lnTo>
                  <a:lnTo>
                    <a:pt x="296" y="830"/>
                  </a:lnTo>
                  <a:lnTo>
                    <a:pt x="291" y="830"/>
                  </a:lnTo>
                  <a:lnTo>
                    <a:pt x="286" y="828"/>
                  </a:lnTo>
                  <a:lnTo>
                    <a:pt x="283" y="826"/>
                  </a:lnTo>
                  <a:lnTo>
                    <a:pt x="280" y="823"/>
                  </a:lnTo>
                  <a:lnTo>
                    <a:pt x="278" y="818"/>
                  </a:lnTo>
                  <a:lnTo>
                    <a:pt x="278" y="814"/>
                  </a:lnTo>
                  <a:lnTo>
                    <a:pt x="278" y="811"/>
                  </a:lnTo>
                  <a:lnTo>
                    <a:pt x="280" y="807"/>
                  </a:lnTo>
                  <a:lnTo>
                    <a:pt x="284" y="803"/>
                  </a:lnTo>
                  <a:lnTo>
                    <a:pt x="290" y="801"/>
                  </a:lnTo>
                  <a:lnTo>
                    <a:pt x="297" y="800"/>
                  </a:lnTo>
                  <a:close/>
                  <a:moveTo>
                    <a:pt x="297" y="800"/>
                  </a:moveTo>
                  <a:lnTo>
                    <a:pt x="298" y="797"/>
                  </a:lnTo>
                  <a:lnTo>
                    <a:pt x="301" y="796"/>
                  </a:lnTo>
                  <a:lnTo>
                    <a:pt x="306" y="794"/>
                  </a:lnTo>
                  <a:lnTo>
                    <a:pt x="310" y="793"/>
                  </a:lnTo>
                  <a:lnTo>
                    <a:pt x="308" y="798"/>
                  </a:lnTo>
                  <a:lnTo>
                    <a:pt x="306" y="801"/>
                  </a:lnTo>
                  <a:lnTo>
                    <a:pt x="303" y="802"/>
                  </a:lnTo>
                  <a:lnTo>
                    <a:pt x="301" y="802"/>
                  </a:lnTo>
                  <a:lnTo>
                    <a:pt x="299" y="801"/>
                  </a:lnTo>
                  <a:lnTo>
                    <a:pt x="297" y="800"/>
                  </a:lnTo>
                  <a:close/>
                  <a:moveTo>
                    <a:pt x="134" y="762"/>
                  </a:moveTo>
                  <a:lnTo>
                    <a:pt x="129" y="754"/>
                  </a:lnTo>
                  <a:lnTo>
                    <a:pt x="121" y="738"/>
                  </a:lnTo>
                  <a:lnTo>
                    <a:pt x="113" y="718"/>
                  </a:lnTo>
                  <a:lnTo>
                    <a:pt x="102" y="696"/>
                  </a:lnTo>
                  <a:lnTo>
                    <a:pt x="92" y="673"/>
                  </a:lnTo>
                  <a:lnTo>
                    <a:pt x="84" y="655"/>
                  </a:lnTo>
                  <a:lnTo>
                    <a:pt x="80" y="648"/>
                  </a:lnTo>
                  <a:lnTo>
                    <a:pt x="77" y="643"/>
                  </a:lnTo>
                  <a:lnTo>
                    <a:pt x="75" y="641"/>
                  </a:lnTo>
                  <a:lnTo>
                    <a:pt x="74" y="641"/>
                  </a:lnTo>
                  <a:lnTo>
                    <a:pt x="72" y="641"/>
                  </a:lnTo>
                  <a:lnTo>
                    <a:pt x="71" y="640"/>
                  </a:lnTo>
                  <a:lnTo>
                    <a:pt x="70" y="639"/>
                  </a:lnTo>
                  <a:lnTo>
                    <a:pt x="69" y="637"/>
                  </a:lnTo>
                  <a:lnTo>
                    <a:pt x="69" y="633"/>
                  </a:lnTo>
                  <a:lnTo>
                    <a:pt x="69" y="626"/>
                  </a:lnTo>
                  <a:lnTo>
                    <a:pt x="73" y="610"/>
                  </a:lnTo>
                  <a:lnTo>
                    <a:pt x="79" y="591"/>
                  </a:lnTo>
                  <a:lnTo>
                    <a:pt x="87" y="571"/>
                  </a:lnTo>
                  <a:lnTo>
                    <a:pt x="94" y="553"/>
                  </a:lnTo>
                  <a:lnTo>
                    <a:pt x="100" y="537"/>
                  </a:lnTo>
                  <a:lnTo>
                    <a:pt x="101" y="527"/>
                  </a:lnTo>
                  <a:lnTo>
                    <a:pt x="102" y="514"/>
                  </a:lnTo>
                  <a:lnTo>
                    <a:pt x="104" y="504"/>
                  </a:lnTo>
                  <a:lnTo>
                    <a:pt x="106" y="493"/>
                  </a:lnTo>
                  <a:lnTo>
                    <a:pt x="110" y="483"/>
                  </a:lnTo>
                  <a:lnTo>
                    <a:pt x="114" y="476"/>
                  </a:lnTo>
                  <a:lnTo>
                    <a:pt x="119" y="467"/>
                  </a:lnTo>
                  <a:lnTo>
                    <a:pt x="125" y="461"/>
                  </a:lnTo>
                  <a:lnTo>
                    <a:pt x="132" y="455"/>
                  </a:lnTo>
                  <a:lnTo>
                    <a:pt x="139" y="449"/>
                  </a:lnTo>
                  <a:lnTo>
                    <a:pt x="147" y="444"/>
                  </a:lnTo>
                  <a:lnTo>
                    <a:pt x="157" y="440"/>
                  </a:lnTo>
                  <a:lnTo>
                    <a:pt x="166" y="435"/>
                  </a:lnTo>
                  <a:lnTo>
                    <a:pt x="188" y="426"/>
                  </a:lnTo>
                  <a:lnTo>
                    <a:pt x="212" y="417"/>
                  </a:lnTo>
                  <a:lnTo>
                    <a:pt x="212" y="420"/>
                  </a:lnTo>
                  <a:lnTo>
                    <a:pt x="209" y="429"/>
                  </a:lnTo>
                  <a:lnTo>
                    <a:pt x="203" y="442"/>
                  </a:lnTo>
                  <a:lnTo>
                    <a:pt x="194" y="458"/>
                  </a:lnTo>
                  <a:lnTo>
                    <a:pt x="175" y="498"/>
                  </a:lnTo>
                  <a:lnTo>
                    <a:pt x="154" y="543"/>
                  </a:lnTo>
                  <a:lnTo>
                    <a:pt x="147" y="564"/>
                  </a:lnTo>
                  <a:lnTo>
                    <a:pt x="141" y="584"/>
                  </a:lnTo>
                  <a:lnTo>
                    <a:pt x="139" y="593"/>
                  </a:lnTo>
                  <a:lnTo>
                    <a:pt x="138" y="602"/>
                  </a:lnTo>
                  <a:lnTo>
                    <a:pt x="138" y="608"/>
                  </a:lnTo>
                  <a:lnTo>
                    <a:pt x="140" y="615"/>
                  </a:lnTo>
                  <a:lnTo>
                    <a:pt x="141" y="621"/>
                  </a:lnTo>
                  <a:lnTo>
                    <a:pt x="146" y="625"/>
                  </a:lnTo>
                  <a:lnTo>
                    <a:pt x="150" y="627"/>
                  </a:lnTo>
                  <a:lnTo>
                    <a:pt x="155" y="630"/>
                  </a:lnTo>
                  <a:lnTo>
                    <a:pt x="163" y="630"/>
                  </a:lnTo>
                  <a:lnTo>
                    <a:pt x="173" y="628"/>
                  </a:lnTo>
                  <a:lnTo>
                    <a:pt x="183" y="625"/>
                  </a:lnTo>
                  <a:lnTo>
                    <a:pt x="195" y="620"/>
                  </a:lnTo>
                  <a:lnTo>
                    <a:pt x="181" y="656"/>
                  </a:lnTo>
                  <a:lnTo>
                    <a:pt x="167" y="692"/>
                  </a:lnTo>
                  <a:lnTo>
                    <a:pt x="160" y="711"/>
                  </a:lnTo>
                  <a:lnTo>
                    <a:pt x="152" y="728"/>
                  </a:lnTo>
                  <a:lnTo>
                    <a:pt x="144" y="746"/>
                  </a:lnTo>
                  <a:lnTo>
                    <a:pt x="134" y="762"/>
                  </a:lnTo>
                  <a:close/>
                  <a:moveTo>
                    <a:pt x="223" y="727"/>
                  </a:moveTo>
                  <a:lnTo>
                    <a:pt x="222" y="706"/>
                  </a:lnTo>
                  <a:lnTo>
                    <a:pt x="223" y="688"/>
                  </a:lnTo>
                  <a:lnTo>
                    <a:pt x="225" y="672"/>
                  </a:lnTo>
                  <a:lnTo>
                    <a:pt x="229" y="658"/>
                  </a:lnTo>
                  <a:lnTo>
                    <a:pt x="234" y="648"/>
                  </a:lnTo>
                  <a:lnTo>
                    <a:pt x="239" y="638"/>
                  </a:lnTo>
                  <a:lnTo>
                    <a:pt x="244" y="631"/>
                  </a:lnTo>
                  <a:lnTo>
                    <a:pt x="251" y="624"/>
                  </a:lnTo>
                  <a:lnTo>
                    <a:pt x="258" y="619"/>
                  </a:lnTo>
                  <a:lnTo>
                    <a:pt x="265" y="616"/>
                  </a:lnTo>
                  <a:lnTo>
                    <a:pt x="272" y="614"/>
                  </a:lnTo>
                  <a:lnTo>
                    <a:pt x="279" y="612"/>
                  </a:lnTo>
                  <a:lnTo>
                    <a:pt x="283" y="612"/>
                  </a:lnTo>
                  <a:lnTo>
                    <a:pt x="287" y="612"/>
                  </a:lnTo>
                  <a:lnTo>
                    <a:pt x="292" y="615"/>
                  </a:lnTo>
                  <a:lnTo>
                    <a:pt x="295" y="617"/>
                  </a:lnTo>
                  <a:lnTo>
                    <a:pt x="298" y="619"/>
                  </a:lnTo>
                  <a:lnTo>
                    <a:pt x="301" y="622"/>
                  </a:lnTo>
                  <a:lnTo>
                    <a:pt x="302" y="626"/>
                  </a:lnTo>
                  <a:lnTo>
                    <a:pt x="303" y="631"/>
                  </a:lnTo>
                  <a:lnTo>
                    <a:pt x="303" y="636"/>
                  </a:lnTo>
                  <a:lnTo>
                    <a:pt x="302" y="642"/>
                  </a:lnTo>
                  <a:lnTo>
                    <a:pt x="301" y="649"/>
                  </a:lnTo>
                  <a:lnTo>
                    <a:pt x="298" y="655"/>
                  </a:lnTo>
                  <a:lnTo>
                    <a:pt x="294" y="663"/>
                  </a:lnTo>
                  <a:lnTo>
                    <a:pt x="288" y="671"/>
                  </a:lnTo>
                  <a:lnTo>
                    <a:pt x="282" y="680"/>
                  </a:lnTo>
                  <a:lnTo>
                    <a:pt x="275" y="688"/>
                  </a:lnTo>
                  <a:lnTo>
                    <a:pt x="251" y="707"/>
                  </a:lnTo>
                  <a:lnTo>
                    <a:pt x="237" y="717"/>
                  </a:lnTo>
                  <a:lnTo>
                    <a:pt x="229" y="722"/>
                  </a:lnTo>
                  <a:lnTo>
                    <a:pt x="223" y="727"/>
                  </a:lnTo>
                  <a:close/>
                  <a:moveTo>
                    <a:pt x="462" y="481"/>
                  </a:moveTo>
                  <a:lnTo>
                    <a:pt x="453" y="477"/>
                  </a:lnTo>
                  <a:lnTo>
                    <a:pt x="442" y="469"/>
                  </a:lnTo>
                  <a:lnTo>
                    <a:pt x="431" y="460"/>
                  </a:lnTo>
                  <a:lnTo>
                    <a:pt x="420" y="449"/>
                  </a:lnTo>
                  <a:lnTo>
                    <a:pt x="410" y="437"/>
                  </a:lnTo>
                  <a:lnTo>
                    <a:pt x="401" y="425"/>
                  </a:lnTo>
                  <a:lnTo>
                    <a:pt x="393" y="411"/>
                  </a:lnTo>
                  <a:lnTo>
                    <a:pt x="386" y="398"/>
                  </a:lnTo>
                  <a:lnTo>
                    <a:pt x="384" y="392"/>
                  </a:lnTo>
                  <a:lnTo>
                    <a:pt x="382" y="385"/>
                  </a:lnTo>
                  <a:lnTo>
                    <a:pt x="381" y="380"/>
                  </a:lnTo>
                  <a:lnTo>
                    <a:pt x="381" y="375"/>
                  </a:lnTo>
                  <a:lnTo>
                    <a:pt x="382" y="369"/>
                  </a:lnTo>
                  <a:lnTo>
                    <a:pt x="383" y="364"/>
                  </a:lnTo>
                  <a:lnTo>
                    <a:pt x="386" y="360"/>
                  </a:lnTo>
                  <a:lnTo>
                    <a:pt x="389" y="356"/>
                  </a:lnTo>
                  <a:lnTo>
                    <a:pt x="394" y="353"/>
                  </a:lnTo>
                  <a:lnTo>
                    <a:pt x="400" y="350"/>
                  </a:lnTo>
                  <a:lnTo>
                    <a:pt x="406" y="349"/>
                  </a:lnTo>
                  <a:lnTo>
                    <a:pt x="414" y="348"/>
                  </a:lnTo>
                  <a:lnTo>
                    <a:pt x="424" y="347"/>
                  </a:lnTo>
                  <a:lnTo>
                    <a:pt x="434" y="348"/>
                  </a:lnTo>
                  <a:lnTo>
                    <a:pt x="447" y="350"/>
                  </a:lnTo>
                  <a:lnTo>
                    <a:pt x="461" y="352"/>
                  </a:lnTo>
                  <a:lnTo>
                    <a:pt x="475" y="361"/>
                  </a:lnTo>
                  <a:lnTo>
                    <a:pt x="487" y="369"/>
                  </a:lnTo>
                  <a:lnTo>
                    <a:pt x="498" y="378"/>
                  </a:lnTo>
                  <a:lnTo>
                    <a:pt x="507" y="386"/>
                  </a:lnTo>
                  <a:lnTo>
                    <a:pt x="515" y="395"/>
                  </a:lnTo>
                  <a:lnTo>
                    <a:pt x="520" y="403"/>
                  </a:lnTo>
                  <a:lnTo>
                    <a:pt x="523" y="412"/>
                  </a:lnTo>
                  <a:lnTo>
                    <a:pt x="526" y="420"/>
                  </a:lnTo>
                  <a:lnTo>
                    <a:pt x="526" y="429"/>
                  </a:lnTo>
                  <a:lnTo>
                    <a:pt x="522" y="436"/>
                  </a:lnTo>
                  <a:lnTo>
                    <a:pt x="518" y="445"/>
                  </a:lnTo>
                  <a:lnTo>
                    <a:pt x="512" y="452"/>
                  </a:lnTo>
                  <a:lnTo>
                    <a:pt x="503" y="460"/>
                  </a:lnTo>
                  <a:lnTo>
                    <a:pt x="491" y="467"/>
                  </a:lnTo>
                  <a:lnTo>
                    <a:pt x="478" y="475"/>
                  </a:lnTo>
                  <a:lnTo>
                    <a:pt x="462" y="481"/>
                  </a:lnTo>
                  <a:close/>
                  <a:moveTo>
                    <a:pt x="149" y="386"/>
                  </a:moveTo>
                  <a:lnTo>
                    <a:pt x="152" y="382"/>
                  </a:lnTo>
                  <a:lnTo>
                    <a:pt x="157" y="379"/>
                  </a:lnTo>
                  <a:lnTo>
                    <a:pt x="162" y="376"/>
                  </a:lnTo>
                  <a:lnTo>
                    <a:pt x="166" y="375"/>
                  </a:lnTo>
                  <a:lnTo>
                    <a:pt x="169" y="373"/>
                  </a:lnTo>
                  <a:lnTo>
                    <a:pt x="170" y="375"/>
                  </a:lnTo>
                  <a:lnTo>
                    <a:pt x="170" y="378"/>
                  </a:lnTo>
                  <a:lnTo>
                    <a:pt x="166" y="382"/>
                  </a:lnTo>
                  <a:lnTo>
                    <a:pt x="158" y="384"/>
                  </a:lnTo>
                  <a:lnTo>
                    <a:pt x="149" y="386"/>
                  </a:lnTo>
                  <a:close/>
                  <a:moveTo>
                    <a:pt x="523" y="207"/>
                  </a:moveTo>
                  <a:lnTo>
                    <a:pt x="530" y="216"/>
                  </a:lnTo>
                  <a:lnTo>
                    <a:pt x="537" y="225"/>
                  </a:lnTo>
                  <a:lnTo>
                    <a:pt x="537" y="226"/>
                  </a:lnTo>
                  <a:lnTo>
                    <a:pt x="535" y="226"/>
                  </a:lnTo>
                  <a:lnTo>
                    <a:pt x="533" y="226"/>
                  </a:lnTo>
                  <a:lnTo>
                    <a:pt x="530" y="225"/>
                  </a:lnTo>
                  <a:lnTo>
                    <a:pt x="523" y="223"/>
                  </a:lnTo>
                  <a:lnTo>
                    <a:pt x="518" y="220"/>
                  </a:lnTo>
                  <a:lnTo>
                    <a:pt x="515" y="218"/>
                  </a:lnTo>
                  <a:lnTo>
                    <a:pt x="513" y="216"/>
                  </a:lnTo>
                  <a:lnTo>
                    <a:pt x="512" y="214"/>
                  </a:lnTo>
                  <a:lnTo>
                    <a:pt x="512" y="212"/>
                  </a:lnTo>
                  <a:lnTo>
                    <a:pt x="512" y="210"/>
                  </a:lnTo>
                  <a:lnTo>
                    <a:pt x="514" y="209"/>
                  </a:lnTo>
                  <a:lnTo>
                    <a:pt x="518" y="207"/>
                  </a:lnTo>
                  <a:lnTo>
                    <a:pt x="523" y="207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65" name="Freeform 41"/>
            <p:cNvSpPr>
              <a:spLocks noEditPoints="1"/>
            </p:cNvSpPr>
            <p:nvPr userDrawn="1"/>
          </p:nvSpPr>
          <p:spPr bwMode="auto">
            <a:xfrm>
              <a:off x="4538" y="3897"/>
              <a:ext cx="74" cy="108"/>
            </a:xfrm>
            <a:custGeom>
              <a:avLst/>
              <a:gdLst/>
              <a:ahLst/>
              <a:cxnLst>
                <a:cxn ang="0">
                  <a:pos x="161" y="797"/>
                </a:cxn>
                <a:cxn ang="0">
                  <a:pos x="152" y="813"/>
                </a:cxn>
                <a:cxn ang="0">
                  <a:pos x="169" y="809"/>
                </a:cxn>
                <a:cxn ang="0">
                  <a:pos x="141" y="838"/>
                </a:cxn>
                <a:cxn ang="0">
                  <a:pos x="200" y="841"/>
                </a:cxn>
                <a:cxn ang="0">
                  <a:pos x="263" y="800"/>
                </a:cxn>
                <a:cxn ang="0">
                  <a:pos x="283" y="738"/>
                </a:cxn>
                <a:cxn ang="0">
                  <a:pos x="271" y="593"/>
                </a:cxn>
                <a:cxn ang="0">
                  <a:pos x="278" y="532"/>
                </a:cxn>
                <a:cxn ang="0">
                  <a:pos x="282" y="288"/>
                </a:cxn>
                <a:cxn ang="0">
                  <a:pos x="300" y="126"/>
                </a:cxn>
                <a:cxn ang="0">
                  <a:pos x="289" y="104"/>
                </a:cxn>
                <a:cxn ang="0">
                  <a:pos x="287" y="90"/>
                </a:cxn>
                <a:cxn ang="0">
                  <a:pos x="302" y="15"/>
                </a:cxn>
                <a:cxn ang="0">
                  <a:pos x="320" y="0"/>
                </a:cxn>
                <a:cxn ang="0">
                  <a:pos x="404" y="50"/>
                </a:cxn>
                <a:cxn ang="0">
                  <a:pos x="443" y="158"/>
                </a:cxn>
                <a:cxn ang="0">
                  <a:pos x="467" y="174"/>
                </a:cxn>
                <a:cxn ang="0">
                  <a:pos x="530" y="153"/>
                </a:cxn>
                <a:cxn ang="0">
                  <a:pos x="581" y="155"/>
                </a:cxn>
                <a:cxn ang="0">
                  <a:pos x="632" y="188"/>
                </a:cxn>
                <a:cxn ang="0">
                  <a:pos x="664" y="241"/>
                </a:cxn>
                <a:cxn ang="0">
                  <a:pos x="657" y="303"/>
                </a:cxn>
                <a:cxn ang="0">
                  <a:pos x="586" y="360"/>
                </a:cxn>
                <a:cxn ang="0">
                  <a:pos x="443" y="483"/>
                </a:cxn>
                <a:cxn ang="0">
                  <a:pos x="405" y="549"/>
                </a:cxn>
                <a:cxn ang="0">
                  <a:pos x="394" y="615"/>
                </a:cxn>
                <a:cxn ang="0">
                  <a:pos x="407" y="690"/>
                </a:cxn>
                <a:cxn ang="0">
                  <a:pos x="429" y="731"/>
                </a:cxn>
                <a:cxn ang="0">
                  <a:pos x="469" y="732"/>
                </a:cxn>
                <a:cxn ang="0">
                  <a:pos x="556" y="710"/>
                </a:cxn>
                <a:cxn ang="0">
                  <a:pos x="612" y="726"/>
                </a:cxn>
                <a:cxn ang="0">
                  <a:pos x="649" y="750"/>
                </a:cxn>
                <a:cxn ang="0">
                  <a:pos x="648" y="788"/>
                </a:cxn>
                <a:cxn ang="0">
                  <a:pos x="614" y="837"/>
                </a:cxn>
                <a:cxn ang="0">
                  <a:pos x="560" y="870"/>
                </a:cxn>
                <a:cxn ang="0">
                  <a:pos x="512" y="870"/>
                </a:cxn>
                <a:cxn ang="0">
                  <a:pos x="346" y="918"/>
                </a:cxn>
                <a:cxn ang="0">
                  <a:pos x="168" y="965"/>
                </a:cxn>
                <a:cxn ang="0">
                  <a:pos x="88" y="961"/>
                </a:cxn>
                <a:cxn ang="0">
                  <a:pos x="13" y="912"/>
                </a:cxn>
                <a:cxn ang="0">
                  <a:pos x="3" y="872"/>
                </a:cxn>
                <a:cxn ang="0">
                  <a:pos x="60" y="829"/>
                </a:cxn>
                <a:cxn ang="0">
                  <a:pos x="123" y="788"/>
                </a:cxn>
                <a:cxn ang="0">
                  <a:pos x="155" y="758"/>
                </a:cxn>
                <a:cxn ang="0">
                  <a:pos x="192" y="725"/>
                </a:cxn>
                <a:cxn ang="0">
                  <a:pos x="204" y="720"/>
                </a:cxn>
                <a:cxn ang="0">
                  <a:pos x="167" y="775"/>
                </a:cxn>
                <a:cxn ang="0">
                  <a:pos x="176" y="770"/>
                </a:cxn>
                <a:cxn ang="0">
                  <a:pos x="175" y="785"/>
                </a:cxn>
                <a:cxn ang="0">
                  <a:pos x="175" y="789"/>
                </a:cxn>
                <a:cxn ang="0">
                  <a:pos x="163" y="809"/>
                </a:cxn>
                <a:cxn ang="0">
                  <a:pos x="152" y="813"/>
                </a:cxn>
                <a:cxn ang="0">
                  <a:pos x="161" y="797"/>
                </a:cxn>
                <a:cxn ang="0">
                  <a:pos x="175" y="788"/>
                </a:cxn>
                <a:cxn ang="0">
                  <a:pos x="178" y="794"/>
                </a:cxn>
              </a:cxnLst>
              <a:rect l="0" t="0" r="r" b="b"/>
              <a:pathLst>
                <a:path w="667" h="966">
                  <a:moveTo>
                    <a:pt x="175" y="788"/>
                  </a:moveTo>
                  <a:lnTo>
                    <a:pt x="175" y="788"/>
                  </a:lnTo>
                  <a:lnTo>
                    <a:pt x="175" y="789"/>
                  </a:lnTo>
                  <a:lnTo>
                    <a:pt x="171" y="791"/>
                  </a:lnTo>
                  <a:lnTo>
                    <a:pt x="167" y="793"/>
                  </a:lnTo>
                  <a:lnTo>
                    <a:pt x="161" y="797"/>
                  </a:lnTo>
                  <a:lnTo>
                    <a:pt x="154" y="803"/>
                  </a:lnTo>
                  <a:lnTo>
                    <a:pt x="150" y="807"/>
                  </a:lnTo>
                  <a:lnTo>
                    <a:pt x="148" y="810"/>
                  </a:lnTo>
                  <a:lnTo>
                    <a:pt x="148" y="811"/>
                  </a:lnTo>
                  <a:lnTo>
                    <a:pt x="149" y="812"/>
                  </a:lnTo>
                  <a:lnTo>
                    <a:pt x="152" y="813"/>
                  </a:lnTo>
                  <a:lnTo>
                    <a:pt x="154" y="812"/>
                  </a:lnTo>
                  <a:lnTo>
                    <a:pt x="158" y="812"/>
                  </a:lnTo>
                  <a:lnTo>
                    <a:pt x="163" y="809"/>
                  </a:lnTo>
                  <a:lnTo>
                    <a:pt x="168" y="805"/>
                  </a:lnTo>
                  <a:lnTo>
                    <a:pt x="172" y="802"/>
                  </a:lnTo>
                  <a:lnTo>
                    <a:pt x="169" y="809"/>
                  </a:lnTo>
                  <a:lnTo>
                    <a:pt x="165" y="814"/>
                  </a:lnTo>
                  <a:lnTo>
                    <a:pt x="161" y="819"/>
                  </a:lnTo>
                  <a:lnTo>
                    <a:pt x="157" y="823"/>
                  </a:lnTo>
                  <a:lnTo>
                    <a:pt x="148" y="831"/>
                  </a:lnTo>
                  <a:lnTo>
                    <a:pt x="142" y="836"/>
                  </a:lnTo>
                  <a:lnTo>
                    <a:pt x="141" y="838"/>
                  </a:lnTo>
                  <a:lnTo>
                    <a:pt x="140" y="841"/>
                  </a:lnTo>
                  <a:lnTo>
                    <a:pt x="142" y="842"/>
                  </a:lnTo>
                  <a:lnTo>
                    <a:pt x="145" y="843"/>
                  </a:lnTo>
                  <a:lnTo>
                    <a:pt x="159" y="844"/>
                  </a:lnTo>
                  <a:lnTo>
                    <a:pt x="184" y="844"/>
                  </a:lnTo>
                  <a:lnTo>
                    <a:pt x="200" y="841"/>
                  </a:lnTo>
                  <a:lnTo>
                    <a:pt x="215" y="835"/>
                  </a:lnTo>
                  <a:lnTo>
                    <a:pt x="227" y="830"/>
                  </a:lnTo>
                  <a:lnTo>
                    <a:pt x="238" y="823"/>
                  </a:lnTo>
                  <a:lnTo>
                    <a:pt x="248" y="816"/>
                  </a:lnTo>
                  <a:lnTo>
                    <a:pt x="257" y="809"/>
                  </a:lnTo>
                  <a:lnTo>
                    <a:pt x="263" y="800"/>
                  </a:lnTo>
                  <a:lnTo>
                    <a:pt x="270" y="790"/>
                  </a:lnTo>
                  <a:lnTo>
                    <a:pt x="274" y="781"/>
                  </a:lnTo>
                  <a:lnTo>
                    <a:pt x="277" y="771"/>
                  </a:lnTo>
                  <a:lnTo>
                    <a:pt x="280" y="761"/>
                  </a:lnTo>
                  <a:lnTo>
                    <a:pt x="282" y="749"/>
                  </a:lnTo>
                  <a:lnTo>
                    <a:pt x="283" y="738"/>
                  </a:lnTo>
                  <a:lnTo>
                    <a:pt x="283" y="726"/>
                  </a:lnTo>
                  <a:lnTo>
                    <a:pt x="283" y="714"/>
                  </a:lnTo>
                  <a:lnTo>
                    <a:pt x="282" y="702"/>
                  </a:lnTo>
                  <a:lnTo>
                    <a:pt x="277" y="653"/>
                  </a:lnTo>
                  <a:lnTo>
                    <a:pt x="272" y="605"/>
                  </a:lnTo>
                  <a:lnTo>
                    <a:pt x="271" y="593"/>
                  </a:lnTo>
                  <a:lnTo>
                    <a:pt x="271" y="581"/>
                  </a:lnTo>
                  <a:lnTo>
                    <a:pt x="271" y="571"/>
                  </a:lnTo>
                  <a:lnTo>
                    <a:pt x="272" y="560"/>
                  </a:lnTo>
                  <a:lnTo>
                    <a:pt x="273" y="550"/>
                  </a:lnTo>
                  <a:lnTo>
                    <a:pt x="275" y="541"/>
                  </a:lnTo>
                  <a:lnTo>
                    <a:pt x="278" y="532"/>
                  </a:lnTo>
                  <a:lnTo>
                    <a:pt x="282" y="524"/>
                  </a:lnTo>
                  <a:lnTo>
                    <a:pt x="282" y="474"/>
                  </a:lnTo>
                  <a:lnTo>
                    <a:pt x="281" y="426"/>
                  </a:lnTo>
                  <a:lnTo>
                    <a:pt x="280" y="379"/>
                  </a:lnTo>
                  <a:lnTo>
                    <a:pt x="281" y="334"/>
                  </a:lnTo>
                  <a:lnTo>
                    <a:pt x="282" y="288"/>
                  </a:lnTo>
                  <a:lnTo>
                    <a:pt x="286" y="241"/>
                  </a:lnTo>
                  <a:lnTo>
                    <a:pt x="288" y="216"/>
                  </a:lnTo>
                  <a:lnTo>
                    <a:pt x="291" y="192"/>
                  </a:lnTo>
                  <a:lnTo>
                    <a:pt x="295" y="167"/>
                  </a:lnTo>
                  <a:lnTo>
                    <a:pt x="301" y="141"/>
                  </a:lnTo>
                  <a:lnTo>
                    <a:pt x="300" y="126"/>
                  </a:lnTo>
                  <a:lnTo>
                    <a:pt x="298" y="114"/>
                  </a:lnTo>
                  <a:lnTo>
                    <a:pt x="297" y="108"/>
                  </a:lnTo>
                  <a:lnTo>
                    <a:pt x="295" y="103"/>
                  </a:lnTo>
                  <a:lnTo>
                    <a:pt x="293" y="101"/>
                  </a:lnTo>
                  <a:lnTo>
                    <a:pt x="291" y="102"/>
                  </a:lnTo>
                  <a:lnTo>
                    <a:pt x="289" y="104"/>
                  </a:lnTo>
                  <a:lnTo>
                    <a:pt x="286" y="109"/>
                  </a:lnTo>
                  <a:lnTo>
                    <a:pt x="281" y="116"/>
                  </a:lnTo>
                  <a:lnTo>
                    <a:pt x="278" y="121"/>
                  </a:lnTo>
                  <a:lnTo>
                    <a:pt x="278" y="120"/>
                  </a:lnTo>
                  <a:lnTo>
                    <a:pt x="280" y="106"/>
                  </a:lnTo>
                  <a:lnTo>
                    <a:pt x="287" y="90"/>
                  </a:lnTo>
                  <a:lnTo>
                    <a:pt x="291" y="74"/>
                  </a:lnTo>
                  <a:lnTo>
                    <a:pt x="294" y="60"/>
                  </a:lnTo>
                  <a:lnTo>
                    <a:pt x="296" y="46"/>
                  </a:lnTo>
                  <a:lnTo>
                    <a:pt x="298" y="34"/>
                  </a:lnTo>
                  <a:lnTo>
                    <a:pt x="300" y="23"/>
                  </a:lnTo>
                  <a:lnTo>
                    <a:pt x="302" y="15"/>
                  </a:lnTo>
                  <a:lnTo>
                    <a:pt x="305" y="8"/>
                  </a:lnTo>
                  <a:lnTo>
                    <a:pt x="306" y="6"/>
                  </a:lnTo>
                  <a:lnTo>
                    <a:pt x="308" y="3"/>
                  </a:lnTo>
                  <a:lnTo>
                    <a:pt x="310" y="2"/>
                  </a:lnTo>
                  <a:lnTo>
                    <a:pt x="313" y="1"/>
                  </a:lnTo>
                  <a:lnTo>
                    <a:pt x="320" y="0"/>
                  </a:lnTo>
                  <a:lnTo>
                    <a:pt x="329" y="2"/>
                  </a:lnTo>
                  <a:lnTo>
                    <a:pt x="339" y="5"/>
                  </a:lnTo>
                  <a:lnTo>
                    <a:pt x="354" y="12"/>
                  </a:lnTo>
                  <a:lnTo>
                    <a:pt x="371" y="21"/>
                  </a:lnTo>
                  <a:lnTo>
                    <a:pt x="392" y="33"/>
                  </a:lnTo>
                  <a:lnTo>
                    <a:pt x="404" y="50"/>
                  </a:lnTo>
                  <a:lnTo>
                    <a:pt x="413" y="66"/>
                  </a:lnTo>
                  <a:lnTo>
                    <a:pt x="420" y="82"/>
                  </a:lnTo>
                  <a:lnTo>
                    <a:pt x="425" y="97"/>
                  </a:lnTo>
                  <a:lnTo>
                    <a:pt x="433" y="125"/>
                  </a:lnTo>
                  <a:lnTo>
                    <a:pt x="439" y="148"/>
                  </a:lnTo>
                  <a:lnTo>
                    <a:pt x="443" y="158"/>
                  </a:lnTo>
                  <a:lnTo>
                    <a:pt x="448" y="164"/>
                  </a:lnTo>
                  <a:lnTo>
                    <a:pt x="451" y="167"/>
                  </a:lnTo>
                  <a:lnTo>
                    <a:pt x="454" y="169"/>
                  </a:lnTo>
                  <a:lnTo>
                    <a:pt x="458" y="172"/>
                  </a:lnTo>
                  <a:lnTo>
                    <a:pt x="463" y="173"/>
                  </a:lnTo>
                  <a:lnTo>
                    <a:pt x="467" y="174"/>
                  </a:lnTo>
                  <a:lnTo>
                    <a:pt x="473" y="174"/>
                  </a:lnTo>
                  <a:lnTo>
                    <a:pt x="480" y="173"/>
                  </a:lnTo>
                  <a:lnTo>
                    <a:pt x="486" y="172"/>
                  </a:lnTo>
                  <a:lnTo>
                    <a:pt x="503" y="166"/>
                  </a:lnTo>
                  <a:lnTo>
                    <a:pt x="524" y="158"/>
                  </a:lnTo>
                  <a:lnTo>
                    <a:pt x="530" y="153"/>
                  </a:lnTo>
                  <a:lnTo>
                    <a:pt x="538" y="151"/>
                  </a:lnTo>
                  <a:lnTo>
                    <a:pt x="545" y="149"/>
                  </a:lnTo>
                  <a:lnTo>
                    <a:pt x="554" y="149"/>
                  </a:lnTo>
                  <a:lnTo>
                    <a:pt x="562" y="150"/>
                  </a:lnTo>
                  <a:lnTo>
                    <a:pt x="571" y="151"/>
                  </a:lnTo>
                  <a:lnTo>
                    <a:pt x="581" y="155"/>
                  </a:lnTo>
                  <a:lnTo>
                    <a:pt x="589" y="158"/>
                  </a:lnTo>
                  <a:lnTo>
                    <a:pt x="599" y="162"/>
                  </a:lnTo>
                  <a:lnTo>
                    <a:pt x="607" y="167"/>
                  </a:lnTo>
                  <a:lnTo>
                    <a:pt x="616" y="174"/>
                  </a:lnTo>
                  <a:lnTo>
                    <a:pt x="625" y="180"/>
                  </a:lnTo>
                  <a:lnTo>
                    <a:pt x="632" y="188"/>
                  </a:lnTo>
                  <a:lnTo>
                    <a:pt x="640" y="195"/>
                  </a:lnTo>
                  <a:lnTo>
                    <a:pt x="646" y="204"/>
                  </a:lnTo>
                  <a:lnTo>
                    <a:pt x="652" y="212"/>
                  </a:lnTo>
                  <a:lnTo>
                    <a:pt x="658" y="222"/>
                  </a:lnTo>
                  <a:lnTo>
                    <a:pt x="662" y="231"/>
                  </a:lnTo>
                  <a:lnTo>
                    <a:pt x="664" y="241"/>
                  </a:lnTo>
                  <a:lnTo>
                    <a:pt x="666" y="252"/>
                  </a:lnTo>
                  <a:lnTo>
                    <a:pt x="667" y="261"/>
                  </a:lnTo>
                  <a:lnTo>
                    <a:pt x="667" y="272"/>
                  </a:lnTo>
                  <a:lnTo>
                    <a:pt x="665" y="283"/>
                  </a:lnTo>
                  <a:lnTo>
                    <a:pt x="662" y="292"/>
                  </a:lnTo>
                  <a:lnTo>
                    <a:pt x="657" y="303"/>
                  </a:lnTo>
                  <a:lnTo>
                    <a:pt x="649" y="313"/>
                  </a:lnTo>
                  <a:lnTo>
                    <a:pt x="641" y="323"/>
                  </a:lnTo>
                  <a:lnTo>
                    <a:pt x="630" y="333"/>
                  </a:lnTo>
                  <a:lnTo>
                    <a:pt x="618" y="342"/>
                  </a:lnTo>
                  <a:lnTo>
                    <a:pt x="603" y="352"/>
                  </a:lnTo>
                  <a:lnTo>
                    <a:pt x="586" y="360"/>
                  </a:lnTo>
                  <a:lnTo>
                    <a:pt x="567" y="369"/>
                  </a:lnTo>
                  <a:lnTo>
                    <a:pt x="528" y="400"/>
                  </a:lnTo>
                  <a:lnTo>
                    <a:pt x="492" y="432"/>
                  </a:lnTo>
                  <a:lnTo>
                    <a:pt x="473" y="448"/>
                  </a:lnTo>
                  <a:lnTo>
                    <a:pt x="458" y="465"/>
                  </a:lnTo>
                  <a:lnTo>
                    <a:pt x="443" y="483"/>
                  </a:lnTo>
                  <a:lnTo>
                    <a:pt x="429" y="501"/>
                  </a:lnTo>
                  <a:lnTo>
                    <a:pt x="424" y="510"/>
                  </a:lnTo>
                  <a:lnTo>
                    <a:pt x="419" y="519"/>
                  </a:lnTo>
                  <a:lnTo>
                    <a:pt x="413" y="529"/>
                  </a:lnTo>
                  <a:lnTo>
                    <a:pt x="409" y="540"/>
                  </a:lnTo>
                  <a:lnTo>
                    <a:pt x="405" y="549"/>
                  </a:lnTo>
                  <a:lnTo>
                    <a:pt x="401" y="560"/>
                  </a:lnTo>
                  <a:lnTo>
                    <a:pt x="398" y="571"/>
                  </a:lnTo>
                  <a:lnTo>
                    <a:pt x="396" y="581"/>
                  </a:lnTo>
                  <a:lnTo>
                    <a:pt x="395" y="592"/>
                  </a:lnTo>
                  <a:lnTo>
                    <a:pt x="394" y="604"/>
                  </a:lnTo>
                  <a:lnTo>
                    <a:pt x="394" y="615"/>
                  </a:lnTo>
                  <a:lnTo>
                    <a:pt x="395" y="627"/>
                  </a:lnTo>
                  <a:lnTo>
                    <a:pt x="396" y="640"/>
                  </a:lnTo>
                  <a:lnTo>
                    <a:pt x="398" y="653"/>
                  </a:lnTo>
                  <a:lnTo>
                    <a:pt x="401" y="666"/>
                  </a:lnTo>
                  <a:lnTo>
                    <a:pt x="406" y="678"/>
                  </a:lnTo>
                  <a:lnTo>
                    <a:pt x="407" y="690"/>
                  </a:lnTo>
                  <a:lnTo>
                    <a:pt x="410" y="700"/>
                  </a:lnTo>
                  <a:lnTo>
                    <a:pt x="413" y="709"/>
                  </a:lnTo>
                  <a:lnTo>
                    <a:pt x="416" y="716"/>
                  </a:lnTo>
                  <a:lnTo>
                    <a:pt x="421" y="722"/>
                  </a:lnTo>
                  <a:lnTo>
                    <a:pt x="425" y="726"/>
                  </a:lnTo>
                  <a:lnTo>
                    <a:pt x="429" y="731"/>
                  </a:lnTo>
                  <a:lnTo>
                    <a:pt x="434" y="733"/>
                  </a:lnTo>
                  <a:lnTo>
                    <a:pt x="439" y="735"/>
                  </a:lnTo>
                  <a:lnTo>
                    <a:pt x="444" y="735"/>
                  </a:lnTo>
                  <a:lnTo>
                    <a:pt x="450" y="735"/>
                  </a:lnTo>
                  <a:lnTo>
                    <a:pt x="456" y="735"/>
                  </a:lnTo>
                  <a:lnTo>
                    <a:pt x="469" y="732"/>
                  </a:lnTo>
                  <a:lnTo>
                    <a:pt x="483" y="727"/>
                  </a:lnTo>
                  <a:lnTo>
                    <a:pt x="498" y="722"/>
                  </a:lnTo>
                  <a:lnTo>
                    <a:pt x="513" y="718"/>
                  </a:lnTo>
                  <a:lnTo>
                    <a:pt x="530" y="714"/>
                  </a:lnTo>
                  <a:lnTo>
                    <a:pt x="547" y="711"/>
                  </a:lnTo>
                  <a:lnTo>
                    <a:pt x="556" y="710"/>
                  </a:lnTo>
                  <a:lnTo>
                    <a:pt x="565" y="711"/>
                  </a:lnTo>
                  <a:lnTo>
                    <a:pt x="574" y="713"/>
                  </a:lnTo>
                  <a:lnTo>
                    <a:pt x="583" y="714"/>
                  </a:lnTo>
                  <a:lnTo>
                    <a:pt x="592" y="717"/>
                  </a:lnTo>
                  <a:lnTo>
                    <a:pt x="602" y="721"/>
                  </a:lnTo>
                  <a:lnTo>
                    <a:pt x="612" y="726"/>
                  </a:lnTo>
                  <a:lnTo>
                    <a:pt x="621" y="732"/>
                  </a:lnTo>
                  <a:lnTo>
                    <a:pt x="629" y="734"/>
                  </a:lnTo>
                  <a:lnTo>
                    <a:pt x="636" y="737"/>
                  </a:lnTo>
                  <a:lnTo>
                    <a:pt x="642" y="741"/>
                  </a:lnTo>
                  <a:lnTo>
                    <a:pt x="646" y="746"/>
                  </a:lnTo>
                  <a:lnTo>
                    <a:pt x="649" y="750"/>
                  </a:lnTo>
                  <a:lnTo>
                    <a:pt x="651" y="755"/>
                  </a:lnTo>
                  <a:lnTo>
                    <a:pt x="652" y="762"/>
                  </a:lnTo>
                  <a:lnTo>
                    <a:pt x="654" y="767"/>
                  </a:lnTo>
                  <a:lnTo>
                    <a:pt x="652" y="774"/>
                  </a:lnTo>
                  <a:lnTo>
                    <a:pt x="651" y="781"/>
                  </a:lnTo>
                  <a:lnTo>
                    <a:pt x="648" y="788"/>
                  </a:lnTo>
                  <a:lnTo>
                    <a:pt x="646" y="795"/>
                  </a:lnTo>
                  <a:lnTo>
                    <a:pt x="642" y="802"/>
                  </a:lnTo>
                  <a:lnTo>
                    <a:pt x="637" y="810"/>
                  </a:lnTo>
                  <a:lnTo>
                    <a:pt x="632" y="817"/>
                  </a:lnTo>
                  <a:lnTo>
                    <a:pt x="627" y="823"/>
                  </a:lnTo>
                  <a:lnTo>
                    <a:pt x="614" y="837"/>
                  </a:lnTo>
                  <a:lnTo>
                    <a:pt x="600" y="849"/>
                  </a:lnTo>
                  <a:lnTo>
                    <a:pt x="592" y="854"/>
                  </a:lnTo>
                  <a:lnTo>
                    <a:pt x="584" y="860"/>
                  </a:lnTo>
                  <a:lnTo>
                    <a:pt x="576" y="864"/>
                  </a:lnTo>
                  <a:lnTo>
                    <a:pt x="568" y="868"/>
                  </a:lnTo>
                  <a:lnTo>
                    <a:pt x="560" y="870"/>
                  </a:lnTo>
                  <a:lnTo>
                    <a:pt x="552" y="874"/>
                  </a:lnTo>
                  <a:lnTo>
                    <a:pt x="543" y="875"/>
                  </a:lnTo>
                  <a:lnTo>
                    <a:pt x="536" y="875"/>
                  </a:lnTo>
                  <a:lnTo>
                    <a:pt x="527" y="875"/>
                  </a:lnTo>
                  <a:lnTo>
                    <a:pt x="519" y="873"/>
                  </a:lnTo>
                  <a:lnTo>
                    <a:pt x="512" y="870"/>
                  </a:lnTo>
                  <a:lnTo>
                    <a:pt x="504" y="866"/>
                  </a:lnTo>
                  <a:lnTo>
                    <a:pt x="479" y="873"/>
                  </a:lnTo>
                  <a:lnTo>
                    <a:pt x="453" y="880"/>
                  </a:lnTo>
                  <a:lnTo>
                    <a:pt x="427" y="889"/>
                  </a:lnTo>
                  <a:lnTo>
                    <a:pt x="400" y="898"/>
                  </a:lnTo>
                  <a:lnTo>
                    <a:pt x="346" y="918"/>
                  </a:lnTo>
                  <a:lnTo>
                    <a:pt x="291" y="937"/>
                  </a:lnTo>
                  <a:lnTo>
                    <a:pt x="263" y="946"/>
                  </a:lnTo>
                  <a:lnTo>
                    <a:pt x="236" y="954"/>
                  </a:lnTo>
                  <a:lnTo>
                    <a:pt x="208" y="959"/>
                  </a:lnTo>
                  <a:lnTo>
                    <a:pt x="182" y="963"/>
                  </a:lnTo>
                  <a:lnTo>
                    <a:pt x="168" y="965"/>
                  </a:lnTo>
                  <a:lnTo>
                    <a:pt x="155" y="965"/>
                  </a:lnTo>
                  <a:lnTo>
                    <a:pt x="141" y="966"/>
                  </a:lnTo>
                  <a:lnTo>
                    <a:pt x="128" y="965"/>
                  </a:lnTo>
                  <a:lnTo>
                    <a:pt x="115" y="964"/>
                  </a:lnTo>
                  <a:lnTo>
                    <a:pt x="101" y="963"/>
                  </a:lnTo>
                  <a:lnTo>
                    <a:pt x="88" y="961"/>
                  </a:lnTo>
                  <a:lnTo>
                    <a:pt x="75" y="957"/>
                  </a:lnTo>
                  <a:lnTo>
                    <a:pt x="58" y="947"/>
                  </a:lnTo>
                  <a:lnTo>
                    <a:pt x="43" y="938"/>
                  </a:lnTo>
                  <a:lnTo>
                    <a:pt x="31" y="929"/>
                  </a:lnTo>
                  <a:lnTo>
                    <a:pt x="22" y="921"/>
                  </a:lnTo>
                  <a:lnTo>
                    <a:pt x="13" y="912"/>
                  </a:lnTo>
                  <a:lnTo>
                    <a:pt x="8" y="905"/>
                  </a:lnTo>
                  <a:lnTo>
                    <a:pt x="3" y="897"/>
                  </a:lnTo>
                  <a:lnTo>
                    <a:pt x="1" y="890"/>
                  </a:lnTo>
                  <a:lnTo>
                    <a:pt x="0" y="883"/>
                  </a:lnTo>
                  <a:lnTo>
                    <a:pt x="1" y="877"/>
                  </a:lnTo>
                  <a:lnTo>
                    <a:pt x="3" y="872"/>
                  </a:lnTo>
                  <a:lnTo>
                    <a:pt x="7" y="865"/>
                  </a:lnTo>
                  <a:lnTo>
                    <a:pt x="11" y="860"/>
                  </a:lnTo>
                  <a:lnTo>
                    <a:pt x="16" y="856"/>
                  </a:lnTo>
                  <a:lnTo>
                    <a:pt x="23" y="850"/>
                  </a:lnTo>
                  <a:lnTo>
                    <a:pt x="29" y="845"/>
                  </a:lnTo>
                  <a:lnTo>
                    <a:pt x="60" y="829"/>
                  </a:lnTo>
                  <a:lnTo>
                    <a:pt x="93" y="813"/>
                  </a:lnTo>
                  <a:lnTo>
                    <a:pt x="105" y="806"/>
                  </a:lnTo>
                  <a:lnTo>
                    <a:pt x="116" y="799"/>
                  </a:lnTo>
                  <a:lnTo>
                    <a:pt x="119" y="796"/>
                  </a:lnTo>
                  <a:lnTo>
                    <a:pt x="121" y="791"/>
                  </a:lnTo>
                  <a:lnTo>
                    <a:pt x="123" y="788"/>
                  </a:lnTo>
                  <a:lnTo>
                    <a:pt x="123" y="784"/>
                  </a:lnTo>
                  <a:lnTo>
                    <a:pt x="128" y="783"/>
                  </a:lnTo>
                  <a:lnTo>
                    <a:pt x="133" y="781"/>
                  </a:lnTo>
                  <a:lnTo>
                    <a:pt x="139" y="777"/>
                  </a:lnTo>
                  <a:lnTo>
                    <a:pt x="144" y="771"/>
                  </a:lnTo>
                  <a:lnTo>
                    <a:pt x="155" y="758"/>
                  </a:lnTo>
                  <a:lnTo>
                    <a:pt x="165" y="746"/>
                  </a:lnTo>
                  <a:lnTo>
                    <a:pt x="175" y="734"/>
                  </a:lnTo>
                  <a:lnTo>
                    <a:pt x="184" y="725"/>
                  </a:lnTo>
                  <a:lnTo>
                    <a:pt x="187" y="723"/>
                  </a:lnTo>
                  <a:lnTo>
                    <a:pt x="190" y="723"/>
                  </a:lnTo>
                  <a:lnTo>
                    <a:pt x="192" y="725"/>
                  </a:lnTo>
                  <a:lnTo>
                    <a:pt x="193" y="729"/>
                  </a:lnTo>
                  <a:lnTo>
                    <a:pt x="200" y="723"/>
                  </a:lnTo>
                  <a:lnTo>
                    <a:pt x="203" y="720"/>
                  </a:lnTo>
                  <a:lnTo>
                    <a:pt x="204" y="720"/>
                  </a:lnTo>
                  <a:lnTo>
                    <a:pt x="204" y="720"/>
                  </a:lnTo>
                  <a:lnTo>
                    <a:pt x="204" y="720"/>
                  </a:lnTo>
                  <a:lnTo>
                    <a:pt x="204" y="721"/>
                  </a:lnTo>
                  <a:lnTo>
                    <a:pt x="198" y="730"/>
                  </a:lnTo>
                  <a:lnTo>
                    <a:pt x="189" y="743"/>
                  </a:lnTo>
                  <a:lnTo>
                    <a:pt x="178" y="757"/>
                  </a:lnTo>
                  <a:lnTo>
                    <a:pt x="170" y="771"/>
                  </a:lnTo>
                  <a:lnTo>
                    <a:pt x="167" y="775"/>
                  </a:lnTo>
                  <a:lnTo>
                    <a:pt x="164" y="780"/>
                  </a:lnTo>
                  <a:lnTo>
                    <a:pt x="164" y="781"/>
                  </a:lnTo>
                  <a:lnTo>
                    <a:pt x="164" y="782"/>
                  </a:lnTo>
                  <a:lnTo>
                    <a:pt x="165" y="782"/>
                  </a:lnTo>
                  <a:lnTo>
                    <a:pt x="167" y="781"/>
                  </a:lnTo>
                  <a:lnTo>
                    <a:pt x="176" y="770"/>
                  </a:lnTo>
                  <a:lnTo>
                    <a:pt x="176" y="770"/>
                  </a:lnTo>
                  <a:lnTo>
                    <a:pt x="175" y="773"/>
                  </a:lnTo>
                  <a:lnTo>
                    <a:pt x="174" y="777"/>
                  </a:lnTo>
                  <a:lnTo>
                    <a:pt x="175" y="780"/>
                  </a:lnTo>
                  <a:lnTo>
                    <a:pt x="176" y="783"/>
                  </a:lnTo>
                  <a:lnTo>
                    <a:pt x="175" y="785"/>
                  </a:lnTo>
                  <a:lnTo>
                    <a:pt x="175" y="788"/>
                  </a:lnTo>
                  <a:close/>
                  <a:moveTo>
                    <a:pt x="154" y="812"/>
                  </a:moveTo>
                  <a:lnTo>
                    <a:pt x="161" y="803"/>
                  </a:lnTo>
                  <a:lnTo>
                    <a:pt x="167" y="793"/>
                  </a:lnTo>
                  <a:lnTo>
                    <a:pt x="171" y="791"/>
                  </a:lnTo>
                  <a:lnTo>
                    <a:pt x="175" y="789"/>
                  </a:lnTo>
                  <a:lnTo>
                    <a:pt x="176" y="791"/>
                  </a:lnTo>
                  <a:lnTo>
                    <a:pt x="178" y="794"/>
                  </a:lnTo>
                  <a:lnTo>
                    <a:pt x="175" y="798"/>
                  </a:lnTo>
                  <a:lnTo>
                    <a:pt x="172" y="802"/>
                  </a:lnTo>
                  <a:lnTo>
                    <a:pt x="168" y="805"/>
                  </a:lnTo>
                  <a:lnTo>
                    <a:pt x="163" y="809"/>
                  </a:lnTo>
                  <a:lnTo>
                    <a:pt x="158" y="812"/>
                  </a:lnTo>
                  <a:lnTo>
                    <a:pt x="154" y="812"/>
                  </a:lnTo>
                  <a:close/>
                  <a:moveTo>
                    <a:pt x="167" y="793"/>
                  </a:moveTo>
                  <a:lnTo>
                    <a:pt x="161" y="803"/>
                  </a:lnTo>
                  <a:lnTo>
                    <a:pt x="154" y="812"/>
                  </a:lnTo>
                  <a:lnTo>
                    <a:pt x="152" y="813"/>
                  </a:lnTo>
                  <a:lnTo>
                    <a:pt x="149" y="812"/>
                  </a:lnTo>
                  <a:lnTo>
                    <a:pt x="148" y="811"/>
                  </a:lnTo>
                  <a:lnTo>
                    <a:pt x="148" y="810"/>
                  </a:lnTo>
                  <a:lnTo>
                    <a:pt x="150" y="807"/>
                  </a:lnTo>
                  <a:lnTo>
                    <a:pt x="154" y="803"/>
                  </a:lnTo>
                  <a:lnTo>
                    <a:pt x="161" y="797"/>
                  </a:lnTo>
                  <a:lnTo>
                    <a:pt x="167" y="793"/>
                  </a:lnTo>
                  <a:close/>
                  <a:moveTo>
                    <a:pt x="178" y="794"/>
                  </a:moveTo>
                  <a:lnTo>
                    <a:pt x="176" y="791"/>
                  </a:lnTo>
                  <a:lnTo>
                    <a:pt x="175" y="789"/>
                  </a:lnTo>
                  <a:lnTo>
                    <a:pt x="175" y="788"/>
                  </a:lnTo>
                  <a:lnTo>
                    <a:pt x="175" y="788"/>
                  </a:lnTo>
                  <a:lnTo>
                    <a:pt x="180" y="785"/>
                  </a:lnTo>
                  <a:lnTo>
                    <a:pt x="184" y="785"/>
                  </a:lnTo>
                  <a:lnTo>
                    <a:pt x="186" y="785"/>
                  </a:lnTo>
                  <a:lnTo>
                    <a:pt x="186" y="786"/>
                  </a:lnTo>
                  <a:lnTo>
                    <a:pt x="184" y="789"/>
                  </a:lnTo>
                  <a:lnTo>
                    <a:pt x="178" y="794"/>
                  </a:lnTo>
                  <a:close/>
                </a:path>
              </a:pathLst>
            </a:custGeom>
            <a:solidFill>
              <a:srgbClr val="1E21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66" name="Freeform 42"/>
            <p:cNvSpPr>
              <a:spLocks/>
            </p:cNvSpPr>
            <p:nvPr userDrawn="1"/>
          </p:nvSpPr>
          <p:spPr bwMode="auto">
            <a:xfrm>
              <a:off x="4012" y="4049"/>
              <a:ext cx="23" cy="35"/>
            </a:xfrm>
            <a:custGeom>
              <a:avLst/>
              <a:gdLst/>
              <a:ahLst/>
              <a:cxnLst>
                <a:cxn ang="0">
                  <a:pos x="70" y="312"/>
                </a:cxn>
                <a:cxn ang="0">
                  <a:pos x="32" y="304"/>
                </a:cxn>
                <a:cxn ang="0">
                  <a:pos x="0" y="291"/>
                </a:cxn>
                <a:cxn ang="0">
                  <a:pos x="13" y="249"/>
                </a:cxn>
                <a:cxn ang="0">
                  <a:pos x="48" y="268"/>
                </a:cxn>
                <a:cxn ang="0">
                  <a:pos x="86" y="278"/>
                </a:cxn>
                <a:cxn ang="0">
                  <a:pos x="126" y="276"/>
                </a:cxn>
                <a:cxn ang="0">
                  <a:pos x="144" y="268"/>
                </a:cxn>
                <a:cxn ang="0">
                  <a:pos x="155" y="258"/>
                </a:cxn>
                <a:cxn ang="0">
                  <a:pos x="163" y="244"/>
                </a:cxn>
                <a:cxn ang="0">
                  <a:pos x="165" y="229"/>
                </a:cxn>
                <a:cxn ang="0">
                  <a:pos x="160" y="206"/>
                </a:cxn>
                <a:cxn ang="0">
                  <a:pos x="145" y="188"/>
                </a:cxn>
                <a:cxn ang="0">
                  <a:pos x="113" y="178"/>
                </a:cxn>
                <a:cxn ang="0">
                  <a:pos x="73" y="168"/>
                </a:cxn>
                <a:cxn ang="0">
                  <a:pos x="37" y="154"/>
                </a:cxn>
                <a:cxn ang="0">
                  <a:pos x="22" y="141"/>
                </a:cxn>
                <a:cxn ang="0">
                  <a:pos x="11" y="124"/>
                </a:cxn>
                <a:cxn ang="0">
                  <a:pos x="3" y="103"/>
                </a:cxn>
                <a:cxn ang="0">
                  <a:pos x="2" y="77"/>
                </a:cxn>
                <a:cxn ang="0">
                  <a:pos x="9" y="52"/>
                </a:cxn>
                <a:cxn ang="0">
                  <a:pos x="24" y="31"/>
                </a:cxn>
                <a:cxn ang="0">
                  <a:pos x="46" y="13"/>
                </a:cxn>
                <a:cxn ang="0">
                  <a:pos x="73" y="3"/>
                </a:cxn>
                <a:cxn ang="0">
                  <a:pos x="105" y="0"/>
                </a:cxn>
                <a:cxn ang="0">
                  <a:pos x="141" y="2"/>
                </a:cxn>
                <a:cxn ang="0">
                  <a:pos x="176" y="10"/>
                </a:cxn>
                <a:cxn ang="0">
                  <a:pos x="196" y="67"/>
                </a:cxn>
                <a:cxn ang="0">
                  <a:pos x="176" y="55"/>
                </a:cxn>
                <a:cxn ang="0">
                  <a:pos x="144" y="40"/>
                </a:cxn>
                <a:cxn ang="0">
                  <a:pos x="107" y="34"/>
                </a:cxn>
                <a:cxn ang="0">
                  <a:pos x="71" y="41"/>
                </a:cxn>
                <a:cxn ang="0">
                  <a:pos x="54" y="54"/>
                </a:cxn>
                <a:cxn ang="0">
                  <a:pos x="47" y="67"/>
                </a:cxn>
                <a:cxn ang="0">
                  <a:pos x="44" y="82"/>
                </a:cxn>
                <a:cxn ang="0">
                  <a:pos x="50" y="106"/>
                </a:cxn>
                <a:cxn ang="0">
                  <a:pos x="67" y="122"/>
                </a:cxn>
                <a:cxn ang="0">
                  <a:pos x="98" y="133"/>
                </a:cxn>
                <a:cxn ang="0">
                  <a:pos x="147" y="146"/>
                </a:cxn>
                <a:cxn ang="0">
                  <a:pos x="184" y="165"/>
                </a:cxn>
                <a:cxn ang="0">
                  <a:pos x="204" y="196"/>
                </a:cxn>
                <a:cxn ang="0">
                  <a:pos x="207" y="231"/>
                </a:cxn>
                <a:cxn ang="0">
                  <a:pos x="200" y="258"/>
                </a:cxn>
                <a:cxn ang="0">
                  <a:pos x="186" y="280"/>
                </a:cxn>
                <a:cxn ang="0">
                  <a:pos x="164" y="298"/>
                </a:cxn>
                <a:cxn ang="0">
                  <a:pos x="136" y="310"/>
                </a:cxn>
                <a:cxn ang="0">
                  <a:pos x="100" y="314"/>
                </a:cxn>
              </a:cxnLst>
              <a:rect l="0" t="0" r="r" b="b"/>
              <a:pathLst>
                <a:path w="208" h="314">
                  <a:moveTo>
                    <a:pt x="100" y="314"/>
                  </a:moveTo>
                  <a:lnTo>
                    <a:pt x="83" y="313"/>
                  </a:lnTo>
                  <a:lnTo>
                    <a:pt x="70" y="312"/>
                  </a:lnTo>
                  <a:lnTo>
                    <a:pt x="56" y="310"/>
                  </a:lnTo>
                  <a:lnTo>
                    <a:pt x="44" y="307"/>
                  </a:lnTo>
                  <a:lnTo>
                    <a:pt x="32" y="304"/>
                  </a:lnTo>
                  <a:lnTo>
                    <a:pt x="21" y="299"/>
                  </a:lnTo>
                  <a:lnTo>
                    <a:pt x="11" y="295"/>
                  </a:lnTo>
                  <a:lnTo>
                    <a:pt x="0" y="291"/>
                  </a:lnTo>
                  <a:lnTo>
                    <a:pt x="0" y="240"/>
                  </a:lnTo>
                  <a:lnTo>
                    <a:pt x="3" y="240"/>
                  </a:lnTo>
                  <a:lnTo>
                    <a:pt x="13" y="249"/>
                  </a:lnTo>
                  <a:lnTo>
                    <a:pt x="23" y="257"/>
                  </a:lnTo>
                  <a:lnTo>
                    <a:pt x="35" y="263"/>
                  </a:lnTo>
                  <a:lnTo>
                    <a:pt x="48" y="268"/>
                  </a:lnTo>
                  <a:lnTo>
                    <a:pt x="61" y="274"/>
                  </a:lnTo>
                  <a:lnTo>
                    <a:pt x="73" y="277"/>
                  </a:lnTo>
                  <a:lnTo>
                    <a:pt x="86" y="278"/>
                  </a:lnTo>
                  <a:lnTo>
                    <a:pt x="97" y="279"/>
                  </a:lnTo>
                  <a:lnTo>
                    <a:pt x="112" y="278"/>
                  </a:lnTo>
                  <a:lnTo>
                    <a:pt x="126" y="276"/>
                  </a:lnTo>
                  <a:lnTo>
                    <a:pt x="133" y="274"/>
                  </a:lnTo>
                  <a:lnTo>
                    <a:pt x="138" y="272"/>
                  </a:lnTo>
                  <a:lnTo>
                    <a:pt x="144" y="268"/>
                  </a:lnTo>
                  <a:lnTo>
                    <a:pt x="148" y="265"/>
                  </a:lnTo>
                  <a:lnTo>
                    <a:pt x="152" y="262"/>
                  </a:lnTo>
                  <a:lnTo>
                    <a:pt x="155" y="258"/>
                  </a:lnTo>
                  <a:lnTo>
                    <a:pt x="159" y="254"/>
                  </a:lnTo>
                  <a:lnTo>
                    <a:pt x="161" y="249"/>
                  </a:lnTo>
                  <a:lnTo>
                    <a:pt x="163" y="244"/>
                  </a:lnTo>
                  <a:lnTo>
                    <a:pt x="164" y="240"/>
                  </a:lnTo>
                  <a:lnTo>
                    <a:pt x="165" y="234"/>
                  </a:lnTo>
                  <a:lnTo>
                    <a:pt x="165" y="229"/>
                  </a:lnTo>
                  <a:lnTo>
                    <a:pt x="165" y="219"/>
                  </a:lnTo>
                  <a:lnTo>
                    <a:pt x="163" y="212"/>
                  </a:lnTo>
                  <a:lnTo>
                    <a:pt x="160" y="206"/>
                  </a:lnTo>
                  <a:lnTo>
                    <a:pt x="156" y="199"/>
                  </a:lnTo>
                  <a:lnTo>
                    <a:pt x="151" y="194"/>
                  </a:lnTo>
                  <a:lnTo>
                    <a:pt x="145" y="188"/>
                  </a:lnTo>
                  <a:lnTo>
                    <a:pt x="137" y="185"/>
                  </a:lnTo>
                  <a:lnTo>
                    <a:pt x="127" y="182"/>
                  </a:lnTo>
                  <a:lnTo>
                    <a:pt x="113" y="178"/>
                  </a:lnTo>
                  <a:lnTo>
                    <a:pt x="102" y="176"/>
                  </a:lnTo>
                  <a:lnTo>
                    <a:pt x="89" y="172"/>
                  </a:lnTo>
                  <a:lnTo>
                    <a:pt x="73" y="168"/>
                  </a:lnTo>
                  <a:lnTo>
                    <a:pt x="58" y="164"/>
                  </a:lnTo>
                  <a:lnTo>
                    <a:pt x="44" y="157"/>
                  </a:lnTo>
                  <a:lnTo>
                    <a:pt x="37" y="154"/>
                  </a:lnTo>
                  <a:lnTo>
                    <a:pt x="32" y="150"/>
                  </a:lnTo>
                  <a:lnTo>
                    <a:pt x="27" y="146"/>
                  </a:lnTo>
                  <a:lnTo>
                    <a:pt x="22" y="141"/>
                  </a:lnTo>
                  <a:lnTo>
                    <a:pt x="17" y="136"/>
                  </a:lnTo>
                  <a:lnTo>
                    <a:pt x="14" y="130"/>
                  </a:lnTo>
                  <a:lnTo>
                    <a:pt x="11" y="124"/>
                  </a:lnTo>
                  <a:lnTo>
                    <a:pt x="7" y="118"/>
                  </a:lnTo>
                  <a:lnTo>
                    <a:pt x="5" y="111"/>
                  </a:lnTo>
                  <a:lnTo>
                    <a:pt x="3" y="103"/>
                  </a:lnTo>
                  <a:lnTo>
                    <a:pt x="2" y="95"/>
                  </a:lnTo>
                  <a:lnTo>
                    <a:pt x="2" y="86"/>
                  </a:lnTo>
                  <a:lnTo>
                    <a:pt x="2" y="77"/>
                  </a:lnTo>
                  <a:lnTo>
                    <a:pt x="4" y="69"/>
                  </a:lnTo>
                  <a:lnTo>
                    <a:pt x="6" y="60"/>
                  </a:lnTo>
                  <a:lnTo>
                    <a:pt x="9" y="52"/>
                  </a:lnTo>
                  <a:lnTo>
                    <a:pt x="13" y="44"/>
                  </a:lnTo>
                  <a:lnTo>
                    <a:pt x="18" y="38"/>
                  </a:lnTo>
                  <a:lnTo>
                    <a:pt x="24" y="31"/>
                  </a:lnTo>
                  <a:lnTo>
                    <a:pt x="31" y="24"/>
                  </a:lnTo>
                  <a:lnTo>
                    <a:pt x="38" y="19"/>
                  </a:lnTo>
                  <a:lnTo>
                    <a:pt x="46" y="13"/>
                  </a:lnTo>
                  <a:lnTo>
                    <a:pt x="54" y="9"/>
                  </a:lnTo>
                  <a:lnTo>
                    <a:pt x="64" y="6"/>
                  </a:lnTo>
                  <a:lnTo>
                    <a:pt x="73" y="3"/>
                  </a:lnTo>
                  <a:lnTo>
                    <a:pt x="83" y="1"/>
                  </a:lnTo>
                  <a:lnTo>
                    <a:pt x="94" y="0"/>
                  </a:lnTo>
                  <a:lnTo>
                    <a:pt x="105" y="0"/>
                  </a:lnTo>
                  <a:lnTo>
                    <a:pt x="118" y="0"/>
                  </a:lnTo>
                  <a:lnTo>
                    <a:pt x="130" y="1"/>
                  </a:lnTo>
                  <a:lnTo>
                    <a:pt x="141" y="2"/>
                  </a:lnTo>
                  <a:lnTo>
                    <a:pt x="153" y="4"/>
                  </a:lnTo>
                  <a:lnTo>
                    <a:pt x="164" y="7"/>
                  </a:lnTo>
                  <a:lnTo>
                    <a:pt x="176" y="10"/>
                  </a:lnTo>
                  <a:lnTo>
                    <a:pt x="185" y="15"/>
                  </a:lnTo>
                  <a:lnTo>
                    <a:pt x="196" y="19"/>
                  </a:lnTo>
                  <a:lnTo>
                    <a:pt x="196" y="67"/>
                  </a:lnTo>
                  <a:lnTo>
                    <a:pt x="193" y="67"/>
                  </a:lnTo>
                  <a:lnTo>
                    <a:pt x="184" y="60"/>
                  </a:lnTo>
                  <a:lnTo>
                    <a:pt x="176" y="55"/>
                  </a:lnTo>
                  <a:lnTo>
                    <a:pt x="166" y="50"/>
                  </a:lnTo>
                  <a:lnTo>
                    <a:pt x="155" y="44"/>
                  </a:lnTo>
                  <a:lnTo>
                    <a:pt x="144" y="40"/>
                  </a:lnTo>
                  <a:lnTo>
                    <a:pt x="132" y="37"/>
                  </a:lnTo>
                  <a:lnTo>
                    <a:pt x="120" y="35"/>
                  </a:lnTo>
                  <a:lnTo>
                    <a:pt x="107" y="34"/>
                  </a:lnTo>
                  <a:lnTo>
                    <a:pt x="94" y="35"/>
                  </a:lnTo>
                  <a:lnTo>
                    <a:pt x="81" y="38"/>
                  </a:lnTo>
                  <a:lnTo>
                    <a:pt x="71" y="41"/>
                  </a:lnTo>
                  <a:lnTo>
                    <a:pt x="62" y="48"/>
                  </a:lnTo>
                  <a:lnTo>
                    <a:pt x="58" y="51"/>
                  </a:lnTo>
                  <a:lnTo>
                    <a:pt x="54" y="54"/>
                  </a:lnTo>
                  <a:lnTo>
                    <a:pt x="51" y="58"/>
                  </a:lnTo>
                  <a:lnTo>
                    <a:pt x="48" y="63"/>
                  </a:lnTo>
                  <a:lnTo>
                    <a:pt x="47" y="67"/>
                  </a:lnTo>
                  <a:lnTo>
                    <a:pt x="45" y="72"/>
                  </a:lnTo>
                  <a:lnTo>
                    <a:pt x="45" y="76"/>
                  </a:lnTo>
                  <a:lnTo>
                    <a:pt x="44" y="82"/>
                  </a:lnTo>
                  <a:lnTo>
                    <a:pt x="45" y="91"/>
                  </a:lnTo>
                  <a:lnTo>
                    <a:pt x="47" y="99"/>
                  </a:lnTo>
                  <a:lnTo>
                    <a:pt x="50" y="106"/>
                  </a:lnTo>
                  <a:lnTo>
                    <a:pt x="54" y="113"/>
                  </a:lnTo>
                  <a:lnTo>
                    <a:pt x="60" y="118"/>
                  </a:lnTo>
                  <a:lnTo>
                    <a:pt x="67" y="122"/>
                  </a:lnTo>
                  <a:lnTo>
                    <a:pt x="75" y="127"/>
                  </a:lnTo>
                  <a:lnTo>
                    <a:pt x="85" y="130"/>
                  </a:lnTo>
                  <a:lnTo>
                    <a:pt x="98" y="133"/>
                  </a:lnTo>
                  <a:lnTo>
                    <a:pt x="116" y="137"/>
                  </a:lnTo>
                  <a:lnTo>
                    <a:pt x="133" y="141"/>
                  </a:lnTo>
                  <a:lnTo>
                    <a:pt x="147" y="146"/>
                  </a:lnTo>
                  <a:lnTo>
                    <a:pt x="162" y="151"/>
                  </a:lnTo>
                  <a:lnTo>
                    <a:pt x="175" y="157"/>
                  </a:lnTo>
                  <a:lnTo>
                    <a:pt x="184" y="165"/>
                  </a:lnTo>
                  <a:lnTo>
                    <a:pt x="193" y="175"/>
                  </a:lnTo>
                  <a:lnTo>
                    <a:pt x="199" y="184"/>
                  </a:lnTo>
                  <a:lnTo>
                    <a:pt x="204" y="196"/>
                  </a:lnTo>
                  <a:lnTo>
                    <a:pt x="207" y="209"/>
                  </a:lnTo>
                  <a:lnTo>
                    <a:pt x="208" y="223"/>
                  </a:lnTo>
                  <a:lnTo>
                    <a:pt x="207" y="231"/>
                  </a:lnTo>
                  <a:lnTo>
                    <a:pt x="206" y="240"/>
                  </a:lnTo>
                  <a:lnTo>
                    <a:pt x="204" y="248"/>
                  </a:lnTo>
                  <a:lnTo>
                    <a:pt x="200" y="258"/>
                  </a:lnTo>
                  <a:lnTo>
                    <a:pt x="196" y="265"/>
                  </a:lnTo>
                  <a:lnTo>
                    <a:pt x="192" y="274"/>
                  </a:lnTo>
                  <a:lnTo>
                    <a:pt x="186" y="280"/>
                  </a:lnTo>
                  <a:lnTo>
                    <a:pt x="180" y="287"/>
                  </a:lnTo>
                  <a:lnTo>
                    <a:pt x="172" y="293"/>
                  </a:lnTo>
                  <a:lnTo>
                    <a:pt x="164" y="298"/>
                  </a:lnTo>
                  <a:lnTo>
                    <a:pt x="155" y="304"/>
                  </a:lnTo>
                  <a:lnTo>
                    <a:pt x="147" y="307"/>
                  </a:lnTo>
                  <a:lnTo>
                    <a:pt x="136" y="310"/>
                  </a:lnTo>
                  <a:lnTo>
                    <a:pt x="125" y="312"/>
                  </a:lnTo>
                  <a:lnTo>
                    <a:pt x="113" y="313"/>
                  </a:lnTo>
                  <a:lnTo>
                    <a:pt x="100" y="314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67" name="Freeform 43"/>
            <p:cNvSpPr>
              <a:spLocks/>
            </p:cNvSpPr>
            <p:nvPr userDrawn="1"/>
          </p:nvSpPr>
          <p:spPr bwMode="auto">
            <a:xfrm>
              <a:off x="4042" y="4048"/>
              <a:ext cx="20" cy="35"/>
            </a:xfrm>
            <a:custGeom>
              <a:avLst/>
              <a:gdLst/>
              <a:ahLst/>
              <a:cxnLst>
                <a:cxn ang="0">
                  <a:pos x="180" y="318"/>
                </a:cxn>
                <a:cxn ang="0">
                  <a:pos x="141" y="318"/>
                </a:cxn>
                <a:cxn ang="0">
                  <a:pos x="141" y="188"/>
                </a:cxn>
                <a:cxn ang="0">
                  <a:pos x="140" y="173"/>
                </a:cxn>
                <a:cxn ang="0">
                  <a:pos x="139" y="159"/>
                </a:cxn>
                <a:cxn ang="0">
                  <a:pos x="137" y="146"/>
                </a:cxn>
                <a:cxn ang="0">
                  <a:pos x="134" y="137"/>
                </a:cxn>
                <a:cxn ang="0">
                  <a:pos x="131" y="132"/>
                </a:cxn>
                <a:cxn ang="0">
                  <a:pos x="129" y="129"/>
                </a:cxn>
                <a:cxn ang="0">
                  <a:pos x="124" y="126"/>
                </a:cxn>
                <a:cxn ang="0">
                  <a:pos x="121" y="124"/>
                </a:cxn>
                <a:cxn ang="0">
                  <a:pos x="116" y="123"/>
                </a:cxn>
                <a:cxn ang="0">
                  <a:pos x="110" y="121"/>
                </a:cxn>
                <a:cxn ang="0">
                  <a:pos x="105" y="121"/>
                </a:cxn>
                <a:cxn ang="0">
                  <a:pos x="97" y="120"/>
                </a:cxn>
                <a:cxn ang="0">
                  <a:pos x="90" y="121"/>
                </a:cxn>
                <a:cxn ang="0">
                  <a:pos x="83" y="122"/>
                </a:cxn>
                <a:cxn ang="0">
                  <a:pos x="76" y="124"/>
                </a:cxn>
                <a:cxn ang="0">
                  <a:pos x="68" y="127"/>
                </a:cxn>
                <a:cxn ang="0">
                  <a:pos x="60" y="131"/>
                </a:cxn>
                <a:cxn ang="0">
                  <a:pos x="52" y="137"/>
                </a:cxn>
                <a:cxn ang="0">
                  <a:pos x="46" y="142"/>
                </a:cxn>
                <a:cxn ang="0">
                  <a:pos x="38" y="147"/>
                </a:cxn>
                <a:cxn ang="0">
                  <a:pos x="38" y="318"/>
                </a:cxn>
                <a:cxn ang="0">
                  <a:pos x="0" y="318"/>
                </a:cxn>
                <a:cxn ang="0">
                  <a:pos x="0" y="0"/>
                </a:cxn>
                <a:cxn ang="0">
                  <a:pos x="38" y="0"/>
                </a:cxn>
                <a:cxn ang="0">
                  <a:pos x="38" y="115"/>
                </a:cxn>
                <a:cxn ang="0">
                  <a:pos x="47" y="108"/>
                </a:cxn>
                <a:cxn ang="0">
                  <a:pos x="56" y="101"/>
                </a:cxn>
                <a:cxn ang="0">
                  <a:pos x="64" y="96"/>
                </a:cxn>
                <a:cxn ang="0">
                  <a:pos x="72" y="92"/>
                </a:cxn>
                <a:cxn ang="0">
                  <a:pos x="80" y="88"/>
                </a:cxn>
                <a:cxn ang="0">
                  <a:pos x="90" y="85"/>
                </a:cxn>
                <a:cxn ang="0">
                  <a:pos x="99" y="84"/>
                </a:cxn>
                <a:cxn ang="0">
                  <a:pos x="108" y="83"/>
                </a:cxn>
                <a:cxn ang="0">
                  <a:pos x="116" y="83"/>
                </a:cxn>
                <a:cxn ang="0">
                  <a:pos x="123" y="84"/>
                </a:cxn>
                <a:cxn ang="0">
                  <a:pos x="131" y="86"/>
                </a:cxn>
                <a:cxn ang="0">
                  <a:pos x="138" y="89"/>
                </a:cxn>
                <a:cxn ang="0">
                  <a:pos x="145" y="92"/>
                </a:cxn>
                <a:cxn ang="0">
                  <a:pos x="150" y="96"/>
                </a:cxn>
                <a:cxn ang="0">
                  <a:pos x="155" y="100"/>
                </a:cxn>
                <a:cxn ang="0">
                  <a:pos x="161" y="106"/>
                </a:cxn>
                <a:cxn ang="0">
                  <a:pos x="165" y="111"/>
                </a:cxn>
                <a:cxn ang="0">
                  <a:pos x="169" y="117"/>
                </a:cxn>
                <a:cxn ang="0">
                  <a:pos x="173" y="125"/>
                </a:cxn>
                <a:cxn ang="0">
                  <a:pos x="175" y="132"/>
                </a:cxn>
                <a:cxn ang="0">
                  <a:pos x="177" y="141"/>
                </a:cxn>
                <a:cxn ang="0">
                  <a:pos x="179" y="150"/>
                </a:cxn>
                <a:cxn ang="0">
                  <a:pos x="179" y="160"/>
                </a:cxn>
                <a:cxn ang="0">
                  <a:pos x="180" y="170"/>
                </a:cxn>
                <a:cxn ang="0">
                  <a:pos x="180" y="318"/>
                </a:cxn>
              </a:cxnLst>
              <a:rect l="0" t="0" r="r" b="b"/>
              <a:pathLst>
                <a:path w="180" h="318">
                  <a:moveTo>
                    <a:pt x="180" y="318"/>
                  </a:moveTo>
                  <a:lnTo>
                    <a:pt x="141" y="318"/>
                  </a:lnTo>
                  <a:lnTo>
                    <a:pt x="141" y="188"/>
                  </a:lnTo>
                  <a:lnTo>
                    <a:pt x="140" y="173"/>
                  </a:lnTo>
                  <a:lnTo>
                    <a:pt x="139" y="159"/>
                  </a:lnTo>
                  <a:lnTo>
                    <a:pt x="137" y="146"/>
                  </a:lnTo>
                  <a:lnTo>
                    <a:pt x="134" y="137"/>
                  </a:lnTo>
                  <a:lnTo>
                    <a:pt x="131" y="132"/>
                  </a:lnTo>
                  <a:lnTo>
                    <a:pt x="129" y="129"/>
                  </a:lnTo>
                  <a:lnTo>
                    <a:pt x="124" y="126"/>
                  </a:lnTo>
                  <a:lnTo>
                    <a:pt x="121" y="124"/>
                  </a:lnTo>
                  <a:lnTo>
                    <a:pt x="116" y="123"/>
                  </a:lnTo>
                  <a:lnTo>
                    <a:pt x="110" y="121"/>
                  </a:lnTo>
                  <a:lnTo>
                    <a:pt x="105" y="121"/>
                  </a:lnTo>
                  <a:lnTo>
                    <a:pt x="97" y="120"/>
                  </a:lnTo>
                  <a:lnTo>
                    <a:pt x="90" y="121"/>
                  </a:lnTo>
                  <a:lnTo>
                    <a:pt x="83" y="122"/>
                  </a:lnTo>
                  <a:lnTo>
                    <a:pt x="76" y="124"/>
                  </a:lnTo>
                  <a:lnTo>
                    <a:pt x="68" y="127"/>
                  </a:lnTo>
                  <a:lnTo>
                    <a:pt x="60" y="131"/>
                  </a:lnTo>
                  <a:lnTo>
                    <a:pt x="52" y="137"/>
                  </a:lnTo>
                  <a:lnTo>
                    <a:pt x="46" y="142"/>
                  </a:lnTo>
                  <a:lnTo>
                    <a:pt x="38" y="147"/>
                  </a:lnTo>
                  <a:lnTo>
                    <a:pt x="38" y="318"/>
                  </a:lnTo>
                  <a:lnTo>
                    <a:pt x="0" y="318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15"/>
                  </a:lnTo>
                  <a:lnTo>
                    <a:pt x="47" y="108"/>
                  </a:lnTo>
                  <a:lnTo>
                    <a:pt x="56" y="101"/>
                  </a:lnTo>
                  <a:lnTo>
                    <a:pt x="64" y="96"/>
                  </a:lnTo>
                  <a:lnTo>
                    <a:pt x="72" y="92"/>
                  </a:lnTo>
                  <a:lnTo>
                    <a:pt x="80" y="88"/>
                  </a:lnTo>
                  <a:lnTo>
                    <a:pt x="90" y="85"/>
                  </a:lnTo>
                  <a:lnTo>
                    <a:pt x="99" y="84"/>
                  </a:lnTo>
                  <a:lnTo>
                    <a:pt x="108" y="83"/>
                  </a:lnTo>
                  <a:lnTo>
                    <a:pt x="116" y="83"/>
                  </a:lnTo>
                  <a:lnTo>
                    <a:pt x="123" y="84"/>
                  </a:lnTo>
                  <a:lnTo>
                    <a:pt x="131" y="86"/>
                  </a:lnTo>
                  <a:lnTo>
                    <a:pt x="138" y="89"/>
                  </a:lnTo>
                  <a:lnTo>
                    <a:pt x="145" y="92"/>
                  </a:lnTo>
                  <a:lnTo>
                    <a:pt x="150" y="96"/>
                  </a:lnTo>
                  <a:lnTo>
                    <a:pt x="155" y="100"/>
                  </a:lnTo>
                  <a:lnTo>
                    <a:pt x="161" y="106"/>
                  </a:lnTo>
                  <a:lnTo>
                    <a:pt x="165" y="111"/>
                  </a:lnTo>
                  <a:lnTo>
                    <a:pt x="169" y="117"/>
                  </a:lnTo>
                  <a:lnTo>
                    <a:pt x="173" y="125"/>
                  </a:lnTo>
                  <a:lnTo>
                    <a:pt x="175" y="132"/>
                  </a:lnTo>
                  <a:lnTo>
                    <a:pt x="177" y="141"/>
                  </a:lnTo>
                  <a:lnTo>
                    <a:pt x="179" y="150"/>
                  </a:lnTo>
                  <a:lnTo>
                    <a:pt x="179" y="160"/>
                  </a:lnTo>
                  <a:lnTo>
                    <a:pt x="180" y="170"/>
                  </a:lnTo>
                  <a:lnTo>
                    <a:pt x="180" y="31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68" name="Freeform 44"/>
            <p:cNvSpPr>
              <a:spLocks noEditPoints="1"/>
            </p:cNvSpPr>
            <p:nvPr userDrawn="1"/>
          </p:nvSpPr>
          <p:spPr bwMode="auto">
            <a:xfrm>
              <a:off x="4068" y="4057"/>
              <a:ext cx="21" cy="27"/>
            </a:xfrm>
            <a:custGeom>
              <a:avLst/>
              <a:gdLst/>
              <a:ahLst/>
              <a:cxnLst>
                <a:cxn ang="0">
                  <a:pos x="144" y="115"/>
                </a:cxn>
                <a:cxn ang="0">
                  <a:pos x="128" y="116"/>
                </a:cxn>
                <a:cxn ang="0">
                  <a:pos x="108" y="118"/>
                </a:cxn>
                <a:cxn ang="0">
                  <a:pos x="90" y="120"/>
                </a:cxn>
                <a:cxn ang="0">
                  <a:pos x="75" y="123"/>
                </a:cxn>
                <a:cxn ang="0">
                  <a:pos x="61" y="129"/>
                </a:cxn>
                <a:cxn ang="0">
                  <a:pos x="49" y="138"/>
                </a:cxn>
                <a:cxn ang="0">
                  <a:pos x="42" y="150"/>
                </a:cxn>
                <a:cxn ang="0">
                  <a:pos x="40" y="165"/>
                </a:cxn>
                <a:cxn ang="0">
                  <a:pos x="42" y="183"/>
                </a:cxn>
                <a:cxn ang="0">
                  <a:pos x="50" y="195"/>
                </a:cxn>
                <a:cxn ang="0">
                  <a:pos x="64" y="202"/>
                </a:cxn>
                <a:cxn ang="0">
                  <a:pos x="83" y="204"/>
                </a:cxn>
                <a:cxn ang="0">
                  <a:pos x="100" y="203"/>
                </a:cxn>
                <a:cxn ang="0">
                  <a:pos x="116" y="197"/>
                </a:cxn>
                <a:cxn ang="0">
                  <a:pos x="144" y="177"/>
                </a:cxn>
                <a:cxn ang="0">
                  <a:pos x="138" y="214"/>
                </a:cxn>
                <a:cxn ang="0">
                  <a:pos x="123" y="224"/>
                </a:cxn>
                <a:cxn ang="0">
                  <a:pos x="105" y="234"/>
                </a:cxn>
                <a:cxn ang="0">
                  <a:pos x="85" y="239"/>
                </a:cxn>
                <a:cxn ang="0">
                  <a:pos x="62" y="239"/>
                </a:cxn>
                <a:cxn ang="0">
                  <a:pos x="48" y="237"/>
                </a:cxn>
                <a:cxn ang="0">
                  <a:pos x="36" y="232"/>
                </a:cxn>
                <a:cxn ang="0">
                  <a:pos x="25" y="224"/>
                </a:cxn>
                <a:cxn ang="0">
                  <a:pos x="15" y="215"/>
                </a:cxn>
                <a:cxn ang="0">
                  <a:pos x="9" y="203"/>
                </a:cxn>
                <a:cxn ang="0">
                  <a:pos x="2" y="189"/>
                </a:cxn>
                <a:cxn ang="0">
                  <a:pos x="0" y="175"/>
                </a:cxn>
                <a:cxn ang="0">
                  <a:pos x="0" y="156"/>
                </a:cxn>
                <a:cxn ang="0">
                  <a:pos x="5" y="136"/>
                </a:cxn>
                <a:cxn ang="0">
                  <a:pos x="15" y="120"/>
                </a:cxn>
                <a:cxn ang="0">
                  <a:pos x="31" y="106"/>
                </a:cxn>
                <a:cxn ang="0">
                  <a:pos x="51" y="96"/>
                </a:cxn>
                <a:cxn ang="0">
                  <a:pos x="74" y="91"/>
                </a:cxn>
                <a:cxn ang="0">
                  <a:pos x="101" y="87"/>
                </a:cxn>
                <a:cxn ang="0">
                  <a:pos x="129" y="85"/>
                </a:cxn>
                <a:cxn ang="0">
                  <a:pos x="144" y="76"/>
                </a:cxn>
                <a:cxn ang="0">
                  <a:pos x="143" y="64"/>
                </a:cxn>
                <a:cxn ang="0">
                  <a:pos x="139" y="55"/>
                </a:cxn>
                <a:cxn ang="0">
                  <a:pos x="134" y="47"/>
                </a:cxn>
                <a:cxn ang="0">
                  <a:pos x="128" y="42"/>
                </a:cxn>
                <a:cxn ang="0">
                  <a:pos x="110" y="36"/>
                </a:cxn>
                <a:cxn ang="0">
                  <a:pos x="88" y="34"/>
                </a:cxn>
                <a:cxn ang="0">
                  <a:pos x="57" y="38"/>
                </a:cxn>
                <a:cxn ang="0">
                  <a:pos x="39" y="43"/>
                </a:cxn>
                <a:cxn ang="0">
                  <a:pos x="20" y="49"/>
                </a:cxn>
                <a:cxn ang="0">
                  <a:pos x="18" y="11"/>
                </a:cxn>
                <a:cxn ang="0">
                  <a:pos x="49" y="4"/>
                </a:cxn>
                <a:cxn ang="0">
                  <a:pos x="69" y="1"/>
                </a:cxn>
                <a:cxn ang="0">
                  <a:pos x="88" y="0"/>
                </a:cxn>
                <a:cxn ang="0">
                  <a:pos x="110" y="1"/>
                </a:cxn>
                <a:cxn ang="0">
                  <a:pos x="128" y="4"/>
                </a:cxn>
                <a:cxn ang="0">
                  <a:pos x="144" y="9"/>
                </a:cxn>
                <a:cxn ang="0">
                  <a:pos x="158" y="17"/>
                </a:cxn>
                <a:cxn ang="0">
                  <a:pos x="168" y="28"/>
                </a:cxn>
                <a:cxn ang="0">
                  <a:pos x="176" y="41"/>
                </a:cxn>
                <a:cxn ang="0">
                  <a:pos x="180" y="58"/>
                </a:cxn>
                <a:cxn ang="0">
                  <a:pos x="182" y="77"/>
                </a:cxn>
                <a:cxn ang="0">
                  <a:pos x="144" y="234"/>
                </a:cxn>
              </a:cxnLst>
              <a:rect l="0" t="0" r="r" b="b"/>
              <a:pathLst>
                <a:path w="182" h="240">
                  <a:moveTo>
                    <a:pt x="144" y="177"/>
                  </a:moveTo>
                  <a:lnTo>
                    <a:pt x="144" y="115"/>
                  </a:lnTo>
                  <a:lnTo>
                    <a:pt x="136" y="115"/>
                  </a:lnTo>
                  <a:lnTo>
                    <a:pt x="128" y="116"/>
                  </a:lnTo>
                  <a:lnTo>
                    <a:pt x="119" y="117"/>
                  </a:lnTo>
                  <a:lnTo>
                    <a:pt x="108" y="118"/>
                  </a:lnTo>
                  <a:lnTo>
                    <a:pt x="99" y="119"/>
                  </a:lnTo>
                  <a:lnTo>
                    <a:pt x="90" y="120"/>
                  </a:lnTo>
                  <a:lnTo>
                    <a:pt x="81" y="122"/>
                  </a:lnTo>
                  <a:lnTo>
                    <a:pt x="75" y="123"/>
                  </a:lnTo>
                  <a:lnTo>
                    <a:pt x="68" y="126"/>
                  </a:lnTo>
                  <a:lnTo>
                    <a:pt x="61" y="129"/>
                  </a:lnTo>
                  <a:lnTo>
                    <a:pt x="55" y="134"/>
                  </a:lnTo>
                  <a:lnTo>
                    <a:pt x="49" y="138"/>
                  </a:lnTo>
                  <a:lnTo>
                    <a:pt x="45" y="143"/>
                  </a:lnTo>
                  <a:lnTo>
                    <a:pt x="42" y="150"/>
                  </a:lnTo>
                  <a:lnTo>
                    <a:pt x="40" y="157"/>
                  </a:lnTo>
                  <a:lnTo>
                    <a:pt x="40" y="165"/>
                  </a:lnTo>
                  <a:lnTo>
                    <a:pt x="40" y="174"/>
                  </a:lnTo>
                  <a:lnTo>
                    <a:pt x="42" y="183"/>
                  </a:lnTo>
                  <a:lnTo>
                    <a:pt x="46" y="189"/>
                  </a:lnTo>
                  <a:lnTo>
                    <a:pt x="50" y="195"/>
                  </a:lnTo>
                  <a:lnTo>
                    <a:pt x="57" y="199"/>
                  </a:lnTo>
                  <a:lnTo>
                    <a:pt x="64" y="202"/>
                  </a:lnTo>
                  <a:lnTo>
                    <a:pt x="73" y="204"/>
                  </a:lnTo>
                  <a:lnTo>
                    <a:pt x="83" y="204"/>
                  </a:lnTo>
                  <a:lnTo>
                    <a:pt x="92" y="204"/>
                  </a:lnTo>
                  <a:lnTo>
                    <a:pt x="100" y="203"/>
                  </a:lnTo>
                  <a:lnTo>
                    <a:pt x="108" y="200"/>
                  </a:lnTo>
                  <a:lnTo>
                    <a:pt x="116" y="197"/>
                  </a:lnTo>
                  <a:lnTo>
                    <a:pt x="130" y="188"/>
                  </a:lnTo>
                  <a:lnTo>
                    <a:pt x="144" y="177"/>
                  </a:lnTo>
                  <a:close/>
                  <a:moveTo>
                    <a:pt x="144" y="209"/>
                  </a:moveTo>
                  <a:lnTo>
                    <a:pt x="138" y="214"/>
                  </a:lnTo>
                  <a:lnTo>
                    <a:pt x="131" y="219"/>
                  </a:lnTo>
                  <a:lnTo>
                    <a:pt x="123" y="224"/>
                  </a:lnTo>
                  <a:lnTo>
                    <a:pt x="116" y="229"/>
                  </a:lnTo>
                  <a:lnTo>
                    <a:pt x="105" y="234"/>
                  </a:lnTo>
                  <a:lnTo>
                    <a:pt x="95" y="237"/>
                  </a:lnTo>
                  <a:lnTo>
                    <a:pt x="85" y="239"/>
                  </a:lnTo>
                  <a:lnTo>
                    <a:pt x="69" y="240"/>
                  </a:lnTo>
                  <a:lnTo>
                    <a:pt x="62" y="239"/>
                  </a:lnTo>
                  <a:lnTo>
                    <a:pt x="56" y="238"/>
                  </a:lnTo>
                  <a:lnTo>
                    <a:pt x="48" y="237"/>
                  </a:lnTo>
                  <a:lnTo>
                    <a:pt x="42" y="235"/>
                  </a:lnTo>
                  <a:lnTo>
                    <a:pt x="36" y="232"/>
                  </a:lnTo>
                  <a:lnTo>
                    <a:pt x="30" y="229"/>
                  </a:lnTo>
                  <a:lnTo>
                    <a:pt x="25" y="224"/>
                  </a:lnTo>
                  <a:lnTo>
                    <a:pt x="20" y="220"/>
                  </a:lnTo>
                  <a:lnTo>
                    <a:pt x="15" y="215"/>
                  </a:lnTo>
                  <a:lnTo>
                    <a:pt x="12" y="209"/>
                  </a:lnTo>
                  <a:lnTo>
                    <a:pt x="9" y="203"/>
                  </a:lnTo>
                  <a:lnTo>
                    <a:pt x="5" y="197"/>
                  </a:lnTo>
                  <a:lnTo>
                    <a:pt x="2" y="189"/>
                  </a:lnTo>
                  <a:lnTo>
                    <a:pt x="1" y="183"/>
                  </a:lnTo>
                  <a:lnTo>
                    <a:pt x="0" y="175"/>
                  </a:lnTo>
                  <a:lnTo>
                    <a:pt x="0" y="168"/>
                  </a:lnTo>
                  <a:lnTo>
                    <a:pt x="0" y="156"/>
                  </a:lnTo>
                  <a:lnTo>
                    <a:pt x="2" y="145"/>
                  </a:lnTo>
                  <a:lnTo>
                    <a:pt x="5" y="136"/>
                  </a:lnTo>
                  <a:lnTo>
                    <a:pt x="10" y="127"/>
                  </a:lnTo>
                  <a:lnTo>
                    <a:pt x="15" y="120"/>
                  </a:lnTo>
                  <a:lnTo>
                    <a:pt x="22" y="112"/>
                  </a:lnTo>
                  <a:lnTo>
                    <a:pt x="31" y="106"/>
                  </a:lnTo>
                  <a:lnTo>
                    <a:pt x="42" y="101"/>
                  </a:lnTo>
                  <a:lnTo>
                    <a:pt x="51" y="96"/>
                  </a:lnTo>
                  <a:lnTo>
                    <a:pt x="62" y="93"/>
                  </a:lnTo>
                  <a:lnTo>
                    <a:pt x="74" y="91"/>
                  </a:lnTo>
                  <a:lnTo>
                    <a:pt x="87" y="89"/>
                  </a:lnTo>
                  <a:lnTo>
                    <a:pt x="101" y="87"/>
                  </a:lnTo>
                  <a:lnTo>
                    <a:pt x="114" y="86"/>
                  </a:lnTo>
                  <a:lnTo>
                    <a:pt x="129" y="85"/>
                  </a:lnTo>
                  <a:lnTo>
                    <a:pt x="144" y="84"/>
                  </a:lnTo>
                  <a:lnTo>
                    <a:pt x="144" y="76"/>
                  </a:lnTo>
                  <a:lnTo>
                    <a:pt x="144" y="70"/>
                  </a:lnTo>
                  <a:lnTo>
                    <a:pt x="143" y="64"/>
                  </a:lnTo>
                  <a:lnTo>
                    <a:pt x="142" y="59"/>
                  </a:lnTo>
                  <a:lnTo>
                    <a:pt x="139" y="55"/>
                  </a:lnTo>
                  <a:lnTo>
                    <a:pt x="137" y="50"/>
                  </a:lnTo>
                  <a:lnTo>
                    <a:pt x="134" y="47"/>
                  </a:lnTo>
                  <a:lnTo>
                    <a:pt x="132" y="44"/>
                  </a:lnTo>
                  <a:lnTo>
                    <a:pt x="128" y="42"/>
                  </a:lnTo>
                  <a:lnTo>
                    <a:pt x="120" y="38"/>
                  </a:lnTo>
                  <a:lnTo>
                    <a:pt x="110" y="36"/>
                  </a:lnTo>
                  <a:lnTo>
                    <a:pt x="99" y="34"/>
                  </a:lnTo>
                  <a:lnTo>
                    <a:pt x="88" y="34"/>
                  </a:lnTo>
                  <a:lnTo>
                    <a:pt x="73" y="36"/>
                  </a:lnTo>
                  <a:lnTo>
                    <a:pt x="57" y="38"/>
                  </a:lnTo>
                  <a:lnTo>
                    <a:pt x="47" y="40"/>
                  </a:lnTo>
                  <a:lnTo>
                    <a:pt x="39" y="43"/>
                  </a:lnTo>
                  <a:lnTo>
                    <a:pt x="29" y="46"/>
                  </a:lnTo>
                  <a:lnTo>
                    <a:pt x="20" y="49"/>
                  </a:lnTo>
                  <a:lnTo>
                    <a:pt x="18" y="49"/>
                  </a:lnTo>
                  <a:lnTo>
                    <a:pt x="18" y="11"/>
                  </a:lnTo>
                  <a:lnTo>
                    <a:pt x="31" y="8"/>
                  </a:lnTo>
                  <a:lnTo>
                    <a:pt x="49" y="4"/>
                  </a:lnTo>
                  <a:lnTo>
                    <a:pt x="59" y="2"/>
                  </a:lnTo>
                  <a:lnTo>
                    <a:pt x="69" y="1"/>
                  </a:lnTo>
                  <a:lnTo>
                    <a:pt x="78" y="0"/>
                  </a:lnTo>
                  <a:lnTo>
                    <a:pt x="88" y="0"/>
                  </a:lnTo>
                  <a:lnTo>
                    <a:pt x="100" y="0"/>
                  </a:lnTo>
                  <a:lnTo>
                    <a:pt x="110" y="1"/>
                  </a:lnTo>
                  <a:lnTo>
                    <a:pt x="119" y="2"/>
                  </a:lnTo>
                  <a:lnTo>
                    <a:pt x="128" y="4"/>
                  </a:lnTo>
                  <a:lnTo>
                    <a:pt x="136" y="6"/>
                  </a:lnTo>
                  <a:lnTo>
                    <a:pt x="144" y="9"/>
                  </a:lnTo>
                  <a:lnTo>
                    <a:pt x="150" y="13"/>
                  </a:lnTo>
                  <a:lnTo>
                    <a:pt x="158" y="17"/>
                  </a:lnTo>
                  <a:lnTo>
                    <a:pt x="163" y="22"/>
                  </a:lnTo>
                  <a:lnTo>
                    <a:pt x="168" y="28"/>
                  </a:lnTo>
                  <a:lnTo>
                    <a:pt x="173" y="34"/>
                  </a:lnTo>
                  <a:lnTo>
                    <a:pt x="176" y="41"/>
                  </a:lnTo>
                  <a:lnTo>
                    <a:pt x="178" y="49"/>
                  </a:lnTo>
                  <a:lnTo>
                    <a:pt x="180" y="58"/>
                  </a:lnTo>
                  <a:lnTo>
                    <a:pt x="181" y="68"/>
                  </a:lnTo>
                  <a:lnTo>
                    <a:pt x="182" y="77"/>
                  </a:lnTo>
                  <a:lnTo>
                    <a:pt x="182" y="234"/>
                  </a:lnTo>
                  <a:lnTo>
                    <a:pt x="144" y="234"/>
                  </a:lnTo>
                  <a:lnTo>
                    <a:pt x="144" y="20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69" name="Freeform 45"/>
            <p:cNvSpPr>
              <a:spLocks/>
            </p:cNvSpPr>
            <p:nvPr userDrawn="1"/>
          </p:nvSpPr>
          <p:spPr bwMode="auto">
            <a:xfrm>
              <a:off x="4097" y="4057"/>
              <a:ext cx="20" cy="26"/>
            </a:xfrm>
            <a:custGeom>
              <a:avLst/>
              <a:gdLst/>
              <a:ahLst/>
              <a:cxnLst>
                <a:cxn ang="0">
                  <a:pos x="179" y="235"/>
                </a:cxn>
                <a:cxn ang="0">
                  <a:pos x="141" y="235"/>
                </a:cxn>
                <a:cxn ang="0">
                  <a:pos x="141" y="105"/>
                </a:cxn>
                <a:cxn ang="0">
                  <a:pos x="141" y="90"/>
                </a:cxn>
                <a:cxn ang="0">
                  <a:pos x="140" y="76"/>
                </a:cxn>
                <a:cxn ang="0">
                  <a:pos x="138" y="63"/>
                </a:cxn>
                <a:cxn ang="0">
                  <a:pos x="134" y="54"/>
                </a:cxn>
                <a:cxn ang="0">
                  <a:pos x="131" y="49"/>
                </a:cxn>
                <a:cxn ang="0">
                  <a:pos x="128" y="46"/>
                </a:cxn>
                <a:cxn ang="0">
                  <a:pos x="125" y="43"/>
                </a:cxn>
                <a:cxn ang="0">
                  <a:pos x="120" y="41"/>
                </a:cxn>
                <a:cxn ang="0">
                  <a:pos x="116" y="40"/>
                </a:cxn>
                <a:cxn ang="0">
                  <a:pos x="111" y="38"/>
                </a:cxn>
                <a:cxn ang="0">
                  <a:pos x="104" y="38"/>
                </a:cxn>
                <a:cxn ang="0">
                  <a:pos x="98" y="37"/>
                </a:cxn>
                <a:cxn ang="0">
                  <a:pos x="90" y="38"/>
                </a:cxn>
                <a:cxn ang="0">
                  <a:pos x="83" y="39"/>
                </a:cxn>
                <a:cxn ang="0">
                  <a:pos x="75" y="41"/>
                </a:cxn>
                <a:cxn ang="0">
                  <a:pos x="68" y="44"/>
                </a:cxn>
                <a:cxn ang="0">
                  <a:pos x="60" y="48"/>
                </a:cxn>
                <a:cxn ang="0">
                  <a:pos x="53" y="54"/>
                </a:cxn>
                <a:cxn ang="0">
                  <a:pos x="45" y="59"/>
                </a:cxn>
                <a:cxn ang="0">
                  <a:pos x="38" y="64"/>
                </a:cxn>
                <a:cxn ang="0">
                  <a:pos x="38" y="235"/>
                </a:cxn>
                <a:cxn ang="0">
                  <a:pos x="0" y="235"/>
                </a:cxn>
                <a:cxn ang="0">
                  <a:pos x="0" y="7"/>
                </a:cxn>
                <a:cxn ang="0">
                  <a:pos x="38" y="7"/>
                </a:cxn>
                <a:cxn ang="0">
                  <a:pos x="38" y="32"/>
                </a:cxn>
                <a:cxn ang="0">
                  <a:pos x="46" y="25"/>
                </a:cxn>
                <a:cxn ang="0">
                  <a:pos x="55" y="18"/>
                </a:cxn>
                <a:cxn ang="0">
                  <a:pos x="64" y="13"/>
                </a:cxn>
                <a:cxn ang="0">
                  <a:pos x="72" y="9"/>
                </a:cxn>
                <a:cxn ang="0">
                  <a:pos x="81" y="5"/>
                </a:cxn>
                <a:cxn ang="0">
                  <a:pos x="89" y="2"/>
                </a:cxn>
                <a:cxn ang="0">
                  <a:pos x="99" y="1"/>
                </a:cxn>
                <a:cxn ang="0">
                  <a:pos x="108" y="0"/>
                </a:cxn>
                <a:cxn ang="0">
                  <a:pos x="116" y="0"/>
                </a:cxn>
                <a:cxn ang="0">
                  <a:pos x="124" y="1"/>
                </a:cxn>
                <a:cxn ang="0">
                  <a:pos x="131" y="3"/>
                </a:cxn>
                <a:cxn ang="0">
                  <a:pos x="138" y="6"/>
                </a:cxn>
                <a:cxn ang="0">
                  <a:pos x="144" y="9"/>
                </a:cxn>
                <a:cxn ang="0">
                  <a:pos x="151" y="13"/>
                </a:cxn>
                <a:cxn ang="0">
                  <a:pos x="156" y="17"/>
                </a:cxn>
                <a:cxn ang="0">
                  <a:pos x="161" y="23"/>
                </a:cxn>
                <a:cxn ang="0">
                  <a:pos x="166" y="28"/>
                </a:cxn>
                <a:cxn ang="0">
                  <a:pos x="169" y="34"/>
                </a:cxn>
                <a:cxn ang="0">
                  <a:pos x="172" y="42"/>
                </a:cxn>
                <a:cxn ang="0">
                  <a:pos x="175" y="49"/>
                </a:cxn>
                <a:cxn ang="0">
                  <a:pos x="177" y="58"/>
                </a:cxn>
                <a:cxn ang="0">
                  <a:pos x="178" y="67"/>
                </a:cxn>
                <a:cxn ang="0">
                  <a:pos x="179" y="77"/>
                </a:cxn>
                <a:cxn ang="0">
                  <a:pos x="179" y="87"/>
                </a:cxn>
                <a:cxn ang="0">
                  <a:pos x="179" y="235"/>
                </a:cxn>
              </a:cxnLst>
              <a:rect l="0" t="0" r="r" b="b"/>
              <a:pathLst>
                <a:path w="179" h="235">
                  <a:moveTo>
                    <a:pt x="179" y="235"/>
                  </a:moveTo>
                  <a:lnTo>
                    <a:pt x="141" y="235"/>
                  </a:lnTo>
                  <a:lnTo>
                    <a:pt x="141" y="105"/>
                  </a:lnTo>
                  <a:lnTo>
                    <a:pt x="141" y="90"/>
                  </a:lnTo>
                  <a:lnTo>
                    <a:pt x="140" y="76"/>
                  </a:lnTo>
                  <a:lnTo>
                    <a:pt x="138" y="63"/>
                  </a:lnTo>
                  <a:lnTo>
                    <a:pt x="134" y="54"/>
                  </a:lnTo>
                  <a:lnTo>
                    <a:pt x="131" y="49"/>
                  </a:lnTo>
                  <a:lnTo>
                    <a:pt x="128" y="46"/>
                  </a:lnTo>
                  <a:lnTo>
                    <a:pt x="125" y="43"/>
                  </a:lnTo>
                  <a:lnTo>
                    <a:pt x="120" y="41"/>
                  </a:lnTo>
                  <a:lnTo>
                    <a:pt x="116" y="40"/>
                  </a:lnTo>
                  <a:lnTo>
                    <a:pt x="111" y="38"/>
                  </a:lnTo>
                  <a:lnTo>
                    <a:pt x="104" y="38"/>
                  </a:lnTo>
                  <a:lnTo>
                    <a:pt x="98" y="37"/>
                  </a:lnTo>
                  <a:lnTo>
                    <a:pt x="90" y="38"/>
                  </a:lnTo>
                  <a:lnTo>
                    <a:pt x="83" y="39"/>
                  </a:lnTo>
                  <a:lnTo>
                    <a:pt x="75" y="41"/>
                  </a:lnTo>
                  <a:lnTo>
                    <a:pt x="68" y="44"/>
                  </a:lnTo>
                  <a:lnTo>
                    <a:pt x="60" y="48"/>
                  </a:lnTo>
                  <a:lnTo>
                    <a:pt x="53" y="54"/>
                  </a:lnTo>
                  <a:lnTo>
                    <a:pt x="45" y="59"/>
                  </a:lnTo>
                  <a:lnTo>
                    <a:pt x="38" y="64"/>
                  </a:lnTo>
                  <a:lnTo>
                    <a:pt x="38" y="235"/>
                  </a:lnTo>
                  <a:lnTo>
                    <a:pt x="0" y="235"/>
                  </a:lnTo>
                  <a:lnTo>
                    <a:pt x="0" y="7"/>
                  </a:lnTo>
                  <a:lnTo>
                    <a:pt x="38" y="7"/>
                  </a:lnTo>
                  <a:lnTo>
                    <a:pt x="38" y="32"/>
                  </a:lnTo>
                  <a:lnTo>
                    <a:pt x="46" y="25"/>
                  </a:lnTo>
                  <a:lnTo>
                    <a:pt x="55" y="18"/>
                  </a:lnTo>
                  <a:lnTo>
                    <a:pt x="64" y="13"/>
                  </a:lnTo>
                  <a:lnTo>
                    <a:pt x="72" y="9"/>
                  </a:lnTo>
                  <a:lnTo>
                    <a:pt x="81" y="5"/>
                  </a:lnTo>
                  <a:lnTo>
                    <a:pt x="89" y="2"/>
                  </a:lnTo>
                  <a:lnTo>
                    <a:pt x="99" y="1"/>
                  </a:lnTo>
                  <a:lnTo>
                    <a:pt x="108" y="0"/>
                  </a:lnTo>
                  <a:lnTo>
                    <a:pt x="116" y="0"/>
                  </a:lnTo>
                  <a:lnTo>
                    <a:pt x="124" y="1"/>
                  </a:lnTo>
                  <a:lnTo>
                    <a:pt x="131" y="3"/>
                  </a:lnTo>
                  <a:lnTo>
                    <a:pt x="138" y="6"/>
                  </a:lnTo>
                  <a:lnTo>
                    <a:pt x="144" y="9"/>
                  </a:lnTo>
                  <a:lnTo>
                    <a:pt x="151" y="13"/>
                  </a:lnTo>
                  <a:lnTo>
                    <a:pt x="156" y="17"/>
                  </a:lnTo>
                  <a:lnTo>
                    <a:pt x="161" y="23"/>
                  </a:lnTo>
                  <a:lnTo>
                    <a:pt x="166" y="28"/>
                  </a:lnTo>
                  <a:lnTo>
                    <a:pt x="169" y="34"/>
                  </a:lnTo>
                  <a:lnTo>
                    <a:pt x="172" y="42"/>
                  </a:lnTo>
                  <a:lnTo>
                    <a:pt x="175" y="49"/>
                  </a:lnTo>
                  <a:lnTo>
                    <a:pt x="177" y="58"/>
                  </a:lnTo>
                  <a:lnTo>
                    <a:pt x="178" y="67"/>
                  </a:lnTo>
                  <a:lnTo>
                    <a:pt x="179" y="77"/>
                  </a:lnTo>
                  <a:lnTo>
                    <a:pt x="179" y="87"/>
                  </a:lnTo>
                  <a:lnTo>
                    <a:pt x="179" y="23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70" name="Freeform 46"/>
            <p:cNvSpPr>
              <a:spLocks noEditPoints="1"/>
            </p:cNvSpPr>
            <p:nvPr userDrawn="1"/>
          </p:nvSpPr>
          <p:spPr bwMode="auto">
            <a:xfrm>
              <a:off x="4123" y="4057"/>
              <a:ext cx="22" cy="36"/>
            </a:xfrm>
            <a:custGeom>
              <a:avLst/>
              <a:gdLst/>
              <a:ahLst/>
              <a:cxnLst>
                <a:cxn ang="0">
                  <a:pos x="140" y="42"/>
                </a:cxn>
                <a:cxn ang="0">
                  <a:pos x="102" y="34"/>
                </a:cxn>
                <a:cxn ang="0">
                  <a:pos x="82" y="38"/>
                </a:cxn>
                <a:cxn ang="0">
                  <a:pos x="66" y="47"/>
                </a:cxn>
                <a:cxn ang="0">
                  <a:pos x="53" y="62"/>
                </a:cxn>
                <a:cxn ang="0">
                  <a:pos x="44" y="82"/>
                </a:cxn>
                <a:cxn ang="0">
                  <a:pos x="40" y="108"/>
                </a:cxn>
                <a:cxn ang="0">
                  <a:pos x="43" y="151"/>
                </a:cxn>
                <a:cxn ang="0">
                  <a:pos x="50" y="170"/>
                </a:cxn>
                <a:cxn ang="0">
                  <a:pos x="59" y="184"/>
                </a:cxn>
                <a:cxn ang="0">
                  <a:pos x="74" y="192"/>
                </a:cxn>
                <a:cxn ang="0">
                  <a:pos x="94" y="196"/>
                </a:cxn>
                <a:cxn ang="0">
                  <a:pos x="117" y="192"/>
                </a:cxn>
                <a:cxn ang="0">
                  <a:pos x="140" y="183"/>
                </a:cxn>
                <a:cxn ang="0">
                  <a:pos x="24" y="271"/>
                </a:cxn>
                <a:cxn ang="0">
                  <a:pos x="43" y="279"/>
                </a:cxn>
                <a:cxn ang="0">
                  <a:pos x="72" y="285"/>
                </a:cxn>
                <a:cxn ang="0">
                  <a:pos x="100" y="286"/>
                </a:cxn>
                <a:cxn ang="0">
                  <a:pos x="123" y="282"/>
                </a:cxn>
                <a:cxn ang="0">
                  <a:pos x="138" y="273"/>
                </a:cxn>
                <a:cxn ang="0">
                  <a:pos x="147" y="260"/>
                </a:cxn>
                <a:cxn ang="0">
                  <a:pos x="153" y="238"/>
                </a:cxn>
                <a:cxn ang="0">
                  <a:pos x="145" y="210"/>
                </a:cxn>
                <a:cxn ang="0">
                  <a:pos x="123" y="224"/>
                </a:cxn>
                <a:cxn ang="0">
                  <a:pos x="96" y="231"/>
                </a:cxn>
                <a:cxn ang="0">
                  <a:pos x="67" y="229"/>
                </a:cxn>
                <a:cxn ang="0">
                  <a:pos x="42" y="219"/>
                </a:cxn>
                <a:cxn ang="0">
                  <a:pos x="23" y="202"/>
                </a:cxn>
                <a:cxn ang="0">
                  <a:pos x="9" y="176"/>
                </a:cxn>
                <a:cxn ang="0">
                  <a:pos x="2" y="144"/>
                </a:cxn>
                <a:cxn ang="0">
                  <a:pos x="0" y="105"/>
                </a:cxn>
                <a:cxn ang="0">
                  <a:pos x="8" y="69"/>
                </a:cxn>
                <a:cxn ang="0">
                  <a:pos x="23" y="39"/>
                </a:cxn>
                <a:cxn ang="0">
                  <a:pos x="43" y="18"/>
                </a:cxn>
                <a:cxn ang="0">
                  <a:pos x="69" y="5"/>
                </a:cxn>
                <a:cxn ang="0">
                  <a:pos x="97" y="0"/>
                </a:cxn>
                <a:cxn ang="0">
                  <a:pos x="121" y="2"/>
                </a:cxn>
                <a:cxn ang="0">
                  <a:pos x="154" y="16"/>
                </a:cxn>
                <a:cxn ang="0">
                  <a:pos x="192" y="208"/>
                </a:cxn>
                <a:cxn ang="0">
                  <a:pos x="188" y="248"/>
                </a:cxn>
                <a:cxn ang="0">
                  <a:pos x="177" y="279"/>
                </a:cxn>
                <a:cxn ang="0">
                  <a:pos x="160" y="300"/>
                </a:cxn>
                <a:cxn ang="0">
                  <a:pos x="135" y="314"/>
                </a:cxn>
                <a:cxn ang="0">
                  <a:pos x="101" y="320"/>
                </a:cxn>
                <a:cxn ang="0">
                  <a:pos x="72" y="320"/>
                </a:cxn>
                <a:cxn ang="0">
                  <a:pos x="46" y="317"/>
                </a:cxn>
                <a:cxn ang="0">
                  <a:pos x="22" y="311"/>
                </a:cxn>
              </a:cxnLst>
              <a:rect l="0" t="0" r="r" b="b"/>
              <a:pathLst>
                <a:path w="192" h="321">
                  <a:moveTo>
                    <a:pt x="154" y="173"/>
                  </a:moveTo>
                  <a:lnTo>
                    <a:pt x="154" y="47"/>
                  </a:lnTo>
                  <a:lnTo>
                    <a:pt x="140" y="42"/>
                  </a:lnTo>
                  <a:lnTo>
                    <a:pt x="127" y="38"/>
                  </a:lnTo>
                  <a:lnTo>
                    <a:pt x="115" y="35"/>
                  </a:lnTo>
                  <a:lnTo>
                    <a:pt x="102" y="34"/>
                  </a:lnTo>
                  <a:lnTo>
                    <a:pt x="96" y="35"/>
                  </a:lnTo>
                  <a:lnTo>
                    <a:pt x="88" y="37"/>
                  </a:lnTo>
                  <a:lnTo>
                    <a:pt x="82" y="38"/>
                  </a:lnTo>
                  <a:lnTo>
                    <a:pt x="77" y="40"/>
                  </a:lnTo>
                  <a:lnTo>
                    <a:pt x="71" y="43"/>
                  </a:lnTo>
                  <a:lnTo>
                    <a:pt x="66" y="47"/>
                  </a:lnTo>
                  <a:lnTo>
                    <a:pt x="61" y="51"/>
                  </a:lnTo>
                  <a:lnTo>
                    <a:pt x="56" y="57"/>
                  </a:lnTo>
                  <a:lnTo>
                    <a:pt x="53" y="62"/>
                  </a:lnTo>
                  <a:lnTo>
                    <a:pt x="49" y="69"/>
                  </a:lnTo>
                  <a:lnTo>
                    <a:pt x="47" y="75"/>
                  </a:lnTo>
                  <a:lnTo>
                    <a:pt x="44" y="82"/>
                  </a:lnTo>
                  <a:lnTo>
                    <a:pt x="42" y="90"/>
                  </a:lnTo>
                  <a:lnTo>
                    <a:pt x="41" y="98"/>
                  </a:lnTo>
                  <a:lnTo>
                    <a:pt x="40" y="108"/>
                  </a:lnTo>
                  <a:lnTo>
                    <a:pt x="40" y="118"/>
                  </a:lnTo>
                  <a:lnTo>
                    <a:pt x="40" y="136"/>
                  </a:lnTo>
                  <a:lnTo>
                    <a:pt x="43" y="151"/>
                  </a:lnTo>
                  <a:lnTo>
                    <a:pt x="44" y="158"/>
                  </a:lnTo>
                  <a:lnTo>
                    <a:pt x="47" y="165"/>
                  </a:lnTo>
                  <a:lnTo>
                    <a:pt x="50" y="170"/>
                  </a:lnTo>
                  <a:lnTo>
                    <a:pt x="53" y="175"/>
                  </a:lnTo>
                  <a:lnTo>
                    <a:pt x="56" y="181"/>
                  </a:lnTo>
                  <a:lnTo>
                    <a:pt x="59" y="184"/>
                  </a:lnTo>
                  <a:lnTo>
                    <a:pt x="65" y="188"/>
                  </a:lnTo>
                  <a:lnTo>
                    <a:pt x="69" y="190"/>
                  </a:lnTo>
                  <a:lnTo>
                    <a:pt x="74" y="192"/>
                  </a:lnTo>
                  <a:lnTo>
                    <a:pt x="81" y="194"/>
                  </a:lnTo>
                  <a:lnTo>
                    <a:pt x="87" y="196"/>
                  </a:lnTo>
                  <a:lnTo>
                    <a:pt x="94" y="196"/>
                  </a:lnTo>
                  <a:lnTo>
                    <a:pt x="101" y="194"/>
                  </a:lnTo>
                  <a:lnTo>
                    <a:pt x="109" y="193"/>
                  </a:lnTo>
                  <a:lnTo>
                    <a:pt x="117" y="192"/>
                  </a:lnTo>
                  <a:lnTo>
                    <a:pt x="125" y="189"/>
                  </a:lnTo>
                  <a:lnTo>
                    <a:pt x="132" y="186"/>
                  </a:lnTo>
                  <a:lnTo>
                    <a:pt x="140" y="183"/>
                  </a:lnTo>
                  <a:lnTo>
                    <a:pt x="147" y="177"/>
                  </a:lnTo>
                  <a:lnTo>
                    <a:pt x="154" y="173"/>
                  </a:lnTo>
                  <a:close/>
                  <a:moveTo>
                    <a:pt x="24" y="271"/>
                  </a:moveTo>
                  <a:lnTo>
                    <a:pt x="28" y="273"/>
                  </a:lnTo>
                  <a:lnTo>
                    <a:pt x="36" y="276"/>
                  </a:lnTo>
                  <a:lnTo>
                    <a:pt x="43" y="279"/>
                  </a:lnTo>
                  <a:lnTo>
                    <a:pt x="53" y="281"/>
                  </a:lnTo>
                  <a:lnTo>
                    <a:pt x="63" y="283"/>
                  </a:lnTo>
                  <a:lnTo>
                    <a:pt x="72" y="285"/>
                  </a:lnTo>
                  <a:lnTo>
                    <a:pt x="82" y="286"/>
                  </a:lnTo>
                  <a:lnTo>
                    <a:pt x="92" y="286"/>
                  </a:lnTo>
                  <a:lnTo>
                    <a:pt x="100" y="286"/>
                  </a:lnTo>
                  <a:lnTo>
                    <a:pt x="109" y="285"/>
                  </a:lnTo>
                  <a:lnTo>
                    <a:pt x="115" y="284"/>
                  </a:lnTo>
                  <a:lnTo>
                    <a:pt x="123" y="282"/>
                  </a:lnTo>
                  <a:lnTo>
                    <a:pt x="128" y="280"/>
                  </a:lnTo>
                  <a:lnTo>
                    <a:pt x="133" y="277"/>
                  </a:lnTo>
                  <a:lnTo>
                    <a:pt x="138" y="273"/>
                  </a:lnTo>
                  <a:lnTo>
                    <a:pt x="142" y="269"/>
                  </a:lnTo>
                  <a:lnTo>
                    <a:pt x="144" y="265"/>
                  </a:lnTo>
                  <a:lnTo>
                    <a:pt x="147" y="260"/>
                  </a:lnTo>
                  <a:lnTo>
                    <a:pt x="150" y="255"/>
                  </a:lnTo>
                  <a:lnTo>
                    <a:pt x="151" y="250"/>
                  </a:lnTo>
                  <a:lnTo>
                    <a:pt x="153" y="238"/>
                  </a:lnTo>
                  <a:lnTo>
                    <a:pt x="154" y="224"/>
                  </a:lnTo>
                  <a:lnTo>
                    <a:pt x="154" y="204"/>
                  </a:lnTo>
                  <a:lnTo>
                    <a:pt x="145" y="210"/>
                  </a:lnTo>
                  <a:lnTo>
                    <a:pt x="138" y="216"/>
                  </a:lnTo>
                  <a:lnTo>
                    <a:pt x="130" y="221"/>
                  </a:lnTo>
                  <a:lnTo>
                    <a:pt x="123" y="224"/>
                  </a:lnTo>
                  <a:lnTo>
                    <a:pt x="115" y="228"/>
                  </a:lnTo>
                  <a:lnTo>
                    <a:pt x="106" y="230"/>
                  </a:lnTo>
                  <a:lnTo>
                    <a:pt x="96" y="231"/>
                  </a:lnTo>
                  <a:lnTo>
                    <a:pt x="85" y="231"/>
                  </a:lnTo>
                  <a:lnTo>
                    <a:pt x="76" y="231"/>
                  </a:lnTo>
                  <a:lnTo>
                    <a:pt x="67" y="229"/>
                  </a:lnTo>
                  <a:lnTo>
                    <a:pt x="58" y="226"/>
                  </a:lnTo>
                  <a:lnTo>
                    <a:pt x="51" y="223"/>
                  </a:lnTo>
                  <a:lnTo>
                    <a:pt x="42" y="219"/>
                  </a:lnTo>
                  <a:lnTo>
                    <a:pt x="36" y="215"/>
                  </a:lnTo>
                  <a:lnTo>
                    <a:pt x="29" y="208"/>
                  </a:lnTo>
                  <a:lnTo>
                    <a:pt x="23" y="202"/>
                  </a:lnTo>
                  <a:lnTo>
                    <a:pt x="18" y="194"/>
                  </a:lnTo>
                  <a:lnTo>
                    <a:pt x="13" y="186"/>
                  </a:lnTo>
                  <a:lnTo>
                    <a:pt x="9" y="176"/>
                  </a:lnTo>
                  <a:lnTo>
                    <a:pt x="6" y="167"/>
                  </a:lnTo>
                  <a:lnTo>
                    <a:pt x="3" y="156"/>
                  </a:lnTo>
                  <a:lnTo>
                    <a:pt x="2" y="144"/>
                  </a:lnTo>
                  <a:lnTo>
                    <a:pt x="0" y="132"/>
                  </a:lnTo>
                  <a:lnTo>
                    <a:pt x="0" y="119"/>
                  </a:lnTo>
                  <a:lnTo>
                    <a:pt x="0" y="105"/>
                  </a:lnTo>
                  <a:lnTo>
                    <a:pt x="2" y="92"/>
                  </a:lnTo>
                  <a:lnTo>
                    <a:pt x="5" y="79"/>
                  </a:lnTo>
                  <a:lnTo>
                    <a:pt x="8" y="69"/>
                  </a:lnTo>
                  <a:lnTo>
                    <a:pt x="12" y="58"/>
                  </a:lnTo>
                  <a:lnTo>
                    <a:pt x="18" y="48"/>
                  </a:lnTo>
                  <a:lnTo>
                    <a:pt x="23" y="39"/>
                  </a:lnTo>
                  <a:lnTo>
                    <a:pt x="29" y="31"/>
                  </a:lnTo>
                  <a:lnTo>
                    <a:pt x="36" y="24"/>
                  </a:lnTo>
                  <a:lnTo>
                    <a:pt x="43" y="18"/>
                  </a:lnTo>
                  <a:lnTo>
                    <a:pt x="52" y="13"/>
                  </a:lnTo>
                  <a:lnTo>
                    <a:pt x="61" y="9"/>
                  </a:lnTo>
                  <a:lnTo>
                    <a:pt x="69" y="5"/>
                  </a:lnTo>
                  <a:lnTo>
                    <a:pt x="78" y="2"/>
                  </a:lnTo>
                  <a:lnTo>
                    <a:pt x="87" y="1"/>
                  </a:lnTo>
                  <a:lnTo>
                    <a:pt x="97" y="0"/>
                  </a:lnTo>
                  <a:lnTo>
                    <a:pt x="106" y="0"/>
                  </a:lnTo>
                  <a:lnTo>
                    <a:pt x="113" y="1"/>
                  </a:lnTo>
                  <a:lnTo>
                    <a:pt x="121" y="2"/>
                  </a:lnTo>
                  <a:lnTo>
                    <a:pt x="127" y="5"/>
                  </a:lnTo>
                  <a:lnTo>
                    <a:pt x="141" y="10"/>
                  </a:lnTo>
                  <a:lnTo>
                    <a:pt x="154" y="16"/>
                  </a:lnTo>
                  <a:lnTo>
                    <a:pt x="156" y="7"/>
                  </a:lnTo>
                  <a:lnTo>
                    <a:pt x="192" y="7"/>
                  </a:lnTo>
                  <a:lnTo>
                    <a:pt x="192" y="208"/>
                  </a:lnTo>
                  <a:lnTo>
                    <a:pt x="191" y="223"/>
                  </a:lnTo>
                  <a:lnTo>
                    <a:pt x="190" y="236"/>
                  </a:lnTo>
                  <a:lnTo>
                    <a:pt x="188" y="248"/>
                  </a:lnTo>
                  <a:lnTo>
                    <a:pt x="186" y="260"/>
                  </a:lnTo>
                  <a:lnTo>
                    <a:pt x="182" y="269"/>
                  </a:lnTo>
                  <a:lnTo>
                    <a:pt x="177" y="279"/>
                  </a:lnTo>
                  <a:lnTo>
                    <a:pt x="173" y="286"/>
                  </a:lnTo>
                  <a:lnTo>
                    <a:pt x="167" y="294"/>
                  </a:lnTo>
                  <a:lnTo>
                    <a:pt x="160" y="300"/>
                  </a:lnTo>
                  <a:lnTo>
                    <a:pt x="153" y="305"/>
                  </a:lnTo>
                  <a:lnTo>
                    <a:pt x="144" y="311"/>
                  </a:lnTo>
                  <a:lnTo>
                    <a:pt x="135" y="314"/>
                  </a:lnTo>
                  <a:lnTo>
                    <a:pt x="124" y="317"/>
                  </a:lnTo>
                  <a:lnTo>
                    <a:pt x="113" y="319"/>
                  </a:lnTo>
                  <a:lnTo>
                    <a:pt x="101" y="320"/>
                  </a:lnTo>
                  <a:lnTo>
                    <a:pt x="89" y="321"/>
                  </a:lnTo>
                  <a:lnTo>
                    <a:pt x="81" y="320"/>
                  </a:lnTo>
                  <a:lnTo>
                    <a:pt x="72" y="320"/>
                  </a:lnTo>
                  <a:lnTo>
                    <a:pt x="64" y="319"/>
                  </a:lnTo>
                  <a:lnTo>
                    <a:pt x="54" y="318"/>
                  </a:lnTo>
                  <a:lnTo>
                    <a:pt x="46" y="317"/>
                  </a:lnTo>
                  <a:lnTo>
                    <a:pt x="38" y="315"/>
                  </a:lnTo>
                  <a:lnTo>
                    <a:pt x="29" y="313"/>
                  </a:lnTo>
                  <a:lnTo>
                    <a:pt x="22" y="311"/>
                  </a:lnTo>
                  <a:lnTo>
                    <a:pt x="22" y="271"/>
                  </a:lnTo>
                  <a:lnTo>
                    <a:pt x="24" y="271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71" name="Freeform 47"/>
            <p:cNvSpPr>
              <a:spLocks/>
            </p:cNvSpPr>
            <p:nvPr userDrawn="1"/>
          </p:nvSpPr>
          <p:spPr bwMode="auto">
            <a:xfrm>
              <a:off x="4153" y="4048"/>
              <a:ext cx="20" cy="35"/>
            </a:xfrm>
            <a:custGeom>
              <a:avLst/>
              <a:gdLst/>
              <a:ahLst/>
              <a:cxnLst>
                <a:cxn ang="0">
                  <a:pos x="180" y="318"/>
                </a:cxn>
                <a:cxn ang="0">
                  <a:pos x="141" y="318"/>
                </a:cxn>
                <a:cxn ang="0">
                  <a:pos x="141" y="188"/>
                </a:cxn>
                <a:cxn ang="0">
                  <a:pos x="141" y="173"/>
                </a:cxn>
                <a:cxn ang="0">
                  <a:pos x="140" y="159"/>
                </a:cxn>
                <a:cxn ang="0">
                  <a:pos x="138" y="146"/>
                </a:cxn>
                <a:cxn ang="0">
                  <a:pos x="134" y="137"/>
                </a:cxn>
                <a:cxn ang="0">
                  <a:pos x="132" y="132"/>
                </a:cxn>
                <a:cxn ang="0">
                  <a:pos x="128" y="129"/>
                </a:cxn>
                <a:cxn ang="0">
                  <a:pos x="125" y="126"/>
                </a:cxn>
                <a:cxn ang="0">
                  <a:pos x="121" y="124"/>
                </a:cxn>
                <a:cxn ang="0">
                  <a:pos x="116" y="123"/>
                </a:cxn>
                <a:cxn ang="0">
                  <a:pos x="111" y="121"/>
                </a:cxn>
                <a:cxn ang="0">
                  <a:pos x="105" y="121"/>
                </a:cxn>
                <a:cxn ang="0">
                  <a:pos x="98" y="120"/>
                </a:cxn>
                <a:cxn ang="0">
                  <a:pos x="91" y="121"/>
                </a:cxn>
                <a:cxn ang="0">
                  <a:pos x="83" y="122"/>
                </a:cxn>
                <a:cxn ang="0">
                  <a:pos x="76" y="124"/>
                </a:cxn>
                <a:cxn ang="0">
                  <a:pos x="68" y="127"/>
                </a:cxn>
                <a:cxn ang="0">
                  <a:pos x="61" y="131"/>
                </a:cxn>
                <a:cxn ang="0">
                  <a:pos x="53" y="137"/>
                </a:cxn>
                <a:cxn ang="0">
                  <a:pos x="46" y="142"/>
                </a:cxn>
                <a:cxn ang="0">
                  <a:pos x="38" y="147"/>
                </a:cxn>
                <a:cxn ang="0">
                  <a:pos x="38" y="318"/>
                </a:cxn>
                <a:cxn ang="0">
                  <a:pos x="0" y="318"/>
                </a:cxn>
                <a:cxn ang="0">
                  <a:pos x="0" y="0"/>
                </a:cxn>
                <a:cxn ang="0">
                  <a:pos x="38" y="0"/>
                </a:cxn>
                <a:cxn ang="0">
                  <a:pos x="38" y="115"/>
                </a:cxn>
                <a:cxn ang="0">
                  <a:pos x="47" y="108"/>
                </a:cxn>
                <a:cxn ang="0">
                  <a:pos x="55" y="101"/>
                </a:cxn>
                <a:cxn ang="0">
                  <a:pos x="64" y="96"/>
                </a:cxn>
                <a:cxn ang="0">
                  <a:pos x="73" y="92"/>
                </a:cxn>
                <a:cxn ang="0">
                  <a:pos x="81" y="88"/>
                </a:cxn>
                <a:cxn ang="0">
                  <a:pos x="90" y="85"/>
                </a:cxn>
                <a:cxn ang="0">
                  <a:pos x="98" y="84"/>
                </a:cxn>
                <a:cxn ang="0">
                  <a:pos x="108" y="83"/>
                </a:cxn>
                <a:cxn ang="0">
                  <a:pos x="115" y="83"/>
                </a:cxn>
                <a:cxn ang="0">
                  <a:pos x="124" y="84"/>
                </a:cxn>
                <a:cxn ang="0">
                  <a:pos x="132" y="86"/>
                </a:cxn>
                <a:cxn ang="0">
                  <a:pos x="138" y="89"/>
                </a:cxn>
                <a:cxn ang="0">
                  <a:pos x="144" y="92"/>
                </a:cxn>
                <a:cxn ang="0">
                  <a:pos x="150" y="96"/>
                </a:cxn>
                <a:cxn ang="0">
                  <a:pos x="155" y="100"/>
                </a:cxn>
                <a:cxn ang="0">
                  <a:pos x="160" y="106"/>
                </a:cxn>
                <a:cxn ang="0">
                  <a:pos x="165" y="111"/>
                </a:cxn>
                <a:cxn ang="0">
                  <a:pos x="169" y="117"/>
                </a:cxn>
                <a:cxn ang="0">
                  <a:pos x="172" y="125"/>
                </a:cxn>
                <a:cxn ang="0">
                  <a:pos x="175" y="132"/>
                </a:cxn>
                <a:cxn ang="0">
                  <a:pos x="177" y="141"/>
                </a:cxn>
                <a:cxn ang="0">
                  <a:pos x="179" y="150"/>
                </a:cxn>
                <a:cxn ang="0">
                  <a:pos x="180" y="160"/>
                </a:cxn>
                <a:cxn ang="0">
                  <a:pos x="180" y="170"/>
                </a:cxn>
                <a:cxn ang="0">
                  <a:pos x="180" y="318"/>
                </a:cxn>
              </a:cxnLst>
              <a:rect l="0" t="0" r="r" b="b"/>
              <a:pathLst>
                <a:path w="180" h="318">
                  <a:moveTo>
                    <a:pt x="180" y="318"/>
                  </a:moveTo>
                  <a:lnTo>
                    <a:pt x="141" y="318"/>
                  </a:lnTo>
                  <a:lnTo>
                    <a:pt x="141" y="188"/>
                  </a:lnTo>
                  <a:lnTo>
                    <a:pt x="141" y="173"/>
                  </a:lnTo>
                  <a:lnTo>
                    <a:pt x="140" y="159"/>
                  </a:lnTo>
                  <a:lnTo>
                    <a:pt x="138" y="146"/>
                  </a:lnTo>
                  <a:lnTo>
                    <a:pt x="134" y="137"/>
                  </a:lnTo>
                  <a:lnTo>
                    <a:pt x="132" y="132"/>
                  </a:lnTo>
                  <a:lnTo>
                    <a:pt x="128" y="129"/>
                  </a:lnTo>
                  <a:lnTo>
                    <a:pt x="125" y="126"/>
                  </a:lnTo>
                  <a:lnTo>
                    <a:pt x="121" y="124"/>
                  </a:lnTo>
                  <a:lnTo>
                    <a:pt x="116" y="123"/>
                  </a:lnTo>
                  <a:lnTo>
                    <a:pt x="111" y="121"/>
                  </a:lnTo>
                  <a:lnTo>
                    <a:pt x="105" y="121"/>
                  </a:lnTo>
                  <a:lnTo>
                    <a:pt x="98" y="120"/>
                  </a:lnTo>
                  <a:lnTo>
                    <a:pt x="91" y="121"/>
                  </a:lnTo>
                  <a:lnTo>
                    <a:pt x="83" y="122"/>
                  </a:lnTo>
                  <a:lnTo>
                    <a:pt x="76" y="124"/>
                  </a:lnTo>
                  <a:lnTo>
                    <a:pt x="68" y="127"/>
                  </a:lnTo>
                  <a:lnTo>
                    <a:pt x="61" y="131"/>
                  </a:lnTo>
                  <a:lnTo>
                    <a:pt x="53" y="137"/>
                  </a:lnTo>
                  <a:lnTo>
                    <a:pt x="46" y="142"/>
                  </a:lnTo>
                  <a:lnTo>
                    <a:pt x="38" y="147"/>
                  </a:lnTo>
                  <a:lnTo>
                    <a:pt x="38" y="318"/>
                  </a:lnTo>
                  <a:lnTo>
                    <a:pt x="0" y="318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15"/>
                  </a:lnTo>
                  <a:lnTo>
                    <a:pt x="47" y="108"/>
                  </a:lnTo>
                  <a:lnTo>
                    <a:pt x="55" y="101"/>
                  </a:lnTo>
                  <a:lnTo>
                    <a:pt x="64" y="96"/>
                  </a:lnTo>
                  <a:lnTo>
                    <a:pt x="73" y="92"/>
                  </a:lnTo>
                  <a:lnTo>
                    <a:pt x="81" y="88"/>
                  </a:lnTo>
                  <a:lnTo>
                    <a:pt x="90" y="85"/>
                  </a:lnTo>
                  <a:lnTo>
                    <a:pt x="98" y="84"/>
                  </a:lnTo>
                  <a:lnTo>
                    <a:pt x="108" y="83"/>
                  </a:lnTo>
                  <a:lnTo>
                    <a:pt x="115" y="83"/>
                  </a:lnTo>
                  <a:lnTo>
                    <a:pt x="124" y="84"/>
                  </a:lnTo>
                  <a:lnTo>
                    <a:pt x="132" y="86"/>
                  </a:lnTo>
                  <a:lnTo>
                    <a:pt x="138" y="89"/>
                  </a:lnTo>
                  <a:lnTo>
                    <a:pt x="144" y="92"/>
                  </a:lnTo>
                  <a:lnTo>
                    <a:pt x="150" y="96"/>
                  </a:lnTo>
                  <a:lnTo>
                    <a:pt x="155" y="100"/>
                  </a:lnTo>
                  <a:lnTo>
                    <a:pt x="160" y="106"/>
                  </a:lnTo>
                  <a:lnTo>
                    <a:pt x="165" y="111"/>
                  </a:lnTo>
                  <a:lnTo>
                    <a:pt x="169" y="117"/>
                  </a:lnTo>
                  <a:lnTo>
                    <a:pt x="172" y="125"/>
                  </a:lnTo>
                  <a:lnTo>
                    <a:pt x="175" y="132"/>
                  </a:lnTo>
                  <a:lnTo>
                    <a:pt x="177" y="141"/>
                  </a:lnTo>
                  <a:lnTo>
                    <a:pt x="179" y="150"/>
                  </a:lnTo>
                  <a:lnTo>
                    <a:pt x="180" y="160"/>
                  </a:lnTo>
                  <a:lnTo>
                    <a:pt x="180" y="170"/>
                  </a:lnTo>
                  <a:lnTo>
                    <a:pt x="180" y="31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72" name="Freeform 48"/>
            <p:cNvSpPr>
              <a:spLocks noEditPoints="1"/>
            </p:cNvSpPr>
            <p:nvPr userDrawn="1"/>
          </p:nvSpPr>
          <p:spPr bwMode="auto">
            <a:xfrm>
              <a:off x="4179" y="4057"/>
              <a:ext cx="21" cy="27"/>
            </a:xfrm>
            <a:custGeom>
              <a:avLst/>
              <a:gdLst/>
              <a:ahLst/>
              <a:cxnLst>
                <a:cxn ang="0">
                  <a:pos x="143" y="115"/>
                </a:cxn>
                <a:cxn ang="0">
                  <a:pos x="128" y="116"/>
                </a:cxn>
                <a:cxn ang="0">
                  <a:pos x="109" y="118"/>
                </a:cxn>
                <a:cxn ang="0">
                  <a:pos x="90" y="120"/>
                </a:cxn>
                <a:cxn ang="0">
                  <a:pos x="75" y="123"/>
                </a:cxn>
                <a:cxn ang="0">
                  <a:pos x="61" y="129"/>
                </a:cxn>
                <a:cxn ang="0">
                  <a:pos x="50" y="138"/>
                </a:cxn>
                <a:cxn ang="0">
                  <a:pos x="42" y="150"/>
                </a:cxn>
                <a:cxn ang="0">
                  <a:pos x="39" y="165"/>
                </a:cxn>
                <a:cxn ang="0">
                  <a:pos x="43" y="183"/>
                </a:cxn>
                <a:cxn ang="0">
                  <a:pos x="50" y="195"/>
                </a:cxn>
                <a:cxn ang="0">
                  <a:pos x="64" y="202"/>
                </a:cxn>
                <a:cxn ang="0">
                  <a:pos x="83" y="204"/>
                </a:cxn>
                <a:cxn ang="0">
                  <a:pos x="101" y="203"/>
                </a:cxn>
                <a:cxn ang="0">
                  <a:pos x="116" y="197"/>
                </a:cxn>
                <a:cxn ang="0">
                  <a:pos x="143" y="177"/>
                </a:cxn>
                <a:cxn ang="0">
                  <a:pos x="138" y="214"/>
                </a:cxn>
                <a:cxn ang="0">
                  <a:pos x="123" y="224"/>
                </a:cxn>
                <a:cxn ang="0">
                  <a:pos x="106" y="234"/>
                </a:cxn>
                <a:cxn ang="0">
                  <a:pos x="84" y="239"/>
                </a:cxn>
                <a:cxn ang="0">
                  <a:pos x="62" y="239"/>
                </a:cxn>
                <a:cxn ang="0">
                  <a:pos x="49" y="237"/>
                </a:cxn>
                <a:cxn ang="0">
                  <a:pos x="36" y="232"/>
                </a:cxn>
                <a:cxn ang="0">
                  <a:pos x="25" y="224"/>
                </a:cxn>
                <a:cxn ang="0">
                  <a:pos x="16" y="215"/>
                </a:cxn>
                <a:cxn ang="0">
                  <a:pos x="8" y="203"/>
                </a:cxn>
                <a:cxn ang="0">
                  <a:pos x="3" y="189"/>
                </a:cxn>
                <a:cxn ang="0">
                  <a:pos x="0" y="175"/>
                </a:cxn>
                <a:cxn ang="0">
                  <a:pos x="1" y="156"/>
                </a:cxn>
                <a:cxn ang="0">
                  <a:pos x="5" y="136"/>
                </a:cxn>
                <a:cxn ang="0">
                  <a:pos x="16" y="120"/>
                </a:cxn>
                <a:cxn ang="0">
                  <a:pos x="32" y="106"/>
                </a:cxn>
                <a:cxn ang="0">
                  <a:pos x="51" y="96"/>
                </a:cxn>
                <a:cxn ang="0">
                  <a:pos x="75" y="91"/>
                </a:cxn>
                <a:cxn ang="0">
                  <a:pos x="101" y="87"/>
                </a:cxn>
                <a:cxn ang="0">
                  <a:pos x="128" y="85"/>
                </a:cxn>
                <a:cxn ang="0">
                  <a:pos x="143" y="76"/>
                </a:cxn>
                <a:cxn ang="0">
                  <a:pos x="142" y="64"/>
                </a:cxn>
                <a:cxn ang="0">
                  <a:pos x="139" y="55"/>
                </a:cxn>
                <a:cxn ang="0">
                  <a:pos x="135" y="47"/>
                </a:cxn>
                <a:cxn ang="0">
                  <a:pos x="128" y="42"/>
                </a:cxn>
                <a:cxn ang="0">
                  <a:pos x="110" y="36"/>
                </a:cxn>
                <a:cxn ang="0">
                  <a:pos x="88" y="34"/>
                </a:cxn>
                <a:cxn ang="0">
                  <a:pos x="57" y="38"/>
                </a:cxn>
                <a:cxn ang="0">
                  <a:pos x="38" y="43"/>
                </a:cxn>
                <a:cxn ang="0">
                  <a:pos x="21" y="49"/>
                </a:cxn>
                <a:cxn ang="0">
                  <a:pos x="18" y="11"/>
                </a:cxn>
                <a:cxn ang="0">
                  <a:pos x="49" y="4"/>
                </a:cxn>
                <a:cxn ang="0">
                  <a:pos x="68" y="1"/>
                </a:cxn>
                <a:cxn ang="0">
                  <a:pos x="89" y="0"/>
                </a:cxn>
                <a:cxn ang="0">
                  <a:pos x="110" y="1"/>
                </a:cxn>
                <a:cxn ang="0">
                  <a:pos x="128" y="4"/>
                </a:cxn>
                <a:cxn ang="0">
                  <a:pos x="143" y="9"/>
                </a:cxn>
                <a:cxn ang="0">
                  <a:pos x="157" y="17"/>
                </a:cxn>
                <a:cxn ang="0">
                  <a:pos x="168" y="28"/>
                </a:cxn>
                <a:cxn ang="0">
                  <a:pos x="176" y="41"/>
                </a:cxn>
                <a:cxn ang="0">
                  <a:pos x="181" y="58"/>
                </a:cxn>
                <a:cxn ang="0">
                  <a:pos x="182" y="77"/>
                </a:cxn>
                <a:cxn ang="0">
                  <a:pos x="143" y="234"/>
                </a:cxn>
              </a:cxnLst>
              <a:rect l="0" t="0" r="r" b="b"/>
              <a:pathLst>
                <a:path w="182" h="240">
                  <a:moveTo>
                    <a:pt x="143" y="177"/>
                  </a:moveTo>
                  <a:lnTo>
                    <a:pt x="143" y="115"/>
                  </a:lnTo>
                  <a:lnTo>
                    <a:pt x="136" y="115"/>
                  </a:lnTo>
                  <a:lnTo>
                    <a:pt x="128" y="116"/>
                  </a:lnTo>
                  <a:lnTo>
                    <a:pt x="119" y="117"/>
                  </a:lnTo>
                  <a:lnTo>
                    <a:pt x="109" y="118"/>
                  </a:lnTo>
                  <a:lnTo>
                    <a:pt x="98" y="119"/>
                  </a:lnTo>
                  <a:lnTo>
                    <a:pt x="90" y="120"/>
                  </a:lnTo>
                  <a:lnTo>
                    <a:pt x="82" y="122"/>
                  </a:lnTo>
                  <a:lnTo>
                    <a:pt x="75" y="123"/>
                  </a:lnTo>
                  <a:lnTo>
                    <a:pt x="67" y="126"/>
                  </a:lnTo>
                  <a:lnTo>
                    <a:pt x="61" y="129"/>
                  </a:lnTo>
                  <a:lnTo>
                    <a:pt x="54" y="134"/>
                  </a:lnTo>
                  <a:lnTo>
                    <a:pt x="50" y="138"/>
                  </a:lnTo>
                  <a:lnTo>
                    <a:pt x="45" y="143"/>
                  </a:lnTo>
                  <a:lnTo>
                    <a:pt x="42" y="150"/>
                  </a:lnTo>
                  <a:lnTo>
                    <a:pt x="40" y="157"/>
                  </a:lnTo>
                  <a:lnTo>
                    <a:pt x="39" y="165"/>
                  </a:lnTo>
                  <a:lnTo>
                    <a:pt x="40" y="174"/>
                  </a:lnTo>
                  <a:lnTo>
                    <a:pt x="43" y="183"/>
                  </a:lnTo>
                  <a:lnTo>
                    <a:pt x="46" y="189"/>
                  </a:lnTo>
                  <a:lnTo>
                    <a:pt x="50" y="195"/>
                  </a:lnTo>
                  <a:lnTo>
                    <a:pt x="57" y="199"/>
                  </a:lnTo>
                  <a:lnTo>
                    <a:pt x="64" y="202"/>
                  </a:lnTo>
                  <a:lnTo>
                    <a:pt x="73" y="204"/>
                  </a:lnTo>
                  <a:lnTo>
                    <a:pt x="83" y="204"/>
                  </a:lnTo>
                  <a:lnTo>
                    <a:pt x="92" y="204"/>
                  </a:lnTo>
                  <a:lnTo>
                    <a:pt x="101" y="203"/>
                  </a:lnTo>
                  <a:lnTo>
                    <a:pt x="108" y="200"/>
                  </a:lnTo>
                  <a:lnTo>
                    <a:pt x="116" y="197"/>
                  </a:lnTo>
                  <a:lnTo>
                    <a:pt x="131" y="188"/>
                  </a:lnTo>
                  <a:lnTo>
                    <a:pt x="143" y="177"/>
                  </a:lnTo>
                  <a:close/>
                  <a:moveTo>
                    <a:pt x="143" y="209"/>
                  </a:moveTo>
                  <a:lnTo>
                    <a:pt x="138" y="214"/>
                  </a:lnTo>
                  <a:lnTo>
                    <a:pt x="132" y="219"/>
                  </a:lnTo>
                  <a:lnTo>
                    <a:pt x="123" y="224"/>
                  </a:lnTo>
                  <a:lnTo>
                    <a:pt x="116" y="229"/>
                  </a:lnTo>
                  <a:lnTo>
                    <a:pt x="106" y="234"/>
                  </a:lnTo>
                  <a:lnTo>
                    <a:pt x="96" y="237"/>
                  </a:lnTo>
                  <a:lnTo>
                    <a:pt x="84" y="239"/>
                  </a:lnTo>
                  <a:lnTo>
                    <a:pt x="69" y="240"/>
                  </a:lnTo>
                  <a:lnTo>
                    <a:pt x="62" y="239"/>
                  </a:lnTo>
                  <a:lnTo>
                    <a:pt x="55" y="238"/>
                  </a:lnTo>
                  <a:lnTo>
                    <a:pt x="49" y="237"/>
                  </a:lnTo>
                  <a:lnTo>
                    <a:pt x="43" y="235"/>
                  </a:lnTo>
                  <a:lnTo>
                    <a:pt x="36" y="232"/>
                  </a:lnTo>
                  <a:lnTo>
                    <a:pt x="31" y="229"/>
                  </a:lnTo>
                  <a:lnTo>
                    <a:pt x="25" y="224"/>
                  </a:lnTo>
                  <a:lnTo>
                    <a:pt x="20" y="220"/>
                  </a:lnTo>
                  <a:lnTo>
                    <a:pt x="16" y="215"/>
                  </a:lnTo>
                  <a:lnTo>
                    <a:pt x="11" y="209"/>
                  </a:lnTo>
                  <a:lnTo>
                    <a:pt x="8" y="203"/>
                  </a:lnTo>
                  <a:lnTo>
                    <a:pt x="5" y="197"/>
                  </a:lnTo>
                  <a:lnTo>
                    <a:pt x="3" y="189"/>
                  </a:lnTo>
                  <a:lnTo>
                    <a:pt x="1" y="183"/>
                  </a:lnTo>
                  <a:lnTo>
                    <a:pt x="0" y="175"/>
                  </a:lnTo>
                  <a:lnTo>
                    <a:pt x="0" y="168"/>
                  </a:lnTo>
                  <a:lnTo>
                    <a:pt x="1" y="156"/>
                  </a:lnTo>
                  <a:lnTo>
                    <a:pt x="2" y="145"/>
                  </a:lnTo>
                  <a:lnTo>
                    <a:pt x="5" y="136"/>
                  </a:lnTo>
                  <a:lnTo>
                    <a:pt x="9" y="127"/>
                  </a:lnTo>
                  <a:lnTo>
                    <a:pt x="16" y="120"/>
                  </a:lnTo>
                  <a:lnTo>
                    <a:pt x="22" y="112"/>
                  </a:lnTo>
                  <a:lnTo>
                    <a:pt x="32" y="106"/>
                  </a:lnTo>
                  <a:lnTo>
                    <a:pt x="42" y="101"/>
                  </a:lnTo>
                  <a:lnTo>
                    <a:pt x="51" y="96"/>
                  </a:lnTo>
                  <a:lnTo>
                    <a:pt x="63" y="93"/>
                  </a:lnTo>
                  <a:lnTo>
                    <a:pt x="75" y="91"/>
                  </a:lnTo>
                  <a:lnTo>
                    <a:pt x="87" y="89"/>
                  </a:lnTo>
                  <a:lnTo>
                    <a:pt x="101" y="87"/>
                  </a:lnTo>
                  <a:lnTo>
                    <a:pt x="114" y="86"/>
                  </a:lnTo>
                  <a:lnTo>
                    <a:pt x="128" y="85"/>
                  </a:lnTo>
                  <a:lnTo>
                    <a:pt x="143" y="84"/>
                  </a:lnTo>
                  <a:lnTo>
                    <a:pt x="143" y="76"/>
                  </a:lnTo>
                  <a:lnTo>
                    <a:pt x="143" y="70"/>
                  </a:lnTo>
                  <a:lnTo>
                    <a:pt x="142" y="64"/>
                  </a:lnTo>
                  <a:lnTo>
                    <a:pt x="141" y="59"/>
                  </a:lnTo>
                  <a:lnTo>
                    <a:pt x="139" y="55"/>
                  </a:lnTo>
                  <a:lnTo>
                    <a:pt x="137" y="50"/>
                  </a:lnTo>
                  <a:lnTo>
                    <a:pt x="135" y="47"/>
                  </a:lnTo>
                  <a:lnTo>
                    <a:pt x="132" y="44"/>
                  </a:lnTo>
                  <a:lnTo>
                    <a:pt x="128" y="42"/>
                  </a:lnTo>
                  <a:lnTo>
                    <a:pt x="120" y="38"/>
                  </a:lnTo>
                  <a:lnTo>
                    <a:pt x="110" y="36"/>
                  </a:lnTo>
                  <a:lnTo>
                    <a:pt x="99" y="34"/>
                  </a:lnTo>
                  <a:lnTo>
                    <a:pt x="88" y="34"/>
                  </a:lnTo>
                  <a:lnTo>
                    <a:pt x="74" y="36"/>
                  </a:lnTo>
                  <a:lnTo>
                    <a:pt x="57" y="38"/>
                  </a:lnTo>
                  <a:lnTo>
                    <a:pt x="48" y="40"/>
                  </a:lnTo>
                  <a:lnTo>
                    <a:pt x="38" y="43"/>
                  </a:lnTo>
                  <a:lnTo>
                    <a:pt x="30" y="46"/>
                  </a:lnTo>
                  <a:lnTo>
                    <a:pt x="21" y="49"/>
                  </a:lnTo>
                  <a:lnTo>
                    <a:pt x="18" y="49"/>
                  </a:lnTo>
                  <a:lnTo>
                    <a:pt x="18" y="11"/>
                  </a:lnTo>
                  <a:lnTo>
                    <a:pt x="32" y="8"/>
                  </a:lnTo>
                  <a:lnTo>
                    <a:pt x="49" y="4"/>
                  </a:lnTo>
                  <a:lnTo>
                    <a:pt x="59" y="2"/>
                  </a:lnTo>
                  <a:lnTo>
                    <a:pt x="68" y="1"/>
                  </a:lnTo>
                  <a:lnTo>
                    <a:pt x="78" y="0"/>
                  </a:lnTo>
                  <a:lnTo>
                    <a:pt x="89" y="0"/>
                  </a:lnTo>
                  <a:lnTo>
                    <a:pt x="99" y="0"/>
                  </a:lnTo>
                  <a:lnTo>
                    <a:pt x="110" y="1"/>
                  </a:lnTo>
                  <a:lnTo>
                    <a:pt x="120" y="2"/>
                  </a:lnTo>
                  <a:lnTo>
                    <a:pt x="128" y="4"/>
                  </a:lnTo>
                  <a:lnTo>
                    <a:pt x="136" y="6"/>
                  </a:lnTo>
                  <a:lnTo>
                    <a:pt x="143" y="9"/>
                  </a:lnTo>
                  <a:lnTo>
                    <a:pt x="151" y="13"/>
                  </a:lnTo>
                  <a:lnTo>
                    <a:pt x="157" y="17"/>
                  </a:lnTo>
                  <a:lnTo>
                    <a:pt x="163" y="22"/>
                  </a:lnTo>
                  <a:lnTo>
                    <a:pt x="168" y="28"/>
                  </a:lnTo>
                  <a:lnTo>
                    <a:pt x="172" y="34"/>
                  </a:lnTo>
                  <a:lnTo>
                    <a:pt x="176" y="41"/>
                  </a:lnTo>
                  <a:lnTo>
                    <a:pt x="179" y="49"/>
                  </a:lnTo>
                  <a:lnTo>
                    <a:pt x="181" y="58"/>
                  </a:lnTo>
                  <a:lnTo>
                    <a:pt x="182" y="68"/>
                  </a:lnTo>
                  <a:lnTo>
                    <a:pt x="182" y="77"/>
                  </a:lnTo>
                  <a:lnTo>
                    <a:pt x="182" y="234"/>
                  </a:lnTo>
                  <a:lnTo>
                    <a:pt x="143" y="234"/>
                  </a:lnTo>
                  <a:lnTo>
                    <a:pt x="143" y="20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73" name="Freeform 49"/>
            <p:cNvSpPr>
              <a:spLocks noEditPoints="1"/>
            </p:cNvSpPr>
            <p:nvPr userDrawn="1"/>
          </p:nvSpPr>
          <p:spPr bwMode="auto">
            <a:xfrm>
              <a:off x="4208" y="4049"/>
              <a:ext cx="5" cy="34"/>
            </a:xfrm>
            <a:custGeom>
              <a:avLst/>
              <a:gdLst/>
              <a:ahLst/>
              <a:cxnLst>
                <a:cxn ang="0">
                  <a:pos x="42" y="306"/>
                </a:cxn>
                <a:cxn ang="0">
                  <a:pos x="3" y="306"/>
                </a:cxn>
                <a:cxn ang="0">
                  <a:pos x="3" y="78"/>
                </a:cxn>
                <a:cxn ang="0">
                  <a:pos x="42" y="78"/>
                </a:cxn>
                <a:cxn ang="0">
                  <a:pos x="42" y="306"/>
                </a:cxn>
                <a:cxn ang="0">
                  <a:pos x="44" y="39"/>
                </a:cxn>
                <a:cxn ang="0">
                  <a:pos x="0" y="39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39"/>
                </a:cxn>
              </a:cxnLst>
              <a:rect l="0" t="0" r="r" b="b"/>
              <a:pathLst>
                <a:path w="44" h="306">
                  <a:moveTo>
                    <a:pt x="42" y="306"/>
                  </a:moveTo>
                  <a:lnTo>
                    <a:pt x="3" y="306"/>
                  </a:lnTo>
                  <a:lnTo>
                    <a:pt x="3" y="78"/>
                  </a:lnTo>
                  <a:lnTo>
                    <a:pt x="42" y="78"/>
                  </a:lnTo>
                  <a:lnTo>
                    <a:pt x="42" y="306"/>
                  </a:lnTo>
                  <a:close/>
                  <a:moveTo>
                    <a:pt x="44" y="39"/>
                  </a:moveTo>
                  <a:lnTo>
                    <a:pt x="0" y="39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3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74" name="Freeform 50"/>
            <p:cNvSpPr>
              <a:spLocks/>
            </p:cNvSpPr>
            <p:nvPr userDrawn="1"/>
          </p:nvSpPr>
          <p:spPr bwMode="auto">
            <a:xfrm>
              <a:off x="4232" y="4050"/>
              <a:ext cx="13" cy="33"/>
            </a:xfrm>
            <a:custGeom>
              <a:avLst/>
              <a:gdLst/>
              <a:ahLst/>
              <a:cxnLst>
                <a:cxn ang="0">
                  <a:pos x="118" y="304"/>
                </a:cxn>
                <a:cxn ang="0">
                  <a:pos x="0" y="304"/>
                </a:cxn>
                <a:cxn ang="0">
                  <a:pos x="0" y="273"/>
                </a:cxn>
                <a:cxn ang="0">
                  <a:pos x="39" y="273"/>
                </a:cxn>
                <a:cxn ang="0">
                  <a:pos x="39" y="31"/>
                </a:cxn>
                <a:cxn ang="0">
                  <a:pos x="0" y="31"/>
                </a:cxn>
                <a:cxn ang="0">
                  <a:pos x="0" y="0"/>
                </a:cxn>
                <a:cxn ang="0">
                  <a:pos x="118" y="0"/>
                </a:cxn>
                <a:cxn ang="0">
                  <a:pos x="118" y="31"/>
                </a:cxn>
                <a:cxn ang="0">
                  <a:pos x="79" y="31"/>
                </a:cxn>
                <a:cxn ang="0">
                  <a:pos x="79" y="273"/>
                </a:cxn>
                <a:cxn ang="0">
                  <a:pos x="118" y="273"/>
                </a:cxn>
                <a:cxn ang="0">
                  <a:pos x="118" y="304"/>
                </a:cxn>
              </a:cxnLst>
              <a:rect l="0" t="0" r="r" b="b"/>
              <a:pathLst>
                <a:path w="118" h="304">
                  <a:moveTo>
                    <a:pt x="118" y="304"/>
                  </a:moveTo>
                  <a:lnTo>
                    <a:pt x="0" y="304"/>
                  </a:lnTo>
                  <a:lnTo>
                    <a:pt x="0" y="273"/>
                  </a:lnTo>
                  <a:lnTo>
                    <a:pt x="39" y="273"/>
                  </a:lnTo>
                  <a:lnTo>
                    <a:pt x="39" y="31"/>
                  </a:lnTo>
                  <a:lnTo>
                    <a:pt x="0" y="31"/>
                  </a:lnTo>
                  <a:lnTo>
                    <a:pt x="0" y="0"/>
                  </a:lnTo>
                  <a:lnTo>
                    <a:pt x="118" y="0"/>
                  </a:lnTo>
                  <a:lnTo>
                    <a:pt x="118" y="31"/>
                  </a:lnTo>
                  <a:lnTo>
                    <a:pt x="79" y="31"/>
                  </a:lnTo>
                  <a:lnTo>
                    <a:pt x="79" y="273"/>
                  </a:lnTo>
                  <a:lnTo>
                    <a:pt x="118" y="273"/>
                  </a:lnTo>
                  <a:lnTo>
                    <a:pt x="118" y="304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75" name="Freeform 51"/>
            <p:cNvSpPr>
              <a:spLocks/>
            </p:cNvSpPr>
            <p:nvPr userDrawn="1"/>
          </p:nvSpPr>
          <p:spPr bwMode="auto">
            <a:xfrm>
              <a:off x="4252" y="4057"/>
              <a:ext cx="20" cy="26"/>
            </a:xfrm>
            <a:custGeom>
              <a:avLst/>
              <a:gdLst/>
              <a:ahLst/>
              <a:cxnLst>
                <a:cxn ang="0">
                  <a:pos x="180" y="235"/>
                </a:cxn>
                <a:cxn ang="0">
                  <a:pos x="142" y="235"/>
                </a:cxn>
                <a:cxn ang="0">
                  <a:pos x="142" y="105"/>
                </a:cxn>
                <a:cxn ang="0">
                  <a:pos x="142" y="90"/>
                </a:cxn>
                <a:cxn ang="0">
                  <a:pos x="141" y="76"/>
                </a:cxn>
                <a:cxn ang="0">
                  <a:pos x="139" y="63"/>
                </a:cxn>
                <a:cxn ang="0">
                  <a:pos x="134" y="54"/>
                </a:cxn>
                <a:cxn ang="0">
                  <a:pos x="132" y="49"/>
                </a:cxn>
                <a:cxn ang="0">
                  <a:pos x="129" y="46"/>
                </a:cxn>
                <a:cxn ang="0">
                  <a:pos x="126" y="43"/>
                </a:cxn>
                <a:cxn ang="0">
                  <a:pos x="121" y="41"/>
                </a:cxn>
                <a:cxn ang="0">
                  <a:pos x="117" y="40"/>
                </a:cxn>
                <a:cxn ang="0">
                  <a:pos x="112" y="38"/>
                </a:cxn>
                <a:cxn ang="0">
                  <a:pos x="105" y="38"/>
                </a:cxn>
                <a:cxn ang="0">
                  <a:pos x="99" y="37"/>
                </a:cxn>
                <a:cxn ang="0">
                  <a:pos x="91" y="38"/>
                </a:cxn>
                <a:cxn ang="0">
                  <a:pos x="84" y="39"/>
                </a:cxn>
                <a:cxn ang="0">
                  <a:pos x="76" y="41"/>
                </a:cxn>
                <a:cxn ang="0">
                  <a:pos x="69" y="44"/>
                </a:cxn>
                <a:cxn ang="0">
                  <a:pos x="61" y="48"/>
                </a:cxn>
                <a:cxn ang="0">
                  <a:pos x="54" y="54"/>
                </a:cxn>
                <a:cxn ang="0">
                  <a:pos x="46" y="59"/>
                </a:cxn>
                <a:cxn ang="0">
                  <a:pos x="39" y="64"/>
                </a:cxn>
                <a:cxn ang="0">
                  <a:pos x="39" y="235"/>
                </a:cxn>
                <a:cxn ang="0">
                  <a:pos x="0" y="235"/>
                </a:cxn>
                <a:cxn ang="0">
                  <a:pos x="0" y="7"/>
                </a:cxn>
                <a:cxn ang="0">
                  <a:pos x="39" y="7"/>
                </a:cxn>
                <a:cxn ang="0">
                  <a:pos x="39" y="32"/>
                </a:cxn>
                <a:cxn ang="0">
                  <a:pos x="47" y="25"/>
                </a:cxn>
                <a:cxn ang="0">
                  <a:pos x="56" y="18"/>
                </a:cxn>
                <a:cxn ang="0">
                  <a:pos x="65" y="13"/>
                </a:cxn>
                <a:cxn ang="0">
                  <a:pos x="73" y="9"/>
                </a:cxn>
                <a:cxn ang="0">
                  <a:pos x="82" y="5"/>
                </a:cxn>
                <a:cxn ang="0">
                  <a:pos x="90" y="2"/>
                </a:cxn>
                <a:cxn ang="0">
                  <a:pos x="99" y="1"/>
                </a:cxn>
                <a:cxn ang="0">
                  <a:pos x="109" y="0"/>
                </a:cxn>
                <a:cxn ang="0">
                  <a:pos x="117" y="0"/>
                </a:cxn>
                <a:cxn ang="0">
                  <a:pos x="125" y="1"/>
                </a:cxn>
                <a:cxn ang="0">
                  <a:pos x="132" y="3"/>
                </a:cxn>
                <a:cxn ang="0">
                  <a:pos x="139" y="6"/>
                </a:cxn>
                <a:cxn ang="0">
                  <a:pos x="145" y="9"/>
                </a:cxn>
                <a:cxn ang="0">
                  <a:pos x="152" y="13"/>
                </a:cxn>
                <a:cxn ang="0">
                  <a:pos x="157" y="17"/>
                </a:cxn>
                <a:cxn ang="0">
                  <a:pos x="161" y="23"/>
                </a:cxn>
                <a:cxn ang="0">
                  <a:pos x="167" y="28"/>
                </a:cxn>
                <a:cxn ang="0">
                  <a:pos x="170" y="34"/>
                </a:cxn>
                <a:cxn ang="0">
                  <a:pos x="173" y="42"/>
                </a:cxn>
                <a:cxn ang="0">
                  <a:pos x="176" y="49"/>
                </a:cxn>
                <a:cxn ang="0">
                  <a:pos x="178" y="58"/>
                </a:cxn>
                <a:cxn ang="0">
                  <a:pos x="179" y="67"/>
                </a:cxn>
                <a:cxn ang="0">
                  <a:pos x="180" y="77"/>
                </a:cxn>
                <a:cxn ang="0">
                  <a:pos x="180" y="87"/>
                </a:cxn>
                <a:cxn ang="0">
                  <a:pos x="180" y="235"/>
                </a:cxn>
              </a:cxnLst>
              <a:rect l="0" t="0" r="r" b="b"/>
              <a:pathLst>
                <a:path w="180" h="235">
                  <a:moveTo>
                    <a:pt x="180" y="235"/>
                  </a:moveTo>
                  <a:lnTo>
                    <a:pt x="142" y="235"/>
                  </a:lnTo>
                  <a:lnTo>
                    <a:pt x="142" y="105"/>
                  </a:lnTo>
                  <a:lnTo>
                    <a:pt x="142" y="90"/>
                  </a:lnTo>
                  <a:lnTo>
                    <a:pt x="141" y="76"/>
                  </a:lnTo>
                  <a:lnTo>
                    <a:pt x="139" y="63"/>
                  </a:lnTo>
                  <a:lnTo>
                    <a:pt x="134" y="54"/>
                  </a:lnTo>
                  <a:lnTo>
                    <a:pt x="132" y="49"/>
                  </a:lnTo>
                  <a:lnTo>
                    <a:pt x="129" y="46"/>
                  </a:lnTo>
                  <a:lnTo>
                    <a:pt x="126" y="43"/>
                  </a:lnTo>
                  <a:lnTo>
                    <a:pt x="121" y="41"/>
                  </a:lnTo>
                  <a:lnTo>
                    <a:pt x="117" y="40"/>
                  </a:lnTo>
                  <a:lnTo>
                    <a:pt x="112" y="38"/>
                  </a:lnTo>
                  <a:lnTo>
                    <a:pt x="105" y="38"/>
                  </a:lnTo>
                  <a:lnTo>
                    <a:pt x="99" y="37"/>
                  </a:lnTo>
                  <a:lnTo>
                    <a:pt x="91" y="38"/>
                  </a:lnTo>
                  <a:lnTo>
                    <a:pt x="84" y="39"/>
                  </a:lnTo>
                  <a:lnTo>
                    <a:pt x="76" y="41"/>
                  </a:lnTo>
                  <a:lnTo>
                    <a:pt x="69" y="44"/>
                  </a:lnTo>
                  <a:lnTo>
                    <a:pt x="61" y="48"/>
                  </a:lnTo>
                  <a:lnTo>
                    <a:pt x="54" y="54"/>
                  </a:lnTo>
                  <a:lnTo>
                    <a:pt x="46" y="59"/>
                  </a:lnTo>
                  <a:lnTo>
                    <a:pt x="39" y="64"/>
                  </a:lnTo>
                  <a:lnTo>
                    <a:pt x="39" y="235"/>
                  </a:lnTo>
                  <a:lnTo>
                    <a:pt x="0" y="235"/>
                  </a:lnTo>
                  <a:lnTo>
                    <a:pt x="0" y="7"/>
                  </a:lnTo>
                  <a:lnTo>
                    <a:pt x="39" y="7"/>
                  </a:lnTo>
                  <a:lnTo>
                    <a:pt x="39" y="32"/>
                  </a:lnTo>
                  <a:lnTo>
                    <a:pt x="47" y="25"/>
                  </a:lnTo>
                  <a:lnTo>
                    <a:pt x="56" y="18"/>
                  </a:lnTo>
                  <a:lnTo>
                    <a:pt x="65" y="13"/>
                  </a:lnTo>
                  <a:lnTo>
                    <a:pt x="73" y="9"/>
                  </a:lnTo>
                  <a:lnTo>
                    <a:pt x="82" y="5"/>
                  </a:lnTo>
                  <a:lnTo>
                    <a:pt x="90" y="2"/>
                  </a:lnTo>
                  <a:lnTo>
                    <a:pt x="99" y="1"/>
                  </a:lnTo>
                  <a:lnTo>
                    <a:pt x="109" y="0"/>
                  </a:lnTo>
                  <a:lnTo>
                    <a:pt x="117" y="0"/>
                  </a:lnTo>
                  <a:lnTo>
                    <a:pt x="125" y="1"/>
                  </a:lnTo>
                  <a:lnTo>
                    <a:pt x="132" y="3"/>
                  </a:lnTo>
                  <a:lnTo>
                    <a:pt x="139" y="6"/>
                  </a:lnTo>
                  <a:lnTo>
                    <a:pt x="145" y="9"/>
                  </a:lnTo>
                  <a:lnTo>
                    <a:pt x="152" y="13"/>
                  </a:lnTo>
                  <a:lnTo>
                    <a:pt x="157" y="17"/>
                  </a:lnTo>
                  <a:lnTo>
                    <a:pt x="161" y="23"/>
                  </a:lnTo>
                  <a:lnTo>
                    <a:pt x="167" y="28"/>
                  </a:lnTo>
                  <a:lnTo>
                    <a:pt x="170" y="34"/>
                  </a:lnTo>
                  <a:lnTo>
                    <a:pt x="173" y="42"/>
                  </a:lnTo>
                  <a:lnTo>
                    <a:pt x="176" y="49"/>
                  </a:lnTo>
                  <a:lnTo>
                    <a:pt x="178" y="58"/>
                  </a:lnTo>
                  <a:lnTo>
                    <a:pt x="179" y="67"/>
                  </a:lnTo>
                  <a:lnTo>
                    <a:pt x="180" y="77"/>
                  </a:lnTo>
                  <a:lnTo>
                    <a:pt x="180" y="87"/>
                  </a:lnTo>
                  <a:lnTo>
                    <a:pt x="180" y="23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76" name="Freeform 52"/>
            <p:cNvSpPr>
              <a:spLocks/>
            </p:cNvSpPr>
            <p:nvPr userDrawn="1"/>
          </p:nvSpPr>
          <p:spPr bwMode="auto">
            <a:xfrm>
              <a:off x="4279" y="4057"/>
              <a:ext cx="19" cy="27"/>
            </a:xfrm>
            <a:custGeom>
              <a:avLst/>
              <a:gdLst/>
              <a:ahLst/>
              <a:cxnLst>
                <a:cxn ang="0">
                  <a:pos x="64" y="239"/>
                </a:cxn>
                <a:cxn ang="0">
                  <a:pos x="42" y="236"/>
                </a:cxn>
                <a:cxn ang="0">
                  <a:pos x="23" y="230"/>
                </a:cxn>
                <a:cxn ang="0">
                  <a:pos x="6" y="223"/>
                </a:cxn>
                <a:cxn ang="0">
                  <a:pos x="0" y="176"/>
                </a:cxn>
                <a:cxn ang="0">
                  <a:pos x="7" y="181"/>
                </a:cxn>
                <a:cxn ang="0">
                  <a:pos x="21" y="190"/>
                </a:cxn>
                <a:cxn ang="0">
                  <a:pos x="41" y="200"/>
                </a:cxn>
                <a:cxn ang="0">
                  <a:pos x="65" y="206"/>
                </a:cxn>
                <a:cxn ang="0">
                  <a:pos x="86" y="206"/>
                </a:cxn>
                <a:cxn ang="0">
                  <a:pos x="106" y="202"/>
                </a:cxn>
                <a:cxn ang="0">
                  <a:pos x="119" y="195"/>
                </a:cxn>
                <a:cxn ang="0">
                  <a:pos x="125" y="183"/>
                </a:cxn>
                <a:cxn ang="0">
                  <a:pos x="125" y="167"/>
                </a:cxn>
                <a:cxn ang="0">
                  <a:pos x="122" y="156"/>
                </a:cxn>
                <a:cxn ang="0">
                  <a:pos x="114" y="150"/>
                </a:cxn>
                <a:cxn ang="0">
                  <a:pos x="100" y="143"/>
                </a:cxn>
                <a:cxn ang="0">
                  <a:pos x="83" y="139"/>
                </a:cxn>
                <a:cxn ang="0">
                  <a:pos x="61" y="134"/>
                </a:cxn>
                <a:cxn ang="0">
                  <a:pos x="38" y="127"/>
                </a:cxn>
                <a:cxn ang="0">
                  <a:pos x="19" y="116"/>
                </a:cxn>
                <a:cxn ang="0">
                  <a:pos x="7" y="100"/>
                </a:cxn>
                <a:cxn ang="0">
                  <a:pos x="2" y="80"/>
                </a:cxn>
                <a:cxn ang="0">
                  <a:pos x="1" y="62"/>
                </a:cxn>
                <a:cxn ang="0">
                  <a:pos x="4" y="48"/>
                </a:cxn>
                <a:cxn ang="0">
                  <a:pos x="9" y="36"/>
                </a:cxn>
                <a:cxn ang="0">
                  <a:pos x="19" y="25"/>
                </a:cxn>
                <a:cxn ang="0">
                  <a:pos x="30" y="15"/>
                </a:cxn>
                <a:cxn ang="0">
                  <a:pos x="44" y="8"/>
                </a:cxn>
                <a:cxn ang="0">
                  <a:pos x="60" y="2"/>
                </a:cxn>
                <a:cxn ang="0">
                  <a:pos x="77" y="0"/>
                </a:cxn>
                <a:cxn ang="0">
                  <a:pos x="96" y="0"/>
                </a:cxn>
                <a:cxn ang="0">
                  <a:pos x="114" y="2"/>
                </a:cxn>
                <a:cxn ang="0">
                  <a:pos x="134" y="8"/>
                </a:cxn>
                <a:cxn ang="0">
                  <a:pos x="150" y="13"/>
                </a:cxn>
                <a:cxn ang="0">
                  <a:pos x="157" y="58"/>
                </a:cxn>
                <a:cxn ang="0">
                  <a:pos x="148" y="53"/>
                </a:cxn>
                <a:cxn ang="0">
                  <a:pos x="130" y="43"/>
                </a:cxn>
                <a:cxn ang="0">
                  <a:pos x="113" y="37"/>
                </a:cxn>
                <a:cxn ang="0">
                  <a:pos x="94" y="33"/>
                </a:cxn>
                <a:cxn ang="0">
                  <a:pos x="76" y="33"/>
                </a:cxn>
                <a:cxn ang="0">
                  <a:pos x="60" y="37"/>
                </a:cxn>
                <a:cxn ang="0">
                  <a:pos x="48" y="45"/>
                </a:cxn>
                <a:cxn ang="0">
                  <a:pos x="40" y="57"/>
                </a:cxn>
                <a:cxn ang="0">
                  <a:pos x="40" y="72"/>
                </a:cxn>
                <a:cxn ang="0">
                  <a:pos x="45" y="82"/>
                </a:cxn>
                <a:cxn ang="0">
                  <a:pos x="52" y="89"/>
                </a:cxn>
                <a:cxn ang="0">
                  <a:pos x="65" y="95"/>
                </a:cxn>
                <a:cxn ang="0">
                  <a:pos x="82" y="100"/>
                </a:cxn>
                <a:cxn ang="0">
                  <a:pos x="103" y="104"/>
                </a:cxn>
                <a:cxn ang="0">
                  <a:pos x="126" y="110"/>
                </a:cxn>
                <a:cxn ang="0">
                  <a:pos x="145" y="121"/>
                </a:cxn>
                <a:cxn ang="0">
                  <a:pos x="158" y="136"/>
                </a:cxn>
                <a:cxn ang="0">
                  <a:pos x="165" y="156"/>
                </a:cxn>
                <a:cxn ang="0">
                  <a:pos x="165" y="175"/>
                </a:cxn>
                <a:cxn ang="0">
                  <a:pos x="162" y="189"/>
                </a:cxn>
                <a:cxn ang="0">
                  <a:pos x="156" y="202"/>
                </a:cxn>
                <a:cxn ang="0">
                  <a:pos x="148" y="214"/>
                </a:cxn>
                <a:cxn ang="0">
                  <a:pos x="136" y="223"/>
                </a:cxn>
                <a:cxn ang="0">
                  <a:pos x="122" y="231"/>
                </a:cxn>
                <a:cxn ang="0">
                  <a:pos x="106" y="236"/>
                </a:cxn>
                <a:cxn ang="0">
                  <a:pos x="86" y="239"/>
                </a:cxn>
              </a:cxnLst>
              <a:rect l="0" t="0" r="r" b="b"/>
              <a:pathLst>
                <a:path w="166" h="239">
                  <a:moveTo>
                    <a:pt x="76" y="239"/>
                  </a:moveTo>
                  <a:lnTo>
                    <a:pt x="64" y="239"/>
                  </a:lnTo>
                  <a:lnTo>
                    <a:pt x="53" y="237"/>
                  </a:lnTo>
                  <a:lnTo>
                    <a:pt x="42" y="236"/>
                  </a:lnTo>
                  <a:lnTo>
                    <a:pt x="33" y="233"/>
                  </a:lnTo>
                  <a:lnTo>
                    <a:pt x="23" y="230"/>
                  </a:lnTo>
                  <a:lnTo>
                    <a:pt x="15" y="227"/>
                  </a:lnTo>
                  <a:lnTo>
                    <a:pt x="6" y="223"/>
                  </a:lnTo>
                  <a:lnTo>
                    <a:pt x="0" y="220"/>
                  </a:lnTo>
                  <a:lnTo>
                    <a:pt x="0" y="176"/>
                  </a:lnTo>
                  <a:lnTo>
                    <a:pt x="2" y="176"/>
                  </a:lnTo>
                  <a:lnTo>
                    <a:pt x="7" y="181"/>
                  </a:lnTo>
                  <a:lnTo>
                    <a:pt x="13" y="185"/>
                  </a:lnTo>
                  <a:lnTo>
                    <a:pt x="21" y="190"/>
                  </a:lnTo>
                  <a:lnTo>
                    <a:pt x="31" y="196"/>
                  </a:lnTo>
                  <a:lnTo>
                    <a:pt x="41" y="200"/>
                  </a:lnTo>
                  <a:lnTo>
                    <a:pt x="52" y="203"/>
                  </a:lnTo>
                  <a:lnTo>
                    <a:pt x="65" y="206"/>
                  </a:lnTo>
                  <a:lnTo>
                    <a:pt x="77" y="206"/>
                  </a:lnTo>
                  <a:lnTo>
                    <a:pt x="86" y="206"/>
                  </a:lnTo>
                  <a:lnTo>
                    <a:pt x="97" y="204"/>
                  </a:lnTo>
                  <a:lnTo>
                    <a:pt x="106" y="202"/>
                  </a:lnTo>
                  <a:lnTo>
                    <a:pt x="112" y="199"/>
                  </a:lnTo>
                  <a:lnTo>
                    <a:pt x="119" y="195"/>
                  </a:lnTo>
                  <a:lnTo>
                    <a:pt x="123" y="189"/>
                  </a:lnTo>
                  <a:lnTo>
                    <a:pt x="125" y="183"/>
                  </a:lnTo>
                  <a:lnTo>
                    <a:pt x="126" y="173"/>
                  </a:lnTo>
                  <a:lnTo>
                    <a:pt x="125" y="167"/>
                  </a:lnTo>
                  <a:lnTo>
                    <a:pt x="124" y="161"/>
                  </a:lnTo>
                  <a:lnTo>
                    <a:pt x="122" y="156"/>
                  </a:lnTo>
                  <a:lnTo>
                    <a:pt x="119" y="153"/>
                  </a:lnTo>
                  <a:lnTo>
                    <a:pt x="114" y="150"/>
                  </a:lnTo>
                  <a:lnTo>
                    <a:pt x="108" y="147"/>
                  </a:lnTo>
                  <a:lnTo>
                    <a:pt x="100" y="143"/>
                  </a:lnTo>
                  <a:lnTo>
                    <a:pt x="92" y="141"/>
                  </a:lnTo>
                  <a:lnTo>
                    <a:pt x="83" y="139"/>
                  </a:lnTo>
                  <a:lnTo>
                    <a:pt x="72" y="137"/>
                  </a:lnTo>
                  <a:lnTo>
                    <a:pt x="61" y="134"/>
                  </a:lnTo>
                  <a:lnTo>
                    <a:pt x="51" y="132"/>
                  </a:lnTo>
                  <a:lnTo>
                    <a:pt x="38" y="127"/>
                  </a:lnTo>
                  <a:lnTo>
                    <a:pt x="27" y="122"/>
                  </a:lnTo>
                  <a:lnTo>
                    <a:pt x="19" y="116"/>
                  </a:lnTo>
                  <a:lnTo>
                    <a:pt x="12" y="108"/>
                  </a:lnTo>
                  <a:lnTo>
                    <a:pt x="7" y="100"/>
                  </a:lnTo>
                  <a:lnTo>
                    <a:pt x="4" y="91"/>
                  </a:lnTo>
                  <a:lnTo>
                    <a:pt x="2" y="80"/>
                  </a:lnTo>
                  <a:lnTo>
                    <a:pt x="1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4" y="48"/>
                  </a:lnTo>
                  <a:lnTo>
                    <a:pt x="6" y="42"/>
                  </a:lnTo>
                  <a:lnTo>
                    <a:pt x="9" y="36"/>
                  </a:lnTo>
                  <a:lnTo>
                    <a:pt x="13" y="30"/>
                  </a:lnTo>
                  <a:lnTo>
                    <a:pt x="19" y="25"/>
                  </a:lnTo>
                  <a:lnTo>
                    <a:pt x="24" y="20"/>
                  </a:lnTo>
                  <a:lnTo>
                    <a:pt x="30" y="15"/>
                  </a:lnTo>
                  <a:lnTo>
                    <a:pt x="36" y="11"/>
                  </a:lnTo>
                  <a:lnTo>
                    <a:pt x="44" y="8"/>
                  </a:lnTo>
                  <a:lnTo>
                    <a:pt x="51" y="5"/>
                  </a:lnTo>
                  <a:lnTo>
                    <a:pt x="60" y="2"/>
                  </a:lnTo>
                  <a:lnTo>
                    <a:pt x="67" y="1"/>
                  </a:lnTo>
                  <a:lnTo>
                    <a:pt x="77" y="0"/>
                  </a:lnTo>
                  <a:lnTo>
                    <a:pt x="86" y="0"/>
                  </a:lnTo>
                  <a:lnTo>
                    <a:pt x="96" y="0"/>
                  </a:lnTo>
                  <a:lnTo>
                    <a:pt x="106" y="1"/>
                  </a:lnTo>
                  <a:lnTo>
                    <a:pt x="114" y="2"/>
                  </a:lnTo>
                  <a:lnTo>
                    <a:pt x="125" y="5"/>
                  </a:lnTo>
                  <a:lnTo>
                    <a:pt x="134" y="8"/>
                  </a:lnTo>
                  <a:lnTo>
                    <a:pt x="142" y="10"/>
                  </a:lnTo>
                  <a:lnTo>
                    <a:pt x="150" y="13"/>
                  </a:lnTo>
                  <a:lnTo>
                    <a:pt x="157" y="16"/>
                  </a:lnTo>
                  <a:lnTo>
                    <a:pt x="157" y="58"/>
                  </a:lnTo>
                  <a:lnTo>
                    <a:pt x="155" y="58"/>
                  </a:lnTo>
                  <a:lnTo>
                    <a:pt x="148" y="53"/>
                  </a:lnTo>
                  <a:lnTo>
                    <a:pt x="139" y="47"/>
                  </a:lnTo>
                  <a:lnTo>
                    <a:pt x="130" y="43"/>
                  </a:lnTo>
                  <a:lnTo>
                    <a:pt x="122" y="40"/>
                  </a:lnTo>
                  <a:lnTo>
                    <a:pt x="113" y="37"/>
                  </a:lnTo>
                  <a:lnTo>
                    <a:pt x="104" y="34"/>
                  </a:lnTo>
                  <a:lnTo>
                    <a:pt x="94" y="33"/>
                  </a:lnTo>
                  <a:lnTo>
                    <a:pt x="85" y="32"/>
                  </a:lnTo>
                  <a:lnTo>
                    <a:pt x="76" y="33"/>
                  </a:lnTo>
                  <a:lnTo>
                    <a:pt x="68" y="34"/>
                  </a:lnTo>
                  <a:lnTo>
                    <a:pt x="60" y="37"/>
                  </a:lnTo>
                  <a:lnTo>
                    <a:pt x="53" y="41"/>
                  </a:lnTo>
                  <a:lnTo>
                    <a:pt x="48" y="45"/>
                  </a:lnTo>
                  <a:lnTo>
                    <a:pt x="44" y="50"/>
                  </a:lnTo>
                  <a:lnTo>
                    <a:pt x="40" y="57"/>
                  </a:lnTo>
                  <a:lnTo>
                    <a:pt x="40" y="64"/>
                  </a:lnTo>
                  <a:lnTo>
                    <a:pt x="40" y="72"/>
                  </a:lnTo>
                  <a:lnTo>
                    <a:pt x="42" y="77"/>
                  </a:lnTo>
                  <a:lnTo>
                    <a:pt x="45" y="82"/>
                  </a:lnTo>
                  <a:lnTo>
                    <a:pt x="48" y="86"/>
                  </a:lnTo>
                  <a:lnTo>
                    <a:pt x="52" y="89"/>
                  </a:lnTo>
                  <a:lnTo>
                    <a:pt x="57" y="92"/>
                  </a:lnTo>
                  <a:lnTo>
                    <a:pt x="65" y="95"/>
                  </a:lnTo>
                  <a:lnTo>
                    <a:pt x="72" y="97"/>
                  </a:lnTo>
                  <a:lnTo>
                    <a:pt x="82" y="100"/>
                  </a:lnTo>
                  <a:lnTo>
                    <a:pt x="92" y="102"/>
                  </a:lnTo>
                  <a:lnTo>
                    <a:pt x="103" y="104"/>
                  </a:lnTo>
                  <a:lnTo>
                    <a:pt x="114" y="107"/>
                  </a:lnTo>
                  <a:lnTo>
                    <a:pt x="126" y="110"/>
                  </a:lnTo>
                  <a:lnTo>
                    <a:pt x="137" y="116"/>
                  </a:lnTo>
                  <a:lnTo>
                    <a:pt x="145" y="121"/>
                  </a:lnTo>
                  <a:lnTo>
                    <a:pt x="153" y="128"/>
                  </a:lnTo>
                  <a:lnTo>
                    <a:pt x="158" y="136"/>
                  </a:lnTo>
                  <a:lnTo>
                    <a:pt x="163" y="145"/>
                  </a:lnTo>
                  <a:lnTo>
                    <a:pt x="165" y="156"/>
                  </a:lnTo>
                  <a:lnTo>
                    <a:pt x="166" y="168"/>
                  </a:lnTo>
                  <a:lnTo>
                    <a:pt x="165" y="175"/>
                  </a:lnTo>
                  <a:lnTo>
                    <a:pt x="164" y="183"/>
                  </a:lnTo>
                  <a:lnTo>
                    <a:pt x="162" y="189"/>
                  </a:lnTo>
                  <a:lnTo>
                    <a:pt x="159" y="196"/>
                  </a:lnTo>
                  <a:lnTo>
                    <a:pt x="156" y="202"/>
                  </a:lnTo>
                  <a:lnTo>
                    <a:pt x="152" y="208"/>
                  </a:lnTo>
                  <a:lnTo>
                    <a:pt x="148" y="214"/>
                  </a:lnTo>
                  <a:lnTo>
                    <a:pt x="142" y="218"/>
                  </a:lnTo>
                  <a:lnTo>
                    <a:pt x="136" y="223"/>
                  </a:lnTo>
                  <a:lnTo>
                    <a:pt x="129" y="228"/>
                  </a:lnTo>
                  <a:lnTo>
                    <a:pt x="122" y="231"/>
                  </a:lnTo>
                  <a:lnTo>
                    <a:pt x="114" y="234"/>
                  </a:lnTo>
                  <a:lnTo>
                    <a:pt x="106" y="236"/>
                  </a:lnTo>
                  <a:lnTo>
                    <a:pt x="97" y="238"/>
                  </a:lnTo>
                  <a:lnTo>
                    <a:pt x="86" y="239"/>
                  </a:lnTo>
                  <a:lnTo>
                    <a:pt x="76" y="23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77" name="Freeform 53"/>
            <p:cNvSpPr>
              <a:spLocks/>
            </p:cNvSpPr>
            <p:nvPr userDrawn="1"/>
          </p:nvSpPr>
          <p:spPr bwMode="auto">
            <a:xfrm>
              <a:off x="4301" y="4051"/>
              <a:ext cx="15" cy="33"/>
            </a:xfrm>
            <a:custGeom>
              <a:avLst/>
              <a:gdLst/>
              <a:ahLst/>
              <a:cxnLst>
                <a:cxn ang="0">
                  <a:pos x="93" y="297"/>
                </a:cxn>
                <a:cxn ang="0">
                  <a:pos x="86" y="297"/>
                </a:cxn>
                <a:cxn ang="0">
                  <a:pos x="78" y="296"/>
                </a:cxn>
                <a:cxn ang="0">
                  <a:pos x="72" y="295"/>
                </a:cxn>
                <a:cxn ang="0">
                  <a:pos x="65" y="293"/>
                </a:cxn>
                <a:cxn ang="0">
                  <a:pos x="59" y="290"/>
                </a:cxn>
                <a:cxn ang="0">
                  <a:pos x="54" y="288"/>
                </a:cxn>
                <a:cxn ang="0">
                  <a:pos x="48" y="283"/>
                </a:cxn>
                <a:cxn ang="0">
                  <a:pos x="44" y="279"/>
                </a:cxn>
                <a:cxn ang="0">
                  <a:pos x="40" y="275"/>
                </a:cxn>
                <a:cxn ang="0">
                  <a:pos x="36" y="270"/>
                </a:cxn>
                <a:cxn ang="0">
                  <a:pos x="33" y="263"/>
                </a:cxn>
                <a:cxn ang="0">
                  <a:pos x="31" y="257"/>
                </a:cxn>
                <a:cxn ang="0">
                  <a:pos x="29" y="249"/>
                </a:cxn>
                <a:cxn ang="0">
                  <a:pos x="28" y="241"/>
                </a:cxn>
                <a:cxn ang="0">
                  <a:pos x="27" y="232"/>
                </a:cxn>
                <a:cxn ang="0">
                  <a:pos x="27" y="223"/>
                </a:cxn>
                <a:cxn ang="0">
                  <a:pos x="27" y="97"/>
                </a:cxn>
                <a:cxn ang="0">
                  <a:pos x="0" y="97"/>
                </a:cxn>
                <a:cxn ang="0">
                  <a:pos x="0" y="65"/>
                </a:cxn>
                <a:cxn ang="0">
                  <a:pos x="27" y="65"/>
                </a:cxn>
                <a:cxn ang="0">
                  <a:pos x="27" y="0"/>
                </a:cxn>
                <a:cxn ang="0">
                  <a:pos x="65" y="0"/>
                </a:cxn>
                <a:cxn ang="0">
                  <a:pos x="65" y="65"/>
                </a:cxn>
                <a:cxn ang="0">
                  <a:pos x="136" y="65"/>
                </a:cxn>
                <a:cxn ang="0">
                  <a:pos x="136" y="97"/>
                </a:cxn>
                <a:cxn ang="0">
                  <a:pos x="65" y="97"/>
                </a:cxn>
                <a:cxn ang="0">
                  <a:pos x="65" y="204"/>
                </a:cxn>
                <a:cxn ang="0">
                  <a:pos x="65" y="220"/>
                </a:cxn>
                <a:cxn ang="0">
                  <a:pos x="65" y="231"/>
                </a:cxn>
                <a:cxn ang="0">
                  <a:pos x="67" y="241"/>
                </a:cxn>
                <a:cxn ang="0">
                  <a:pos x="71" y="249"/>
                </a:cxn>
                <a:cxn ang="0">
                  <a:pos x="72" y="252"/>
                </a:cxn>
                <a:cxn ang="0">
                  <a:pos x="75" y="256"/>
                </a:cxn>
                <a:cxn ang="0">
                  <a:pos x="78" y="258"/>
                </a:cxn>
                <a:cxn ang="0">
                  <a:pos x="81" y="260"/>
                </a:cxn>
                <a:cxn ang="0">
                  <a:pos x="86" y="261"/>
                </a:cxn>
                <a:cxn ang="0">
                  <a:pos x="91" y="262"/>
                </a:cxn>
                <a:cxn ang="0">
                  <a:pos x="96" y="263"/>
                </a:cxn>
                <a:cxn ang="0">
                  <a:pos x="103" y="263"/>
                </a:cxn>
                <a:cxn ang="0">
                  <a:pos x="111" y="263"/>
                </a:cxn>
                <a:cxn ang="0">
                  <a:pos x="121" y="261"/>
                </a:cxn>
                <a:cxn ang="0">
                  <a:pos x="129" y="258"/>
                </a:cxn>
                <a:cxn ang="0">
                  <a:pos x="134" y="256"/>
                </a:cxn>
                <a:cxn ang="0">
                  <a:pos x="136" y="256"/>
                </a:cxn>
                <a:cxn ang="0">
                  <a:pos x="136" y="291"/>
                </a:cxn>
                <a:cxn ang="0">
                  <a:pos x="125" y="293"/>
                </a:cxn>
                <a:cxn ang="0">
                  <a:pos x="114" y="295"/>
                </a:cxn>
                <a:cxn ang="0">
                  <a:pos x="103" y="296"/>
                </a:cxn>
                <a:cxn ang="0">
                  <a:pos x="93" y="297"/>
                </a:cxn>
              </a:cxnLst>
              <a:rect l="0" t="0" r="r" b="b"/>
              <a:pathLst>
                <a:path w="136" h="297">
                  <a:moveTo>
                    <a:pt x="93" y="297"/>
                  </a:moveTo>
                  <a:lnTo>
                    <a:pt x="86" y="297"/>
                  </a:lnTo>
                  <a:lnTo>
                    <a:pt x="78" y="296"/>
                  </a:lnTo>
                  <a:lnTo>
                    <a:pt x="72" y="295"/>
                  </a:lnTo>
                  <a:lnTo>
                    <a:pt x="65" y="293"/>
                  </a:lnTo>
                  <a:lnTo>
                    <a:pt x="59" y="290"/>
                  </a:lnTo>
                  <a:lnTo>
                    <a:pt x="54" y="288"/>
                  </a:lnTo>
                  <a:lnTo>
                    <a:pt x="48" y="283"/>
                  </a:lnTo>
                  <a:lnTo>
                    <a:pt x="44" y="279"/>
                  </a:lnTo>
                  <a:lnTo>
                    <a:pt x="40" y="275"/>
                  </a:lnTo>
                  <a:lnTo>
                    <a:pt x="36" y="270"/>
                  </a:lnTo>
                  <a:lnTo>
                    <a:pt x="33" y="263"/>
                  </a:lnTo>
                  <a:lnTo>
                    <a:pt x="31" y="257"/>
                  </a:lnTo>
                  <a:lnTo>
                    <a:pt x="29" y="249"/>
                  </a:lnTo>
                  <a:lnTo>
                    <a:pt x="28" y="241"/>
                  </a:lnTo>
                  <a:lnTo>
                    <a:pt x="27" y="232"/>
                  </a:lnTo>
                  <a:lnTo>
                    <a:pt x="27" y="223"/>
                  </a:lnTo>
                  <a:lnTo>
                    <a:pt x="27" y="97"/>
                  </a:lnTo>
                  <a:lnTo>
                    <a:pt x="0" y="97"/>
                  </a:lnTo>
                  <a:lnTo>
                    <a:pt x="0" y="65"/>
                  </a:lnTo>
                  <a:lnTo>
                    <a:pt x="27" y="65"/>
                  </a:lnTo>
                  <a:lnTo>
                    <a:pt x="27" y="0"/>
                  </a:lnTo>
                  <a:lnTo>
                    <a:pt x="65" y="0"/>
                  </a:lnTo>
                  <a:lnTo>
                    <a:pt x="65" y="65"/>
                  </a:lnTo>
                  <a:lnTo>
                    <a:pt x="136" y="65"/>
                  </a:lnTo>
                  <a:lnTo>
                    <a:pt x="136" y="97"/>
                  </a:lnTo>
                  <a:lnTo>
                    <a:pt x="65" y="97"/>
                  </a:lnTo>
                  <a:lnTo>
                    <a:pt x="65" y="204"/>
                  </a:lnTo>
                  <a:lnTo>
                    <a:pt x="65" y="220"/>
                  </a:lnTo>
                  <a:lnTo>
                    <a:pt x="65" y="231"/>
                  </a:lnTo>
                  <a:lnTo>
                    <a:pt x="67" y="241"/>
                  </a:lnTo>
                  <a:lnTo>
                    <a:pt x="71" y="249"/>
                  </a:lnTo>
                  <a:lnTo>
                    <a:pt x="72" y="252"/>
                  </a:lnTo>
                  <a:lnTo>
                    <a:pt x="75" y="256"/>
                  </a:lnTo>
                  <a:lnTo>
                    <a:pt x="78" y="258"/>
                  </a:lnTo>
                  <a:lnTo>
                    <a:pt x="81" y="260"/>
                  </a:lnTo>
                  <a:lnTo>
                    <a:pt x="86" y="261"/>
                  </a:lnTo>
                  <a:lnTo>
                    <a:pt x="91" y="262"/>
                  </a:lnTo>
                  <a:lnTo>
                    <a:pt x="96" y="263"/>
                  </a:lnTo>
                  <a:lnTo>
                    <a:pt x="103" y="263"/>
                  </a:lnTo>
                  <a:lnTo>
                    <a:pt x="111" y="263"/>
                  </a:lnTo>
                  <a:lnTo>
                    <a:pt x="121" y="261"/>
                  </a:lnTo>
                  <a:lnTo>
                    <a:pt x="129" y="258"/>
                  </a:lnTo>
                  <a:lnTo>
                    <a:pt x="134" y="256"/>
                  </a:lnTo>
                  <a:lnTo>
                    <a:pt x="136" y="256"/>
                  </a:lnTo>
                  <a:lnTo>
                    <a:pt x="136" y="291"/>
                  </a:lnTo>
                  <a:lnTo>
                    <a:pt x="125" y="293"/>
                  </a:lnTo>
                  <a:lnTo>
                    <a:pt x="114" y="295"/>
                  </a:lnTo>
                  <a:lnTo>
                    <a:pt x="103" y="296"/>
                  </a:lnTo>
                  <a:lnTo>
                    <a:pt x="93" y="297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78" name="Freeform 54"/>
            <p:cNvSpPr>
              <a:spLocks noEditPoints="1"/>
            </p:cNvSpPr>
            <p:nvPr userDrawn="1"/>
          </p:nvSpPr>
          <p:spPr bwMode="auto">
            <a:xfrm>
              <a:off x="4321" y="4049"/>
              <a:ext cx="5" cy="34"/>
            </a:xfrm>
            <a:custGeom>
              <a:avLst/>
              <a:gdLst/>
              <a:ahLst/>
              <a:cxnLst>
                <a:cxn ang="0">
                  <a:pos x="41" y="306"/>
                </a:cxn>
                <a:cxn ang="0">
                  <a:pos x="3" y="306"/>
                </a:cxn>
                <a:cxn ang="0">
                  <a:pos x="3" y="78"/>
                </a:cxn>
                <a:cxn ang="0">
                  <a:pos x="41" y="78"/>
                </a:cxn>
                <a:cxn ang="0">
                  <a:pos x="41" y="306"/>
                </a:cxn>
                <a:cxn ang="0">
                  <a:pos x="44" y="39"/>
                </a:cxn>
                <a:cxn ang="0">
                  <a:pos x="0" y="39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39"/>
                </a:cxn>
              </a:cxnLst>
              <a:rect l="0" t="0" r="r" b="b"/>
              <a:pathLst>
                <a:path w="44" h="306">
                  <a:moveTo>
                    <a:pt x="41" y="306"/>
                  </a:moveTo>
                  <a:lnTo>
                    <a:pt x="3" y="306"/>
                  </a:lnTo>
                  <a:lnTo>
                    <a:pt x="3" y="78"/>
                  </a:lnTo>
                  <a:lnTo>
                    <a:pt x="41" y="78"/>
                  </a:lnTo>
                  <a:lnTo>
                    <a:pt x="41" y="306"/>
                  </a:lnTo>
                  <a:close/>
                  <a:moveTo>
                    <a:pt x="44" y="39"/>
                  </a:moveTo>
                  <a:lnTo>
                    <a:pt x="0" y="39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3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79" name="Freeform 55"/>
            <p:cNvSpPr>
              <a:spLocks/>
            </p:cNvSpPr>
            <p:nvPr userDrawn="1"/>
          </p:nvSpPr>
          <p:spPr bwMode="auto">
            <a:xfrm>
              <a:off x="4332" y="4051"/>
              <a:ext cx="15" cy="33"/>
            </a:xfrm>
            <a:custGeom>
              <a:avLst/>
              <a:gdLst/>
              <a:ahLst/>
              <a:cxnLst>
                <a:cxn ang="0">
                  <a:pos x="93" y="297"/>
                </a:cxn>
                <a:cxn ang="0">
                  <a:pos x="85" y="297"/>
                </a:cxn>
                <a:cxn ang="0">
                  <a:pos x="78" y="296"/>
                </a:cxn>
                <a:cxn ang="0">
                  <a:pos x="72" y="295"/>
                </a:cxn>
                <a:cxn ang="0">
                  <a:pos x="65" y="293"/>
                </a:cxn>
                <a:cxn ang="0">
                  <a:pos x="59" y="290"/>
                </a:cxn>
                <a:cxn ang="0">
                  <a:pos x="53" y="288"/>
                </a:cxn>
                <a:cxn ang="0">
                  <a:pos x="48" y="283"/>
                </a:cxn>
                <a:cxn ang="0">
                  <a:pos x="44" y="279"/>
                </a:cxn>
                <a:cxn ang="0">
                  <a:pos x="39" y="275"/>
                </a:cxn>
                <a:cxn ang="0">
                  <a:pos x="36" y="270"/>
                </a:cxn>
                <a:cxn ang="0">
                  <a:pos x="33" y="263"/>
                </a:cxn>
                <a:cxn ang="0">
                  <a:pos x="31" y="257"/>
                </a:cxn>
                <a:cxn ang="0">
                  <a:pos x="29" y="249"/>
                </a:cxn>
                <a:cxn ang="0">
                  <a:pos x="28" y="241"/>
                </a:cxn>
                <a:cxn ang="0">
                  <a:pos x="26" y="232"/>
                </a:cxn>
                <a:cxn ang="0">
                  <a:pos x="26" y="223"/>
                </a:cxn>
                <a:cxn ang="0">
                  <a:pos x="26" y="97"/>
                </a:cxn>
                <a:cxn ang="0">
                  <a:pos x="0" y="97"/>
                </a:cxn>
                <a:cxn ang="0">
                  <a:pos x="0" y="65"/>
                </a:cxn>
                <a:cxn ang="0">
                  <a:pos x="26" y="65"/>
                </a:cxn>
                <a:cxn ang="0">
                  <a:pos x="26" y="0"/>
                </a:cxn>
                <a:cxn ang="0">
                  <a:pos x="65" y="0"/>
                </a:cxn>
                <a:cxn ang="0">
                  <a:pos x="65" y="65"/>
                </a:cxn>
                <a:cxn ang="0">
                  <a:pos x="136" y="65"/>
                </a:cxn>
                <a:cxn ang="0">
                  <a:pos x="136" y="97"/>
                </a:cxn>
                <a:cxn ang="0">
                  <a:pos x="65" y="97"/>
                </a:cxn>
                <a:cxn ang="0">
                  <a:pos x="65" y="204"/>
                </a:cxn>
                <a:cxn ang="0">
                  <a:pos x="65" y="220"/>
                </a:cxn>
                <a:cxn ang="0">
                  <a:pos x="65" y="231"/>
                </a:cxn>
                <a:cxn ang="0">
                  <a:pos x="67" y="241"/>
                </a:cxn>
                <a:cxn ang="0">
                  <a:pos x="70" y="249"/>
                </a:cxn>
                <a:cxn ang="0">
                  <a:pos x="72" y="252"/>
                </a:cxn>
                <a:cxn ang="0">
                  <a:pos x="75" y="256"/>
                </a:cxn>
                <a:cxn ang="0">
                  <a:pos x="78" y="258"/>
                </a:cxn>
                <a:cxn ang="0">
                  <a:pos x="81" y="260"/>
                </a:cxn>
                <a:cxn ang="0">
                  <a:pos x="85" y="261"/>
                </a:cxn>
                <a:cxn ang="0">
                  <a:pos x="91" y="262"/>
                </a:cxn>
                <a:cxn ang="0">
                  <a:pos x="96" y="263"/>
                </a:cxn>
                <a:cxn ang="0">
                  <a:pos x="103" y="263"/>
                </a:cxn>
                <a:cxn ang="0">
                  <a:pos x="111" y="263"/>
                </a:cxn>
                <a:cxn ang="0">
                  <a:pos x="121" y="261"/>
                </a:cxn>
                <a:cxn ang="0">
                  <a:pos x="128" y="258"/>
                </a:cxn>
                <a:cxn ang="0">
                  <a:pos x="134" y="256"/>
                </a:cxn>
                <a:cxn ang="0">
                  <a:pos x="136" y="256"/>
                </a:cxn>
                <a:cxn ang="0">
                  <a:pos x="136" y="291"/>
                </a:cxn>
                <a:cxn ang="0">
                  <a:pos x="125" y="293"/>
                </a:cxn>
                <a:cxn ang="0">
                  <a:pos x="113" y="295"/>
                </a:cxn>
                <a:cxn ang="0">
                  <a:pos x="103" y="296"/>
                </a:cxn>
                <a:cxn ang="0">
                  <a:pos x="93" y="297"/>
                </a:cxn>
              </a:cxnLst>
              <a:rect l="0" t="0" r="r" b="b"/>
              <a:pathLst>
                <a:path w="136" h="297">
                  <a:moveTo>
                    <a:pt x="93" y="297"/>
                  </a:moveTo>
                  <a:lnTo>
                    <a:pt x="85" y="297"/>
                  </a:lnTo>
                  <a:lnTo>
                    <a:pt x="78" y="296"/>
                  </a:lnTo>
                  <a:lnTo>
                    <a:pt x="72" y="295"/>
                  </a:lnTo>
                  <a:lnTo>
                    <a:pt x="65" y="293"/>
                  </a:lnTo>
                  <a:lnTo>
                    <a:pt x="59" y="290"/>
                  </a:lnTo>
                  <a:lnTo>
                    <a:pt x="53" y="288"/>
                  </a:lnTo>
                  <a:lnTo>
                    <a:pt x="48" y="283"/>
                  </a:lnTo>
                  <a:lnTo>
                    <a:pt x="44" y="279"/>
                  </a:lnTo>
                  <a:lnTo>
                    <a:pt x="39" y="275"/>
                  </a:lnTo>
                  <a:lnTo>
                    <a:pt x="36" y="270"/>
                  </a:lnTo>
                  <a:lnTo>
                    <a:pt x="33" y="263"/>
                  </a:lnTo>
                  <a:lnTo>
                    <a:pt x="31" y="257"/>
                  </a:lnTo>
                  <a:lnTo>
                    <a:pt x="29" y="249"/>
                  </a:lnTo>
                  <a:lnTo>
                    <a:pt x="28" y="241"/>
                  </a:lnTo>
                  <a:lnTo>
                    <a:pt x="26" y="232"/>
                  </a:lnTo>
                  <a:lnTo>
                    <a:pt x="26" y="223"/>
                  </a:lnTo>
                  <a:lnTo>
                    <a:pt x="26" y="97"/>
                  </a:lnTo>
                  <a:lnTo>
                    <a:pt x="0" y="97"/>
                  </a:lnTo>
                  <a:lnTo>
                    <a:pt x="0" y="65"/>
                  </a:lnTo>
                  <a:lnTo>
                    <a:pt x="26" y="65"/>
                  </a:lnTo>
                  <a:lnTo>
                    <a:pt x="26" y="0"/>
                  </a:lnTo>
                  <a:lnTo>
                    <a:pt x="65" y="0"/>
                  </a:lnTo>
                  <a:lnTo>
                    <a:pt x="65" y="65"/>
                  </a:lnTo>
                  <a:lnTo>
                    <a:pt x="136" y="65"/>
                  </a:lnTo>
                  <a:lnTo>
                    <a:pt x="136" y="97"/>
                  </a:lnTo>
                  <a:lnTo>
                    <a:pt x="65" y="97"/>
                  </a:lnTo>
                  <a:lnTo>
                    <a:pt x="65" y="204"/>
                  </a:lnTo>
                  <a:lnTo>
                    <a:pt x="65" y="220"/>
                  </a:lnTo>
                  <a:lnTo>
                    <a:pt x="65" y="231"/>
                  </a:lnTo>
                  <a:lnTo>
                    <a:pt x="67" y="241"/>
                  </a:lnTo>
                  <a:lnTo>
                    <a:pt x="70" y="249"/>
                  </a:lnTo>
                  <a:lnTo>
                    <a:pt x="72" y="252"/>
                  </a:lnTo>
                  <a:lnTo>
                    <a:pt x="75" y="256"/>
                  </a:lnTo>
                  <a:lnTo>
                    <a:pt x="78" y="258"/>
                  </a:lnTo>
                  <a:lnTo>
                    <a:pt x="81" y="260"/>
                  </a:lnTo>
                  <a:lnTo>
                    <a:pt x="85" y="261"/>
                  </a:lnTo>
                  <a:lnTo>
                    <a:pt x="91" y="262"/>
                  </a:lnTo>
                  <a:lnTo>
                    <a:pt x="96" y="263"/>
                  </a:lnTo>
                  <a:lnTo>
                    <a:pt x="103" y="263"/>
                  </a:lnTo>
                  <a:lnTo>
                    <a:pt x="111" y="263"/>
                  </a:lnTo>
                  <a:lnTo>
                    <a:pt x="121" y="261"/>
                  </a:lnTo>
                  <a:lnTo>
                    <a:pt x="128" y="258"/>
                  </a:lnTo>
                  <a:lnTo>
                    <a:pt x="134" y="256"/>
                  </a:lnTo>
                  <a:lnTo>
                    <a:pt x="136" y="256"/>
                  </a:lnTo>
                  <a:lnTo>
                    <a:pt x="136" y="291"/>
                  </a:lnTo>
                  <a:lnTo>
                    <a:pt x="125" y="293"/>
                  </a:lnTo>
                  <a:lnTo>
                    <a:pt x="113" y="295"/>
                  </a:lnTo>
                  <a:lnTo>
                    <a:pt x="103" y="296"/>
                  </a:lnTo>
                  <a:lnTo>
                    <a:pt x="93" y="297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80" name="Freeform 56"/>
            <p:cNvSpPr>
              <a:spLocks/>
            </p:cNvSpPr>
            <p:nvPr userDrawn="1"/>
          </p:nvSpPr>
          <p:spPr bwMode="auto">
            <a:xfrm>
              <a:off x="4352" y="4058"/>
              <a:ext cx="20" cy="26"/>
            </a:xfrm>
            <a:custGeom>
              <a:avLst/>
              <a:gdLst/>
              <a:ahLst/>
              <a:cxnLst>
                <a:cxn ang="0">
                  <a:pos x="180" y="228"/>
                </a:cxn>
                <a:cxn ang="0">
                  <a:pos x="142" y="228"/>
                </a:cxn>
                <a:cxn ang="0">
                  <a:pos x="142" y="202"/>
                </a:cxn>
                <a:cxn ang="0">
                  <a:pos x="133" y="210"/>
                </a:cxn>
                <a:cxn ang="0">
                  <a:pos x="124" y="216"/>
                </a:cxn>
                <a:cxn ang="0">
                  <a:pos x="116" y="222"/>
                </a:cxn>
                <a:cxn ang="0">
                  <a:pos x="108" y="226"/>
                </a:cxn>
                <a:cxn ang="0">
                  <a:pos x="100" y="229"/>
                </a:cxn>
                <a:cxn ang="0">
                  <a:pos x="91" y="232"/>
                </a:cxn>
                <a:cxn ang="0">
                  <a:pos x="82" y="233"/>
                </a:cxn>
                <a:cxn ang="0">
                  <a:pos x="72" y="234"/>
                </a:cxn>
                <a:cxn ang="0">
                  <a:pos x="64" y="233"/>
                </a:cxn>
                <a:cxn ang="0">
                  <a:pos x="58" y="233"/>
                </a:cxn>
                <a:cxn ang="0">
                  <a:pos x="50" y="231"/>
                </a:cxn>
                <a:cxn ang="0">
                  <a:pos x="44" y="229"/>
                </a:cxn>
                <a:cxn ang="0">
                  <a:pos x="38" y="226"/>
                </a:cxn>
                <a:cxn ang="0">
                  <a:pos x="31" y="223"/>
                </a:cxn>
                <a:cxn ang="0">
                  <a:pos x="26" y="218"/>
                </a:cxn>
                <a:cxn ang="0">
                  <a:pos x="21" y="213"/>
                </a:cxn>
                <a:cxn ang="0">
                  <a:pos x="16" y="208"/>
                </a:cxn>
                <a:cxn ang="0">
                  <a:pos x="12" y="201"/>
                </a:cxn>
                <a:cxn ang="0">
                  <a:pos x="9" y="195"/>
                </a:cxn>
                <a:cxn ang="0">
                  <a:pos x="5" y="186"/>
                </a:cxn>
                <a:cxn ang="0">
                  <a:pos x="3" y="178"/>
                </a:cxn>
                <a:cxn ang="0">
                  <a:pos x="2" y="169"/>
                </a:cxn>
                <a:cxn ang="0">
                  <a:pos x="1" y="159"/>
                </a:cxn>
                <a:cxn ang="0">
                  <a:pos x="0" y="148"/>
                </a:cxn>
                <a:cxn ang="0">
                  <a:pos x="0" y="0"/>
                </a:cxn>
                <a:cxn ang="0">
                  <a:pos x="39" y="0"/>
                </a:cxn>
                <a:cxn ang="0">
                  <a:pos x="39" y="130"/>
                </a:cxn>
                <a:cxn ang="0">
                  <a:pos x="39" y="146"/>
                </a:cxn>
                <a:cxn ang="0">
                  <a:pos x="40" y="160"/>
                </a:cxn>
                <a:cxn ang="0">
                  <a:pos x="41" y="165"/>
                </a:cxn>
                <a:cxn ang="0">
                  <a:pos x="42" y="170"/>
                </a:cxn>
                <a:cxn ang="0">
                  <a:pos x="44" y="176"/>
                </a:cxn>
                <a:cxn ang="0">
                  <a:pos x="46" y="181"/>
                </a:cxn>
                <a:cxn ang="0">
                  <a:pos x="48" y="184"/>
                </a:cxn>
                <a:cxn ang="0">
                  <a:pos x="52" y="189"/>
                </a:cxn>
                <a:cxn ang="0">
                  <a:pos x="55" y="191"/>
                </a:cxn>
                <a:cxn ang="0">
                  <a:pos x="59" y="194"/>
                </a:cxn>
                <a:cxn ang="0">
                  <a:pos x="63" y="195"/>
                </a:cxn>
                <a:cxn ang="0">
                  <a:pos x="69" y="196"/>
                </a:cxn>
                <a:cxn ang="0">
                  <a:pos x="75" y="197"/>
                </a:cxn>
                <a:cxn ang="0">
                  <a:pos x="83" y="197"/>
                </a:cxn>
                <a:cxn ang="0">
                  <a:pos x="89" y="197"/>
                </a:cxn>
                <a:cxn ang="0">
                  <a:pos x="97" y="196"/>
                </a:cxn>
                <a:cxn ang="0">
                  <a:pos x="104" y="193"/>
                </a:cxn>
                <a:cxn ang="0">
                  <a:pos x="113" y="190"/>
                </a:cxn>
                <a:cxn ang="0">
                  <a:pos x="120" y="185"/>
                </a:cxn>
                <a:cxn ang="0">
                  <a:pos x="128" y="181"/>
                </a:cxn>
                <a:cxn ang="0">
                  <a:pos x="135" y="176"/>
                </a:cxn>
                <a:cxn ang="0">
                  <a:pos x="142" y="170"/>
                </a:cxn>
                <a:cxn ang="0">
                  <a:pos x="142" y="0"/>
                </a:cxn>
                <a:cxn ang="0">
                  <a:pos x="180" y="0"/>
                </a:cxn>
                <a:cxn ang="0">
                  <a:pos x="180" y="228"/>
                </a:cxn>
              </a:cxnLst>
              <a:rect l="0" t="0" r="r" b="b"/>
              <a:pathLst>
                <a:path w="180" h="234">
                  <a:moveTo>
                    <a:pt x="180" y="228"/>
                  </a:moveTo>
                  <a:lnTo>
                    <a:pt x="142" y="228"/>
                  </a:lnTo>
                  <a:lnTo>
                    <a:pt x="142" y="202"/>
                  </a:lnTo>
                  <a:lnTo>
                    <a:pt x="133" y="210"/>
                  </a:lnTo>
                  <a:lnTo>
                    <a:pt x="124" y="216"/>
                  </a:lnTo>
                  <a:lnTo>
                    <a:pt x="116" y="222"/>
                  </a:lnTo>
                  <a:lnTo>
                    <a:pt x="108" y="226"/>
                  </a:lnTo>
                  <a:lnTo>
                    <a:pt x="100" y="229"/>
                  </a:lnTo>
                  <a:lnTo>
                    <a:pt x="91" y="232"/>
                  </a:lnTo>
                  <a:lnTo>
                    <a:pt x="82" y="233"/>
                  </a:lnTo>
                  <a:lnTo>
                    <a:pt x="72" y="234"/>
                  </a:lnTo>
                  <a:lnTo>
                    <a:pt x="64" y="233"/>
                  </a:lnTo>
                  <a:lnTo>
                    <a:pt x="58" y="233"/>
                  </a:lnTo>
                  <a:lnTo>
                    <a:pt x="50" y="231"/>
                  </a:lnTo>
                  <a:lnTo>
                    <a:pt x="44" y="229"/>
                  </a:lnTo>
                  <a:lnTo>
                    <a:pt x="38" y="226"/>
                  </a:lnTo>
                  <a:lnTo>
                    <a:pt x="31" y="223"/>
                  </a:lnTo>
                  <a:lnTo>
                    <a:pt x="26" y="218"/>
                  </a:lnTo>
                  <a:lnTo>
                    <a:pt x="21" y="213"/>
                  </a:lnTo>
                  <a:lnTo>
                    <a:pt x="16" y="208"/>
                  </a:lnTo>
                  <a:lnTo>
                    <a:pt x="12" y="201"/>
                  </a:lnTo>
                  <a:lnTo>
                    <a:pt x="9" y="195"/>
                  </a:lnTo>
                  <a:lnTo>
                    <a:pt x="5" y="186"/>
                  </a:lnTo>
                  <a:lnTo>
                    <a:pt x="3" y="178"/>
                  </a:lnTo>
                  <a:lnTo>
                    <a:pt x="2" y="169"/>
                  </a:lnTo>
                  <a:lnTo>
                    <a:pt x="1" y="159"/>
                  </a:lnTo>
                  <a:lnTo>
                    <a:pt x="0" y="148"/>
                  </a:lnTo>
                  <a:lnTo>
                    <a:pt x="0" y="0"/>
                  </a:lnTo>
                  <a:lnTo>
                    <a:pt x="39" y="0"/>
                  </a:lnTo>
                  <a:lnTo>
                    <a:pt x="39" y="130"/>
                  </a:lnTo>
                  <a:lnTo>
                    <a:pt x="39" y="146"/>
                  </a:lnTo>
                  <a:lnTo>
                    <a:pt x="40" y="160"/>
                  </a:lnTo>
                  <a:lnTo>
                    <a:pt x="41" y="165"/>
                  </a:lnTo>
                  <a:lnTo>
                    <a:pt x="42" y="170"/>
                  </a:lnTo>
                  <a:lnTo>
                    <a:pt x="44" y="176"/>
                  </a:lnTo>
                  <a:lnTo>
                    <a:pt x="46" y="181"/>
                  </a:lnTo>
                  <a:lnTo>
                    <a:pt x="48" y="184"/>
                  </a:lnTo>
                  <a:lnTo>
                    <a:pt x="52" y="189"/>
                  </a:lnTo>
                  <a:lnTo>
                    <a:pt x="55" y="191"/>
                  </a:lnTo>
                  <a:lnTo>
                    <a:pt x="59" y="194"/>
                  </a:lnTo>
                  <a:lnTo>
                    <a:pt x="63" y="195"/>
                  </a:lnTo>
                  <a:lnTo>
                    <a:pt x="69" y="196"/>
                  </a:lnTo>
                  <a:lnTo>
                    <a:pt x="75" y="197"/>
                  </a:lnTo>
                  <a:lnTo>
                    <a:pt x="83" y="197"/>
                  </a:lnTo>
                  <a:lnTo>
                    <a:pt x="89" y="197"/>
                  </a:lnTo>
                  <a:lnTo>
                    <a:pt x="97" y="196"/>
                  </a:lnTo>
                  <a:lnTo>
                    <a:pt x="104" y="193"/>
                  </a:lnTo>
                  <a:lnTo>
                    <a:pt x="113" y="190"/>
                  </a:lnTo>
                  <a:lnTo>
                    <a:pt x="120" y="185"/>
                  </a:lnTo>
                  <a:lnTo>
                    <a:pt x="128" y="181"/>
                  </a:lnTo>
                  <a:lnTo>
                    <a:pt x="135" y="176"/>
                  </a:lnTo>
                  <a:lnTo>
                    <a:pt x="142" y="170"/>
                  </a:lnTo>
                  <a:lnTo>
                    <a:pt x="142" y="0"/>
                  </a:lnTo>
                  <a:lnTo>
                    <a:pt x="180" y="0"/>
                  </a:lnTo>
                  <a:lnTo>
                    <a:pt x="180" y="22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81" name="Freeform 57"/>
            <p:cNvSpPr>
              <a:spLocks/>
            </p:cNvSpPr>
            <p:nvPr userDrawn="1"/>
          </p:nvSpPr>
          <p:spPr bwMode="auto">
            <a:xfrm>
              <a:off x="4378" y="4051"/>
              <a:ext cx="15" cy="33"/>
            </a:xfrm>
            <a:custGeom>
              <a:avLst/>
              <a:gdLst/>
              <a:ahLst/>
              <a:cxnLst>
                <a:cxn ang="0">
                  <a:pos x="92" y="297"/>
                </a:cxn>
                <a:cxn ang="0">
                  <a:pos x="85" y="297"/>
                </a:cxn>
                <a:cxn ang="0">
                  <a:pos x="77" y="296"/>
                </a:cxn>
                <a:cxn ang="0">
                  <a:pos x="71" y="295"/>
                </a:cxn>
                <a:cxn ang="0">
                  <a:pos x="64" y="293"/>
                </a:cxn>
                <a:cxn ang="0">
                  <a:pos x="59" y="290"/>
                </a:cxn>
                <a:cxn ang="0">
                  <a:pos x="52" y="288"/>
                </a:cxn>
                <a:cxn ang="0">
                  <a:pos x="48" y="283"/>
                </a:cxn>
                <a:cxn ang="0">
                  <a:pos x="43" y="279"/>
                </a:cxn>
                <a:cxn ang="0">
                  <a:pos x="38" y="275"/>
                </a:cxn>
                <a:cxn ang="0">
                  <a:pos x="35" y="270"/>
                </a:cxn>
                <a:cxn ang="0">
                  <a:pos x="32" y="263"/>
                </a:cxn>
                <a:cxn ang="0">
                  <a:pos x="30" y="257"/>
                </a:cxn>
                <a:cxn ang="0">
                  <a:pos x="28" y="249"/>
                </a:cxn>
                <a:cxn ang="0">
                  <a:pos x="27" y="241"/>
                </a:cxn>
                <a:cxn ang="0">
                  <a:pos x="26" y="232"/>
                </a:cxn>
                <a:cxn ang="0">
                  <a:pos x="26" y="223"/>
                </a:cxn>
                <a:cxn ang="0">
                  <a:pos x="26" y="97"/>
                </a:cxn>
                <a:cxn ang="0">
                  <a:pos x="0" y="97"/>
                </a:cxn>
                <a:cxn ang="0">
                  <a:pos x="0" y="65"/>
                </a:cxn>
                <a:cxn ang="0">
                  <a:pos x="26" y="65"/>
                </a:cxn>
                <a:cxn ang="0">
                  <a:pos x="26" y="0"/>
                </a:cxn>
                <a:cxn ang="0">
                  <a:pos x="64" y="0"/>
                </a:cxn>
                <a:cxn ang="0">
                  <a:pos x="64" y="65"/>
                </a:cxn>
                <a:cxn ang="0">
                  <a:pos x="135" y="65"/>
                </a:cxn>
                <a:cxn ang="0">
                  <a:pos x="135" y="97"/>
                </a:cxn>
                <a:cxn ang="0">
                  <a:pos x="64" y="97"/>
                </a:cxn>
                <a:cxn ang="0">
                  <a:pos x="64" y="204"/>
                </a:cxn>
                <a:cxn ang="0">
                  <a:pos x="64" y="220"/>
                </a:cxn>
                <a:cxn ang="0">
                  <a:pos x="65" y="231"/>
                </a:cxn>
                <a:cxn ang="0">
                  <a:pos x="66" y="241"/>
                </a:cxn>
                <a:cxn ang="0">
                  <a:pos x="70" y="249"/>
                </a:cxn>
                <a:cxn ang="0">
                  <a:pos x="72" y="252"/>
                </a:cxn>
                <a:cxn ang="0">
                  <a:pos x="74" y="256"/>
                </a:cxn>
                <a:cxn ang="0">
                  <a:pos x="77" y="258"/>
                </a:cxn>
                <a:cxn ang="0">
                  <a:pos x="80" y="260"/>
                </a:cxn>
                <a:cxn ang="0">
                  <a:pos x="85" y="261"/>
                </a:cxn>
                <a:cxn ang="0">
                  <a:pos x="90" y="262"/>
                </a:cxn>
                <a:cxn ang="0">
                  <a:pos x="95" y="263"/>
                </a:cxn>
                <a:cxn ang="0">
                  <a:pos x="102" y="263"/>
                </a:cxn>
                <a:cxn ang="0">
                  <a:pos x="111" y="263"/>
                </a:cxn>
                <a:cxn ang="0">
                  <a:pos x="120" y="261"/>
                </a:cxn>
                <a:cxn ang="0">
                  <a:pos x="127" y="258"/>
                </a:cxn>
                <a:cxn ang="0">
                  <a:pos x="133" y="256"/>
                </a:cxn>
                <a:cxn ang="0">
                  <a:pos x="135" y="256"/>
                </a:cxn>
                <a:cxn ang="0">
                  <a:pos x="135" y="291"/>
                </a:cxn>
                <a:cxn ang="0">
                  <a:pos x="124" y="293"/>
                </a:cxn>
                <a:cxn ang="0">
                  <a:pos x="114" y="295"/>
                </a:cxn>
                <a:cxn ang="0">
                  <a:pos x="102" y="296"/>
                </a:cxn>
                <a:cxn ang="0">
                  <a:pos x="92" y="297"/>
                </a:cxn>
              </a:cxnLst>
              <a:rect l="0" t="0" r="r" b="b"/>
              <a:pathLst>
                <a:path w="135" h="297">
                  <a:moveTo>
                    <a:pt x="92" y="297"/>
                  </a:moveTo>
                  <a:lnTo>
                    <a:pt x="85" y="297"/>
                  </a:lnTo>
                  <a:lnTo>
                    <a:pt x="77" y="296"/>
                  </a:lnTo>
                  <a:lnTo>
                    <a:pt x="71" y="295"/>
                  </a:lnTo>
                  <a:lnTo>
                    <a:pt x="64" y="293"/>
                  </a:lnTo>
                  <a:lnTo>
                    <a:pt x="59" y="290"/>
                  </a:lnTo>
                  <a:lnTo>
                    <a:pt x="52" y="288"/>
                  </a:lnTo>
                  <a:lnTo>
                    <a:pt x="48" y="283"/>
                  </a:lnTo>
                  <a:lnTo>
                    <a:pt x="43" y="279"/>
                  </a:lnTo>
                  <a:lnTo>
                    <a:pt x="38" y="275"/>
                  </a:lnTo>
                  <a:lnTo>
                    <a:pt x="35" y="270"/>
                  </a:lnTo>
                  <a:lnTo>
                    <a:pt x="32" y="263"/>
                  </a:lnTo>
                  <a:lnTo>
                    <a:pt x="30" y="257"/>
                  </a:lnTo>
                  <a:lnTo>
                    <a:pt x="28" y="249"/>
                  </a:lnTo>
                  <a:lnTo>
                    <a:pt x="27" y="241"/>
                  </a:lnTo>
                  <a:lnTo>
                    <a:pt x="26" y="232"/>
                  </a:lnTo>
                  <a:lnTo>
                    <a:pt x="26" y="223"/>
                  </a:lnTo>
                  <a:lnTo>
                    <a:pt x="26" y="97"/>
                  </a:lnTo>
                  <a:lnTo>
                    <a:pt x="0" y="97"/>
                  </a:lnTo>
                  <a:lnTo>
                    <a:pt x="0" y="65"/>
                  </a:lnTo>
                  <a:lnTo>
                    <a:pt x="26" y="65"/>
                  </a:lnTo>
                  <a:lnTo>
                    <a:pt x="26" y="0"/>
                  </a:lnTo>
                  <a:lnTo>
                    <a:pt x="64" y="0"/>
                  </a:lnTo>
                  <a:lnTo>
                    <a:pt x="64" y="65"/>
                  </a:lnTo>
                  <a:lnTo>
                    <a:pt x="135" y="65"/>
                  </a:lnTo>
                  <a:lnTo>
                    <a:pt x="135" y="97"/>
                  </a:lnTo>
                  <a:lnTo>
                    <a:pt x="64" y="97"/>
                  </a:lnTo>
                  <a:lnTo>
                    <a:pt x="64" y="204"/>
                  </a:lnTo>
                  <a:lnTo>
                    <a:pt x="64" y="220"/>
                  </a:lnTo>
                  <a:lnTo>
                    <a:pt x="65" y="231"/>
                  </a:lnTo>
                  <a:lnTo>
                    <a:pt x="66" y="241"/>
                  </a:lnTo>
                  <a:lnTo>
                    <a:pt x="70" y="249"/>
                  </a:lnTo>
                  <a:lnTo>
                    <a:pt x="72" y="252"/>
                  </a:lnTo>
                  <a:lnTo>
                    <a:pt x="74" y="256"/>
                  </a:lnTo>
                  <a:lnTo>
                    <a:pt x="77" y="258"/>
                  </a:lnTo>
                  <a:lnTo>
                    <a:pt x="80" y="260"/>
                  </a:lnTo>
                  <a:lnTo>
                    <a:pt x="85" y="261"/>
                  </a:lnTo>
                  <a:lnTo>
                    <a:pt x="90" y="262"/>
                  </a:lnTo>
                  <a:lnTo>
                    <a:pt x="95" y="263"/>
                  </a:lnTo>
                  <a:lnTo>
                    <a:pt x="102" y="263"/>
                  </a:lnTo>
                  <a:lnTo>
                    <a:pt x="111" y="263"/>
                  </a:lnTo>
                  <a:lnTo>
                    <a:pt x="120" y="261"/>
                  </a:lnTo>
                  <a:lnTo>
                    <a:pt x="127" y="258"/>
                  </a:lnTo>
                  <a:lnTo>
                    <a:pt x="133" y="256"/>
                  </a:lnTo>
                  <a:lnTo>
                    <a:pt x="135" y="256"/>
                  </a:lnTo>
                  <a:lnTo>
                    <a:pt x="135" y="291"/>
                  </a:lnTo>
                  <a:lnTo>
                    <a:pt x="124" y="293"/>
                  </a:lnTo>
                  <a:lnTo>
                    <a:pt x="114" y="295"/>
                  </a:lnTo>
                  <a:lnTo>
                    <a:pt x="102" y="296"/>
                  </a:lnTo>
                  <a:lnTo>
                    <a:pt x="92" y="297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82" name="Freeform 58"/>
            <p:cNvSpPr>
              <a:spLocks noEditPoints="1"/>
            </p:cNvSpPr>
            <p:nvPr userDrawn="1"/>
          </p:nvSpPr>
          <p:spPr bwMode="auto">
            <a:xfrm>
              <a:off x="4397" y="4057"/>
              <a:ext cx="22" cy="27"/>
            </a:xfrm>
            <a:custGeom>
              <a:avLst/>
              <a:gdLst/>
              <a:ahLst/>
              <a:cxnLst>
                <a:cxn ang="0">
                  <a:pos x="102" y="239"/>
                </a:cxn>
                <a:cxn ang="0">
                  <a:pos x="78" y="236"/>
                </a:cxn>
                <a:cxn ang="0">
                  <a:pos x="57" y="229"/>
                </a:cxn>
                <a:cxn ang="0">
                  <a:pos x="39" y="217"/>
                </a:cxn>
                <a:cxn ang="0">
                  <a:pos x="24" y="201"/>
                </a:cxn>
                <a:cxn ang="0">
                  <a:pos x="12" y="183"/>
                </a:cxn>
                <a:cxn ang="0">
                  <a:pos x="4" y="161"/>
                </a:cxn>
                <a:cxn ang="0">
                  <a:pos x="1" y="136"/>
                </a:cxn>
                <a:cxn ang="0">
                  <a:pos x="1" y="108"/>
                </a:cxn>
                <a:cxn ang="0">
                  <a:pos x="4" y="83"/>
                </a:cxn>
                <a:cxn ang="0">
                  <a:pos x="12" y="61"/>
                </a:cxn>
                <a:cxn ang="0">
                  <a:pos x="23" y="42"/>
                </a:cxn>
                <a:cxn ang="0">
                  <a:pos x="38" y="26"/>
                </a:cxn>
                <a:cxn ang="0">
                  <a:pos x="54" y="13"/>
                </a:cxn>
                <a:cxn ang="0">
                  <a:pos x="73" y="6"/>
                </a:cxn>
                <a:cxn ang="0">
                  <a:pos x="95" y="1"/>
                </a:cxn>
                <a:cxn ang="0">
                  <a:pos x="117" y="0"/>
                </a:cxn>
                <a:cxn ang="0">
                  <a:pos x="135" y="3"/>
                </a:cxn>
                <a:cxn ang="0">
                  <a:pos x="152" y="10"/>
                </a:cxn>
                <a:cxn ang="0">
                  <a:pos x="166" y="19"/>
                </a:cxn>
                <a:cxn ang="0">
                  <a:pos x="178" y="32"/>
                </a:cxn>
                <a:cxn ang="0">
                  <a:pos x="188" y="48"/>
                </a:cxn>
                <a:cxn ang="0">
                  <a:pos x="194" y="67"/>
                </a:cxn>
                <a:cxn ang="0">
                  <a:pos x="198" y="91"/>
                </a:cxn>
                <a:cxn ang="0">
                  <a:pos x="199" y="125"/>
                </a:cxn>
                <a:cxn ang="0">
                  <a:pos x="40" y="135"/>
                </a:cxn>
                <a:cxn ang="0">
                  <a:pos x="42" y="152"/>
                </a:cxn>
                <a:cxn ang="0">
                  <a:pos x="47" y="167"/>
                </a:cxn>
                <a:cxn ang="0">
                  <a:pos x="55" y="180"/>
                </a:cxn>
                <a:cxn ang="0">
                  <a:pos x="64" y="190"/>
                </a:cxn>
                <a:cxn ang="0">
                  <a:pos x="77" y="199"/>
                </a:cxn>
                <a:cxn ang="0">
                  <a:pos x="91" y="204"/>
                </a:cxn>
                <a:cxn ang="0">
                  <a:pos x="106" y="206"/>
                </a:cxn>
                <a:cxn ang="0">
                  <a:pos x="128" y="206"/>
                </a:cxn>
                <a:cxn ang="0">
                  <a:pos x="151" y="201"/>
                </a:cxn>
                <a:cxn ang="0">
                  <a:pos x="172" y="191"/>
                </a:cxn>
                <a:cxn ang="0">
                  <a:pos x="187" y="183"/>
                </a:cxn>
                <a:cxn ang="0">
                  <a:pos x="194" y="178"/>
                </a:cxn>
                <a:cxn ang="0">
                  <a:pos x="187" y="223"/>
                </a:cxn>
                <a:cxn ang="0">
                  <a:pos x="167" y="231"/>
                </a:cxn>
                <a:cxn ang="0">
                  <a:pos x="148" y="236"/>
                </a:cxn>
                <a:cxn ang="0">
                  <a:pos x="129" y="239"/>
                </a:cxn>
                <a:cxn ang="0">
                  <a:pos x="161" y="95"/>
                </a:cxn>
                <a:cxn ang="0">
                  <a:pos x="157" y="69"/>
                </a:cxn>
                <a:cxn ang="0">
                  <a:pos x="148" y="49"/>
                </a:cxn>
                <a:cxn ang="0">
                  <a:pos x="140" y="42"/>
                </a:cxn>
                <a:cxn ang="0">
                  <a:pos x="130" y="37"/>
                </a:cxn>
                <a:cxn ang="0">
                  <a:pos x="118" y="33"/>
                </a:cxn>
                <a:cxn ang="0">
                  <a:pos x="104" y="32"/>
                </a:cxn>
                <a:cxn ang="0">
                  <a:pos x="90" y="33"/>
                </a:cxn>
                <a:cxn ang="0">
                  <a:pos x="78" y="37"/>
                </a:cxn>
                <a:cxn ang="0">
                  <a:pos x="68" y="42"/>
                </a:cxn>
                <a:cxn ang="0">
                  <a:pos x="58" y="50"/>
                </a:cxn>
                <a:cxn ang="0">
                  <a:pos x="51" y="59"/>
                </a:cxn>
                <a:cxn ang="0">
                  <a:pos x="45" y="70"/>
                </a:cxn>
                <a:cxn ang="0">
                  <a:pos x="42" y="81"/>
                </a:cxn>
                <a:cxn ang="0">
                  <a:pos x="40" y="95"/>
                </a:cxn>
              </a:cxnLst>
              <a:rect l="0" t="0" r="r" b="b"/>
              <a:pathLst>
                <a:path w="199" h="240">
                  <a:moveTo>
                    <a:pt x="116" y="240"/>
                  </a:moveTo>
                  <a:lnTo>
                    <a:pt x="102" y="239"/>
                  </a:lnTo>
                  <a:lnTo>
                    <a:pt x="90" y="238"/>
                  </a:lnTo>
                  <a:lnTo>
                    <a:pt x="78" y="236"/>
                  </a:lnTo>
                  <a:lnTo>
                    <a:pt x="67" y="232"/>
                  </a:lnTo>
                  <a:lnTo>
                    <a:pt x="57" y="229"/>
                  </a:lnTo>
                  <a:lnTo>
                    <a:pt x="47" y="223"/>
                  </a:lnTo>
                  <a:lnTo>
                    <a:pt x="39" y="217"/>
                  </a:lnTo>
                  <a:lnTo>
                    <a:pt x="31" y="209"/>
                  </a:lnTo>
                  <a:lnTo>
                    <a:pt x="24" y="201"/>
                  </a:lnTo>
                  <a:lnTo>
                    <a:pt x="17" y="192"/>
                  </a:lnTo>
                  <a:lnTo>
                    <a:pt x="12" y="183"/>
                  </a:lnTo>
                  <a:lnTo>
                    <a:pt x="8" y="172"/>
                  </a:lnTo>
                  <a:lnTo>
                    <a:pt x="4" y="161"/>
                  </a:lnTo>
                  <a:lnTo>
                    <a:pt x="2" y="149"/>
                  </a:lnTo>
                  <a:lnTo>
                    <a:pt x="1" y="136"/>
                  </a:lnTo>
                  <a:lnTo>
                    <a:pt x="0" y="122"/>
                  </a:lnTo>
                  <a:lnTo>
                    <a:pt x="1" y="108"/>
                  </a:lnTo>
                  <a:lnTo>
                    <a:pt x="2" y="95"/>
                  </a:lnTo>
                  <a:lnTo>
                    <a:pt x="4" y="83"/>
                  </a:lnTo>
                  <a:lnTo>
                    <a:pt x="8" y="72"/>
                  </a:lnTo>
                  <a:lnTo>
                    <a:pt x="12" y="61"/>
                  </a:lnTo>
                  <a:lnTo>
                    <a:pt x="17" y="51"/>
                  </a:lnTo>
                  <a:lnTo>
                    <a:pt x="23" y="42"/>
                  </a:lnTo>
                  <a:lnTo>
                    <a:pt x="30" y="33"/>
                  </a:lnTo>
                  <a:lnTo>
                    <a:pt x="38" y="26"/>
                  </a:lnTo>
                  <a:lnTo>
                    <a:pt x="45" y="19"/>
                  </a:lnTo>
                  <a:lnTo>
                    <a:pt x="54" y="13"/>
                  </a:lnTo>
                  <a:lnTo>
                    <a:pt x="63" y="9"/>
                  </a:lnTo>
                  <a:lnTo>
                    <a:pt x="73" y="6"/>
                  </a:lnTo>
                  <a:lnTo>
                    <a:pt x="84" y="2"/>
                  </a:lnTo>
                  <a:lnTo>
                    <a:pt x="95" y="1"/>
                  </a:lnTo>
                  <a:lnTo>
                    <a:pt x="106" y="0"/>
                  </a:lnTo>
                  <a:lnTo>
                    <a:pt x="117" y="0"/>
                  </a:lnTo>
                  <a:lnTo>
                    <a:pt x="127" y="2"/>
                  </a:lnTo>
                  <a:lnTo>
                    <a:pt x="135" y="3"/>
                  </a:lnTo>
                  <a:lnTo>
                    <a:pt x="144" y="7"/>
                  </a:lnTo>
                  <a:lnTo>
                    <a:pt x="152" y="10"/>
                  </a:lnTo>
                  <a:lnTo>
                    <a:pt x="160" y="14"/>
                  </a:lnTo>
                  <a:lnTo>
                    <a:pt x="166" y="19"/>
                  </a:lnTo>
                  <a:lnTo>
                    <a:pt x="173" y="26"/>
                  </a:lnTo>
                  <a:lnTo>
                    <a:pt x="178" y="32"/>
                  </a:lnTo>
                  <a:lnTo>
                    <a:pt x="184" y="40"/>
                  </a:lnTo>
                  <a:lnTo>
                    <a:pt x="188" y="48"/>
                  </a:lnTo>
                  <a:lnTo>
                    <a:pt x="192" y="58"/>
                  </a:lnTo>
                  <a:lnTo>
                    <a:pt x="194" y="67"/>
                  </a:lnTo>
                  <a:lnTo>
                    <a:pt x="196" y="78"/>
                  </a:lnTo>
                  <a:lnTo>
                    <a:pt x="198" y="91"/>
                  </a:lnTo>
                  <a:lnTo>
                    <a:pt x="199" y="104"/>
                  </a:lnTo>
                  <a:lnTo>
                    <a:pt x="199" y="125"/>
                  </a:lnTo>
                  <a:lnTo>
                    <a:pt x="40" y="125"/>
                  </a:lnTo>
                  <a:lnTo>
                    <a:pt x="40" y="135"/>
                  </a:lnTo>
                  <a:lnTo>
                    <a:pt x="41" y="143"/>
                  </a:lnTo>
                  <a:lnTo>
                    <a:pt x="42" y="152"/>
                  </a:lnTo>
                  <a:lnTo>
                    <a:pt x="44" y="159"/>
                  </a:lnTo>
                  <a:lnTo>
                    <a:pt x="47" y="167"/>
                  </a:lnTo>
                  <a:lnTo>
                    <a:pt x="51" y="174"/>
                  </a:lnTo>
                  <a:lnTo>
                    <a:pt x="55" y="180"/>
                  </a:lnTo>
                  <a:lnTo>
                    <a:pt x="60" y="186"/>
                  </a:lnTo>
                  <a:lnTo>
                    <a:pt x="64" y="190"/>
                  </a:lnTo>
                  <a:lnTo>
                    <a:pt x="71" y="194"/>
                  </a:lnTo>
                  <a:lnTo>
                    <a:pt x="77" y="199"/>
                  </a:lnTo>
                  <a:lnTo>
                    <a:pt x="84" y="201"/>
                  </a:lnTo>
                  <a:lnTo>
                    <a:pt x="91" y="204"/>
                  </a:lnTo>
                  <a:lnTo>
                    <a:pt x="99" y="205"/>
                  </a:lnTo>
                  <a:lnTo>
                    <a:pt x="106" y="206"/>
                  </a:lnTo>
                  <a:lnTo>
                    <a:pt x="115" y="206"/>
                  </a:lnTo>
                  <a:lnTo>
                    <a:pt x="128" y="206"/>
                  </a:lnTo>
                  <a:lnTo>
                    <a:pt x="141" y="204"/>
                  </a:lnTo>
                  <a:lnTo>
                    <a:pt x="151" y="201"/>
                  </a:lnTo>
                  <a:lnTo>
                    <a:pt x="162" y="197"/>
                  </a:lnTo>
                  <a:lnTo>
                    <a:pt x="172" y="191"/>
                  </a:lnTo>
                  <a:lnTo>
                    <a:pt x="180" y="187"/>
                  </a:lnTo>
                  <a:lnTo>
                    <a:pt x="187" y="183"/>
                  </a:lnTo>
                  <a:lnTo>
                    <a:pt x="192" y="178"/>
                  </a:lnTo>
                  <a:lnTo>
                    <a:pt x="194" y="178"/>
                  </a:lnTo>
                  <a:lnTo>
                    <a:pt x="194" y="221"/>
                  </a:lnTo>
                  <a:lnTo>
                    <a:pt x="187" y="223"/>
                  </a:lnTo>
                  <a:lnTo>
                    <a:pt x="177" y="228"/>
                  </a:lnTo>
                  <a:lnTo>
                    <a:pt x="167" y="231"/>
                  </a:lnTo>
                  <a:lnTo>
                    <a:pt x="159" y="234"/>
                  </a:lnTo>
                  <a:lnTo>
                    <a:pt x="148" y="236"/>
                  </a:lnTo>
                  <a:lnTo>
                    <a:pt x="139" y="238"/>
                  </a:lnTo>
                  <a:lnTo>
                    <a:pt x="129" y="239"/>
                  </a:lnTo>
                  <a:lnTo>
                    <a:pt x="116" y="240"/>
                  </a:lnTo>
                  <a:close/>
                  <a:moveTo>
                    <a:pt x="161" y="95"/>
                  </a:moveTo>
                  <a:lnTo>
                    <a:pt x="160" y="81"/>
                  </a:lnTo>
                  <a:lnTo>
                    <a:pt x="157" y="69"/>
                  </a:lnTo>
                  <a:lnTo>
                    <a:pt x="154" y="58"/>
                  </a:lnTo>
                  <a:lnTo>
                    <a:pt x="148" y="49"/>
                  </a:lnTo>
                  <a:lnTo>
                    <a:pt x="144" y="45"/>
                  </a:lnTo>
                  <a:lnTo>
                    <a:pt x="140" y="42"/>
                  </a:lnTo>
                  <a:lnTo>
                    <a:pt x="135" y="39"/>
                  </a:lnTo>
                  <a:lnTo>
                    <a:pt x="130" y="37"/>
                  </a:lnTo>
                  <a:lnTo>
                    <a:pt x="125" y="34"/>
                  </a:lnTo>
                  <a:lnTo>
                    <a:pt x="118" y="33"/>
                  </a:lnTo>
                  <a:lnTo>
                    <a:pt x="112" y="32"/>
                  </a:lnTo>
                  <a:lnTo>
                    <a:pt x="104" y="32"/>
                  </a:lnTo>
                  <a:lnTo>
                    <a:pt x="97" y="32"/>
                  </a:lnTo>
                  <a:lnTo>
                    <a:pt x="90" y="33"/>
                  </a:lnTo>
                  <a:lnTo>
                    <a:pt x="84" y="34"/>
                  </a:lnTo>
                  <a:lnTo>
                    <a:pt x="78" y="37"/>
                  </a:lnTo>
                  <a:lnTo>
                    <a:pt x="73" y="40"/>
                  </a:lnTo>
                  <a:lnTo>
                    <a:pt x="68" y="42"/>
                  </a:lnTo>
                  <a:lnTo>
                    <a:pt x="63" y="46"/>
                  </a:lnTo>
                  <a:lnTo>
                    <a:pt x="58" y="50"/>
                  </a:lnTo>
                  <a:lnTo>
                    <a:pt x="55" y="55"/>
                  </a:lnTo>
                  <a:lnTo>
                    <a:pt x="51" y="59"/>
                  </a:lnTo>
                  <a:lnTo>
                    <a:pt x="47" y="64"/>
                  </a:lnTo>
                  <a:lnTo>
                    <a:pt x="45" y="70"/>
                  </a:lnTo>
                  <a:lnTo>
                    <a:pt x="43" y="76"/>
                  </a:lnTo>
                  <a:lnTo>
                    <a:pt x="42" y="81"/>
                  </a:lnTo>
                  <a:lnTo>
                    <a:pt x="40" y="88"/>
                  </a:lnTo>
                  <a:lnTo>
                    <a:pt x="40" y="95"/>
                  </a:lnTo>
                  <a:lnTo>
                    <a:pt x="161" y="9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83" name="Freeform 59"/>
            <p:cNvSpPr>
              <a:spLocks noEditPoints="1"/>
            </p:cNvSpPr>
            <p:nvPr userDrawn="1"/>
          </p:nvSpPr>
          <p:spPr bwMode="auto">
            <a:xfrm>
              <a:off x="4436" y="4057"/>
              <a:ext cx="22" cy="27"/>
            </a:xfrm>
            <a:custGeom>
              <a:avLst/>
              <a:gdLst/>
              <a:ahLst/>
              <a:cxnLst>
                <a:cxn ang="0">
                  <a:pos x="204" y="148"/>
                </a:cxn>
                <a:cxn ang="0">
                  <a:pos x="194" y="183"/>
                </a:cxn>
                <a:cxn ang="0">
                  <a:pos x="177" y="209"/>
                </a:cxn>
                <a:cxn ang="0">
                  <a:pos x="153" y="229"/>
                </a:cxn>
                <a:cxn ang="0">
                  <a:pos x="125" y="239"/>
                </a:cxn>
                <a:cxn ang="0">
                  <a:pos x="91" y="240"/>
                </a:cxn>
                <a:cxn ang="0">
                  <a:pos x="60" y="233"/>
                </a:cxn>
                <a:cxn ang="0">
                  <a:pos x="35" y="217"/>
                </a:cxn>
                <a:cxn ang="0">
                  <a:pos x="16" y="191"/>
                </a:cxn>
                <a:cxn ang="0">
                  <a:pos x="4" y="159"/>
                </a:cxn>
                <a:cxn ang="0">
                  <a:pos x="0" y="121"/>
                </a:cxn>
                <a:cxn ang="0">
                  <a:pos x="4" y="81"/>
                </a:cxn>
                <a:cxn ang="0">
                  <a:pos x="16" y="49"/>
                </a:cxn>
                <a:cxn ang="0">
                  <a:pos x="35" y="25"/>
                </a:cxn>
                <a:cxn ang="0">
                  <a:pos x="61" y="9"/>
                </a:cxn>
                <a:cxn ang="0">
                  <a:pos x="92" y="1"/>
                </a:cxn>
                <a:cxn ang="0">
                  <a:pos x="125" y="2"/>
                </a:cxn>
                <a:cxn ang="0">
                  <a:pos x="153" y="13"/>
                </a:cxn>
                <a:cxn ang="0">
                  <a:pos x="177" y="32"/>
                </a:cxn>
                <a:cxn ang="0">
                  <a:pos x="194" y="59"/>
                </a:cxn>
                <a:cxn ang="0">
                  <a:pos x="204" y="94"/>
                </a:cxn>
                <a:cxn ang="0">
                  <a:pos x="165" y="121"/>
                </a:cxn>
                <a:cxn ang="0">
                  <a:pos x="163" y="91"/>
                </a:cxn>
                <a:cxn ang="0">
                  <a:pos x="157" y="67"/>
                </a:cxn>
                <a:cxn ang="0">
                  <a:pos x="145" y="50"/>
                </a:cxn>
                <a:cxn ang="0">
                  <a:pos x="130" y="39"/>
                </a:cxn>
                <a:cxn ang="0">
                  <a:pos x="110" y="33"/>
                </a:cxn>
                <a:cxn ang="0">
                  <a:pos x="89" y="34"/>
                </a:cxn>
                <a:cxn ang="0">
                  <a:pos x="71" y="42"/>
                </a:cxn>
                <a:cxn ang="0">
                  <a:pos x="57" y="55"/>
                </a:cxn>
                <a:cxn ang="0">
                  <a:pos x="46" y="74"/>
                </a:cxn>
                <a:cxn ang="0">
                  <a:pos x="41" y="101"/>
                </a:cxn>
                <a:cxn ang="0">
                  <a:pos x="41" y="132"/>
                </a:cxn>
                <a:cxn ang="0">
                  <a:pos x="44" y="158"/>
                </a:cxn>
                <a:cxn ang="0">
                  <a:pos x="53" y="180"/>
                </a:cxn>
                <a:cxn ang="0">
                  <a:pos x="65" y="196"/>
                </a:cxn>
                <a:cxn ang="0">
                  <a:pos x="83" y="205"/>
                </a:cxn>
                <a:cxn ang="0">
                  <a:pos x="103" y="208"/>
                </a:cxn>
                <a:cxn ang="0">
                  <a:pos x="123" y="205"/>
                </a:cxn>
                <a:cxn ang="0">
                  <a:pos x="140" y="196"/>
                </a:cxn>
                <a:cxn ang="0">
                  <a:pos x="153" y="181"/>
                </a:cxn>
                <a:cxn ang="0">
                  <a:pos x="161" y="159"/>
                </a:cxn>
                <a:cxn ang="0">
                  <a:pos x="165" y="132"/>
                </a:cxn>
              </a:cxnLst>
              <a:rect l="0" t="0" r="r" b="b"/>
              <a:pathLst>
                <a:path w="205" h="241">
                  <a:moveTo>
                    <a:pt x="205" y="121"/>
                  </a:moveTo>
                  <a:lnTo>
                    <a:pt x="205" y="135"/>
                  </a:lnTo>
                  <a:lnTo>
                    <a:pt x="204" y="148"/>
                  </a:lnTo>
                  <a:lnTo>
                    <a:pt x="202" y="160"/>
                  </a:lnTo>
                  <a:lnTo>
                    <a:pt x="198" y="172"/>
                  </a:lnTo>
                  <a:lnTo>
                    <a:pt x="194" y="183"/>
                  </a:lnTo>
                  <a:lnTo>
                    <a:pt x="190" y="192"/>
                  </a:lnTo>
                  <a:lnTo>
                    <a:pt x="183" y="202"/>
                  </a:lnTo>
                  <a:lnTo>
                    <a:pt x="177" y="209"/>
                  </a:lnTo>
                  <a:lnTo>
                    <a:pt x="171" y="217"/>
                  </a:lnTo>
                  <a:lnTo>
                    <a:pt x="162" y="223"/>
                  </a:lnTo>
                  <a:lnTo>
                    <a:pt x="153" y="229"/>
                  </a:lnTo>
                  <a:lnTo>
                    <a:pt x="145" y="233"/>
                  </a:lnTo>
                  <a:lnTo>
                    <a:pt x="135" y="237"/>
                  </a:lnTo>
                  <a:lnTo>
                    <a:pt x="125" y="239"/>
                  </a:lnTo>
                  <a:lnTo>
                    <a:pt x="115" y="240"/>
                  </a:lnTo>
                  <a:lnTo>
                    <a:pt x="103" y="241"/>
                  </a:lnTo>
                  <a:lnTo>
                    <a:pt x="91" y="240"/>
                  </a:lnTo>
                  <a:lnTo>
                    <a:pt x="80" y="239"/>
                  </a:lnTo>
                  <a:lnTo>
                    <a:pt x="70" y="236"/>
                  </a:lnTo>
                  <a:lnTo>
                    <a:pt x="60" y="233"/>
                  </a:lnTo>
                  <a:lnTo>
                    <a:pt x="51" y="229"/>
                  </a:lnTo>
                  <a:lnTo>
                    <a:pt x="43" y="223"/>
                  </a:lnTo>
                  <a:lnTo>
                    <a:pt x="35" y="217"/>
                  </a:lnTo>
                  <a:lnTo>
                    <a:pt x="28" y="208"/>
                  </a:lnTo>
                  <a:lnTo>
                    <a:pt x="21" y="201"/>
                  </a:lnTo>
                  <a:lnTo>
                    <a:pt x="16" y="191"/>
                  </a:lnTo>
                  <a:lnTo>
                    <a:pt x="11" y="182"/>
                  </a:lnTo>
                  <a:lnTo>
                    <a:pt x="7" y="171"/>
                  </a:lnTo>
                  <a:lnTo>
                    <a:pt x="4" y="159"/>
                  </a:lnTo>
                  <a:lnTo>
                    <a:pt x="2" y="148"/>
                  </a:lnTo>
                  <a:lnTo>
                    <a:pt x="1" y="135"/>
                  </a:lnTo>
                  <a:lnTo>
                    <a:pt x="0" y="121"/>
                  </a:lnTo>
                  <a:lnTo>
                    <a:pt x="1" y="107"/>
                  </a:lnTo>
                  <a:lnTo>
                    <a:pt x="2" y="94"/>
                  </a:lnTo>
                  <a:lnTo>
                    <a:pt x="4" y="81"/>
                  </a:lnTo>
                  <a:lnTo>
                    <a:pt x="7" y="70"/>
                  </a:lnTo>
                  <a:lnTo>
                    <a:pt x="12" y="59"/>
                  </a:lnTo>
                  <a:lnTo>
                    <a:pt x="16" y="49"/>
                  </a:lnTo>
                  <a:lnTo>
                    <a:pt x="23" y="41"/>
                  </a:lnTo>
                  <a:lnTo>
                    <a:pt x="29" y="32"/>
                  </a:lnTo>
                  <a:lnTo>
                    <a:pt x="35" y="25"/>
                  </a:lnTo>
                  <a:lnTo>
                    <a:pt x="44" y="18"/>
                  </a:lnTo>
                  <a:lnTo>
                    <a:pt x="53" y="13"/>
                  </a:lnTo>
                  <a:lnTo>
                    <a:pt x="61" y="9"/>
                  </a:lnTo>
                  <a:lnTo>
                    <a:pt x="71" y="5"/>
                  </a:lnTo>
                  <a:lnTo>
                    <a:pt x="82" y="2"/>
                  </a:lnTo>
                  <a:lnTo>
                    <a:pt x="92" y="1"/>
                  </a:lnTo>
                  <a:lnTo>
                    <a:pt x="103" y="0"/>
                  </a:lnTo>
                  <a:lnTo>
                    <a:pt x="115" y="1"/>
                  </a:lnTo>
                  <a:lnTo>
                    <a:pt x="125" y="2"/>
                  </a:lnTo>
                  <a:lnTo>
                    <a:pt x="135" y="5"/>
                  </a:lnTo>
                  <a:lnTo>
                    <a:pt x="145" y="9"/>
                  </a:lnTo>
                  <a:lnTo>
                    <a:pt x="153" y="13"/>
                  </a:lnTo>
                  <a:lnTo>
                    <a:pt x="162" y="18"/>
                  </a:lnTo>
                  <a:lnTo>
                    <a:pt x="171" y="25"/>
                  </a:lnTo>
                  <a:lnTo>
                    <a:pt x="177" y="32"/>
                  </a:lnTo>
                  <a:lnTo>
                    <a:pt x="183" y="40"/>
                  </a:lnTo>
                  <a:lnTo>
                    <a:pt x="190" y="49"/>
                  </a:lnTo>
                  <a:lnTo>
                    <a:pt x="194" y="59"/>
                  </a:lnTo>
                  <a:lnTo>
                    <a:pt x="198" y="70"/>
                  </a:lnTo>
                  <a:lnTo>
                    <a:pt x="202" y="81"/>
                  </a:lnTo>
                  <a:lnTo>
                    <a:pt x="204" y="94"/>
                  </a:lnTo>
                  <a:lnTo>
                    <a:pt x="205" y="107"/>
                  </a:lnTo>
                  <a:lnTo>
                    <a:pt x="205" y="121"/>
                  </a:lnTo>
                  <a:close/>
                  <a:moveTo>
                    <a:pt x="165" y="121"/>
                  </a:moveTo>
                  <a:lnTo>
                    <a:pt x="165" y="110"/>
                  </a:lnTo>
                  <a:lnTo>
                    <a:pt x="164" y="101"/>
                  </a:lnTo>
                  <a:lnTo>
                    <a:pt x="163" y="91"/>
                  </a:lnTo>
                  <a:lnTo>
                    <a:pt x="161" y="82"/>
                  </a:lnTo>
                  <a:lnTo>
                    <a:pt x="159" y="74"/>
                  </a:lnTo>
                  <a:lnTo>
                    <a:pt x="157" y="67"/>
                  </a:lnTo>
                  <a:lnTo>
                    <a:pt x="153" y="61"/>
                  </a:lnTo>
                  <a:lnTo>
                    <a:pt x="149" y="55"/>
                  </a:lnTo>
                  <a:lnTo>
                    <a:pt x="145" y="50"/>
                  </a:lnTo>
                  <a:lnTo>
                    <a:pt x="140" y="45"/>
                  </a:lnTo>
                  <a:lnTo>
                    <a:pt x="135" y="42"/>
                  </a:lnTo>
                  <a:lnTo>
                    <a:pt x="130" y="39"/>
                  </a:lnTo>
                  <a:lnTo>
                    <a:pt x="123" y="37"/>
                  </a:lnTo>
                  <a:lnTo>
                    <a:pt x="117" y="34"/>
                  </a:lnTo>
                  <a:lnTo>
                    <a:pt x="110" y="33"/>
                  </a:lnTo>
                  <a:lnTo>
                    <a:pt x="103" y="33"/>
                  </a:lnTo>
                  <a:lnTo>
                    <a:pt x="95" y="33"/>
                  </a:lnTo>
                  <a:lnTo>
                    <a:pt x="89" y="34"/>
                  </a:lnTo>
                  <a:lnTo>
                    <a:pt x="83" y="37"/>
                  </a:lnTo>
                  <a:lnTo>
                    <a:pt x="76" y="39"/>
                  </a:lnTo>
                  <a:lnTo>
                    <a:pt x="71" y="42"/>
                  </a:lnTo>
                  <a:lnTo>
                    <a:pt x="65" y="45"/>
                  </a:lnTo>
                  <a:lnTo>
                    <a:pt x="61" y="50"/>
                  </a:lnTo>
                  <a:lnTo>
                    <a:pt x="57" y="55"/>
                  </a:lnTo>
                  <a:lnTo>
                    <a:pt x="53" y="61"/>
                  </a:lnTo>
                  <a:lnTo>
                    <a:pt x="49" y="67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43" y="91"/>
                  </a:lnTo>
                  <a:lnTo>
                    <a:pt x="41" y="101"/>
                  </a:lnTo>
                  <a:lnTo>
                    <a:pt x="41" y="110"/>
                  </a:lnTo>
                  <a:lnTo>
                    <a:pt x="41" y="121"/>
                  </a:lnTo>
                  <a:lnTo>
                    <a:pt x="41" y="132"/>
                  </a:lnTo>
                  <a:lnTo>
                    <a:pt x="41" y="141"/>
                  </a:lnTo>
                  <a:lnTo>
                    <a:pt x="43" y="150"/>
                  </a:lnTo>
                  <a:lnTo>
                    <a:pt x="44" y="158"/>
                  </a:lnTo>
                  <a:lnTo>
                    <a:pt x="46" y="167"/>
                  </a:lnTo>
                  <a:lnTo>
                    <a:pt x="49" y="173"/>
                  </a:lnTo>
                  <a:lnTo>
                    <a:pt x="53" y="180"/>
                  </a:lnTo>
                  <a:lnTo>
                    <a:pt x="57" y="186"/>
                  </a:lnTo>
                  <a:lnTo>
                    <a:pt x="61" y="191"/>
                  </a:lnTo>
                  <a:lnTo>
                    <a:pt x="65" y="196"/>
                  </a:lnTo>
                  <a:lnTo>
                    <a:pt x="71" y="200"/>
                  </a:lnTo>
                  <a:lnTo>
                    <a:pt x="76" y="202"/>
                  </a:lnTo>
                  <a:lnTo>
                    <a:pt x="83" y="205"/>
                  </a:lnTo>
                  <a:lnTo>
                    <a:pt x="89" y="206"/>
                  </a:lnTo>
                  <a:lnTo>
                    <a:pt x="95" y="207"/>
                  </a:lnTo>
                  <a:lnTo>
                    <a:pt x="103" y="208"/>
                  </a:lnTo>
                  <a:lnTo>
                    <a:pt x="110" y="207"/>
                  </a:lnTo>
                  <a:lnTo>
                    <a:pt x="117" y="206"/>
                  </a:lnTo>
                  <a:lnTo>
                    <a:pt x="123" y="205"/>
                  </a:lnTo>
                  <a:lnTo>
                    <a:pt x="130" y="203"/>
                  </a:lnTo>
                  <a:lnTo>
                    <a:pt x="135" y="200"/>
                  </a:lnTo>
                  <a:lnTo>
                    <a:pt x="140" y="196"/>
                  </a:lnTo>
                  <a:lnTo>
                    <a:pt x="145" y="191"/>
                  </a:lnTo>
                  <a:lnTo>
                    <a:pt x="149" y="186"/>
                  </a:lnTo>
                  <a:lnTo>
                    <a:pt x="153" y="181"/>
                  </a:lnTo>
                  <a:lnTo>
                    <a:pt x="157" y="174"/>
                  </a:lnTo>
                  <a:lnTo>
                    <a:pt x="159" y="167"/>
                  </a:lnTo>
                  <a:lnTo>
                    <a:pt x="161" y="159"/>
                  </a:lnTo>
                  <a:lnTo>
                    <a:pt x="163" y="151"/>
                  </a:lnTo>
                  <a:lnTo>
                    <a:pt x="164" y="141"/>
                  </a:lnTo>
                  <a:lnTo>
                    <a:pt x="165" y="132"/>
                  </a:lnTo>
                  <a:lnTo>
                    <a:pt x="165" y="121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84" name="Freeform 60"/>
            <p:cNvSpPr>
              <a:spLocks/>
            </p:cNvSpPr>
            <p:nvPr userDrawn="1"/>
          </p:nvSpPr>
          <p:spPr bwMode="auto">
            <a:xfrm>
              <a:off x="4463" y="4048"/>
              <a:ext cx="15" cy="35"/>
            </a:xfrm>
            <a:custGeom>
              <a:avLst/>
              <a:gdLst/>
              <a:ahLst/>
              <a:cxnLst>
                <a:cxn ang="0">
                  <a:pos x="143" y="38"/>
                </a:cxn>
                <a:cxn ang="0">
                  <a:pos x="141" y="38"/>
                </a:cxn>
                <a:cxn ang="0">
                  <a:pos x="134" y="37"/>
                </a:cxn>
                <a:cxn ang="0">
                  <a:pos x="126" y="35"/>
                </a:cxn>
                <a:cxn ang="0">
                  <a:pos x="117" y="34"/>
                </a:cxn>
                <a:cxn ang="0">
                  <a:pos x="109" y="33"/>
                </a:cxn>
                <a:cxn ang="0">
                  <a:pos x="98" y="34"/>
                </a:cxn>
                <a:cxn ang="0">
                  <a:pos x="88" y="36"/>
                </a:cxn>
                <a:cxn ang="0">
                  <a:pos x="80" y="39"/>
                </a:cxn>
                <a:cxn ang="0">
                  <a:pos x="74" y="45"/>
                </a:cxn>
                <a:cxn ang="0">
                  <a:pos x="71" y="48"/>
                </a:cxn>
                <a:cxn ang="0">
                  <a:pos x="70" y="51"/>
                </a:cxn>
                <a:cxn ang="0">
                  <a:pos x="68" y="55"/>
                </a:cxn>
                <a:cxn ang="0">
                  <a:pos x="67" y="60"/>
                </a:cxn>
                <a:cxn ang="0">
                  <a:pos x="65" y="70"/>
                </a:cxn>
                <a:cxn ang="0">
                  <a:pos x="64" y="84"/>
                </a:cxn>
                <a:cxn ang="0">
                  <a:pos x="64" y="92"/>
                </a:cxn>
                <a:cxn ang="0">
                  <a:pos x="128" y="92"/>
                </a:cxn>
                <a:cxn ang="0">
                  <a:pos x="128" y="124"/>
                </a:cxn>
                <a:cxn ang="0">
                  <a:pos x="65" y="124"/>
                </a:cxn>
                <a:cxn ang="0">
                  <a:pos x="65" y="320"/>
                </a:cxn>
                <a:cxn ang="0">
                  <a:pos x="26" y="320"/>
                </a:cxn>
                <a:cxn ang="0">
                  <a:pos x="26" y="124"/>
                </a:cxn>
                <a:cxn ang="0">
                  <a:pos x="0" y="124"/>
                </a:cxn>
                <a:cxn ang="0">
                  <a:pos x="0" y="92"/>
                </a:cxn>
                <a:cxn ang="0">
                  <a:pos x="26" y="92"/>
                </a:cxn>
                <a:cxn ang="0">
                  <a:pos x="26" y="84"/>
                </a:cxn>
                <a:cxn ang="0">
                  <a:pos x="27" y="75"/>
                </a:cxn>
                <a:cxn ang="0">
                  <a:pos x="27" y="65"/>
                </a:cxn>
                <a:cxn ang="0">
                  <a:pos x="29" y="56"/>
                </a:cxn>
                <a:cxn ang="0">
                  <a:pos x="32" y="48"/>
                </a:cxn>
                <a:cxn ang="0">
                  <a:pos x="35" y="40"/>
                </a:cxn>
                <a:cxn ang="0">
                  <a:pos x="38" y="34"/>
                </a:cxn>
                <a:cxn ang="0">
                  <a:pos x="42" y="28"/>
                </a:cxn>
                <a:cxn ang="0">
                  <a:pos x="47" y="21"/>
                </a:cxn>
                <a:cxn ang="0">
                  <a:pos x="52" y="17"/>
                </a:cxn>
                <a:cxn ang="0">
                  <a:pos x="57" y="13"/>
                </a:cxn>
                <a:cxn ang="0">
                  <a:pos x="64" y="8"/>
                </a:cxn>
                <a:cxn ang="0">
                  <a:pos x="70" y="5"/>
                </a:cxn>
                <a:cxn ang="0">
                  <a:pos x="78" y="3"/>
                </a:cxn>
                <a:cxn ang="0">
                  <a:pos x="86" y="1"/>
                </a:cxn>
                <a:cxn ang="0">
                  <a:pos x="95" y="1"/>
                </a:cxn>
                <a:cxn ang="0">
                  <a:pos x="103" y="0"/>
                </a:cxn>
                <a:cxn ang="0">
                  <a:pos x="114" y="0"/>
                </a:cxn>
                <a:cxn ang="0">
                  <a:pos x="125" y="1"/>
                </a:cxn>
                <a:cxn ang="0">
                  <a:pos x="134" y="2"/>
                </a:cxn>
                <a:cxn ang="0">
                  <a:pos x="143" y="4"/>
                </a:cxn>
                <a:cxn ang="0">
                  <a:pos x="143" y="38"/>
                </a:cxn>
              </a:cxnLst>
              <a:rect l="0" t="0" r="r" b="b"/>
              <a:pathLst>
                <a:path w="143" h="320">
                  <a:moveTo>
                    <a:pt x="143" y="38"/>
                  </a:moveTo>
                  <a:lnTo>
                    <a:pt x="141" y="38"/>
                  </a:lnTo>
                  <a:lnTo>
                    <a:pt x="134" y="37"/>
                  </a:lnTo>
                  <a:lnTo>
                    <a:pt x="126" y="35"/>
                  </a:lnTo>
                  <a:lnTo>
                    <a:pt x="117" y="34"/>
                  </a:lnTo>
                  <a:lnTo>
                    <a:pt x="109" y="33"/>
                  </a:lnTo>
                  <a:lnTo>
                    <a:pt x="98" y="34"/>
                  </a:lnTo>
                  <a:lnTo>
                    <a:pt x="88" y="36"/>
                  </a:lnTo>
                  <a:lnTo>
                    <a:pt x="80" y="39"/>
                  </a:lnTo>
                  <a:lnTo>
                    <a:pt x="74" y="45"/>
                  </a:lnTo>
                  <a:lnTo>
                    <a:pt x="71" y="48"/>
                  </a:lnTo>
                  <a:lnTo>
                    <a:pt x="70" y="51"/>
                  </a:lnTo>
                  <a:lnTo>
                    <a:pt x="68" y="55"/>
                  </a:lnTo>
                  <a:lnTo>
                    <a:pt x="67" y="60"/>
                  </a:lnTo>
                  <a:lnTo>
                    <a:pt x="65" y="70"/>
                  </a:lnTo>
                  <a:lnTo>
                    <a:pt x="64" y="84"/>
                  </a:lnTo>
                  <a:lnTo>
                    <a:pt x="64" y="92"/>
                  </a:lnTo>
                  <a:lnTo>
                    <a:pt x="128" y="92"/>
                  </a:lnTo>
                  <a:lnTo>
                    <a:pt x="128" y="124"/>
                  </a:lnTo>
                  <a:lnTo>
                    <a:pt x="65" y="124"/>
                  </a:lnTo>
                  <a:lnTo>
                    <a:pt x="65" y="320"/>
                  </a:lnTo>
                  <a:lnTo>
                    <a:pt x="26" y="320"/>
                  </a:lnTo>
                  <a:lnTo>
                    <a:pt x="26" y="124"/>
                  </a:lnTo>
                  <a:lnTo>
                    <a:pt x="0" y="124"/>
                  </a:lnTo>
                  <a:lnTo>
                    <a:pt x="0" y="92"/>
                  </a:lnTo>
                  <a:lnTo>
                    <a:pt x="26" y="92"/>
                  </a:lnTo>
                  <a:lnTo>
                    <a:pt x="26" y="84"/>
                  </a:lnTo>
                  <a:lnTo>
                    <a:pt x="27" y="75"/>
                  </a:lnTo>
                  <a:lnTo>
                    <a:pt x="27" y="65"/>
                  </a:lnTo>
                  <a:lnTo>
                    <a:pt x="29" y="56"/>
                  </a:lnTo>
                  <a:lnTo>
                    <a:pt x="32" y="48"/>
                  </a:lnTo>
                  <a:lnTo>
                    <a:pt x="35" y="40"/>
                  </a:lnTo>
                  <a:lnTo>
                    <a:pt x="38" y="34"/>
                  </a:lnTo>
                  <a:lnTo>
                    <a:pt x="42" y="28"/>
                  </a:lnTo>
                  <a:lnTo>
                    <a:pt x="47" y="21"/>
                  </a:lnTo>
                  <a:lnTo>
                    <a:pt x="52" y="17"/>
                  </a:lnTo>
                  <a:lnTo>
                    <a:pt x="57" y="13"/>
                  </a:lnTo>
                  <a:lnTo>
                    <a:pt x="64" y="8"/>
                  </a:lnTo>
                  <a:lnTo>
                    <a:pt x="70" y="5"/>
                  </a:lnTo>
                  <a:lnTo>
                    <a:pt x="78" y="3"/>
                  </a:lnTo>
                  <a:lnTo>
                    <a:pt x="86" y="1"/>
                  </a:lnTo>
                  <a:lnTo>
                    <a:pt x="95" y="1"/>
                  </a:lnTo>
                  <a:lnTo>
                    <a:pt x="103" y="0"/>
                  </a:lnTo>
                  <a:lnTo>
                    <a:pt x="114" y="0"/>
                  </a:lnTo>
                  <a:lnTo>
                    <a:pt x="125" y="1"/>
                  </a:lnTo>
                  <a:lnTo>
                    <a:pt x="134" y="2"/>
                  </a:lnTo>
                  <a:lnTo>
                    <a:pt x="143" y="4"/>
                  </a:lnTo>
                  <a:lnTo>
                    <a:pt x="143" y="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85" name="Freeform 61"/>
            <p:cNvSpPr>
              <a:spLocks noEditPoints="1"/>
            </p:cNvSpPr>
            <p:nvPr userDrawn="1"/>
          </p:nvSpPr>
          <p:spPr bwMode="auto">
            <a:xfrm>
              <a:off x="4491" y="4050"/>
              <a:ext cx="29" cy="33"/>
            </a:xfrm>
            <a:custGeom>
              <a:avLst/>
              <a:gdLst/>
              <a:ahLst/>
              <a:cxnLst>
                <a:cxn ang="0">
                  <a:pos x="0" y="304"/>
                </a:cxn>
                <a:cxn ang="0">
                  <a:pos x="103" y="0"/>
                </a:cxn>
                <a:cxn ang="0">
                  <a:pos x="152" y="0"/>
                </a:cxn>
                <a:cxn ang="0">
                  <a:pos x="255" y="304"/>
                </a:cxn>
                <a:cxn ang="0">
                  <a:pos x="213" y="304"/>
                </a:cxn>
                <a:cxn ang="0">
                  <a:pos x="185" y="219"/>
                </a:cxn>
                <a:cxn ang="0">
                  <a:pos x="69" y="219"/>
                </a:cxn>
                <a:cxn ang="0">
                  <a:pos x="41" y="304"/>
                </a:cxn>
                <a:cxn ang="0">
                  <a:pos x="0" y="304"/>
                </a:cxn>
                <a:cxn ang="0">
                  <a:pos x="174" y="185"/>
                </a:cxn>
                <a:cxn ang="0">
                  <a:pos x="126" y="40"/>
                </a:cxn>
                <a:cxn ang="0">
                  <a:pos x="79" y="185"/>
                </a:cxn>
                <a:cxn ang="0">
                  <a:pos x="174" y="185"/>
                </a:cxn>
              </a:cxnLst>
              <a:rect l="0" t="0" r="r" b="b"/>
              <a:pathLst>
                <a:path w="255" h="304">
                  <a:moveTo>
                    <a:pt x="0" y="304"/>
                  </a:moveTo>
                  <a:lnTo>
                    <a:pt x="103" y="0"/>
                  </a:lnTo>
                  <a:lnTo>
                    <a:pt x="152" y="0"/>
                  </a:lnTo>
                  <a:lnTo>
                    <a:pt x="255" y="304"/>
                  </a:lnTo>
                  <a:lnTo>
                    <a:pt x="213" y="304"/>
                  </a:lnTo>
                  <a:lnTo>
                    <a:pt x="185" y="219"/>
                  </a:lnTo>
                  <a:lnTo>
                    <a:pt x="69" y="219"/>
                  </a:lnTo>
                  <a:lnTo>
                    <a:pt x="41" y="304"/>
                  </a:lnTo>
                  <a:lnTo>
                    <a:pt x="0" y="304"/>
                  </a:lnTo>
                  <a:close/>
                  <a:moveTo>
                    <a:pt x="174" y="185"/>
                  </a:moveTo>
                  <a:lnTo>
                    <a:pt x="126" y="40"/>
                  </a:lnTo>
                  <a:lnTo>
                    <a:pt x="79" y="185"/>
                  </a:lnTo>
                  <a:lnTo>
                    <a:pt x="174" y="18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86" name="Freeform 62"/>
            <p:cNvSpPr>
              <a:spLocks noEditPoints="1"/>
            </p:cNvSpPr>
            <p:nvPr userDrawn="1"/>
          </p:nvSpPr>
          <p:spPr bwMode="auto">
            <a:xfrm>
              <a:off x="4525" y="4057"/>
              <a:ext cx="21" cy="36"/>
            </a:xfrm>
            <a:custGeom>
              <a:avLst/>
              <a:gdLst/>
              <a:ahLst/>
              <a:cxnLst>
                <a:cxn ang="0">
                  <a:pos x="192" y="128"/>
                </a:cxn>
                <a:cxn ang="0">
                  <a:pos x="188" y="154"/>
                </a:cxn>
                <a:cxn ang="0">
                  <a:pos x="182" y="177"/>
                </a:cxn>
                <a:cxn ang="0">
                  <a:pos x="172" y="197"/>
                </a:cxn>
                <a:cxn ang="0">
                  <a:pos x="158" y="214"/>
                </a:cxn>
                <a:cxn ang="0">
                  <a:pos x="142" y="225"/>
                </a:cxn>
                <a:cxn ang="0">
                  <a:pos x="125" y="234"/>
                </a:cxn>
                <a:cxn ang="0">
                  <a:pos x="106" y="238"/>
                </a:cxn>
                <a:cxn ang="0">
                  <a:pos x="87" y="239"/>
                </a:cxn>
                <a:cxn ang="0">
                  <a:pos x="72" y="237"/>
                </a:cxn>
                <a:cxn ang="0">
                  <a:pos x="53" y="231"/>
                </a:cxn>
                <a:cxn ang="0">
                  <a:pos x="39" y="318"/>
                </a:cxn>
                <a:cxn ang="0">
                  <a:pos x="0" y="7"/>
                </a:cxn>
                <a:cxn ang="0">
                  <a:pos x="39" y="30"/>
                </a:cxn>
                <a:cxn ang="0">
                  <a:pos x="54" y="18"/>
                </a:cxn>
                <a:cxn ang="0">
                  <a:pos x="71" y="9"/>
                </a:cxn>
                <a:cxn ang="0">
                  <a:pos x="89" y="2"/>
                </a:cxn>
                <a:cxn ang="0">
                  <a:pos x="109" y="0"/>
                </a:cxn>
                <a:cxn ang="0">
                  <a:pos x="128" y="2"/>
                </a:cxn>
                <a:cxn ang="0">
                  <a:pos x="144" y="8"/>
                </a:cxn>
                <a:cxn ang="0">
                  <a:pos x="158" y="17"/>
                </a:cxn>
                <a:cxn ang="0">
                  <a:pos x="171" y="31"/>
                </a:cxn>
                <a:cxn ang="0">
                  <a:pos x="180" y="48"/>
                </a:cxn>
                <a:cxn ang="0">
                  <a:pos x="187" y="67"/>
                </a:cxn>
                <a:cxn ang="0">
                  <a:pos x="191" y="90"/>
                </a:cxn>
                <a:cxn ang="0">
                  <a:pos x="192" y="114"/>
                </a:cxn>
                <a:cxn ang="0">
                  <a:pos x="152" y="101"/>
                </a:cxn>
                <a:cxn ang="0">
                  <a:pos x="145" y="71"/>
                </a:cxn>
                <a:cxn ang="0">
                  <a:pos x="137" y="54"/>
                </a:cxn>
                <a:cxn ang="0">
                  <a:pos x="128" y="45"/>
                </a:cxn>
                <a:cxn ang="0">
                  <a:pos x="118" y="40"/>
                </a:cxn>
                <a:cxn ang="0">
                  <a:pos x="106" y="38"/>
                </a:cxn>
                <a:cxn ang="0">
                  <a:pos x="91" y="38"/>
                </a:cxn>
                <a:cxn ang="0">
                  <a:pos x="75" y="41"/>
                </a:cxn>
                <a:cxn ang="0">
                  <a:pos x="60" y="48"/>
                </a:cxn>
                <a:cxn ang="0">
                  <a:pos x="45" y="58"/>
                </a:cxn>
                <a:cxn ang="0">
                  <a:pos x="39" y="192"/>
                </a:cxn>
                <a:cxn ang="0">
                  <a:pos x="65" y="202"/>
                </a:cxn>
                <a:cxn ang="0">
                  <a:pos x="89" y="204"/>
                </a:cxn>
                <a:cxn ang="0">
                  <a:pos x="103" y="203"/>
                </a:cxn>
                <a:cxn ang="0">
                  <a:pos x="116" y="199"/>
                </a:cxn>
                <a:cxn ang="0">
                  <a:pos x="127" y="192"/>
                </a:cxn>
                <a:cxn ang="0">
                  <a:pos x="137" y="183"/>
                </a:cxn>
                <a:cxn ang="0">
                  <a:pos x="143" y="171"/>
                </a:cxn>
                <a:cxn ang="0">
                  <a:pos x="148" y="156"/>
                </a:cxn>
                <a:cxn ang="0">
                  <a:pos x="152" y="139"/>
                </a:cxn>
                <a:cxn ang="0">
                  <a:pos x="153" y="119"/>
                </a:cxn>
              </a:cxnLst>
              <a:rect l="0" t="0" r="r" b="b"/>
              <a:pathLst>
                <a:path w="192" h="318">
                  <a:moveTo>
                    <a:pt x="192" y="114"/>
                  </a:moveTo>
                  <a:lnTo>
                    <a:pt x="192" y="128"/>
                  </a:lnTo>
                  <a:lnTo>
                    <a:pt x="190" y="142"/>
                  </a:lnTo>
                  <a:lnTo>
                    <a:pt x="188" y="154"/>
                  </a:lnTo>
                  <a:lnTo>
                    <a:pt x="186" y="166"/>
                  </a:lnTo>
                  <a:lnTo>
                    <a:pt x="182" y="177"/>
                  </a:lnTo>
                  <a:lnTo>
                    <a:pt x="177" y="187"/>
                  </a:lnTo>
                  <a:lnTo>
                    <a:pt x="172" y="197"/>
                  </a:lnTo>
                  <a:lnTo>
                    <a:pt x="165" y="205"/>
                  </a:lnTo>
                  <a:lnTo>
                    <a:pt x="158" y="214"/>
                  </a:lnTo>
                  <a:lnTo>
                    <a:pt x="150" y="220"/>
                  </a:lnTo>
                  <a:lnTo>
                    <a:pt x="142" y="225"/>
                  </a:lnTo>
                  <a:lnTo>
                    <a:pt x="134" y="231"/>
                  </a:lnTo>
                  <a:lnTo>
                    <a:pt x="125" y="234"/>
                  </a:lnTo>
                  <a:lnTo>
                    <a:pt x="116" y="237"/>
                  </a:lnTo>
                  <a:lnTo>
                    <a:pt x="106" y="238"/>
                  </a:lnTo>
                  <a:lnTo>
                    <a:pt x="96" y="239"/>
                  </a:lnTo>
                  <a:lnTo>
                    <a:pt x="87" y="239"/>
                  </a:lnTo>
                  <a:lnTo>
                    <a:pt x="80" y="238"/>
                  </a:lnTo>
                  <a:lnTo>
                    <a:pt x="72" y="237"/>
                  </a:lnTo>
                  <a:lnTo>
                    <a:pt x="66" y="235"/>
                  </a:lnTo>
                  <a:lnTo>
                    <a:pt x="53" y="231"/>
                  </a:lnTo>
                  <a:lnTo>
                    <a:pt x="39" y="223"/>
                  </a:lnTo>
                  <a:lnTo>
                    <a:pt x="39" y="318"/>
                  </a:lnTo>
                  <a:lnTo>
                    <a:pt x="0" y="318"/>
                  </a:lnTo>
                  <a:lnTo>
                    <a:pt x="0" y="7"/>
                  </a:lnTo>
                  <a:lnTo>
                    <a:pt x="39" y="7"/>
                  </a:lnTo>
                  <a:lnTo>
                    <a:pt x="39" y="30"/>
                  </a:lnTo>
                  <a:lnTo>
                    <a:pt x="46" y="25"/>
                  </a:lnTo>
                  <a:lnTo>
                    <a:pt x="54" y="18"/>
                  </a:lnTo>
                  <a:lnTo>
                    <a:pt x="62" y="14"/>
                  </a:lnTo>
                  <a:lnTo>
                    <a:pt x="71" y="9"/>
                  </a:lnTo>
                  <a:lnTo>
                    <a:pt x="80" y="6"/>
                  </a:lnTo>
                  <a:lnTo>
                    <a:pt x="89" y="2"/>
                  </a:lnTo>
                  <a:lnTo>
                    <a:pt x="99" y="1"/>
                  </a:lnTo>
                  <a:lnTo>
                    <a:pt x="109" y="0"/>
                  </a:lnTo>
                  <a:lnTo>
                    <a:pt x="118" y="1"/>
                  </a:lnTo>
                  <a:lnTo>
                    <a:pt x="128" y="2"/>
                  </a:lnTo>
                  <a:lnTo>
                    <a:pt x="135" y="5"/>
                  </a:lnTo>
                  <a:lnTo>
                    <a:pt x="144" y="8"/>
                  </a:lnTo>
                  <a:lnTo>
                    <a:pt x="152" y="13"/>
                  </a:lnTo>
                  <a:lnTo>
                    <a:pt x="158" y="17"/>
                  </a:lnTo>
                  <a:lnTo>
                    <a:pt x="164" y="24"/>
                  </a:lnTo>
                  <a:lnTo>
                    <a:pt x="171" y="31"/>
                  </a:lnTo>
                  <a:lnTo>
                    <a:pt x="175" y="40"/>
                  </a:lnTo>
                  <a:lnTo>
                    <a:pt x="180" y="48"/>
                  </a:lnTo>
                  <a:lnTo>
                    <a:pt x="184" y="58"/>
                  </a:lnTo>
                  <a:lnTo>
                    <a:pt x="187" y="67"/>
                  </a:lnTo>
                  <a:lnTo>
                    <a:pt x="189" y="78"/>
                  </a:lnTo>
                  <a:lnTo>
                    <a:pt x="191" y="90"/>
                  </a:lnTo>
                  <a:lnTo>
                    <a:pt x="192" y="102"/>
                  </a:lnTo>
                  <a:lnTo>
                    <a:pt x="192" y="114"/>
                  </a:lnTo>
                  <a:close/>
                  <a:moveTo>
                    <a:pt x="153" y="119"/>
                  </a:moveTo>
                  <a:lnTo>
                    <a:pt x="152" y="101"/>
                  </a:lnTo>
                  <a:lnTo>
                    <a:pt x="149" y="85"/>
                  </a:lnTo>
                  <a:lnTo>
                    <a:pt x="145" y="71"/>
                  </a:lnTo>
                  <a:lnTo>
                    <a:pt x="140" y="58"/>
                  </a:lnTo>
                  <a:lnTo>
                    <a:pt x="137" y="54"/>
                  </a:lnTo>
                  <a:lnTo>
                    <a:pt x="133" y="49"/>
                  </a:lnTo>
                  <a:lnTo>
                    <a:pt x="128" y="45"/>
                  </a:lnTo>
                  <a:lnTo>
                    <a:pt x="124" y="42"/>
                  </a:lnTo>
                  <a:lnTo>
                    <a:pt x="118" y="40"/>
                  </a:lnTo>
                  <a:lnTo>
                    <a:pt x="113" y="39"/>
                  </a:lnTo>
                  <a:lnTo>
                    <a:pt x="106" y="38"/>
                  </a:lnTo>
                  <a:lnTo>
                    <a:pt x="99" y="37"/>
                  </a:lnTo>
                  <a:lnTo>
                    <a:pt x="91" y="38"/>
                  </a:lnTo>
                  <a:lnTo>
                    <a:pt x="83" y="39"/>
                  </a:lnTo>
                  <a:lnTo>
                    <a:pt x="75" y="41"/>
                  </a:lnTo>
                  <a:lnTo>
                    <a:pt x="68" y="44"/>
                  </a:lnTo>
                  <a:lnTo>
                    <a:pt x="60" y="48"/>
                  </a:lnTo>
                  <a:lnTo>
                    <a:pt x="53" y="53"/>
                  </a:lnTo>
                  <a:lnTo>
                    <a:pt x="45" y="58"/>
                  </a:lnTo>
                  <a:lnTo>
                    <a:pt x="39" y="63"/>
                  </a:lnTo>
                  <a:lnTo>
                    <a:pt x="39" y="192"/>
                  </a:lnTo>
                  <a:lnTo>
                    <a:pt x="53" y="198"/>
                  </a:lnTo>
                  <a:lnTo>
                    <a:pt x="65" y="202"/>
                  </a:lnTo>
                  <a:lnTo>
                    <a:pt x="76" y="204"/>
                  </a:lnTo>
                  <a:lnTo>
                    <a:pt x="89" y="204"/>
                  </a:lnTo>
                  <a:lnTo>
                    <a:pt x="97" y="204"/>
                  </a:lnTo>
                  <a:lnTo>
                    <a:pt x="103" y="203"/>
                  </a:lnTo>
                  <a:lnTo>
                    <a:pt x="110" y="202"/>
                  </a:lnTo>
                  <a:lnTo>
                    <a:pt x="116" y="199"/>
                  </a:lnTo>
                  <a:lnTo>
                    <a:pt x="121" y="197"/>
                  </a:lnTo>
                  <a:lnTo>
                    <a:pt x="127" y="192"/>
                  </a:lnTo>
                  <a:lnTo>
                    <a:pt x="131" y="188"/>
                  </a:lnTo>
                  <a:lnTo>
                    <a:pt x="137" y="183"/>
                  </a:lnTo>
                  <a:lnTo>
                    <a:pt x="140" y="177"/>
                  </a:lnTo>
                  <a:lnTo>
                    <a:pt x="143" y="171"/>
                  </a:lnTo>
                  <a:lnTo>
                    <a:pt x="146" y="164"/>
                  </a:lnTo>
                  <a:lnTo>
                    <a:pt x="148" y="156"/>
                  </a:lnTo>
                  <a:lnTo>
                    <a:pt x="150" y="148"/>
                  </a:lnTo>
                  <a:lnTo>
                    <a:pt x="152" y="139"/>
                  </a:lnTo>
                  <a:lnTo>
                    <a:pt x="153" y="129"/>
                  </a:lnTo>
                  <a:lnTo>
                    <a:pt x="153" y="11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87" name="Freeform 63"/>
            <p:cNvSpPr>
              <a:spLocks noEditPoints="1"/>
            </p:cNvSpPr>
            <p:nvPr userDrawn="1"/>
          </p:nvSpPr>
          <p:spPr bwMode="auto">
            <a:xfrm>
              <a:off x="4553" y="4057"/>
              <a:ext cx="21" cy="36"/>
            </a:xfrm>
            <a:custGeom>
              <a:avLst/>
              <a:gdLst/>
              <a:ahLst/>
              <a:cxnLst>
                <a:cxn ang="0">
                  <a:pos x="191" y="128"/>
                </a:cxn>
                <a:cxn ang="0">
                  <a:pos x="188" y="154"/>
                </a:cxn>
                <a:cxn ang="0">
                  <a:pos x="182" y="177"/>
                </a:cxn>
                <a:cxn ang="0">
                  <a:pos x="171" y="197"/>
                </a:cxn>
                <a:cxn ang="0">
                  <a:pos x="158" y="214"/>
                </a:cxn>
                <a:cxn ang="0">
                  <a:pos x="142" y="225"/>
                </a:cxn>
                <a:cxn ang="0">
                  <a:pos x="125" y="234"/>
                </a:cxn>
                <a:cxn ang="0">
                  <a:pos x="105" y="238"/>
                </a:cxn>
                <a:cxn ang="0">
                  <a:pos x="87" y="239"/>
                </a:cxn>
                <a:cxn ang="0">
                  <a:pos x="72" y="237"/>
                </a:cxn>
                <a:cxn ang="0">
                  <a:pos x="52" y="231"/>
                </a:cxn>
                <a:cxn ang="0">
                  <a:pos x="39" y="318"/>
                </a:cxn>
                <a:cxn ang="0">
                  <a:pos x="0" y="7"/>
                </a:cxn>
                <a:cxn ang="0">
                  <a:pos x="39" y="30"/>
                </a:cxn>
                <a:cxn ang="0">
                  <a:pos x="54" y="18"/>
                </a:cxn>
                <a:cxn ang="0">
                  <a:pos x="70" y="9"/>
                </a:cxn>
                <a:cxn ang="0">
                  <a:pos x="88" y="2"/>
                </a:cxn>
                <a:cxn ang="0">
                  <a:pos x="109" y="0"/>
                </a:cxn>
                <a:cxn ang="0">
                  <a:pos x="127" y="2"/>
                </a:cxn>
                <a:cxn ang="0">
                  <a:pos x="144" y="8"/>
                </a:cxn>
                <a:cxn ang="0">
                  <a:pos x="158" y="17"/>
                </a:cxn>
                <a:cxn ang="0">
                  <a:pos x="170" y="31"/>
                </a:cxn>
                <a:cxn ang="0">
                  <a:pos x="179" y="48"/>
                </a:cxn>
                <a:cxn ang="0">
                  <a:pos x="187" y="67"/>
                </a:cxn>
                <a:cxn ang="0">
                  <a:pos x="191" y="90"/>
                </a:cxn>
                <a:cxn ang="0">
                  <a:pos x="192" y="114"/>
                </a:cxn>
                <a:cxn ang="0">
                  <a:pos x="152" y="101"/>
                </a:cxn>
                <a:cxn ang="0">
                  <a:pos x="145" y="71"/>
                </a:cxn>
                <a:cxn ang="0">
                  <a:pos x="137" y="54"/>
                </a:cxn>
                <a:cxn ang="0">
                  <a:pos x="128" y="45"/>
                </a:cxn>
                <a:cxn ang="0">
                  <a:pos x="118" y="40"/>
                </a:cxn>
                <a:cxn ang="0">
                  <a:pos x="107" y="38"/>
                </a:cxn>
                <a:cxn ang="0">
                  <a:pos x="92" y="38"/>
                </a:cxn>
                <a:cxn ang="0">
                  <a:pos x="75" y="41"/>
                </a:cxn>
                <a:cxn ang="0">
                  <a:pos x="60" y="48"/>
                </a:cxn>
                <a:cxn ang="0">
                  <a:pos x="45" y="58"/>
                </a:cxn>
                <a:cxn ang="0">
                  <a:pos x="39" y="192"/>
                </a:cxn>
                <a:cxn ang="0">
                  <a:pos x="65" y="202"/>
                </a:cxn>
                <a:cxn ang="0">
                  <a:pos x="89" y="204"/>
                </a:cxn>
                <a:cxn ang="0">
                  <a:pos x="103" y="203"/>
                </a:cxn>
                <a:cxn ang="0">
                  <a:pos x="116" y="199"/>
                </a:cxn>
                <a:cxn ang="0">
                  <a:pos x="127" y="192"/>
                </a:cxn>
                <a:cxn ang="0">
                  <a:pos x="136" y="183"/>
                </a:cxn>
                <a:cxn ang="0">
                  <a:pos x="143" y="171"/>
                </a:cxn>
                <a:cxn ang="0">
                  <a:pos x="148" y="156"/>
                </a:cxn>
                <a:cxn ang="0">
                  <a:pos x="152" y="139"/>
                </a:cxn>
                <a:cxn ang="0">
                  <a:pos x="153" y="119"/>
                </a:cxn>
              </a:cxnLst>
              <a:rect l="0" t="0" r="r" b="b"/>
              <a:pathLst>
                <a:path w="192" h="318">
                  <a:moveTo>
                    <a:pt x="192" y="114"/>
                  </a:moveTo>
                  <a:lnTo>
                    <a:pt x="191" y="128"/>
                  </a:lnTo>
                  <a:lnTo>
                    <a:pt x="190" y="142"/>
                  </a:lnTo>
                  <a:lnTo>
                    <a:pt x="188" y="154"/>
                  </a:lnTo>
                  <a:lnTo>
                    <a:pt x="186" y="166"/>
                  </a:lnTo>
                  <a:lnTo>
                    <a:pt x="182" y="177"/>
                  </a:lnTo>
                  <a:lnTo>
                    <a:pt x="177" y="187"/>
                  </a:lnTo>
                  <a:lnTo>
                    <a:pt x="171" y="197"/>
                  </a:lnTo>
                  <a:lnTo>
                    <a:pt x="164" y="205"/>
                  </a:lnTo>
                  <a:lnTo>
                    <a:pt x="158" y="214"/>
                  </a:lnTo>
                  <a:lnTo>
                    <a:pt x="151" y="220"/>
                  </a:lnTo>
                  <a:lnTo>
                    <a:pt x="142" y="225"/>
                  </a:lnTo>
                  <a:lnTo>
                    <a:pt x="133" y="231"/>
                  </a:lnTo>
                  <a:lnTo>
                    <a:pt x="125" y="234"/>
                  </a:lnTo>
                  <a:lnTo>
                    <a:pt x="115" y="237"/>
                  </a:lnTo>
                  <a:lnTo>
                    <a:pt x="105" y="238"/>
                  </a:lnTo>
                  <a:lnTo>
                    <a:pt x="96" y="239"/>
                  </a:lnTo>
                  <a:lnTo>
                    <a:pt x="87" y="239"/>
                  </a:lnTo>
                  <a:lnTo>
                    <a:pt x="80" y="238"/>
                  </a:lnTo>
                  <a:lnTo>
                    <a:pt x="72" y="237"/>
                  </a:lnTo>
                  <a:lnTo>
                    <a:pt x="66" y="235"/>
                  </a:lnTo>
                  <a:lnTo>
                    <a:pt x="52" y="231"/>
                  </a:lnTo>
                  <a:lnTo>
                    <a:pt x="39" y="223"/>
                  </a:lnTo>
                  <a:lnTo>
                    <a:pt x="39" y="318"/>
                  </a:lnTo>
                  <a:lnTo>
                    <a:pt x="0" y="318"/>
                  </a:lnTo>
                  <a:lnTo>
                    <a:pt x="0" y="7"/>
                  </a:lnTo>
                  <a:lnTo>
                    <a:pt x="39" y="7"/>
                  </a:lnTo>
                  <a:lnTo>
                    <a:pt x="39" y="30"/>
                  </a:lnTo>
                  <a:lnTo>
                    <a:pt x="46" y="25"/>
                  </a:lnTo>
                  <a:lnTo>
                    <a:pt x="54" y="18"/>
                  </a:lnTo>
                  <a:lnTo>
                    <a:pt x="62" y="14"/>
                  </a:lnTo>
                  <a:lnTo>
                    <a:pt x="70" y="9"/>
                  </a:lnTo>
                  <a:lnTo>
                    <a:pt x="80" y="6"/>
                  </a:lnTo>
                  <a:lnTo>
                    <a:pt x="88" y="2"/>
                  </a:lnTo>
                  <a:lnTo>
                    <a:pt x="99" y="1"/>
                  </a:lnTo>
                  <a:lnTo>
                    <a:pt x="109" y="0"/>
                  </a:lnTo>
                  <a:lnTo>
                    <a:pt x="118" y="1"/>
                  </a:lnTo>
                  <a:lnTo>
                    <a:pt x="127" y="2"/>
                  </a:lnTo>
                  <a:lnTo>
                    <a:pt x="136" y="5"/>
                  </a:lnTo>
                  <a:lnTo>
                    <a:pt x="144" y="8"/>
                  </a:lnTo>
                  <a:lnTo>
                    <a:pt x="152" y="13"/>
                  </a:lnTo>
                  <a:lnTo>
                    <a:pt x="158" y="17"/>
                  </a:lnTo>
                  <a:lnTo>
                    <a:pt x="164" y="24"/>
                  </a:lnTo>
                  <a:lnTo>
                    <a:pt x="170" y="31"/>
                  </a:lnTo>
                  <a:lnTo>
                    <a:pt x="175" y="40"/>
                  </a:lnTo>
                  <a:lnTo>
                    <a:pt x="179" y="48"/>
                  </a:lnTo>
                  <a:lnTo>
                    <a:pt x="184" y="58"/>
                  </a:lnTo>
                  <a:lnTo>
                    <a:pt x="187" y="67"/>
                  </a:lnTo>
                  <a:lnTo>
                    <a:pt x="189" y="78"/>
                  </a:lnTo>
                  <a:lnTo>
                    <a:pt x="191" y="90"/>
                  </a:lnTo>
                  <a:lnTo>
                    <a:pt x="192" y="102"/>
                  </a:lnTo>
                  <a:lnTo>
                    <a:pt x="192" y="114"/>
                  </a:lnTo>
                  <a:close/>
                  <a:moveTo>
                    <a:pt x="153" y="119"/>
                  </a:moveTo>
                  <a:lnTo>
                    <a:pt x="152" y="101"/>
                  </a:lnTo>
                  <a:lnTo>
                    <a:pt x="149" y="85"/>
                  </a:lnTo>
                  <a:lnTo>
                    <a:pt x="145" y="71"/>
                  </a:lnTo>
                  <a:lnTo>
                    <a:pt x="140" y="58"/>
                  </a:lnTo>
                  <a:lnTo>
                    <a:pt x="137" y="54"/>
                  </a:lnTo>
                  <a:lnTo>
                    <a:pt x="132" y="49"/>
                  </a:lnTo>
                  <a:lnTo>
                    <a:pt x="128" y="45"/>
                  </a:lnTo>
                  <a:lnTo>
                    <a:pt x="124" y="42"/>
                  </a:lnTo>
                  <a:lnTo>
                    <a:pt x="118" y="40"/>
                  </a:lnTo>
                  <a:lnTo>
                    <a:pt x="113" y="39"/>
                  </a:lnTo>
                  <a:lnTo>
                    <a:pt x="107" y="38"/>
                  </a:lnTo>
                  <a:lnTo>
                    <a:pt x="99" y="37"/>
                  </a:lnTo>
                  <a:lnTo>
                    <a:pt x="92" y="38"/>
                  </a:lnTo>
                  <a:lnTo>
                    <a:pt x="83" y="39"/>
                  </a:lnTo>
                  <a:lnTo>
                    <a:pt x="75" y="41"/>
                  </a:lnTo>
                  <a:lnTo>
                    <a:pt x="68" y="44"/>
                  </a:lnTo>
                  <a:lnTo>
                    <a:pt x="60" y="48"/>
                  </a:lnTo>
                  <a:lnTo>
                    <a:pt x="53" y="53"/>
                  </a:lnTo>
                  <a:lnTo>
                    <a:pt x="45" y="58"/>
                  </a:lnTo>
                  <a:lnTo>
                    <a:pt x="39" y="63"/>
                  </a:lnTo>
                  <a:lnTo>
                    <a:pt x="39" y="192"/>
                  </a:lnTo>
                  <a:lnTo>
                    <a:pt x="53" y="198"/>
                  </a:lnTo>
                  <a:lnTo>
                    <a:pt x="65" y="202"/>
                  </a:lnTo>
                  <a:lnTo>
                    <a:pt x="77" y="204"/>
                  </a:lnTo>
                  <a:lnTo>
                    <a:pt x="89" y="204"/>
                  </a:lnTo>
                  <a:lnTo>
                    <a:pt x="97" y="204"/>
                  </a:lnTo>
                  <a:lnTo>
                    <a:pt x="103" y="203"/>
                  </a:lnTo>
                  <a:lnTo>
                    <a:pt x="110" y="202"/>
                  </a:lnTo>
                  <a:lnTo>
                    <a:pt x="116" y="199"/>
                  </a:lnTo>
                  <a:lnTo>
                    <a:pt x="122" y="197"/>
                  </a:lnTo>
                  <a:lnTo>
                    <a:pt x="127" y="192"/>
                  </a:lnTo>
                  <a:lnTo>
                    <a:pt x="131" y="188"/>
                  </a:lnTo>
                  <a:lnTo>
                    <a:pt x="136" y="183"/>
                  </a:lnTo>
                  <a:lnTo>
                    <a:pt x="140" y="177"/>
                  </a:lnTo>
                  <a:lnTo>
                    <a:pt x="143" y="171"/>
                  </a:lnTo>
                  <a:lnTo>
                    <a:pt x="146" y="164"/>
                  </a:lnTo>
                  <a:lnTo>
                    <a:pt x="148" y="156"/>
                  </a:lnTo>
                  <a:lnTo>
                    <a:pt x="151" y="148"/>
                  </a:lnTo>
                  <a:lnTo>
                    <a:pt x="152" y="139"/>
                  </a:lnTo>
                  <a:lnTo>
                    <a:pt x="153" y="129"/>
                  </a:lnTo>
                  <a:lnTo>
                    <a:pt x="153" y="11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88" name="Rectangle 64"/>
            <p:cNvSpPr>
              <a:spLocks noChangeArrowheads="1"/>
            </p:cNvSpPr>
            <p:nvPr userDrawn="1"/>
          </p:nvSpPr>
          <p:spPr bwMode="auto">
            <a:xfrm>
              <a:off x="4581" y="4048"/>
              <a:ext cx="4" cy="35"/>
            </a:xfrm>
            <a:prstGeom prst="rect">
              <a:avLst/>
            </a:prstGeom>
            <a:solidFill>
              <a:srgbClr val="1F1A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89" name="Freeform 65"/>
            <p:cNvSpPr>
              <a:spLocks noEditPoints="1"/>
            </p:cNvSpPr>
            <p:nvPr userDrawn="1"/>
          </p:nvSpPr>
          <p:spPr bwMode="auto">
            <a:xfrm>
              <a:off x="4593" y="4049"/>
              <a:ext cx="5" cy="34"/>
            </a:xfrm>
            <a:custGeom>
              <a:avLst/>
              <a:gdLst/>
              <a:ahLst/>
              <a:cxnLst>
                <a:cxn ang="0">
                  <a:pos x="42" y="306"/>
                </a:cxn>
                <a:cxn ang="0">
                  <a:pos x="3" y="306"/>
                </a:cxn>
                <a:cxn ang="0">
                  <a:pos x="3" y="78"/>
                </a:cxn>
                <a:cxn ang="0">
                  <a:pos x="42" y="78"/>
                </a:cxn>
                <a:cxn ang="0">
                  <a:pos x="42" y="306"/>
                </a:cxn>
                <a:cxn ang="0">
                  <a:pos x="44" y="39"/>
                </a:cxn>
                <a:cxn ang="0">
                  <a:pos x="0" y="39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39"/>
                </a:cxn>
              </a:cxnLst>
              <a:rect l="0" t="0" r="r" b="b"/>
              <a:pathLst>
                <a:path w="44" h="306">
                  <a:moveTo>
                    <a:pt x="42" y="306"/>
                  </a:moveTo>
                  <a:lnTo>
                    <a:pt x="3" y="306"/>
                  </a:lnTo>
                  <a:lnTo>
                    <a:pt x="3" y="78"/>
                  </a:lnTo>
                  <a:lnTo>
                    <a:pt x="42" y="78"/>
                  </a:lnTo>
                  <a:lnTo>
                    <a:pt x="42" y="306"/>
                  </a:lnTo>
                  <a:close/>
                  <a:moveTo>
                    <a:pt x="44" y="39"/>
                  </a:moveTo>
                  <a:lnTo>
                    <a:pt x="0" y="39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3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90" name="Freeform 66"/>
            <p:cNvSpPr>
              <a:spLocks noEditPoints="1"/>
            </p:cNvSpPr>
            <p:nvPr userDrawn="1"/>
          </p:nvSpPr>
          <p:spPr bwMode="auto">
            <a:xfrm>
              <a:off x="4605" y="4057"/>
              <a:ext cx="22" cy="27"/>
            </a:xfrm>
            <a:custGeom>
              <a:avLst/>
              <a:gdLst/>
              <a:ahLst/>
              <a:cxnLst>
                <a:cxn ang="0">
                  <a:pos x="102" y="239"/>
                </a:cxn>
                <a:cxn ang="0">
                  <a:pos x="77" y="236"/>
                </a:cxn>
                <a:cxn ang="0">
                  <a:pos x="56" y="229"/>
                </a:cxn>
                <a:cxn ang="0">
                  <a:pos x="39" y="217"/>
                </a:cxn>
                <a:cxn ang="0">
                  <a:pos x="24" y="201"/>
                </a:cxn>
                <a:cxn ang="0">
                  <a:pos x="12" y="183"/>
                </a:cxn>
                <a:cxn ang="0">
                  <a:pos x="4" y="161"/>
                </a:cxn>
                <a:cxn ang="0">
                  <a:pos x="0" y="136"/>
                </a:cxn>
                <a:cxn ang="0">
                  <a:pos x="0" y="108"/>
                </a:cxn>
                <a:cxn ang="0">
                  <a:pos x="4" y="83"/>
                </a:cxn>
                <a:cxn ang="0">
                  <a:pos x="12" y="61"/>
                </a:cxn>
                <a:cxn ang="0">
                  <a:pos x="23" y="42"/>
                </a:cxn>
                <a:cxn ang="0">
                  <a:pos x="37" y="26"/>
                </a:cxn>
                <a:cxn ang="0">
                  <a:pos x="54" y="13"/>
                </a:cxn>
                <a:cxn ang="0">
                  <a:pos x="73" y="6"/>
                </a:cxn>
                <a:cxn ang="0">
                  <a:pos x="94" y="1"/>
                </a:cxn>
                <a:cxn ang="0">
                  <a:pos x="117" y="0"/>
                </a:cxn>
                <a:cxn ang="0">
                  <a:pos x="135" y="3"/>
                </a:cxn>
                <a:cxn ang="0">
                  <a:pos x="151" y="10"/>
                </a:cxn>
                <a:cxn ang="0">
                  <a:pos x="166" y="19"/>
                </a:cxn>
                <a:cxn ang="0">
                  <a:pos x="178" y="32"/>
                </a:cxn>
                <a:cxn ang="0">
                  <a:pos x="188" y="48"/>
                </a:cxn>
                <a:cxn ang="0">
                  <a:pos x="194" y="67"/>
                </a:cxn>
                <a:cxn ang="0">
                  <a:pos x="197" y="91"/>
                </a:cxn>
                <a:cxn ang="0">
                  <a:pos x="198" y="125"/>
                </a:cxn>
                <a:cxn ang="0">
                  <a:pos x="40" y="135"/>
                </a:cxn>
                <a:cxn ang="0">
                  <a:pos x="42" y="152"/>
                </a:cxn>
                <a:cxn ang="0">
                  <a:pos x="47" y="167"/>
                </a:cxn>
                <a:cxn ang="0">
                  <a:pos x="55" y="180"/>
                </a:cxn>
                <a:cxn ang="0">
                  <a:pos x="64" y="190"/>
                </a:cxn>
                <a:cxn ang="0">
                  <a:pos x="76" y="199"/>
                </a:cxn>
                <a:cxn ang="0">
                  <a:pos x="90" y="204"/>
                </a:cxn>
                <a:cxn ang="0">
                  <a:pos x="106" y="206"/>
                </a:cxn>
                <a:cxn ang="0">
                  <a:pos x="128" y="206"/>
                </a:cxn>
                <a:cxn ang="0">
                  <a:pos x="151" y="201"/>
                </a:cxn>
                <a:cxn ang="0">
                  <a:pos x="172" y="191"/>
                </a:cxn>
                <a:cxn ang="0">
                  <a:pos x="186" y="183"/>
                </a:cxn>
                <a:cxn ang="0">
                  <a:pos x="194" y="178"/>
                </a:cxn>
                <a:cxn ang="0">
                  <a:pos x="186" y="223"/>
                </a:cxn>
                <a:cxn ang="0">
                  <a:pos x="167" y="231"/>
                </a:cxn>
                <a:cxn ang="0">
                  <a:pos x="148" y="236"/>
                </a:cxn>
                <a:cxn ang="0">
                  <a:pos x="128" y="239"/>
                </a:cxn>
                <a:cxn ang="0">
                  <a:pos x="161" y="95"/>
                </a:cxn>
                <a:cxn ang="0">
                  <a:pos x="157" y="69"/>
                </a:cxn>
                <a:cxn ang="0">
                  <a:pos x="147" y="49"/>
                </a:cxn>
                <a:cxn ang="0">
                  <a:pos x="139" y="42"/>
                </a:cxn>
                <a:cxn ang="0">
                  <a:pos x="130" y="37"/>
                </a:cxn>
                <a:cxn ang="0">
                  <a:pos x="118" y="33"/>
                </a:cxn>
                <a:cxn ang="0">
                  <a:pos x="104" y="32"/>
                </a:cxn>
                <a:cxn ang="0">
                  <a:pos x="90" y="33"/>
                </a:cxn>
                <a:cxn ang="0">
                  <a:pos x="77" y="37"/>
                </a:cxn>
                <a:cxn ang="0">
                  <a:pos x="68" y="42"/>
                </a:cxn>
                <a:cxn ang="0">
                  <a:pos x="58" y="50"/>
                </a:cxn>
                <a:cxn ang="0">
                  <a:pos x="50" y="59"/>
                </a:cxn>
                <a:cxn ang="0">
                  <a:pos x="45" y="70"/>
                </a:cxn>
                <a:cxn ang="0">
                  <a:pos x="41" y="81"/>
                </a:cxn>
                <a:cxn ang="0">
                  <a:pos x="40" y="95"/>
                </a:cxn>
              </a:cxnLst>
              <a:rect l="0" t="0" r="r" b="b"/>
              <a:pathLst>
                <a:path w="198" h="240">
                  <a:moveTo>
                    <a:pt x="115" y="240"/>
                  </a:moveTo>
                  <a:lnTo>
                    <a:pt x="102" y="239"/>
                  </a:lnTo>
                  <a:lnTo>
                    <a:pt x="89" y="238"/>
                  </a:lnTo>
                  <a:lnTo>
                    <a:pt x="77" y="236"/>
                  </a:lnTo>
                  <a:lnTo>
                    <a:pt x="67" y="232"/>
                  </a:lnTo>
                  <a:lnTo>
                    <a:pt x="56" y="229"/>
                  </a:lnTo>
                  <a:lnTo>
                    <a:pt x="47" y="223"/>
                  </a:lnTo>
                  <a:lnTo>
                    <a:pt x="39" y="217"/>
                  </a:lnTo>
                  <a:lnTo>
                    <a:pt x="30" y="209"/>
                  </a:lnTo>
                  <a:lnTo>
                    <a:pt x="24" y="201"/>
                  </a:lnTo>
                  <a:lnTo>
                    <a:pt x="17" y="192"/>
                  </a:lnTo>
                  <a:lnTo>
                    <a:pt x="12" y="183"/>
                  </a:lnTo>
                  <a:lnTo>
                    <a:pt x="8" y="172"/>
                  </a:lnTo>
                  <a:lnTo>
                    <a:pt x="4" y="161"/>
                  </a:lnTo>
                  <a:lnTo>
                    <a:pt x="2" y="149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0" y="108"/>
                  </a:lnTo>
                  <a:lnTo>
                    <a:pt x="2" y="95"/>
                  </a:lnTo>
                  <a:lnTo>
                    <a:pt x="4" y="83"/>
                  </a:lnTo>
                  <a:lnTo>
                    <a:pt x="8" y="72"/>
                  </a:lnTo>
                  <a:lnTo>
                    <a:pt x="12" y="61"/>
                  </a:lnTo>
                  <a:lnTo>
                    <a:pt x="16" y="51"/>
                  </a:lnTo>
                  <a:lnTo>
                    <a:pt x="23" y="42"/>
                  </a:lnTo>
                  <a:lnTo>
                    <a:pt x="29" y="33"/>
                  </a:lnTo>
                  <a:lnTo>
                    <a:pt x="37" y="26"/>
                  </a:lnTo>
                  <a:lnTo>
                    <a:pt x="45" y="19"/>
                  </a:lnTo>
                  <a:lnTo>
                    <a:pt x="54" y="13"/>
                  </a:lnTo>
                  <a:lnTo>
                    <a:pt x="63" y="9"/>
                  </a:lnTo>
                  <a:lnTo>
                    <a:pt x="73" y="6"/>
                  </a:lnTo>
                  <a:lnTo>
                    <a:pt x="84" y="2"/>
                  </a:lnTo>
                  <a:lnTo>
                    <a:pt x="94" y="1"/>
                  </a:lnTo>
                  <a:lnTo>
                    <a:pt x="106" y="0"/>
                  </a:lnTo>
                  <a:lnTo>
                    <a:pt x="117" y="0"/>
                  </a:lnTo>
                  <a:lnTo>
                    <a:pt x="127" y="2"/>
                  </a:lnTo>
                  <a:lnTo>
                    <a:pt x="135" y="3"/>
                  </a:lnTo>
                  <a:lnTo>
                    <a:pt x="144" y="7"/>
                  </a:lnTo>
                  <a:lnTo>
                    <a:pt x="151" y="10"/>
                  </a:lnTo>
                  <a:lnTo>
                    <a:pt x="159" y="14"/>
                  </a:lnTo>
                  <a:lnTo>
                    <a:pt x="166" y="19"/>
                  </a:lnTo>
                  <a:lnTo>
                    <a:pt x="173" y="26"/>
                  </a:lnTo>
                  <a:lnTo>
                    <a:pt x="178" y="32"/>
                  </a:lnTo>
                  <a:lnTo>
                    <a:pt x="183" y="40"/>
                  </a:lnTo>
                  <a:lnTo>
                    <a:pt x="188" y="48"/>
                  </a:lnTo>
                  <a:lnTo>
                    <a:pt x="191" y="58"/>
                  </a:lnTo>
                  <a:lnTo>
                    <a:pt x="194" y="67"/>
                  </a:lnTo>
                  <a:lnTo>
                    <a:pt x="196" y="78"/>
                  </a:lnTo>
                  <a:lnTo>
                    <a:pt x="197" y="91"/>
                  </a:lnTo>
                  <a:lnTo>
                    <a:pt x="198" y="104"/>
                  </a:lnTo>
                  <a:lnTo>
                    <a:pt x="198" y="125"/>
                  </a:lnTo>
                  <a:lnTo>
                    <a:pt x="40" y="125"/>
                  </a:lnTo>
                  <a:lnTo>
                    <a:pt x="40" y="135"/>
                  </a:lnTo>
                  <a:lnTo>
                    <a:pt x="41" y="143"/>
                  </a:lnTo>
                  <a:lnTo>
                    <a:pt x="42" y="152"/>
                  </a:lnTo>
                  <a:lnTo>
                    <a:pt x="44" y="159"/>
                  </a:lnTo>
                  <a:lnTo>
                    <a:pt x="47" y="167"/>
                  </a:lnTo>
                  <a:lnTo>
                    <a:pt x="50" y="174"/>
                  </a:lnTo>
                  <a:lnTo>
                    <a:pt x="55" y="180"/>
                  </a:lnTo>
                  <a:lnTo>
                    <a:pt x="59" y="186"/>
                  </a:lnTo>
                  <a:lnTo>
                    <a:pt x="64" y="190"/>
                  </a:lnTo>
                  <a:lnTo>
                    <a:pt x="70" y="194"/>
                  </a:lnTo>
                  <a:lnTo>
                    <a:pt x="76" y="199"/>
                  </a:lnTo>
                  <a:lnTo>
                    <a:pt x="84" y="201"/>
                  </a:lnTo>
                  <a:lnTo>
                    <a:pt x="90" y="204"/>
                  </a:lnTo>
                  <a:lnTo>
                    <a:pt x="98" y="205"/>
                  </a:lnTo>
                  <a:lnTo>
                    <a:pt x="106" y="206"/>
                  </a:lnTo>
                  <a:lnTo>
                    <a:pt x="115" y="206"/>
                  </a:lnTo>
                  <a:lnTo>
                    <a:pt x="128" y="206"/>
                  </a:lnTo>
                  <a:lnTo>
                    <a:pt x="139" y="204"/>
                  </a:lnTo>
                  <a:lnTo>
                    <a:pt x="151" y="201"/>
                  </a:lnTo>
                  <a:lnTo>
                    <a:pt x="162" y="197"/>
                  </a:lnTo>
                  <a:lnTo>
                    <a:pt x="172" y="191"/>
                  </a:lnTo>
                  <a:lnTo>
                    <a:pt x="179" y="187"/>
                  </a:lnTo>
                  <a:lnTo>
                    <a:pt x="186" y="183"/>
                  </a:lnTo>
                  <a:lnTo>
                    <a:pt x="191" y="178"/>
                  </a:lnTo>
                  <a:lnTo>
                    <a:pt x="194" y="178"/>
                  </a:lnTo>
                  <a:lnTo>
                    <a:pt x="194" y="221"/>
                  </a:lnTo>
                  <a:lnTo>
                    <a:pt x="186" y="223"/>
                  </a:lnTo>
                  <a:lnTo>
                    <a:pt x="177" y="228"/>
                  </a:lnTo>
                  <a:lnTo>
                    <a:pt x="167" y="231"/>
                  </a:lnTo>
                  <a:lnTo>
                    <a:pt x="159" y="234"/>
                  </a:lnTo>
                  <a:lnTo>
                    <a:pt x="148" y="236"/>
                  </a:lnTo>
                  <a:lnTo>
                    <a:pt x="138" y="238"/>
                  </a:lnTo>
                  <a:lnTo>
                    <a:pt x="128" y="239"/>
                  </a:lnTo>
                  <a:lnTo>
                    <a:pt x="115" y="240"/>
                  </a:lnTo>
                  <a:close/>
                  <a:moveTo>
                    <a:pt x="161" y="95"/>
                  </a:moveTo>
                  <a:lnTo>
                    <a:pt x="159" y="81"/>
                  </a:lnTo>
                  <a:lnTo>
                    <a:pt x="157" y="69"/>
                  </a:lnTo>
                  <a:lnTo>
                    <a:pt x="152" y="58"/>
                  </a:lnTo>
                  <a:lnTo>
                    <a:pt x="147" y="49"/>
                  </a:lnTo>
                  <a:lnTo>
                    <a:pt x="144" y="45"/>
                  </a:lnTo>
                  <a:lnTo>
                    <a:pt x="139" y="42"/>
                  </a:lnTo>
                  <a:lnTo>
                    <a:pt x="135" y="39"/>
                  </a:lnTo>
                  <a:lnTo>
                    <a:pt x="130" y="37"/>
                  </a:lnTo>
                  <a:lnTo>
                    <a:pt x="124" y="34"/>
                  </a:lnTo>
                  <a:lnTo>
                    <a:pt x="118" y="33"/>
                  </a:lnTo>
                  <a:lnTo>
                    <a:pt x="112" y="32"/>
                  </a:lnTo>
                  <a:lnTo>
                    <a:pt x="104" y="32"/>
                  </a:lnTo>
                  <a:lnTo>
                    <a:pt x="97" y="32"/>
                  </a:lnTo>
                  <a:lnTo>
                    <a:pt x="90" y="33"/>
                  </a:lnTo>
                  <a:lnTo>
                    <a:pt x="84" y="34"/>
                  </a:lnTo>
                  <a:lnTo>
                    <a:pt x="77" y="37"/>
                  </a:lnTo>
                  <a:lnTo>
                    <a:pt x="72" y="40"/>
                  </a:lnTo>
                  <a:lnTo>
                    <a:pt x="68" y="42"/>
                  </a:lnTo>
                  <a:lnTo>
                    <a:pt x="62" y="46"/>
                  </a:lnTo>
                  <a:lnTo>
                    <a:pt x="58" y="50"/>
                  </a:lnTo>
                  <a:lnTo>
                    <a:pt x="54" y="55"/>
                  </a:lnTo>
                  <a:lnTo>
                    <a:pt x="50" y="59"/>
                  </a:lnTo>
                  <a:lnTo>
                    <a:pt x="47" y="64"/>
                  </a:lnTo>
                  <a:lnTo>
                    <a:pt x="45" y="70"/>
                  </a:lnTo>
                  <a:lnTo>
                    <a:pt x="43" y="76"/>
                  </a:lnTo>
                  <a:lnTo>
                    <a:pt x="41" y="81"/>
                  </a:lnTo>
                  <a:lnTo>
                    <a:pt x="40" y="88"/>
                  </a:lnTo>
                  <a:lnTo>
                    <a:pt x="40" y="95"/>
                  </a:lnTo>
                  <a:lnTo>
                    <a:pt x="161" y="9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91" name="Freeform 67"/>
            <p:cNvSpPr>
              <a:spLocks noEditPoints="1"/>
            </p:cNvSpPr>
            <p:nvPr userDrawn="1"/>
          </p:nvSpPr>
          <p:spPr bwMode="auto">
            <a:xfrm>
              <a:off x="4631" y="4048"/>
              <a:ext cx="22" cy="36"/>
            </a:xfrm>
            <a:custGeom>
              <a:avLst/>
              <a:gdLst/>
              <a:ahLst/>
              <a:cxnLst>
                <a:cxn ang="0">
                  <a:pos x="154" y="318"/>
                </a:cxn>
                <a:cxn ang="0">
                  <a:pos x="145" y="301"/>
                </a:cxn>
                <a:cxn ang="0">
                  <a:pos x="131" y="312"/>
                </a:cxn>
                <a:cxn ang="0">
                  <a:pos x="114" y="319"/>
                </a:cxn>
                <a:cxn ang="0">
                  <a:pos x="96" y="323"/>
                </a:cxn>
                <a:cxn ang="0">
                  <a:pos x="75" y="323"/>
                </a:cxn>
                <a:cxn ang="0">
                  <a:pos x="58" y="320"/>
                </a:cxn>
                <a:cxn ang="0">
                  <a:pos x="43" y="312"/>
                </a:cxn>
                <a:cxn ang="0">
                  <a:pos x="29" y="301"/>
                </a:cxn>
                <a:cxn ang="0">
                  <a:pos x="19" y="286"/>
                </a:cxn>
                <a:cxn ang="0">
                  <a:pos x="9" y="267"/>
                </a:cxn>
                <a:cxn ang="0">
                  <a:pos x="4" y="245"/>
                </a:cxn>
                <a:cxn ang="0">
                  <a:pos x="0" y="220"/>
                </a:cxn>
                <a:cxn ang="0">
                  <a:pos x="0" y="191"/>
                </a:cxn>
                <a:cxn ang="0">
                  <a:pos x="5" y="165"/>
                </a:cxn>
                <a:cxn ang="0">
                  <a:pos x="12" y="143"/>
                </a:cxn>
                <a:cxn ang="0">
                  <a:pos x="23" y="124"/>
                </a:cxn>
                <a:cxn ang="0">
                  <a:pos x="36" y="108"/>
                </a:cxn>
                <a:cxn ang="0">
                  <a:pos x="51" y="96"/>
                </a:cxn>
                <a:cxn ang="0">
                  <a:pos x="68" y="89"/>
                </a:cxn>
                <a:cxn ang="0">
                  <a:pos x="87" y="84"/>
                </a:cxn>
                <a:cxn ang="0">
                  <a:pos x="113" y="84"/>
                </a:cxn>
                <a:cxn ang="0">
                  <a:pos x="140" y="92"/>
                </a:cxn>
                <a:cxn ang="0">
                  <a:pos x="154" y="0"/>
                </a:cxn>
                <a:cxn ang="0">
                  <a:pos x="192" y="318"/>
                </a:cxn>
                <a:cxn ang="0">
                  <a:pos x="154" y="130"/>
                </a:cxn>
                <a:cxn ang="0">
                  <a:pos x="128" y="121"/>
                </a:cxn>
                <a:cxn ang="0">
                  <a:pos x="103" y="118"/>
                </a:cxn>
                <a:cxn ang="0">
                  <a:pos x="89" y="120"/>
                </a:cxn>
                <a:cxn ang="0">
                  <a:pos x="77" y="124"/>
                </a:cxn>
                <a:cxn ang="0">
                  <a:pos x="66" y="131"/>
                </a:cxn>
                <a:cxn ang="0">
                  <a:pos x="56" y="141"/>
                </a:cxn>
                <a:cxn ang="0">
                  <a:pos x="49" y="153"/>
                </a:cxn>
                <a:cxn ang="0">
                  <a:pos x="44" y="168"/>
                </a:cxn>
                <a:cxn ang="0">
                  <a:pos x="41" y="185"/>
                </a:cxn>
                <a:cxn ang="0">
                  <a:pos x="40" y="205"/>
                </a:cxn>
                <a:cxn ang="0">
                  <a:pos x="43" y="240"/>
                </a:cxn>
                <a:cxn ang="0">
                  <a:pos x="47" y="254"/>
                </a:cxn>
                <a:cxn ang="0">
                  <a:pos x="53" y="266"/>
                </a:cxn>
                <a:cxn ang="0">
                  <a:pos x="60" y="275"/>
                </a:cxn>
                <a:cxn ang="0">
                  <a:pos x="69" y="282"/>
                </a:cxn>
                <a:cxn ang="0">
                  <a:pos x="81" y="286"/>
                </a:cxn>
                <a:cxn ang="0">
                  <a:pos x="94" y="287"/>
                </a:cxn>
                <a:cxn ang="0">
                  <a:pos x="110" y="286"/>
                </a:cxn>
                <a:cxn ang="0">
                  <a:pos x="125" y="281"/>
                </a:cxn>
                <a:cxn ang="0">
                  <a:pos x="140" y="273"/>
                </a:cxn>
                <a:cxn ang="0">
                  <a:pos x="154" y="263"/>
                </a:cxn>
              </a:cxnLst>
              <a:rect l="0" t="0" r="r" b="b"/>
              <a:pathLst>
                <a:path w="192" h="324">
                  <a:moveTo>
                    <a:pt x="192" y="318"/>
                  </a:moveTo>
                  <a:lnTo>
                    <a:pt x="154" y="318"/>
                  </a:lnTo>
                  <a:lnTo>
                    <a:pt x="154" y="295"/>
                  </a:lnTo>
                  <a:lnTo>
                    <a:pt x="145" y="301"/>
                  </a:lnTo>
                  <a:lnTo>
                    <a:pt x="138" y="307"/>
                  </a:lnTo>
                  <a:lnTo>
                    <a:pt x="131" y="312"/>
                  </a:lnTo>
                  <a:lnTo>
                    <a:pt x="123" y="316"/>
                  </a:lnTo>
                  <a:lnTo>
                    <a:pt x="114" y="319"/>
                  </a:lnTo>
                  <a:lnTo>
                    <a:pt x="106" y="322"/>
                  </a:lnTo>
                  <a:lnTo>
                    <a:pt x="96" y="323"/>
                  </a:lnTo>
                  <a:lnTo>
                    <a:pt x="85" y="324"/>
                  </a:lnTo>
                  <a:lnTo>
                    <a:pt x="75" y="323"/>
                  </a:lnTo>
                  <a:lnTo>
                    <a:pt x="67" y="322"/>
                  </a:lnTo>
                  <a:lnTo>
                    <a:pt x="58" y="320"/>
                  </a:lnTo>
                  <a:lnTo>
                    <a:pt x="51" y="316"/>
                  </a:lnTo>
                  <a:lnTo>
                    <a:pt x="43" y="312"/>
                  </a:lnTo>
                  <a:lnTo>
                    <a:pt x="36" y="306"/>
                  </a:lnTo>
                  <a:lnTo>
                    <a:pt x="29" y="301"/>
                  </a:lnTo>
                  <a:lnTo>
                    <a:pt x="24" y="293"/>
                  </a:lnTo>
                  <a:lnTo>
                    <a:pt x="19" y="286"/>
                  </a:lnTo>
                  <a:lnTo>
                    <a:pt x="13" y="276"/>
                  </a:lnTo>
                  <a:lnTo>
                    <a:pt x="9" y="267"/>
                  </a:lnTo>
                  <a:lnTo>
                    <a:pt x="6" y="256"/>
                  </a:lnTo>
                  <a:lnTo>
                    <a:pt x="4" y="245"/>
                  </a:lnTo>
                  <a:lnTo>
                    <a:pt x="1" y="233"/>
                  </a:lnTo>
                  <a:lnTo>
                    <a:pt x="0" y="220"/>
                  </a:lnTo>
                  <a:lnTo>
                    <a:pt x="0" y="205"/>
                  </a:lnTo>
                  <a:lnTo>
                    <a:pt x="0" y="191"/>
                  </a:lnTo>
                  <a:lnTo>
                    <a:pt x="1" y="177"/>
                  </a:lnTo>
                  <a:lnTo>
                    <a:pt x="5" y="165"/>
                  </a:lnTo>
                  <a:lnTo>
                    <a:pt x="8" y="154"/>
                  </a:lnTo>
                  <a:lnTo>
                    <a:pt x="12" y="143"/>
                  </a:lnTo>
                  <a:lnTo>
                    <a:pt x="16" y="133"/>
                  </a:lnTo>
                  <a:lnTo>
                    <a:pt x="23" y="124"/>
                  </a:lnTo>
                  <a:lnTo>
                    <a:pt x="29" y="115"/>
                  </a:lnTo>
                  <a:lnTo>
                    <a:pt x="36" y="108"/>
                  </a:lnTo>
                  <a:lnTo>
                    <a:pt x="43" y="101"/>
                  </a:lnTo>
                  <a:lnTo>
                    <a:pt x="51" y="96"/>
                  </a:lnTo>
                  <a:lnTo>
                    <a:pt x="59" y="92"/>
                  </a:lnTo>
                  <a:lnTo>
                    <a:pt x="68" y="89"/>
                  </a:lnTo>
                  <a:lnTo>
                    <a:pt x="78" y="85"/>
                  </a:lnTo>
                  <a:lnTo>
                    <a:pt x="87" y="84"/>
                  </a:lnTo>
                  <a:lnTo>
                    <a:pt x="97" y="83"/>
                  </a:lnTo>
                  <a:lnTo>
                    <a:pt x="113" y="84"/>
                  </a:lnTo>
                  <a:lnTo>
                    <a:pt x="127" y="88"/>
                  </a:lnTo>
                  <a:lnTo>
                    <a:pt x="140" y="92"/>
                  </a:lnTo>
                  <a:lnTo>
                    <a:pt x="154" y="99"/>
                  </a:lnTo>
                  <a:lnTo>
                    <a:pt x="154" y="0"/>
                  </a:lnTo>
                  <a:lnTo>
                    <a:pt x="192" y="0"/>
                  </a:lnTo>
                  <a:lnTo>
                    <a:pt x="192" y="318"/>
                  </a:lnTo>
                  <a:close/>
                  <a:moveTo>
                    <a:pt x="154" y="263"/>
                  </a:moveTo>
                  <a:lnTo>
                    <a:pt x="154" y="130"/>
                  </a:lnTo>
                  <a:lnTo>
                    <a:pt x="140" y="125"/>
                  </a:lnTo>
                  <a:lnTo>
                    <a:pt x="128" y="121"/>
                  </a:lnTo>
                  <a:lnTo>
                    <a:pt x="116" y="120"/>
                  </a:lnTo>
                  <a:lnTo>
                    <a:pt x="103" y="118"/>
                  </a:lnTo>
                  <a:lnTo>
                    <a:pt x="96" y="118"/>
                  </a:lnTo>
                  <a:lnTo>
                    <a:pt x="89" y="120"/>
                  </a:lnTo>
                  <a:lnTo>
                    <a:pt x="83" y="122"/>
                  </a:lnTo>
                  <a:lnTo>
                    <a:pt x="77" y="124"/>
                  </a:lnTo>
                  <a:lnTo>
                    <a:pt x="71" y="127"/>
                  </a:lnTo>
                  <a:lnTo>
                    <a:pt x="66" y="131"/>
                  </a:lnTo>
                  <a:lnTo>
                    <a:pt x="60" y="136"/>
                  </a:lnTo>
                  <a:lnTo>
                    <a:pt x="56" y="141"/>
                  </a:lnTo>
                  <a:lnTo>
                    <a:pt x="53" y="146"/>
                  </a:lnTo>
                  <a:lnTo>
                    <a:pt x="49" y="153"/>
                  </a:lnTo>
                  <a:lnTo>
                    <a:pt x="47" y="160"/>
                  </a:lnTo>
                  <a:lnTo>
                    <a:pt x="44" y="168"/>
                  </a:lnTo>
                  <a:lnTo>
                    <a:pt x="42" y="176"/>
                  </a:lnTo>
                  <a:lnTo>
                    <a:pt x="41" y="185"/>
                  </a:lnTo>
                  <a:lnTo>
                    <a:pt x="40" y="194"/>
                  </a:lnTo>
                  <a:lnTo>
                    <a:pt x="40" y="205"/>
                  </a:lnTo>
                  <a:lnTo>
                    <a:pt x="40" y="224"/>
                  </a:lnTo>
                  <a:lnTo>
                    <a:pt x="43" y="240"/>
                  </a:lnTo>
                  <a:lnTo>
                    <a:pt x="44" y="248"/>
                  </a:lnTo>
                  <a:lnTo>
                    <a:pt x="47" y="254"/>
                  </a:lnTo>
                  <a:lnTo>
                    <a:pt x="50" y="260"/>
                  </a:lnTo>
                  <a:lnTo>
                    <a:pt x="53" y="266"/>
                  </a:lnTo>
                  <a:lnTo>
                    <a:pt x="56" y="271"/>
                  </a:lnTo>
                  <a:lnTo>
                    <a:pt x="60" y="275"/>
                  </a:lnTo>
                  <a:lnTo>
                    <a:pt x="65" y="280"/>
                  </a:lnTo>
                  <a:lnTo>
                    <a:pt x="69" y="282"/>
                  </a:lnTo>
                  <a:lnTo>
                    <a:pt x="74" y="285"/>
                  </a:lnTo>
                  <a:lnTo>
                    <a:pt x="81" y="286"/>
                  </a:lnTo>
                  <a:lnTo>
                    <a:pt x="87" y="287"/>
                  </a:lnTo>
                  <a:lnTo>
                    <a:pt x="94" y="287"/>
                  </a:lnTo>
                  <a:lnTo>
                    <a:pt x="101" y="287"/>
                  </a:lnTo>
                  <a:lnTo>
                    <a:pt x="110" y="286"/>
                  </a:lnTo>
                  <a:lnTo>
                    <a:pt x="117" y="284"/>
                  </a:lnTo>
                  <a:lnTo>
                    <a:pt x="125" y="281"/>
                  </a:lnTo>
                  <a:lnTo>
                    <a:pt x="132" y="277"/>
                  </a:lnTo>
                  <a:lnTo>
                    <a:pt x="140" y="273"/>
                  </a:lnTo>
                  <a:lnTo>
                    <a:pt x="146" y="268"/>
                  </a:lnTo>
                  <a:lnTo>
                    <a:pt x="154" y="263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92" name="Freeform 68"/>
            <p:cNvSpPr>
              <a:spLocks noEditPoints="1"/>
            </p:cNvSpPr>
            <p:nvPr userDrawn="1"/>
          </p:nvSpPr>
          <p:spPr bwMode="auto">
            <a:xfrm>
              <a:off x="4674" y="4050"/>
              <a:ext cx="21" cy="33"/>
            </a:xfrm>
            <a:custGeom>
              <a:avLst/>
              <a:gdLst/>
              <a:ahLst/>
              <a:cxnLst>
                <a:cxn ang="0">
                  <a:pos x="192" y="101"/>
                </a:cxn>
                <a:cxn ang="0">
                  <a:pos x="189" y="119"/>
                </a:cxn>
                <a:cxn ang="0">
                  <a:pos x="183" y="138"/>
                </a:cxn>
                <a:cxn ang="0">
                  <a:pos x="172" y="152"/>
                </a:cxn>
                <a:cxn ang="0">
                  <a:pos x="158" y="166"/>
                </a:cxn>
                <a:cxn ang="0">
                  <a:pos x="140" y="178"/>
                </a:cxn>
                <a:cxn ang="0">
                  <a:pos x="118" y="186"/>
                </a:cxn>
                <a:cxn ang="0">
                  <a:pos x="90" y="190"/>
                </a:cxn>
                <a:cxn ang="0">
                  <a:pos x="41" y="191"/>
                </a:cxn>
                <a:cxn ang="0">
                  <a:pos x="0" y="304"/>
                </a:cxn>
                <a:cxn ang="0">
                  <a:pos x="78" y="0"/>
                </a:cxn>
                <a:cxn ang="0">
                  <a:pos x="102" y="1"/>
                </a:cxn>
                <a:cxn ang="0">
                  <a:pos x="124" y="4"/>
                </a:cxn>
                <a:cxn ang="0">
                  <a:pos x="141" y="11"/>
                </a:cxn>
                <a:cxn ang="0">
                  <a:pos x="157" y="19"/>
                </a:cxn>
                <a:cxn ang="0">
                  <a:pos x="172" y="32"/>
                </a:cxn>
                <a:cxn ang="0">
                  <a:pos x="184" y="48"/>
                </a:cxn>
                <a:cxn ang="0">
                  <a:pos x="191" y="68"/>
                </a:cxn>
                <a:cxn ang="0">
                  <a:pos x="193" y="92"/>
                </a:cxn>
                <a:cxn ang="0">
                  <a:pos x="150" y="85"/>
                </a:cxn>
                <a:cxn ang="0">
                  <a:pos x="148" y="71"/>
                </a:cxn>
                <a:cxn ang="0">
                  <a:pos x="142" y="60"/>
                </a:cxn>
                <a:cxn ang="0">
                  <a:pos x="134" y="50"/>
                </a:cxn>
                <a:cxn ang="0">
                  <a:pos x="124" y="44"/>
                </a:cxn>
                <a:cxn ang="0">
                  <a:pos x="113" y="38"/>
                </a:cxn>
                <a:cxn ang="0">
                  <a:pos x="100" y="36"/>
                </a:cxn>
                <a:cxn ang="0">
                  <a:pos x="84" y="35"/>
                </a:cxn>
                <a:cxn ang="0">
                  <a:pos x="41" y="34"/>
                </a:cxn>
                <a:cxn ang="0">
                  <a:pos x="69" y="156"/>
                </a:cxn>
                <a:cxn ang="0">
                  <a:pos x="90" y="155"/>
                </a:cxn>
                <a:cxn ang="0">
                  <a:pos x="109" y="151"/>
                </a:cxn>
                <a:cxn ang="0">
                  <a:pos x="123" y="146"/>
                </a:cxn>
                <a:cxn ang="0">
                  <a:pos x="133" y="138"/>
                </a:cxn>
                <a:cxn ang="0">
                  <a:pos x="142" y="128"/>
                </a:cxn>
                <a:cxn ang="0">
                  <a:pos x="147" y="117"/>
                </a:cxn>
                <a:cxn ang="0">
                  <a:pos x="149" y="106"/>
                </a:cxn>
                <a:cxn ang="0">
                  <a:pos x="150" y="93"/>
                </a:cxn>
              </a:cxnLst>
              <a:rect l="0" t="0" r="r" b="b"/>
              <a:pathLst>
                <a:path w="193" h="304">
                  <a:moveTo>
                    <a:pt x="193" y="92"/>
                  </a:moveTo>
                  <a:lnTo>
                    <a:pt x="192" y="101"/>
                  </a:lnTo>
                  <a:lnTo>
                    <a:pt x="191" y="111"/>
                  </a:lnTo>
                  <a:lnTo>
                    <a:pt x="189" y="119"/>
                  </a:lnTo>
                  <a:lnTo>
                    <a:pt x="186" y="129"/>
                  </a:lnTo>
                  <a:lnTo>
                    <a:pt x="183" y="138"/>
                  </a:lnTo>
                  <a:lnTo>
                    <a:pt x="177" y="145"/>
                  </a:lnTo>
                  <a:lnTo>
                    <a:pt x="172" y="152"/>
                  </a:lnTo>
                  <a:lnTo>
                    <a:pt x="167" y="159"/>
                  </a:lnTo>
                  <a:lnTo>
                    <a:pt x="158" y="166"/>
                  </a:lnTo>
                  <a:lnTo>
                    <a:pt x="149" y="173"/>
                  </a:lnTo>
                  <a:lnTo>
                    <a:pt x="140" y="178"/>
                  </a:lnTo>
                  <a:lnTo>
                    <a:pt x="129" y="182"/>
                  </a:lnTo>
                  <a:lnTo>
                    <a:pt x="118" y="186"/>
                  </a:lnTo>
                  <a:lnTo>
                    <a:pt x="105" y="189"/>
                  </a:lnTo>
                  <a:lnTo>
                    <a:pt x="90" y="190"/>
                  </a:lnTo>
                  <a:lnTo>
                    <a:pt x="75" y="191"/>
                  </a:lnTo>
                  <a:lnTo>
                    <a:pt x="41" y="191"/>
                  </a:lnTo>
                  <a:lnTo>
                    <a:pt x="41" y="304"/>
                  </a:lnTo>
                  <a:lnTo>
                    <a:pt x="0" y="304"/>
                  </a:lnTo>
                  <a:lnTo>
                    <a:pt x="0" y="0"/>
                  </a:lnTo>
                  <a:lnTo>
                    <a:pt x="78" y="0"/>
                  </a:lnTo>
                  <a:lnTo>
                    <a:pt x="90" y="0"/>
                  </a:lnTo>
                  <a:lnTo>
                    <a:pt x="102" y="1"/>
                  </a:lnTo>
                  <a:lnTo>
                    <a:pt x="113" y="2"/>
                  </a:lnTo>
                  <a:lnTo>
                    <a:pt x="124" y="4"/>
                  </a:lnTo>
                  <a:lnTo>
                    <a:pt x="132" y="6"/>
                  </a:lnTo>
                  <a:lnTo>
                    <a:pt x="141" y="11"/>
                  </a:lnTo>
                  <a:lnTo>
                    <a:pt x="149" y="14"/>
                  </a:lnTo>
                  <a:lnTo>
                    <a:pt x="157" y="19"/>
                  </a:lnTo>
                  <a:lnTo>
                    <a:pt x="164" y="26"/>
                  </a:lnTo>
                  <a:lnTo>
                    <a:pt x="172" y="32"/>
                  </a:lnTo>
                  <a:lnTo>
                    <a:pt x="178" y="39"/>
                  </a:lnTo>
                  <a:lnTo>
                    <a:pt x="184" y="48"/>
                  </a:lnTo>
                  <a:lnTo>
                    <a:pt x="188" y="58"/>
                  </a:lnTo>
                  <a:lnTo>
                    <a:pt x="191" y="68"/>
                  </a:lnTo>
                  <a:lnTo>
                    <a:pt x="192" y="79"/>
                  </a:lnTo>
                  <a:lnTo>
                    <a:pt x="193" y="92"/>
                  </a:lnTo>
                  <a:close/>
                  <a:moveTo>
                    <a:pt x="150" y="93"/>
                  </a:moveTo>
                  <a:lnTo>
                    <a:pt x="150" y="85"/>
                  </a:lnTo>
                  <a:lnTo>
                    <a:pt x="149" y="78"/>
                  </a:lnTo>
                  <a:lnTo>
                    <a:pt x="148" y="71"/>
                  </a:lnTo>
                  <a:lnTo>
                    <a:pt x="145" y="65"/>
                  </a:lnTo>
                  <a:lnTo>
                    <a:pt x="142" y="60"/>
                  </a:lnTo>
                  <a:lnTo>
                    <a:pt x="139" y="54"/>
                  </a:lnTo>
                  <a:lnTo>
                    <a:pt x="134" y="50"/>
                  </a:lnTo>
                  <a:lnTo>
                    <a:pt x="129" y="46"/>
                  </a:lnTo>
                  <a:lnTo>
                    <a:pt x="124" y="44"/>
                  </a:lnTo>
                  <a:lnTo>
                    <a:pt x="118" y="40"/>
                  </a:lnTo>
                  <a:lnTo>
                    <a:pt x="113" y="38"/>
                  </a:lnTo>
                  <a:lnTo>
                    <a:pt x="106" y="37"/>
                  </a:lnTo>
                  <a:lnTo>
                    <a:pt x="100" y="36"/>
                  </a:lnTo>
                  <a:lnTo>
                    <a:pt x="93" y="35"/>
                  </a:lnTo>
                  <a:lnTo>
                    <a:pt x="84" y="35"/>
                  </a:lnTo>
                  <a:lnTo>
                    <a:pt x="74" y="34"/>
                  </a:lnTo>
                  <a:lnTo>
                    <a:pt x="41" y="34"/>
                  </a:lnTo>
                  <a:lnTo>
                    <a:pt x="41" y="156"/>
                  </a:lnTo>
                  <a:lnTo>
                    <a:pt x="69" y="156"/>
                  </a:lnTo>
                  <a:lnTo>
                    <a:pt x="81" y="156"/>
                  </a:lnTo>
                  <a:lnTo>
                    <a:pt x="90" y="155"/>
                  </a:lnTo>
                  <a:lnTo>
                    <a:pt x="100" y="154"/>
                  </a:lnTo>
                  <a:lnTo>
                    <a:pt x="109" y="151"/>
                  </a:lnTo>
                  <a:lnTo>
                    <a:pt x="115" y="149"/>
                  </a:lnTo>
                  <a:lnTo>
                    <a:pt x="123" y="146"/>
                  </a:lnTo>
                  <a:lnTo>
                    <a:pt x="128" y="143"/>
                  </a:lnTo>
                  <a:lnTo>
                    <a:pt x="133" y="138"/>
                  </a:lnTo>
                  <a:lnTo>
                    <a:pt x="138" y="133"/>
                  </a:lnTo>
                  <a:lnTo>
                    <a:pt x="142" y="128"/>
                  </a:lnTo>
                  <a:lnTo>
                    <a:pt x="144" y="123"/>
                  </a:lnTo>
                  <a:lnTo>
                    <a:pt x="147" y="117"/>
                  </a:lnTo>
                  <a:lnTo>
                    <a:pt x="148" y="112"/>
                  </a:lnTo>
                  <a:lnTo>
                    <a:pt x="149" y="106"/>
                  </a:lnTo>
                  <a:lnTo>
                    <a:pt x="150" y="99"/>
                  </a:lnTo>
                  <a:lnTo>
                    <a:pt x="150" y="93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93" name="Freeform 69"/>
            <p:cNvSpPr>
              <a:spLocks/>
            </p:cNvSpPr>
            <p:nvPr userDrawn="1"/>
          </p:nvSpPr>
          <p:spPr bwMode="auto">
            <a:xfrm>
              <a:off x="4701" y="4048"/>
              <a:ext cx="20" cy="35"/>
            </a:xfrm>
            <a:custGeom>
              <a:avLst/>
              <a:gdLst/>
              <a:ahLst/>
              <a:cxnLst>
                <a:cxn ang="0">
                  <a:pos x="180" y="318"/>
                </a:cxn>
                <a:cxn ang="0">
                  <a:pos x="142" y="318"/>
                </a:cxn>
                <a:cxn ang="0">
                  <a:pos x="142" y="188"/>
                </a:cxn>
                <a:cxn ang="0">
                  <a:pos x="142" y="173"/>
                </a:cxn>
                <a:cxn ang="0">
                  <a:pos x="141" y="159"/>
                </a:cxn>
                <a:cxn ang="0">
                  <a:pos x="138" y="146"/>
                </a:cxn>
                <a:cxn ang="0">
                  <a:pos x="135" y="137"/>
                </a:cxn>
                <a:cxn ang="0">
                  <a:pos x="132" y="132"/>
                </a:cxn>
                <a:cxn ang="0">
                  <a:pos x="129" y="129"/>
                </a:cxn>
                <a:cxn ang="0">
                  <a:pos x="126" y="126"/>
                </a:cxn>
                <a:cxn ang="0">
                  <a:pos x="121" y="124"/>
                </a:cxn>
                <a:cxn ang="0">
                  <a:pos x="117" y="123"/>
                </a:cxn>
                <a:cxn ang="0">
                  <a:pos x="112" y="121"/>
                </a:cxn>
                <a:cxn ang="0">
                  <a:pos x="105" y="121"/>
                </a:cxn>
                <a:cxn ang="0">
                  <a:pos x="99" y="120"/>
                </a:cxn>
                <a:cxn ang="0">
                  <a:pos x="91" y="121"/>
                </a:cxn>
                <a:cxn ang="0">
                  <a:pos x="84" y="122"/>
                </a:cxn>
                <a:cxn ang="0">
                  <a:pos x="76" y="124"/>
                </a:cxn>
                <a:cxn ang="0">
                  <a:pos x="69" y="127"/>
                </a:cxn>
                <a:cxn ang="0">
                  <a:pos x="61" y="131"/>
                </a:cxn>
                <a:cxn ang="0">
                  <a:pos x="54" y="137"/>
                </a:cxn>
                <a:cxn ang="0">
                  <a:pos x="46" y="142"/>
                </a:cxn>
                <a:cxn ang="0">
                  <a:pos x="39" y="147"/>
                </a:cxn>
                <a:cxn ang="0">
                  <a:pos x="39" y="318"/>
                </a:cxn>
                <a:cxn ang="0">
                  <a:pos x="0" y="318"/>
                </a:cxn>
                <a:cxn ang="0">
                  <a:pos x="0" y="0"/>
                </a:cxn>
                <a:cxn ang="0">
                  <a:pos x="39" y="0"/>
                </a:cxn>
                <a:cxn ang="0">
                  <a:pos x="39" y="115"/>
                </a:cxn>
                <a:cxn ang="0">
                  <a:pos x="47" y="108"/>
                </a:cxn>
                <a:cxn ang="0">
                  <a:pos x="56" y="101"/>
                </a:cxn>
                <a:cxn ang="0">
                  <a:pos x="64" y="96"/>
                </a:cxn>
                <a:cxn ang="0">
                  <a:pos x="73" y="92"/>
                </a:cxn>
                <a:cxn ang="0">
                  <a:pos x="82" y="88"/>
                </a:cxn>
                <a:cxn ang="0">
                  <a:pos x="90" y="85"/>
                </a:cxn>
                <a:cxn ang="0">
                  <a:pos x="100" y="84"/>
                </a:cxn>
                <a:cxn ang="0">
                  <a:pos x="108" y="83"/>
                </a:cxn>
                <a:cxn ang="0">
                  <a:pos x="117" y="83"/>
                </a:cxn>
                <a:cxn ang="0">
                  <a:pos x="125" y="84"/>
                </a:cxn>
                <a:cxn ang="0">
                  <a:pos x="132" y="86"/>
                </a:cxn>
                <a:cxn ang="0">
                  <a:pos x="138" y="89"/>
                </a:cxn>
                <a:cxn ang="0">
                  <a:pos x="145" y="92"/>
                </a:cxn>
                <a:cxn ang="0">
                  <a:pos x="151" y="96"/>
                </a:cxn>
                <a:cxn ang="0">
                  <a:pos x="157" y="100"/>
                </a:cxn>
                <a:cxn ang="0">
                  <a:pos x="162" y="106"/>
                </a:cxn>
                <a:cxn ang="0">
                  <a:pos x="166" y="111"/>
                </a:cxn>
                <a:cxn ang="0">
                  <a:pos x="170" y="117"/>
                </a:cxn>
                <a:cxn ang="0">
                  <a:pos x="173" y="125"/>
                </a:cxn>
                <a:cxn ang="0">
                  <a:pos x="176" y="132"/>
                </a:cxn>
                <a:cxn ang="0">
                  <a:pos x="178" y="141"/>
                </a:cxn>
                <a:cxn ang="0">
                  <a:pos x="179" y="150"/>
                </a:cxn>
                <a:cxn ang="0">
                  <a:pos x="180" y="160"/>
                </a:cxn>
                <a:cxn ang="0">
                  <a:pos x="180" y="170"/>
                </a:cxn>
                <a:cxn ang="0">
                  <a:pos x="180" y="318"/>
                </a:cxn>
              </a:cxnLst>
              <a:rect l="0" t="0" r="r" b="b"/>
              <a:pathLst>
                <a:path w="180" h="318">
                  <a:moveTo>
                    <a:pt x="180" y="318"/>
                  </a:moveTo>
                  <a:lnTo>
                    <a:pt x="142" y="318"/>
                  </a:lnTo>
                  <a:lnTo>
                    <a:pt x="142" y="188"/>
                  </a:lnTo>
                  <a:lnTo>
                    <a:pt x="142" y="173"/>
                  </a:lnTo>
                  <a:lnTo>
                    <a:pt x="141" y="159"/>
                  </a:lnTo>
                  <a:lnTo>
                    <a:pt x="138" y="146"/>
                  </a:lnTo>
                  <a:lnTo>
                    <a:pt x="135" y="137"/>
                  </a:lnTo>
                  <a:lnTo>
                    <a:pt x="132" y="132"/>
                  </a:lnTo>
                  <a:lnTo>
                    <a:pt x="129" y="129"/>
                  </a:lnTo>
                  <a:lnTo>
                    <a:pt x="126" y="126"/>
                  </a:lnTo>
                  <a:lnTo>
                    <a:pt x="121" y="124"/>
                  </a:lnTo>
                  <a:lnTo>
                    <a:pt x="117" y="123"/>
                  </a:lnTo>
                  <a:lnTo>
                    <a:pt x="112" y="121"/>
                  </a:lnTo>
                  <a:lnTo>
                    <a:pt x="105" y="121"/>
                  </a:lnTo>
                  <a:lnTo>
                    <a:pt x="99" y="120"/>
                  </a:lnTo>
                  <a:lnTo>
                    <a:pt x="91" y="121"/>
                  </a:lnTo>
                  <a:lnTo>
                    <a:pt x="84" y="122"/>
                  </a:lnTo>
                  <a:lnTo>
                    <a:pt x="76" y="124"/>
                  </a:lnTo>
                  <a:lnTo>
                    <a:pt x="69" y="127"/>
                  </a:lnTo>
                  <a:lnTo>
                    <a:pt x="61" y="131"/>
                  </a:lnTo>
                  <a:lnTo>
                    <a:pt x="54" y="137"/>
                  </a:lnTo>
                  <a:lnTo>
                    <a:pt x="46" y="142"/>
                  </a:lnTo>
                  <a:lnTo>
                    <a:pt x="39" y="147"/>
                  </a:lnTo>
                  <a:lnTo>
                    <a:pt x="39" y="318"/>
                  </a:lnTo>
                  <a:lnTo>
                    <a:pt x="0" y="318"/>
                  </a:lnTo>
                  <a:lnTo>
                    <a:pt x="0" y="0"/>
                  </a:lnTo>
                  <a:lnTo>
                    <a:pt x="39" y="0"/>
                  </a:lnTo>
                  <a:lnTo>
                    <a:pt x="39" y="115"/>
                  </a:lnTo>
                  <a:lnTo>
                    <a:pt x="47" y="108"/>
                  </a:lnTo>
                  <a:lnTo>
                    <a:pt x="56" y="101"/>
                  </a:lnTo>
                  <a:lnTo>
                    <a:pt x="64" y="96"/>
                  </a:lnTo>
                  <a:lnTo>
                    <a:pt x="73" y="92"/>
                  </a:lnTo>
                  <a:lnTo>
                    <a:pt x="82" y="88"/>
                  </a:lnTo>
                  <a:lnTo>
                    <a:pt x="90" y="85"/>
                  </a:lnTo>
                  <a:lnTo>
                    <a:pt x="100" y="84"/>
                  </a:lnTo>
                  <a:lnTo>
                    <a:pt x="108" y="83"/>
                  </a:lnTo>
                  <a:lnTo>
                    <a:pt x="117" y="83"/>
                  </a:lnTo>
                  <a:lnTo>
                    <a:pt x="125" y="84"/>
                  </a:lnTo>
                  <a:lnTo>
                    <a:pt x="132" y="86"/>
                  </a:lnTo>
                  <a:lnTo>
                    <a:pt x="138" y="89"/>
                  </a:lnTo>
                  <a:lnTo>
                    <a:pt x="145" y="92"/>
                  </a:lnTo>
                  <a:lnTo>
                    <a:pt x="151" y="96"/>
                  </a:lnTo>
                  <a:lnTo>
                    <a:pt x="157" y="100"/>
                  </a:lnTo>
                  <a:lnTo>
                    <a:pt x="162" y="106"/>
                  </a:lnTo>
                  <a:lnTo>
                    <a:pt x="166" y="111"/>
                  </a:lnTo>
                  <a:lnTo>
                    <a:pt x="170" y="117"/>
                  </a:lnTo>
                  <a:lnTo>
                    <a:pt x="173" y="125"/>
                  </a:lnTo>
                  <a:lnTo>
                    <a:pt x="176" y="132"/>
                  </a:lnTo>
                  <a:lnTo>
                    <a:pt x="178" y="141"/>
                  </a:lnTo>
                  <a:lnTo>
                    <a:pt x="179" y="150"/>
                  </a:lnTo>
                  <a:lnTo>
                    <a:pt x="180" y="160"/>
                  </a:lnTo>
                  <a:lnTo>
                    <a:pt x="180" y="170"/>
                  </a:lnTo>
                  <a:lnTo>
                    <a:pt x="180" y="31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94" name="Freeform 70"/>
            <p:cNvSpPr>
              <a:spLocks/>
            </p:cNvSpPr>
            <p:nvPr userDrawn="1"/>
          </p:nvSpPr>
          <p:spPr bwMode="auto">
            <a:xfrm>
              <a:off x="4726" y="4058"/>
              <a:ext cx="23" cy="35"/>
            </a:xfrm>
            <a:custGeom>
              <a:avLst/>
              <a:gdLst/>
              <a:ahLst/>
              <a:cxnLst>
                <a:cxn ang="0">
                  <a:pos x="207" y="0"/>
                </a:cxn>
                <a:cxn ang="0">
                  <a:pos x="84" y="311"/>
                </a:cxn>
                <a:cxn ang="0">
                  <a:pos x="42" y="311"/>
                </a:cxn>
                <a:cxn ang="0">
                  <a:pos x="84" y="216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104" y="168"/>
                </a:cxn>
                <a:cxn ang="0">
                  <a:pos x="167" y="0"/>
                </a:cxn>
                <a:cxn ang="0">
                  <a:pos x="207" y="0"/>
                </a:cxn>
              </a:cxnLst>
              <a:rect l="0" t="0" r="r" b="b"/>
              <a:pathLst>
                <a:path w="207" h="311">
                  <a:moveTo>
                    <a:pt x="207" y="0"/>
                  </a:moveTo>
                  <a:lnTo>
                    <a:pt x="84" y="311"/>
                  </a:lnTo>
                  <a:lnTo>
                    <a:pt x="42" y="311"/>
                  </a:lnTo>
                  <a:lnTo>
                    <a:pt x="84" y="216"/>
                  </a:lnTo>
                  <a:lnTo>
                    <a:pt x="0" y="0"/>
                  </a:lnTo>
                  <a:lnTo>
                    <a:pt x="42" y="0"/>
                  </a:lnTo>
                  <a:lnTo>
                    <a:pt x="104" y="168"/>
                  </a:lnTo>
                  <a:lnTo>
                    <a:pt x="167" y="0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95" name="Freeform 71"/>
            <p:cNvSpPr>
              <a:spLocks/>
            </p:cNvSpPr>
            <p:nvPr userDrawn="1"/>
          </p:nvSpPr>
          <p:spPr bwMode="auto">
            <a:xfrm>
              <a:off x="4753" y="4057"/>
              <a:ext cx="19" cy="27"/>
            </a:xfrm>
            <a:custGeom>
              <a:avLst/>
              <a:gdLst/>
              <a:ahLst/>
              <a:cxnLst>
                <a:cxn ang="0">
                  <a:pos x="64" y="239"/>
                </a:cxn>
                <a:cxn ang="0">
                  <a:pos x="43" y="236"/>
                </a:cxn>
                <a:cxn ang="0">
                  <a:pos x="23" y="230"/>
                </a:cxn>
                <a:cxn ang="0">
                  <a:pos x="7" y="223"/>
                </a:cxn>
                <a:cxn ang="0">
                  <a:pos x="0" y="176"/>
                </a:cxn>
                <a:cxn ang="0">
                  <a:pos x="7" y="181"/>
                </a:cxn>
                <a:cxn ang="0">
                  <a:pos x="21" y="190"/>
                </a:cxn>
                <a:cxn ang="0">
                  <a:pos x="41" y="200"/>
                </a:cxn>
                <a:cxn ang="0">
                  <a:pos x="65" y="206"/>
                </a:cxn>
                <a:cxn ang="0">
                  <a:pos x="87" y="206"/>
                </a:cxn>
                <a:cxn ang="0">
                  <a:pos x="106" y="202"/>
                </a:cxn>
                <a:cxn ang="0">
                  <a:pos x="119" y="195"/>
                </a:cxn>
                <a:cxn ang="0">
                  <a:pos x="125" y="183"/>
                </a:cxn>
                <a:cxn ang="0">
                  <a:pos x="125" y="167"/>
                </a:cxn>
                <a:cxn ang="0">
                  <a:pos x="122" y="156"/>
                </a:cxn>
                <a:cxn ang="0">
                  <a:pos x="114" y="150"/>
                </a:cxn>
                <a:cxn ang="0">
                  <a:pos x="100" y="143"/>
                </a:cxn>
                <a:cxn ang="0">
                  <a:pos x="83" y="139"/>
                </a:cxn>
                <a:cxn ang="0">
                  <a:pos x="61" y="134"/>
                </a:cxn>
                <a:cxn ang="0">
                  <a:pos x="38" y="127"/>
                </a:cxn>
                <a:cxn ang="0">
                  <a:pos x="20" y="116"/>
                </a:cxn>
                <a:cxn ang="0">
                  <a:pos x="7" y="100"/>
                </a:cxn>
                <a:cxn ang="0">
                  <a:pos x="2" y="80"/>
                </a:cxn>
                <a:cxn ang="0">
                  <a:pos x="1" y="62"/>
                </a:cxn>
                <a:cxn ang="0">
                  <a:pos x="4" y="48"/>
                </a:cxn>
                <a:cxn ang="0">
                  <a:pos x="9" y="36"/>
                </a:cxn>
                <a:cxn ang="0">
                  <a:pos x="19" y="25"/>
                </a:cxn>
                <a:cxn ang="0">
                  <a:pos x="30" y="15"/>
                </a:cxn>
                <a:cxn ang="0">
                  <a:pos x="44" y="8"/>
                </a:cxn>
                <a:cxn ang="0">
                  <a:pos x="60" y="2"/>
                </a:cxn>
                <a:cxn ang="0">
                  <a:pos x="77" y="0"/>
                </a:cxn>
                <a:cxn ang="0">
                  <a:pos x="96" y="0"/>
                </a:cxn>
                <a:cxn ang="0">
                  <a:pos x="115" y="2"/>
                </a:cxn>
                <a:cxn ang="0">
                  <a:pos x="134" y="8"/>
                </a:cxn>
                <a:cxn ang="0">
                  <a:pos x="150" y="13"/>
                </a:cxn>
                <a:cxn ang="0">
                  <a:pos x="157" y="58"/>
                </a:cxn>
                <a:cxn ang="0">
                  <a:pos x="148" y="53"/>
                </a:cxn>
                <a:cxn ang="0">
                  <a:pos x="130" y="43"/>
                </a:cxn>
                <a:cxn ang="0">
                  <a:pos x="113" y="37"/>
                </a:cxn>
                <a:cxn ang="0">
                  <a:pos x="95" y="33"/>
                </a:cxn>
                <a:cxn ang="0">
                  <a:pos x="76" y="33"/>
                </a:cxn>
                <a:cxn ang="0">
                  <a:pos x="60" y="37"/>
                </a:cxn>
                <a:cxn ang="0">
                  <a:pos x="48" y="45"/>
                </a:cxn>
                <a:cxn ang="0">
                  <a:pos x="40" y="57"/>
                </a:cxn>
                <a:cxn ang="0">
                  <a:pos x="40" y="72"/>
                </a:cxn>
                <a:cxn ang="0">
                  <a:pos x="45" y="82"/>
                </a:cxn>
                <a:cxn ang="0">
                  <a:pos x="52" y="89"/>
                </a:cxn>
                <a:cxn ang="0">
                  <a:pos x="65" y="95"/>
                </a:cxn>
                <a:cxn ang="0">
                  <a:pos x="82" y="100"/>
                </a:cxn>
                <a:cxn ang="0">
                  <a:pos x="103" y="104"/>
                </a:cxn>
                <a:cxn ang="0">
                  <a:pos x="126" y="110"/>
                </a:cxn>
                <a:cxn ang="0">
                  <a:pos x="146" y="121"/>
                </a:cxn>
                <a:cxn ang="0">
                  <a:pos x="158" y="136"/>
                </a:cxn>
                <a:cxn ang="0">
                  <a:pos x="165" y="156"/>
                </a:cxn>
                <a:cxn ang="0">
                  <a:pos x="165" y="175"/>
                </a:cxn>
                <a:cxn ang="0">
                  <a:pos x="163" y="189"/>
                </a:cxn>
                <a:cxn ang="0">
                  <a:pos x="156" y="202"/>
                </a:cxn>
                <a:cxn ang="0">
                  <a:pos x="148" y="214"/>
                </a:cxn>
                <a:cxn ang="0">
                  <a:pos x="136" y="223"/>
                </a:cxn>
                <a:cxn ang="0">
                  <a:pos x="122" y="231"/>
                </a:cxn>
                <a:cxn ang="0">
                  <a:pos x="107" y="236"/>
                </a:cxn>
                <a:cxn ang="0">
                  <a:pos x="87" y="239"/>
                </a:cxn>
              </a:cxnLst>
              <a:rect l="0" t="0" r="r" b="b"/>
              <a:pathLst>
                <a:path w="166" h="239">
                  <a:moveTo>
                    <a:pt x="76" y="239"/>
                  </a:moveTo>
                  <a:lnTo>
                    <a:pt x="64" y="239"/>
                  </a:lnTo>
                  <a:lnTo>
                    <a:pt x="53" y="237"/>
                  </a:lnTo>
                  <a:lnTo>
                    <a:pt x="43" y="236"/>
                  </a:lnTo>
                  <a:lnTo>
                    <a:pt x="33" y="233"/>
                  </a:lnTo>
                  <a:lnTo>
                    <a:pt x="23" y="230"/>
                  </a:lnTo>
                  <a:lnTo>
                    <a:pt x="15" y="227"/>
                  </a:lnTo>
                  <a:lnTo>
                    <a:pt x="7" y="223"/>
                  </a:lnTo>
                  <a:lnTo>
                    <a:pt x="0" y="220"/>
                  </a:lnTo>
                  <a:lnTo>
                    <a:pt x="0" y="176"/>
                  </a:lnTo>
                  <a:lnTo>
                    <a:pt x="2" y="176"/>
                  </a:lnTo>
                  <a:lnTo>
                    <a:pt x="7" y="181"/>
                  </a:lnTo>
                  <a:lnTo>
                    <a:pt x="14" y="185"/>
                  </a:lnTo>
                  <a:lnTo>
                    <a:pt x="21" y="190"/>
                  </a:lnTo>
                  <a:lnTo>
                    <a:pt x="31" y="196"/>
                  </a:lnTo>
                  <a:lnTo>
                    <a:pt x="41" y="200"/>
                  </a:lnTo>
                  <a:lnTo>
                    <a:pt x="52" y="203"/>
                  </a:lnTo>
                  <a:lnTo>
                    <a:pt x="65" y="206"/>
                  </a:lnTo>
                  <a:lnTo>
                    <a:pt x="77" y="206"/>
                  </a:lnTo>
                  <a:lnTo>
                    <a:pt x="87" y="206"/>
                  </a:lnTo>
                  <a:lnTo>
                    <a:pt x="97" y="204"/>
                  </a:lnTo>
                  <a:lnTo>
                    <a:pt x="106" y="202"/>
                  </a:lnTo>
                  <a:lnTo>
                    <a:pt x="112" y="199"/>
                  </a:lnTo>
                  <a:lnTo>
                    <a:pt x="119" y="195"/>
                  </a:lnTo>
                  <a:lnTo>
                    <a:pt x="123" y="189"/>
                  </a:lnTo>
                  <a:lnTo>
                    <a:pt x="125" y="183"/>
                  </a:lnTo>
                  <a:lnTo>
                    <a:pt x="126" y="173"/>
                  </a:lnTo>
                  <a:lnTo>
                    <a:pt x="125" y="167"/>
                  </a:lnTo>
                  <a:lnTo>
                    <a:pt x="124" y="161"/>
                  </a:lnTo>
                  <a:lnTo>
                    <a:pt x="122" y="156"/>
                  </a:lnTo>
                  <a:lnTo>
                    <a:pt x="119" y="153"/>
                  </a:lnTo>
                  <a:lnTo>
                    <a:pt x="114" y="150"/>
                  </a:lnTo>
                  <a:lnTo>
                    <a:pt x="108" y="147"/>
                  </a:lnTo>
                  <a:lnTo>
                    <a:pt x="100" y="143"/>
                  </a:lnTo>
                  <a:lnTo>
                    <a:pt x="92" y="141"/>
                  </a:lnTo>
                  <a:lnTo>
                    <a:pt x="83" y="139"/>
                  </a:lnTo>
                  <a:lnTo>
                    <a:pt x="73" y="137"/>
                  </a:lnTo>
                  <a:lnTo>
                    <a:pt x="61" y="134"/>
                  </a:lnTo>
                  <a:lnTo>
                    <a:pt x="51" y="132"/>
                  </a:lnTo>
                  <a:lnTo>
                    <a:pt x="38" y="127"/>
                  </a:lnTo>
                  <a:lnTo>
                    <a:pt x="29" y="122"/>
                  </a:lnTo>
                  <a:lnTo>
                    <a:pt x="20" y="116"/>
                  </a:lnTo>
                  <a:lnTo>
                    <a:pt x="12" y="108"/>
                  </a:lnTo>
                  <a:lnTo>
                    <a:pt x="7" y="100"/>
                  </a:lnTo>
                  <a:lnTo>
                    <a:pt x="4" y="91"/>
                  </a:lnTo>
                  <a:lnTo>
                    <a:pt x="2" y="80"/>
                  </a:lnTo>
                  <a:lnTo>
                    <a:pt x="1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4" y="48"/>
                  </a:lnTo>
                  <a:lnTo>
                    <a:pt x="6" y="42"/>
                  </a:lnTo>
                  <a:lnTo>
                    <a:pt x="9" y="36"/>
                  </a:lnTo>
                  <a:lnTo>
                    <a:pt x="14" y="30"/>
                  </a:lnTo>
                  <a:lnTo>
                    <a:pt x="19" y="25"/>
                  </a:lnTo>
                  <a:lnTo>
                    <a:pt x="24" y="20"/>
                  </a:lnTo>
                  <a:lnTo>
                    <a:pt x="30" y="15"/>
                  </a:lnTo>
                  <a:lnTo>
                    <a:pt x="37" y="11"/>
                  </a:lnTo>
                  <a:lnTo>
                    <a:pt x="44" y="8"/>
                  </a:lnTo>
                  <a:lnTo>
                    <a:pt x="51" y="5"/>
                  </a:lnTo>
                  <a:lnTo>
                    <a:pt x="60" y="2"/>
                  </a:lnTo>
                  <a:lnTo>
                    <a:pt x="68" y="1"/>
                  </a:lnTo>
                  <a:lnTo>
                    <a:pt x="77" y="0"/>
                  </a:lnTo>
                  <a:lnTo>
                    <a:pt x="87" y="0"/>
                  </a:lnTo>
                  <a:lnTo>
                    <a:pt x="96" y="0"/>
                  </a:lnTo>
                  <a:lnTo>
                    <a:pt x="106" y="1"/>
                  </a:lnTo>
                  <a:lnTo>
                    <a:pt x="115" y="2"/>
                  </a:lnTo>
                  <a:lnTo>
                    <a:pt x="125" y="5"/>
                  </a:lnTo>
                  <a:lnTo>
                    <a:pt x="134" y="8"/>
                  </a:lnTo>
                  <a:lnTo>
                    <a:pt x="142" y="10"/>
                  </a:lnTo>
                  <a:lnTo>
                    <a:pt x="150" y="13"/>
                  </a:lnTo>
                  <a:lnTo>
                    <a:pt x="157" y="16"/>
                  </a:lnTo>
                  <a:lnTo>
                    <a:pt x="157" y="58"/>
                  </a:lnTo>
                  <a:lnTo>
                    <a:pt x="155" y="58"/>
                  </a:lnTo>
                  <a:lnTo>
                    <a:pt x="148" y="53"/>
                  </a:lnTo>
                  <a:lnTo>
                    <a:pt x="139" y="47"/>
                  </a:lnTo>
                  <a:lnTo>
                    <a:pt x="130" y="43"/>
                  </a:lnTo>
                  <a:lnTo>
                    <a:pt x="122" y="40"/>
                  </a:lnTo>
                  <a:lnTo>
                    <a:pt x="113" y="37"/>
                  </a:lnTo>
                  <a:lnTo>
                    <a:pt x="104" y="34"/>
                  </a:lnTo>
                  <a:lnTo>
                    <a:pt x="95" y="33"/>
                  </a:lnTo>
                  <a:lnTo>
                    <a:pt x="85" y="32"/>
                  </a:lnTo>
                  <a:lnTo>
                    <a:pt x="76" y="33"/>
                  </a:lnTo>
                  <a:lnTo>
                    <a:pt x="68" y="34"/>
                  </a:lnTo>
                  <a:lnTo>
                    <a:pt x="60" y="37"/>
                  </a:lnTo>
                  <a:lnTo>
                    <a:pt x="53" y="41"/>
                  </a:lnTo>
                  <a:lnTo>
                    <a:pt x="48" y="45"/>
                  </a:lnTo>
                  <a:lnTo>
                    <a:pt x="44" y="50"/>
                  </a:lnTo>
                  <a:lnTo>
                    <a:pt x="40" y="57"/>
                  </a:lnTo>
                  <a:lnTo>
                    <a:pt x="40" y="64"/>
                  </a:lnTo>
                  <a:lnTo>
                    <a:pt x="40" y="72"/>
                  </a:lnTo>
                  <a:lnTo>
                    <a:pt x="43" y="77"/>
                  </a:lnTo>
                  <a:lnTo>
                    <a:pt x="45" y="82"/>
                  </a:lnTo>
                  <a:lnTo>
                    <a:pt x="48" y="86"/>
                  </a:lnTo>
                  <a:lnTo>
                    <a:pt x="52" y="89"/>
                  </a:lnTo>
                  <a:lnTo>
                    <a:pt x="59" y="92"/>
                  </a:lnTo>
                  <a:lnTo>
                    <a:pt x="65" y="95"/>
                  </a:lnTo>
                  <a:lnTo>
                    <a:pt x="73" y="97"/>
                  </a:lnTo>
                  <a:lnTo>
                    <a:pt x="82" y="100"/>
                  </a:lnTo>
                  <a:lnTo>
                    <a:pt x="92" y="102"/>
                  </a:lnTo>
                  <a:lnTo>
                    <a:pt x="103" y="104"/>
                  </a:lnTo>
                  <a:lnTo>
                    <a:pt x="114" y="107"/>
                  </a:lnTo>
                  <a:lnTo>
                    <a:pt x="126" y="110"/>
                  </a:lnTo>
                  <a:lnTo>
                    <a:pt x="137" y="116"/>
                  </a:lnTo>
                  <a:lnTo>
                    <a:pt x="146" y="121"/>
                  </a:lnTo>
                  <a:lnTo>
                    <a:pt x="153" y="128"/>
                  </a:lnTo>
                  <a:lnTo>
                    <a:pt x="158" y="136"/>
                  </a:lnTo>
                  <a:lnTo>
                    <a:pt x="163" y="145"/>
                  </a:lnTo>
                  <a:lnTo>
                    <a:pt x="165" y="156"/>
                  </a:lnTo>
                  <a:lnTo>
                    <a:pt x="166" y="168"/>
                  </a:lnTo>
                  <a:lnTo>
                    <a:pt x="165" y="175"/>
                  </a:lnTo>
                  <a:lnTo>
                    <a:pt x="164" y="183"/>
                  </a:lnTo>
                  <a:lnTo>
                    <a:pt x="163" y="189"/>
                  </a:lnTo>
                  <a:lnTo>
                    <a:pt x="159" y="196"/>
                  </a:lnTo>
                  <a:lnTo>
                    <a:pt x="156" y="202"/>
                  </a:lnTo>
                  <a:lnTo>
                    <a:pt x="152" y="208"/>
                  </a:lnTo>
                  <a:lnTo>
                    <a:pt x="148" y="214"/>
                  </a:lnTo>
                  <a:lnTo>
                    <a:pt x="142" y="218"/>
                  </a:lnTo>
                  <a:lnTo>
                    <a:pt x="136" y="223"/>
                  </a:lnTo>
                  <a:lnTo>
                    <a:pt x="129" y="228"/>
                  </a:lnTo>
                  <a:lnTo>
                    <a:pt x="122" y="231"/>
                  </a:lnTo>
                  <a:lnTo>
                    <a:pt x="114" y="234"/>
                  </a:lnTo>
                  <a:lnTo>
                    <a:pt x="107" y="236"/>
                  </a:lnTo>
                  <a:lnTo>
                    <a:pt x="97" y="238"/>
                  </a:lnTo>
                  <a:lnTo>
                    <a:pt x="87" y="239"/>
                  </a:lnTo>
                  <a:lnTo>
                    <a:pt x="76" y="23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96" name="Freeform 72"/>
            <p:cNvSpPr>
              <a:spLocks noEditPoints="1"/>
            </p:cNvSpPr>
            <p:nvPr userDrawn="1"/>
          </p:nvSpPr>
          <p:spPr bwMode="auto">
            <a:xfrm>
              <a:off x="4778" y="4049"/>
              <a:ext cx="4" cy="34"/>
            </a:xfrm>
            <a:custGeom>
              <a:avLst/>
              <a:gdLst/>
              <a:ahLst/>
              <a:cxnLst>
                <a:cxn ang="0">
                  <a:pos x="40" y="306"/>
                </a:cxn>
                <a:cxn ang="0">
                  <a:pos x="2" y="306"/>
                </a:cxn>
                <a:cxn ang="0">
                  <a:pos x="2" y="78"/>
                </a:cxn>
                <a:cxn ang="0">
                  <a:pos x="40" y="78"/>
                </a:cxn>
                <a:cxn ang="0">
                  <a:pos x="40" y="306"/>
                </a:cxn>
                <a:cxn ang="0">
                  <a:pos x="43" y="39"/>
                </a:cxn>
                <a:cxn ang="0">
                  <a:pos x="0" y="39"/>
                </a:cxn>
                <a:cxn ang="0">
                  <a:pos x="0" y="0"/>
                </a:cxn>
                <a:cxn ang="0">
                  <a:pos x="43" y="0"/>
                </a:cxn>
                <a:cxn ang="0">
                  <a:pos x="43" y="39"/>
                </a:cxn>
              </a:cxnLst>
              <a:rect l="0" t="0" r="r" b="b"/>
              <a:pathLst>
                <a:path w="43" h="306">
                  <a:moveTo>
                    <a:pt x="40" y="306"/>
                  </a:moveTo>
                  <a:lnTo>
                    <a:pt x="2" y="306"/>
                  </a:lnTo>
                  <a:lnTo>
                    <a:pt x="2" y="78"/>
                  </a:lnTo>
                  <a:lnTo>
                    <a:pt x="40" y="78"/>
                  </a:lnTo>
                  <a:lnTo>
                    <a:pt x="40" y="306"/>
                  </a:lnTo>
                  <a:close/>
                  <a:moveTo>
                    <a:pt x="43" y="39"/>
                  </a:moveTo>
                  <a:lnTo>
                    <a:pt x="0" y="39"/>
                  </a:lnTo>
                  <a:lnTo>
                    <a:pt x="0" y="0"/>
                  </a:lnTo>
                  <a:lnTo>
                    <a:pt x="43" y="0"/>
                  </a:lnTo>
                  <a:lnTo>
                    <a:pt x="43" y="3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97" name="Freeform 73"/>
            <p:cNvSpPr>
              <a:spLocks/>
            </p:cNvSpPr>
            <p:nvPr userDrawn="1"/>
          </p:nvSpPr>
          <p:spPr bwMode="auto">
            <a:xfrm>
              <a:off x="4789" y="4057"/>
              <a:ext cx="19" cy="27"/>
            </a:xfrm>
            <a:custGeom>
              <a:avLst/>
              <a:gdLst/>
              <a:ahLst/>
              <a:cxnLst>
                <a:cxn ang="0">
                  <a:pos x="95" y="238"/>
                </a:cxn>
                <a:cxn ang="0">
                  <a:pos x="73" y="235"/>
                </a:cxn>
                <a:cxn ang="0">
                  <a:pos x="54" y="228"/>
                </a:cxn>
                <a:cxn ang="0">
                  <a:pos x="37" y="217"/>
                </a:cxn>
                <a:cxn ang="0">
                  <a:pos x="23" y="202"/>
                </a:cxn>
                <a:cxn ang="0">
                  <a:pos x="12" y="183"/>
                </a:cxn>
                <a:cxn ang="0">
                  <a:pos x="5" y="160"/>
                </a:cxn>
                <a:cxn ang="0">
                  <a:pos x="0" y="135"/>
                </a:cxn>
                <a:cxn ang="0">
                  <a:pos x="0" y="106"/>
                </a:cxn>
                <a:cxn ang="0">
                  <a:pos x="5" y="79"/>
                </a:cxn>
                <a:cxn ang="0">
                  <a:pos x="12" y="58"/>
                </a:cxn>
                <a:cxn ang="0">
                  <a:pos x="23" y="40"/>
                </a:cxn>
                <a:cxn ang="0">
                  <a:pos x="37" y="25"/>
                </a:cxn>
                <a:cxn ang="0">
                  <a:pos x="54" y="13"/>
                </a:cxn>
                <a:cxn ang="0">
                  <a:pos x="73" y="5"/>
                </a:cxn>
                <a:cxn ang="0">
                  <a:pos x="96" y="1"/>
                </a:cxn>
                <a:cxn ang="0">
                  <a:pos x="116" y="0"/>
                </a:cxn>
                <a:cxn ang="0">
                  <a:pos x="135" y="4"/>
                </a:cxn>
                <a:cxn ang="0">
                  <a:pos x="160" y="11"/>
                </a:cxn>
                <a:cxn ang="0">
                  <a:pos x="174" y="61"/>
                </a:cxn>
                <a:cxn ang="0">
                  <a:pos x="168" y="57"/>
                </a:cxn>
                <a:cxn ang="0">
                  <a:pos x="155" y="48"/>
                </a:cxn>
                <a:cxn ang="0">
                  <a:pos x="138" y="40"/>
                </a:cxn>
                <a:cxn ang="0">
                  <a:pos x="116" y="34"/>
                </a:cxn>
                <a:cxn ang="0">
                  <a:pos x="99" y="34"/>
                </a:cxn>
                <a:cxn ang="0">
                  <a:pos x="85" y="37"/>
                </a:cxn>
                <a:cxn ang="0">
                  <a:pos x="73" y="43"/>
                </a:cxn>
                <a:cxn ang="0">
                  <a:pos x="63" y="50"/>
                </a:cxn>
                <a:cxn ang="0">
                  <a:pos x="54" y="62"/>
                </a:cxn>
                <a:cxn ang="0">
                  <a:pos x="47" y="76"/>
                </a:cxn>
                <a:cxn ang="0">
                  <a:pos x="42" y="92"/>
                </a:cxn>
                <a:cxn ang="0">
                  <a:pos x="40" y="110"/>
                </a:cxn>
                <a:cxn ang="0">
                  <a:pos x="40" y="129"/>
                </a:cxn>
                <a:cxn ang="0">
                  <a:pos x="42" y="148"/>
                </a:cxn>
                <a:cxn ang="0">
                  <a:pos x="47" y="164"/>
                </a:cxn>
                <a:cxn ang="0">
                  <a:pos x="53" y="177"/>
                </a:cxn>
                <a:cxn ang="0">
                  <a:pos x="62" y="188"/>
                </a:cxn>
                <a:cxn ang="0">
                  <a:pos x="72" y="197"/>
                </a:cxn>
                <a:cxn ang="0">
                  <a:pos x="84" y="202"/>
                </a:cxn>
                <a:cxn ang="0">
                  <a:pos x="99" y="205"/>
                </a:cxn>
                <a:cxn ang="0">
                  <a:pos x="115" y="205"/>
                </a:cxn>
                <a:cxn ang="0">
                  <a:pos x="133" y="201"/>
                </a:cxn>
                <a:cxn ang="0">
                  <a:pos x="151" y="193"/>
                </a:cxn>
                <a:cxn ang="0">
                  <a:pos x="166" y="184"/>
                </a:cxn>
                <a:cxn ang="0">
                  <a:pos x="174" y="177"/>
                </a:cxn>
                <a:cxn ang="0">
                  <a:pos x="168" y="223"/>
                </a:cxn>
                <a:cxn ang="0">
                  <a:pos x="152" y="231"/>
                </a:cxn>
                <a:cxn ang="0">
                  <a:pos x="136" y="235"/>
                </a:cxn>
                <a:cxn ang="0">
                  <a:pos x="118" y="238"/>
                </a:cxn>
              </a:cxnLst>
              <a:rect l="0" t="0" r="r" b="b"/>
              <a:pathLst>
                <a:path w="174" h="238">
                  <a:moveTo>
                    <a:pt x="107" y="238"/>
                  </a:moveTo>
                  <a:lnTo>
                    <a:pt x="95" y="238"/>
                  </a:lnTo>
                  <a:lnTo>
                    <a:pt x="84" y="237"/>
                  </a:lnTo>
                  <a:lnTo>
                    <a:pt x="73" y="235"/>
                  </a:lnTo>
                  <a:lnTo>
                    <a:pt x="64" y="232"/>
                  </a:lnTo>
                  <a:lnTo>
                    <a:pt x="54" y="228"/>
                  </a:lnTo>
                  <a:lnTo>
                    <a:pt x="45" y="222"/>
                  </a:lnTo>
                  <a:lnTo>
                    <a:pt x="37" y="217"/>
                  </a:lnTo>
                  <a:lnTo>
                    <a:pt x="29" y="209"/>
                  </a:lnTo>
                  <a:lnTo>
                    <a:pt x="23" y="202"/>
                  </a:lnTo>
                  <a:lnTo>
                    <a:pt x="18" y="193"/>
                  </a:lnTo>
                  <a:lnTo>
                    <a:pt x="12" y="183"/>
                  </a:lnTo>
                  <a:lnTo>
                    <a:pt x="8" y="172"/>
                  </a:lnTo>
                  <a:lnTo>
                    <a:pt x="5" y="160"/>
                  </a:lnTo>
                  <a:lnTo>
                    <a:pt x="1" y="149"/>
                  </a:lnTo>
                  <a:lnTo>
                    <a:pt x="0" y="135"/>
                  </a:lnTo>
                  <a:lnTo>
                    <a:pt x="0" y="120"/>
                  </a:lnTo>
                  <a:lnTo>
                    <a:pt x="0" y="106"/>
                  </a:lnTo>
                  <a:lnTo>
                    <a:pt x="1" y="92"/>
                  </a:lnTo>
                  <a:lnTo>
                    <a:pt x="5" y="79"/>
                  </a:lnTo>
                  <a:lnTo>
                    <a:pt x="8" y="69"/>
                  </a:lnTo>
                  <a:lnTo>
                    <a:pt x="12" y="58"/>
                  </a:lnTo>
                  <a:lnTo>
                    <a:pt x="18" y="48"/>
                  </a:lnTo>
                  <a:lnTo>
                    <a:pt x="23" y="40"/>
                  </a:lnTo>
                  <a:lnTo>
                    <a:pt x="29" y="31"/>
                  </a:lnTo>
                  <a:lnTo>
                    <a:pt x="37" y="25"/>
                  </a:lnTo>
                  <a:lnTo>
                    <a:pt x="44" y="18"/>
                  </a:lnTo>
                  <a:lnTo>
                    <a:pt x="54" y="13"/>
                  </a:lnTo>
                  <a:lnTo>
                    <a:pt x="64" y="9"/>
                  </a:lnTo>
                  <a:lnTo>
                    <a:pt x="73" y="5"/>
                  </a:lnTo>
                  <a:lnTo>
                    <a:pt x="84" y="2"/>
                  </a:lnTo>
                  <a:lnTo>
                    <a:pt x="96" y="1"/>
                  </a:lnTo>
                  <a:lnTo>
                    <a:pt x="107" y="0"/>
                  </a:lnTo>
                  <a:lnTo>
                    <a:pt x="116" y="0"/>
                  </a:lnTo>
                  <a:lnTo>
                    <a:pt x="125" y="1"/>
                  </a:lnTo>
                  <a:lnTo>
                    <a:pt x="135" y="4"/>
                  </a:lnTo>
                  <a:lnTo>
                    <a:pt x="143" y="6"/>
                  </a:lnTo>
                  <a:lnTo>
                    <a:pt x="160" y="11"/>
                  </a:lnTo>
                  <a:lnTo>
                    <a:pt x="174" y="17"/>
                  </a:lnTo>
                  <a:lnTo>
                    <a:pt x="174" y="61"/>
                  </a:lnTo>
                  <a:lnTo>
                    <a:pt x="172" y="61"/>
                  </a:lnTo>
                  <a:lnTo>
                    <a:pt x="168" y="57"/>
                  </a:lnTo>
                  <a:lnTo>
                    <a:pt x="161" y="53"/>
                  </a:lnTo>
                  <a:lnTo>
                    <a:pt x="155" y="48"/>
                  </a:lnTo>
                  <a:lnTo>
                    <a:pt x="146" y="44"/>
                  </a:lnTo>
                  <a:lnTo>
                    <a:pt x="138" y="40"/>
                  </a:lnTo>
                  <a:lnTo>
                    <a:pt x="127" y="37"/>
                  </a:lnTo>
                  <a:lnTo>
                    <a:pt x="116" y="34"/>
                  </a:lnTo>
                  <a:lnTo>
                    <a:pt x="107" y="33"/>
                  </a:lnTo>
                  <a:lnTo>
                    <a:pt x="99" y="34"/>
                  </a:lnTo>
                  <a:lnTo>
                    <a:pt x="92" y="36"/>
                  </a:lnTo>
                  <a:lnTo>
                    <a:pt x="85" y="37"/>
                  </a:lnTo>
                  <a:lnTo>
                    <a:pt x="79" y="40"/>
                  </a:lnTo>
                  <a:lnTo>
                    <a:pt x="73" y="43"/>
                  </a:lnTo>
                  <a:lnTo>
                    <a:pt x="68" y="46"/>
                  </a:lnTo>
                  <a:lnTo>
                    <a:pt x="63" y="50"/>
                  </a:lnTo>
                  <a:lnTo>
                    <a:pt x="58" y="56"/>
                  </a:lnTo>
                  <a:lnTo>
                    <a:pt x="54" y="62"/>
                  </a:lnTo>
                  <a:lnTo>
                    <a:pt x="50" y="69"/>
                  </a:lnTo>
                  <a:lnTo>
                    <a:pt x="47" y="76"/>
                  </a:lnTo>
                  <a:lnTo>
                    <a:pt x="44" y="84"/>
                  </a:lnTo>
                  <a:lnTo>
                    <a:pt x="42" y="92"/>
                  </a:lnTo>
                  <a:lnTo>
                    <a:pt x="41" y="101"/>
                  </a:lnTo>
                  <a:lnTo>
                    <a:pt x="40" y="110"/>
                  </a:lnTo>
                  <a:lnTo>
                    <a:pt x="40" y="120"/>
                  </a:lnTo>
                  <a:lnTo>
                    <a:pt x="40" y="129"/>
                  </a:lnTo>
                  <a:lnTo>
                    <a:pt x="41" y="139"/>
                  </a:lnTo>
                  <a:lnTo>
                    <a:pt x="42" y="148"/>
                  </a:lnTo>
                  <a:lnTo>
                    <a:pt x="44" y="156"/>
                  </a:lnTo>
                  <a:lnTo>
                    <a:pt x="47" y="164"/>
                  </a:lnTo>
                  <a:lnTo>
                    <a:pt x="50" y="171"/>
                  </a:lnTo>
                  <a:lnTo>
                    <a:pt x="53" y="177"/>
                  </a:lnTo>
                  <a:lnTo>
                    <a:pt x="57" y="183"/>
                  </a:lnTo>
                  <a:lnTo>
                    <a:pt x="62" y="188"/>
                  </a:lnTo>
                  <a:lnTo>
                    <a:pt x="67" y="192"/>
                  </a:lnTo>
                  <a:lnTo>
                    <a:pt x="72" y="197"/>
                  </a:lnTo>
                  <a:lnTo>
                    <a:pt x="79" y="200"/>
                  </a:lnTo>
                  <a:lnTo>
                    <a:pt x="84" y="202"/>
                  </a:lnTo>
                  <a:lnTo>
                    <a:pt x="92" y="204"/>
                  </a:lnTo>
                  <a:lnTo>
                    <a:pt x="99" y="205"/>
                  </a:lnTo>
                  <a:lnTo>
                    <a:pt x="107" y="205"/>
                  </a:lnTo>
                  <a:lnTo>
                    <a:pt x="115" y="205"/>
                  </a:lnTo>
                  <a:lnTo>
                    <a:pt x="125" y="203"/>
                  </a:lnTo>
                  <a:lnTo>
                    <a:pt x="133" y="201"/>
                  </a:lnTo>
                  <a:lnTo>
                    <a:pt x="142" y="198"/>
                  </a:lnTo>
                  <a:lnTo>
                    <a:pt x="151" y="193"/>
                  </a:lnTo>
                  <a:lnTo>
                    <a:pt x="158" y="189"/>
                  </a:lnTo>
                  <a:lnTo>
                    <a:pt x="166" y="184"/>
                  </a:lnTo>
                  <a:lnTo>
                    <a:pt x="172" y="177"/>
                  </a:lnTo>
                  <a:lnTo>
                    <a:pt x="174" y="177"/>
                  </a:lnTo>
                  <a:lnTo>
                    <a:pt x="174" y="221"/>
                  </a:lnTo>
                  <a:lnTo>
                    <a:pt x="168" y="223"/>
                  </a:lnTo>
                  <a:lnTo>
                    <a:pt x="160" y="228"/>
                  </a:lnTo>
                  <a:lnTo>
                    <a:pt x="152" y="231"/>
                  </a:lnTo>
                  <a:lnTo>
                    <a:pt x="144" y="233"/>
                  </a:lnTo>
                  <a:lnTo>
                    <a:pt x="136" y="235"/>
                  </a:lnTo>
                  <a:lnTo>
                    <a:pt x="127" y="237"/>
                  </a:lnTo>
                  <a:lnTo>
                    <a:pt x="118" y="238"/>
                  </a:lnTo>
                  <a:lnTo>
                    <a:pt x="107" y="2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98" name="Freeform 74"/>
            <p:cNvSpPr>
              <a:spLocks/>
            </p:cNvSpPr>
            <p:nvPr userDrawn="1"/>
          </p:nvSpPr>
          <p:spPr bwMode="auto">
            <a:xfrm>
              <a:off x="4813" y="4057"/>
              <a:ext cx="18" cy="27"/>
            </a:xfrm>
            <a:custGeom>
              <a:avLst/>
              <a:gdLst/>
              <a:ahLst/>
              <a:cxnLst>
                <a:cxn ang="0">
                  <a:pos x="65" y="239"/>
                </a:cxn>
                <a:cxn ang="0">
                  <a:pos x="44" y="236"/>
                </a:cxn>
                <a:cxn ang="0">
                  <a:pos x="24" y="230"/>
                </a:cxn>
                <a:cxn ang="0">
                  <a:pos x="7" y="223"/>
                </a:cxn>
                <a:cxn ang="0">
                  <a:pos x="0" y="176"/>
                </a:cxn>
                <a:cxn ang="0">
                  <a:pos x="7" y="181"/>
                </a:cxn>
                <a:cxn ang="0">
                  <a:pos x="21" y="190"/>
                </a:cxn>
                <a:cxn ang="0">
                  <a:pos x="42" y="200"/>
                </a:cxn>
                <a:cxn ang="0">
                  <a:pos x="65" y="206"/>
                </a:cxn>
                <a:cxn ang="0">
                  <a:pos x="87" y="206"/>
                </a:cxn>
                <a:cxn ang="0">
                  <a:pos x="106" y="202"/>
                </a:cxn>
                <a:cxn ang="0">
                  <a:pos x="119" y="195"/>
                </a:cxn>
                <a:cxn ang="0">
                  <a:pos x="125" y="183"/>
                </a:cxn>
                <a:cxn ang="0">
                  <a:pos x="127" y="167"/>
                </a:cxn>
                <a:cxn ang="0">
                  <a:pos x="122" y="156"/>
                </a:cxn>
                <a:cxn ang="0">
                  <a:pos x="115" y="150"/>
                </a:cxn>
                <a:cxn ang="0">
                  <a:pos x="102" y="143"/>
                </a:cxn>
                <a:cxn ang="0">
                  <a:pos x="84" y="139"/>
                </a:cxn>
                <a:cxn ang="0">
                  <a:pos x="62" y="134"/>
                </a:cxn>
                <a:cxn ang="0">
                  <a:pos x="39" y="127"/>
                </a:cxn>
                <a:cxn ang="0">
                  <a:pos x="20" y="116"/>
                </a:cxn>
                <a:cxn ang="0">
                  <a:pos x="7" y="100"/>
                </a:cxn>
                <a:cxn ang="0">
                  <a:pos x="2" y="80"/>
                </a:cxn>
                <a:cxn ang="0">
                  <a:pos x="2" y="62"/>
                </a:cxn>
                <a:cxn ang="0">
                  <a:pos x="4" y="48"/>
                </a:cxn>
                <a:cxn ang="0">
                  <a:pos x="11" y="36"/>
                </a:cxn>
                <a:cxn ang="0">
                  <a:pos x="19" y="25"/>
                </a:cxn>
                <a:cxn ang="0">
                  <a:pos x="31" y="15"/>
                </a:cxn>
                <a:cxn ang="0">
                  <a:pos x="44" y="8"/>
                </a:cxn>
                <a:cxn ang="0">
                  <a:pos x="60" y="2"/>
                </a:cxn>
                <a:cxn ang="0">
                  <a:pos x="77" y="0"/>
                </a:cxn>
                <a:cxn ang="0">
                  <a:pos x="97" y="0"/>
                </a:cxn>
                <a:cxn ang="0">
                  <a:pos x="116" y="2"/>
                </a:cxn>
                <a:cxn ang="0">
                  <a:pos x="134" y="8"/>
                </a:cxn>
                <a:cxn ang="0">
                  <a:pos x="150" y="13"/>
                </a:cxn>
                <a:cxn ang="0">
                  <a:pos x="158" y="58"/>
                </a:cxn>
                <a:cxn ang="0">
                  <a:pos x="148" y="53"/>
                </a:cxn>
                <a:cxn ang="0">
                  <a:pos x="132" y="43"/>
                </a:cxn>
                <a:cxn ang="0">
                  <a:pos x="114" y="37"/>
                </a:cxn>
                <a:cxn ang="0">
                  <a:pos x="95" y="33"/>
                </a:cxn>
                <a:cxn ang="0">
                  <a:pos x="77" y="33"/>
                </a:cxn>
                <a:cxn ang="0">
                  <a:pos x="61" y="37"/>
                </a:cxn>
                <a:cxn ang="0">
                  <a:pos x="48" y="45"/>
                </a:cxn>
                <a:cxn ang="0">
                  <a:pos x="42" y="57"/>
                </a:cxn>
                <a:cxn ang="0">
                  <a:pos x="41" y="72"/>
                </a:cxn>
                <a:cxn ang="0">
                  <a:pos x="45" y="82"/>
                </a:cxn>
                <a:cxn ang="0">
                  <a:pos x="53" y="89"/>
                </a:cxn>
                <a:cxn ang="0">
                  <a:pos x="65" y="95"/>
                </a:cxn>
                <a:cxn ang="0">
                  <a:pos x="83" y="100"/>
                </a:cxn>
                <a:cxn ang="0">
                  <a:pos x="103" y="104"/>
                </a:cxn>
                <a:cxn ang="0">
                  <a:pos x="127" y="110"/>
                </a:cxn>
                <a:cxn ang="0">
                  <a:pos x="146" y="121"/>
                </a:cxn>
                <a:cxn ang="0">
                  <a:pos x="159" y="136"/>
                </a:cxn>
                <a:cxn ang="0">
                  <a:pos x="165" y="156"/>
                </a:cxn>
                <a:cxn ang="0">
                  <a:pos x="165" y="175"/>
                </a:cxn>
                <a:cxn ang="0">
                  <a:pos x="163" y="189"/>
                </a:cxn>
                <a:cxn ang="0">
                  <a:pos x="157" y="202"/>
                </a:cxn>
                <a:cxn ang="0">
                  <a:pos x="148" y="214"/>
                </a:cxn>
                <a:cxn ang="0">
                  <a:pos x="136" y="223"/>
                </a:cxn>
                <a:cxn ang="0">
                  <a:pos x="122" y="231"/>
                </a:cxn>
                <a:cxn ang="0">
                  <a:pos x="107" y="236"/>
                </a:cxn>
                <a:cxn ang="0">
                  <a:pos x="88" y="239"/>
                </a:cxn>
              </a:cxnLst>
              <a:rect l="0" t="0" r="r" b="b"/>
              <a:pathLst>
                <a:path w="166" h="239">
                  <a:moveTo>
                    <a:pt x="76" y="239"/>
                  </a:moveTo>
                  <a:lnTo>
                    <a:pt x="65" y="239"/>
                  </a:lnTo>
                  <a:lnTo>
                    <a:pt x="54" y="237"/>
                  </a:lnTo>
                  <a:lnTo>
                    <a:pt x="44" y="236"/>
                  </a:lnTo>
                  <a:lnTo>
                    <a:pt x="33" y="233"/>
                  </a:lnTo>
                  <a:lnTo>
                    <a:pt x="24" y="230"/>
                  </a:lnTo>
                  <a:lnTo>
                    <a:pt x="15" y="227"/>
                  </a:lnTo>
                  <a:lnTo>
                    <a:pt x="7" y="223"/>
                  </a:lnTo>
                  <a:lnTo>
                    <a:pt x="0" y="220"/>
                  </a:lnTo>
                  <a:lnTo>
                    <a:pt x="0" y="176"/>
                  </a:lnTo>
                  <a:lnTo>
                    <a:pt x="2" y="176"/>
                  </a:lnTo>
                  <a:lnTo>
                    <a:pt x="7" y="181"/>
                  </a:lnTo>
                  <a:lnTo>
                    <a:pt x="14" y="185"/>
                  </a:lnTo>
                  <a:lnTo>
                    <a:pt x="21" y="190"/>
                  </a:lnTo>
                  <a:lnTo>
                    <a:pt x="31" y="196"/>
                  </a:lnTo>
                  <a:lnTo>
                    <a:pt x="42" y="200"/>
                  </a:lnTo>
                  <a:lnTo>
                    <a:pt x="54" y="203"/>
                  </a:lnTo>
                  <a:lnTo>
                    <a:pt x="65" y="206"/>
                  </a:lnTo>
                  <a:lnTo>
                    <a:pt x="78" y="206"/>
                  </a:lnTo>
                  <a:lnTo>
                    <a:pt x="87" y="206"/>
                  </a:lnTo>
                  <a:lnTo>
                    <a:pt x="98" y="204"/>
                  </a:lnTo>
                  <a:lnTo>
                    <a:pt x="106" y="202"/>
                  </a:lnTo>
                  <a:lnTo>
                    <a:pt x="113" y="199"/>
                  </a:lnTo>
                  <a:lnTo>
                    <a:pt x="119" y="195"/>
                  </a:lnTo>
                  <a:lnTo>
                    <a:pt x="123" y="189"/>
                  </a:lnTo>
                  <a:lnTo>
                    <a:pt x="125" y="183"/>
                  </a:lnTo>
                  <a:lnTo>
                    <a:pt x="127" y="173"/>
                  </a:lnTo>
                  <a:lnTo>
                    <a:pt x="127" y="167"/>
                  </a:lnTo>
                  <a:lnTo>
                    <a:pt x="124" y="161"/>
                  </a:lnTo>
                  <a:lnTo>
                    <a:pt x="122" y="156"/>
                  </a:lnTo>
                  <a:lnTo>
                    <a:pt x="119" y="153"/>
                  </a:lnTo>
                  <a:lnTo>
                    <a:pt x="115" y="150"/>
                  </a:lnTo>
                  <a:lnTo>
                    <a:pt x="108" y="147"/>
                  </a:lnTo>
                  <a:lnTo>
                    <a:pt x="102" y="143"/>
                  </a:lnTo>
                  <a:lnTo>
                    <a:pt x="92" y="141"/>
                  </a:lnTo>
                  <a:lnTo>
                    <a:pt x="84" y="139"/>
                  </a:lnTo>
                  <a:lnTo>
                    <a:pt x="73" y="137"/>
                  </a:lnTo>
                  <a:lnTo>
                    <a:pt x="62" y="134"/>
                  </a:lnTo>
                  <a:lnTo>
                    <a:pt x="51" y="132"/>
                  </a:lnTo>
                  <a:lnTo>
                    <a:pt x="39" y="127"/>
                  </a:lnTo>
                  <a:lnTo>
                    <a:pt x="29" y="122"/>
                  </a:lnTo>
                  <a:lnTo>
                    <a:pt x="20" y="116"/>
                  </a:lnTo>
                  <a:lnTo>
                    <a:pt x="13" y="108"/>
                  </a:lnTo>
                  <a:lnTo>
                    <a:pt x="7" y="100"/>
                  </a:lnTo>
                  <a:lnTo>
                    <a:pt x="4" y="91"/>
                  </a:lnTo>
                  <a:lnTo>
                    <a:pt x="2" y="80"/>
                  </a:lnTo>
                  <a:lnTo>
                    <a:pt x="1" y="70"/>
                  </a:lnTo>
                  <a:lnTo>
                    <a:pt x="2" y="62"/>
                  </a:lnTo>
                  <a:lnTo>
                    <a:pt x="3" y="55"/>
                  </a:lnTo>
                  <a:lnTo>
                    <a:pt x="4" y="48"/>
                  </a:lnTo>
                  <a:lnTo>
                    <a:pt x="7" y="42"/>
                  </a:lnTo>
                  <a:lnTo>
                    <a:pt x="11" y="36"/>
                  </a:lnTo>
                  <a:lnTo>
                    <a:pt x="14" y="30"/>
                  </a:lnTo>
                  <a:lnTo>
                    <a:pt x="19" y="25"/>
                  </a:lnTo>
                  <a:lnTo>
                    <a:pt x="25" y="20"/>
                  </a:lnTo>
                  <a:lnTo>
                    <a:pt x="31" y="15"/>
                  </a:lnTo>
                  <a:lnTo>
                    <a:pt x="38" y="11"/>
                  </a:lnTo>
                  <a:lnTo>
                    <a:pt x="44" y="8"/>
                  </a:lnTo>
                  <a:lnTo>
                    <a:pt x="51" y="5"/>
                  </a:lnTo>
                  <a:lnTo>
                    <a:pt x="60" y="2"/>
                  </a:lnTo>
                  <a:lnTo>
                    <a:pt x="69" y="1"/>
                  </a:lnTo>
                  <a:lnTo>
                    <a:pt x="77" y="0"/>
                  </a:lnTo>
                  <a:lnTo>
                    <a:pt x="87" y="0"/>
                  </a:lnTo>
                  <a:lnTo>
                    <a:pt x="97" y="0"/>
                  </a:lnTo>
                  <a:lnTo>
                    <a:pt x="106" y="1"/>
                  </a:lnTo>
                  <a:lnTo>
                    <a:pt x="116" y="2"/>
                  </a:lnTo>
                  <a:lnTo>
                    <a:pt x="125" y="5"/>
                  </a:lnTo>
                  <a:lnTo>
                    <a:pt x="134" y="8"/>
                  </a:lnTo>
                  <a:lnTo>
                    <a:pt x="143" y="10"/>
                  </a:lnTo>
                  <a:lnTo>
                    <a:pt x="150" y="13"/>
                  </a:lnTo>
                  <a:lnTo>
                    <a:pt x="158" y="16"/>
                  </a:lnTo>
                  <a:lnTo>
                    <a:pt x="158" y="58"/>
                  </a:lnTo>
                  <a:lnTo>
                    <a:pt x="156" y="58"/>
                  </a:lnTo>
                  <a:lnTo>
                    <a:pt x="148" y="53"/>
                  </a:lnTo>
                  <a:lnTo>
                    <a:pt x="139" y="47"/>
                  </a:lnTo>
                  <a:lnTo>
                    <a:pt x="132" y="43"/>
                  </a:lnTo>
                  <a:lnTo>
                    <a:pt x="122" y="40"/>
                  </a:lnTo>
                  <a:lnTo>
                    <a:pt x="114" y="37"/>
                  </a:lnTo>
                  <a:lnTo>
                    <a:pt x="104" y="34"/>
                  </a:lnTo>
                  <a:lnTo>
                    <a:pt x="95" y="33"/>
                  </a:lnTo>
                  <a:lnTo>
                    <a:pt x="86" y="32"/>
                  </a:lnTo>
                  <a:lnTo>
                    <a:pt x="77" y="33"/>
                  </a:lnTo>
                  <a:lnTo>
                    <a:pt x="69" y="34"/>
                  </a:lnTo>
                  <a:lnTo>
                    <a:pt x="61" y="37"/>
                  </a:lnTo>
                  <a:lnTo>
                    <a:pt x="54" y="41"/>
                  </a:lnTo>
                  <a:lnTo>
                    <a:pt x="48" y="45"/>
                  </a:lnTo>
                  <a:lnTo>
                    <a:pt x="44" y="50"/>
                  </a:lnTo>
                  <a:lnTo>
                    <a:pt x="42" y="57"/>
                  </a:lnTo>
                  <a:lnTo>
                    <a:pt x="41" y="64"/>
                  </a:lnTo>
                  <a:lnTo>
                    <a:pt x="41" y="72"/>
                  </a:lnTo>
                  <a:lnTo>
                    <a:pt x="43" y="77"/>
                  </a:lnTo>
                  <a:lnTo>
                    <a:pt x="45" y="82"/>
                  </a:lnTo>
                  <a:lnTo>
                    <a:pt x="48" y="86"/>
                  </a:lnTo>
                  <a:lnTo>
                    <a:pt x="53" y="89"/>
                  </a:lnTo>
                  <a:lnTo>
                    <a:pt x="59" y="92"/>
                  </a:lnTo>
                  <a:lnTo>
                    <a:pt x="65" y="95"/>
                  </a:lnTo>
                  <a:lnTo>
                    <a:pt x="74" y="97"/>
                  </a:lnTo>
                  <a:lnTo>
                    <a:pt x="83" y="100"/>
                  </a:lnTo>
                  <a:lnTo>
                    <a:pt x="92" y="102"/>
                  </a:lnTo>
                  <a:lnTo>
                    <a:pt x="103" y="104"/>
                  </a:lnTo>
                  <a:lnTo>
                    <a:pt x="115" y="107"/>
                  </a:lnTo>
                  <a:lnTo>
                    <a:pt x="127" y="110"/>
                  </a:lnTo>
                  <a:lnTo>
                    <a:pt x="137" y="116"/>
                  </a:lnTo>
                  <a:lnTo>
                    <a:pt x="146" y="121"/>
                  </a:lnTo>
                  <a:lnTo>
                    <a:pt x="153" y="128"/>
                  </a:lnTo>
                  <a:lnTo>
                    <a:pt x="159" y="136"/>
                  </a:lnTo>
                  <a:lnTo>
                    <a:pt x="163" y="145"/>
                  </a:lnTo>
                  <a:lnTo>
                    <a:pt x="165" y="156"/>
                  </a:lnTo>
                  <a:lnTo>
                    <a:pt x="166" y="168"/>
                  </a:lnTo>
                  <a:lnTo>
                    <a:pt x="165" y="175"/>
                  </a:lnTo>
                  <a:lnTo>
                    <a:pt x="164" y="183"/>
                  </a:lnTo>
                  <a:lnTo>
                    <a:pt x="163" y="189"/>
                  </a:lnTo>
                  <a:lnTo>
                    <a:pt x="160" y="196"/>
                  </a:lnTo>
                  <a:lnTo>
                    <a:pt x="157" y="202"/>
                  </a:lnTo>
                  <a:lnTo>
                    <a:pt x="153" y="208"/>
                  </a:lnTo>
                  <a:lnTo>
                    <a:pt x="148" y="214"/>
                  </a:lnTo>
                  <a:lnTo>
                    <a:pt x="143" y="218"/>
                  </a:lnTo>
                  <a:lnTo>
                    <a:pt x="136" y="223"/>
                  </a:lnTo>
                  <a:lnTo>
                    <a:pt x="130" y="228"/>
                  </a:lnTo>
                  <a:lnTo>
                    <a:pt x="122" y="231"/>
                  </a:lnTo>
                  <a:lnTo>
                    <a:pt x="115" y="234"/>
                  </a:lnTo>
                  <a:lnTo>
                    <a:pt x="107" y="236"/>
                  </a:lnTo>
                  <a:lnTo>
                    <a:pt x="98" y="238"/>
                  </a:lnTo>
                  <a:lnTo>
                    <a:pt x="88" y="239"/>
                  </a:lnTo>
                  <a:lnTo>
                    <a:pt x="76" y="23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99" name="Freeform 75"/>
            <p:cNvSpPr>
              <a:spLocks/>
            </p:cNvSpPr>
            <p:nvPr userDrawn="1"/>
          </p:nvSpPr>
          <p:spPr bwMode="auto">
            <a:xfrm>
              <a:off x="4836" y="4077"/>
              <a:ext cx="10" cy="15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30" y="134"/>
                </a:cxn>
                <a:cxn ang="0">
                  <a:pos x="0" y="134"/>
                </a:cxn>
                <a:cxn ang="0">
                  <a:pos x="36" y="0"/>
                </a:cxn>
                <a:cxn ang="0">
                  <a:pos x="87" y="0"/>
                </a:cxn>
              </a:cxnLst>
              <a:rect l="0" t="0" r="r" b="b"/>
              <a:pathLst>
                <a:path w="87" h="134">
                  <a:moveTo>
                    <a:pt x="87" y="0"/>
                  </a:moveTo>
                  <a:lnTo>
                    <a:pt x="30" y="134"/>
                  </a:lnTo>
                  <a:lnTo>
                    <a:pt x="0" y="134"/>
                  </a:lnTo>
                  <a:lnTo>
                    <a:pt x="36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00" name="Freeform 76"/>
            <p:cNvSpPr>
              <a:spLocks/>
            </p:cNvSpPr>
            <p:nvPr userDrawn="1"/>
          </p:nvSpPr>
          <p:spPr bwMode="auto">
            <a:xfrm>
              <a:off x="4865" y="4049"/>
              <a:ext cx="25" cy="35"/>
            </a:xfrm>
            <a:custGeom>
              <a:avLst/>
              <a:gdLst/>
              <a:ahLst/>
              <a:cxnLst>
                <a:cxn ang="0">
                  <a:pos x="122" y="313"/>
                </a:cxn>
                <a:cxn ang="0">
                  <a:pos x="94" y="309"/>
                </a:cxn>
                <a:cxn ang="0">
                  <a:pos x="69" y="298"/>
                </a:cxn>
                <a:cxn ang="0">
                  <a:pos x="48" y="283"/>
                </a:cxn>
                <a:cxn ang="0">
                  <a:pos x="30" y="264"/>
                </a:cxn>
                <a:cxn ang="0">
                  <a:pos x="16" y="240"/>
                </a:cxn>
                <a:cxn ang="0">
                  <a:pos x="5" y="210"/>
                </a:cxn>
                <a:cxn ang="0">
                  <a:pos x="1" y="176"/>
                </a:cxn>
                <a:cxn ang="0">
                  <a:pos x="1" y="138"/>
                </a:cxn>
                <a:cxn ang="0">
                  <a:pos x="5" y="105"/>
                </a:cxn>
                <a:cxn ang="0">
                  <a:pos x="15" y="76"/>
                </a:cxn>
                <a:cxn ang="0">
                  <a:pos x="30" y="52"/>
                </a:cxn>
                <a:cxn ang="0">
                  <a:pos x="48" y="32"/>
                </a:cxn>
                <a:cxn ang="0">
                  <a:pos x="69" y="16"/>
                </a:cxn>
                <a:cxn ang="0">
                  <a:pos x="94" y="5"/>
                </a:cxn>
                <a:cxn ang="0">
                  <a:pos x="122" y="0"/>
                </a:cxn>
                <a:cxn ang="0">
                  <a:pos x="152" y="0"/>
                </a:cxn>
                <a:cxn ang="0">
                  <a:pos x="179" y="4"/>
                </a:cxn>
                <a:cxn ang="0">
                  <a:pos x="201" y="10"/>
                </a:cxn>
                <a:cxn ang="0">
                  <a:pos x="222" y="20"/>
                </a:cxn>
                <a:cxn ang="0">
                  <a:pos x="231" y="73"/>
                </a:cxn>
                <a:cxn ang="0">
                  <a:pos x="223" y="68"/>
                </a:cxn>
                <a:cxn ang="0">
                  <a:pos x="205" y="55"/>
                </a:cxn>
                <a:cxn ang="0">
                  <a:pos x="182" y="42"/>
                </a:cxn>
                <a:cxn ang="0">
                  <a:pos x="161" y="36"/>
                </a:cxn>
                <a:cxn ang="0">
                  <a:pos x="145" y="34"/>
                </a:cxn>
                <a:cxn ang="0">
                  <a:pos x="127" y="35"/>
                </a:cxn>
                <a:cxn ang="0">
                  <a:pos x="109" y="38"/>
                </a:cxn>
                <a:cxn ang="0">
                  <a:pos x="92" y="47"/>
                </a:cxn>
                <a:cxn ang="0">
                  <a:pos x="76" y="58"/>
                </a:cxn>
                <a:cxn ang="0">
                  <a:pos x="63" y="73"/>
                </a:cxn>
                <a:cxn ang="0">
                  <a:pos x="53" y="93"/>
                </a:cxn>
                <a:cxn ang="0">
                  <a:pos x="46" y="116"/>
                </a:cxn>
                <a:cxn ang="0">
                  <a:pos x="42" y="143"/>
                </a:cxn>
                <a:cxn ang="0">
                  <a:pos x="42" y="172"/>
                </a:cxn>
                <a:cxn ang="0">
                  <a:pos x="47" y="199"/>
                </a:cxn>
                <a:cxn ang="0">
                  <a:pos x="54" y="222"/>
                </a:cxn>
                <a:cxn ang="0">
                  <a:pos x="64" y="241"/>
                </a:cxn>
                <a:cxn ang="0">
                  <a:pos x="77" y="256"/>
                </a:cxn>
                <a:cxn ang="0">
                  <a:pos x="92" y="267"/>
                </a:cxn>
                <a:cxn ang="0">
                  <a:pos x="109" y="275"/>
                </a:cxn>
                <a:cxn ang="0">
                  <a:pos x="127" y="279"/>
                </a:cxn>
                <a:cxn ang="0">
                  <a:pos x="145" y="279"/>
                </a:cxn>
                <a:cxn ang="0">
                  <a:pos x="161" y="277"/>
                </a:cxn>
                <a:cxn ang="0">
                  <a:pos x="184" y="271"/>
                </a:cxn>
                <a:cxn ang="0">
                  <a:pos x="207" y="258"/>
                </a:cxn>
                <a:cxn ang="0">
                  <a:pos x="223" y="245"/>
                </a:cxn>
                <a:cxn ang="0">
                  <a:pos x="231" y="240"/>
                </a:cxn>
                <a:cxn ang="0">
                  <a:pos x="222" y="293"/>
                </a:cxn>
                <a:cxn ang="0">
                  <a:pos x="202" y="302"/>
                </a:cxn>
                <a:cxn ang="0">
                  <a:pos x="178" y="309"/>
                </a:cxn>
                <a:cxn ang="0">
                  <a:pos x="153" y="313"/>
                </a:cxn>
              </a:cxnLst>
              <a:rect l="0" t="0" r="r" b="b"/>
              <a:pathLst>
                <a:path w="231" h="314">
                  <a:moveTo>
                    <a:pt x="137" y="314"/>
                  </a:moveTo>
                  <a:lnTo>
                    <a:pt x="122" y="313"/>
                  </a:lnTo>
                  <a:lnTo>
                    <a:pt x="108" y="312"/>
                  </a:lnTo>
                  <a:lnTo>
                    <a:pt x="94" y="309"/>
                  </a:lnTo>
                  <a:lnTo>
                    <a:pt x="81" y="304"/>
                  </a:lnTo>
                  <a:lnTo>
                    <a:pt x="69" y="298"/>
                  </a:lnTo>
                  <a:lnTo>
                    <a:pt x="59" y="292"/>
                  </a:lnTo>
                  <a:lnTo>
                    <a:pt x="48" y="283"/>
                  </a:lnTo>
                  <a:lnTo>
                    <a:pt x="38" y="275"/>
                  </a:lnTo>
                  <a:lnTo>
                    <a:pt x="30" y="264"/>
                  </a:lnTo>
                  <a:lnTo>
                    <a:pt x="22" y="252"/>
                  </a:lnTo>
                  <a:lnTo>
                    <a:pt x="16" y="240"/>
                  </a:lnTo>
                  <a:lnTo>
                    <a:pt x="10" y="225"/>
                  </a:lnTo>
                  <a:lnTo>
                    <a:pt x="5" y="210"/>
                  </a:lnTo>
                  <a:lnTo>
                    <a:pt x="2" y="193"/>
                  </a:lnTo>
                  <a:lnTo>
                    <a:pt x="1" y="176"/>
                  </a:lnTo>
                  <a:lnTo>
                    <a:pt x="0" y="157"/>
                  </a:lnTo>
                  <a:lnTo>
                    <a:pt x="1" y="138"/>
                  </a:lnTo>
                  <a:lnTo>
                    <a:pt x="2" y="121"/>
                  </a:lnTo>
                  <a:lnTo>
                    <a:pt x="5" y="105"/>
                  </a:lnTo>
                  <a:lnTo>
                    <a:pt x="9" y="90"/>
                  </a:lnTo>
                  <a:lnTo>
                    <a:pt x="15" y="76"/>
                  </a:lnTo>
                  <a:lnTo>
                    <a:pt x="21" y="64"/>
                  </a:lnTo>
                  <a:lnTo>
                    <a:pt x="30" y="52"/>
                  </a:lnTo>
                  <a:lnTo>
                    <a:pt x="38" y="41"/>
                  </a:lnTo>
                  <a:lnTo>
                    <a:pt x="48" y="32"/>
                  </a:lnTo>
                  <a:lnTo>
                    <a:pt x="57" y="23"/>
                  </a:lnTo>
                  <a:lnTo>
                    <a:pt x="69" y="16"/>
                  </a:lnTo>
                  <a:lnTo>
                    <a:pt x="81" y="10"/>
                  </a:lnTo>
                  <a:lnTo>
                    <a:pt x="94" y="5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7" y="0"/>
                  </a:lnTo>
                  <a:lnTo>
                    <a:pt x="152" y="0"/>
                  </a:lnTo>
                  <a:lnTo>
                    <a:pt x="166" y="2"/>
                  </a:lnTo>
                  <a:lnTo>
                    <a:pt x="179" y="4"/>
                  </a:lnTo>
                  <a:lnTo>
                    <a:pt x="190" y="7"/>
                  </a:lnTo>
                  <a:lnTo>
                    <a:pt x="201" y="10"/>
                  </a:lnTo>
                  <a:lnTo>
                    <a:pt x="211" y="15"/>
                  </a:lnTo>
                  <a:lnTo>
                    <a:pt x="222" y="20"/>
                  </a:lnTo>
                  <a:lnTo>
                    <a:pt x="231" y="25"/>
                  </a:lnTo>
                  <a:lnTo>
                    <a:pt x="231" y="73"/>
                  </a:lnTo>
                  <a:lnTo>
                    <a:pt x="228" y="73"/>
                  </a:lnTo>
                  <a:lnTo>
                    <a:pt x="223" y="68"/>
                  </a:lnTo>
                  <a:lnTo>
                    <a:pt x="215" y="61"/>
                  </a:lnTo>
                  <a:lnTo>
                    <a:pt x="205" y="55"/>
                  </a:lnTo>
                  <a:lnTo>
                    <a:pt x="194" y="49"/>
                  </a:lnTo>
                  <a:lnTo>
                    <a:pt x="182" y="42"/>
                  </a:lnTo>
                  <a:lnTo>
                    <a:pt x="169" y="38"/>
                  </a:lnTo>
                  <a:lnTo>
                    <a:pt x="161" y="36"/>
                  </a:lnTo>
                  <a:lnTo>
                    <a:pt x="154" y="35"/>
                  </a:lnTo>
                  <a:lnTo>
                    <a:pt x="145" y="34"/>
                  </a:lnTo>
                  <a:lnTo>
                    <a:pt x="137" y="34"/>
                  </a:lnTo>
                  <a:lnTo>
                    <a:pt x="127" y="35"/>
                  </a:lnTo>
                  <a:lnTo>
                    <a:pt x="118" y="36"/>
                  </a:lnTo>
                  <a:lnTo>
                    <a:pt x="109" y="38"/>
                  </a:lnTo>
                  <a:lnTo>
                    <a:pt x="100" y="41"/>
                  </a:lnTo>
                  <a:lnTo>
                    <a:pt x="92" y="47"/>
                  </a:lnTo>
                  <a:lnTo>
                    <a:pt x="83" y="52"/>
                  </a:lnTo>
                  <a:lnTo>
                    <a:pt x="76" y="58"/>
                  </a:lnTo>
                  <a:lnTo>
                    <a:pt x="69" y="65"/>
                  </a:lnTo>
                  <a:lnTo>
                    <a:pt x="63" y="73"/>
                  </a:lnTo>
                  <a:lnTo>
                    <a:pt x="57" y="83"/>
                  </a:lnTo>
                  <a:lnTo>
                    <a:pt x="53" y="93"/>
                  </a:lnTo>
                  <a:lnTo>
                    <a:pt x="49" y="104"/>
                  </a:lnTo>
                  <a:lnTo>
                    <a:pt x="46" y="116"/>
                  </a:lnTo>
                  <a:lnTo>
                    <a:pt x="43" y="129"/>
                  </a:lnTo>
                  <a:lnTo>
                    <a:pt x="42" y="143"/>
                  </a:lnTo>
                  <a:lnTo>
                    <a:pt x="42" y="157"/>
                  </a:lnTo>
                  <a:lnTo>
                    <a:pt x="42" y="172"/>
                  </a:lnTo>
                  <a:lnTo>
                    <a:pt x="43" y="186"/>
                  </a:lnTo>
                  <a:lnTo>
                    <a:pt x="47" y="199"/>
                  </a:lnTo>
                  <a:lnTo>
                    <a:pt x="50" y="211"/>
                  </a:lnTo>
                  <a:lnTo>
                    <a:pt x="54" y="222"/>
                  </a:lnTo>
                  <a:lnTo>
                    <a:pt x="59" y="231"/>
                  </a:lnTo>
                  <a:lnTo>
                    <a:pt x="64" y="241"/>
                  </a:lnTo>
                  <a:lnTo>
                    <a:pt x="70" y="249"/>
                  </a:lnTo>
                  <a:lnTo>
                    <a:pt x="77" y="256"/>
                  </a:lnTo>
                  <a:lnTo>
                    <a:pt x="84" y="262"/>
                  </a:lnTo>
                  <a:lnTo>
                    <a:pt x="92" y="267"/>
                  </a:lnTo>
                  <a:lnTo>
                    <a:pt x="100" y="272"/>
                  </a:lnTo>
                  <a:lnTo>
                    <a:pt x="109" y="275"/>
                  </a:lnTo>
                  <a:lnTo>
                    <a:pt x="118" y="277"/>
                  </a:lnTo>
                  <a:lnTo>
                    <a:pt x="127" y="279"/>
                  </a:lnTo>
                  <a:lnTo>
                    <a:pt x="137" y="279"/>
                  </a:lnTo>
                  <a:lnTo>
                    <a:pt x="145" y="279"/>
                  </a:lnTo>
                  <a:lnTo>
                    <a:pt x="154" y="278"/>
                  </a:lnTo>
                  <a:lnTo>
                    <a:pt x="161" y="277"/>
                  </a:lnTo>
                  <a:lnTo>
                    <a:pt x="169" y="275"/>
                  </a:lnTo>
                  <a:lnTo>
                    <a:pt x="184" y="271"/>
                  </a:lnTo>
                  <a:lnTo>
                    <a:pt x="196" y="264"/>
                  </a:lnTo>
                  <a:lnTo>
                    <a:pt x="207" y="258"/>
                  </a:lnTo>
                  <a:lnTo>
                    <a:pt x="215" y="251"/>
                  </a:lnTo>
                  <a:lnTo>
                    <a:pt x="223" y="245"/>
                  </a:lnTo>
                  <a:lnTo>
                    <a:pt x="228" y="240"/>
                  </a:lnTo>
                  <a:lnTo>
                    <a:pt x="231" y="240"/>
                  </a:lnTo>
                  <a:lnTo>
                    <a:pt x="231" y="288"/>
                  </a:lnTo>
                  <a:lnTo>
                    <a:pt x="222" y="293"/>
                  </a:lnTo>
                  <a:lnTo>
                    <a:pt x="213" y="297"/>
                  </a:lnTo>
                  <a:lnTo>
                    <a:pt x="202" y="302"/>
                  </a:lnTo>
                  <a:lnTo>
                    <a:pt x="190" y="306"/>
                  </a:lnTo>
                  <a:lnTo>
                    <a:pt x="178" y="309"/>
                  </a:lnTo>
                  <a:lnTo>
                    <a:pt x="166" y="312"/>
                  </a:lnTo>
                  <a:lnTo>
                    <a:pt x="153" y="313"/>
                  </a:lnTo>
                  <a:lnTo>
                    <a:pt x="137" y="314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01" name="Freeform 77"/>
            <p:cNvSpPr>
              <a:spLocks/>
            </p:cNvSpPr>
            <p:nvPr userDrawn="1"/>
          </p:nvSpPr>
          <p:spPr bwMode="auto">
            <a:xfrm>
              <a:off x="4896" y="4048"/>
              <a:ext cx="20" cy="35"/>
            </a:xfrm>
            <a:custGeom>
              <a:avLst/>
              <a:gdLst/>
              <a:ahLst/>
              <a:cxnLst>
                <a:cxn ang="0">
                  <a:pos x="180" y="318"/>
                </a:cxn>
                <a:cxn ang="0">
                  <a:pos x="142" y="318"/>
                </a:cxn>
                <a:cxn ang="0">
                  <a:pos x="142" y="188"/>
                </a:cxn>
                <a:cxn ang="0">
                  <a:pos x="142" y="173"/>
                </a:cxn>
                <a:cxn ang="0">
                  <a:pos x="140" y="159"/>
                </a:cxn>
                <a:cxn ang="0">
                  <a:pos x="138" y="146"/>
                </a:cxn>
                <a:cxn ang="0">
                  <a:pos x="134" y="137"/>
                </a:cxn>
                <a:cxn ang="0">
                  <a:pos x="132" y="132"/>
                </a:cxn>
                <a:cxn ang="0">
                  <a:pos x="129" y="129"/>
                </a:cxn>
                <a:cxn ang="0">
                  <a:pos x="125" y="126"/>
                </a:cxn>
                <a:cxn ang="0">
                  <a:pos x="121" y="124"/>
                </a:cxn>
                <a:cxn ang="0">
                  <a:pos x="117" y="123"/>
                </a:cxn>
                <a:cxn ang="0">
                  <a:pos x="111" y="121"/>
                </a:cxn>
                <a:cxn ang="0">
                  <a:pos x="105" y="121"/>
                </a:cxn>
                <a:cxn ang="0">
                  <a:pos x="99" y="120"/>
                </a:cxn>
                <a:cxn ang="0">
                  <a:pos x="91" y="121"/>
                </a:cxn>
                <a:cxn ang="0">
                  <a:pos x="84" y="122"/>
                </a:cxn>
                <a:cxn ang="0">
                  <a:pos x="76" y="124"/>
                </a:cxn>
                <a:cxn ang="0">
                  <a:pos x="69" y="127"/>
                </a:cxn>
                <a:cxn ang="0">
                  <a:pos x="61" y="131"/>
                </a:cxn>
                <a:cxn ang="0">
                  <a:pos x="54" y="137"/>
                </a:cxn>
                <a:cxn ang="0">
                  <a:pos x="46" y="142"/>
                </a:cxn>
                <a:cxn ang="0">
                  <a:pos x="39" y="147"/>
                </a:cxn>
                <a:cxn ang="0">
                  <a:pos x="39" y="318"/>
                </a:cxn>
                <a:cxn ang="0">
                  <a:pos x="0" y="318"/>
                </a:cxn>
                <a:cxn ang="0">
                  <a:pos x="0" y="0"/>
                </a:cxn>
                <a:cxn ang="0">
                  <a:pos x="39" y="0"/>
                </a:cxn>
                <a:cxn ang="0">
                  <a:pos x="39" y="115"/>
                </a:cxn>
                <a:cxn ang="0">
                  <a:pos x="47" y="108"/>
                </a:cxn>
                <a:cxn ang="0">
                  <a:pos x="56" y="101"/>
                </a:cxn>
                <a:cxn ang="0">
                  <a:pos x="64" y="96"/>
                </a:cxn>
                <a:cxn ang="0">
                  <a:pos x="73" y="92"/>
                </a:cxn>
                <a:cxn ang="0">
                  <a:pos x="81" y="88"/>
                </a:cxn>
                <a:cxn ang="0">
                  <a:pos x="90" y="85"/>
                </a:cxn>
                <a:cxn ang="0">
                  <a:pos x="99" y="84"/>
                </a:cxn>
                <a:cxn ang="0">
                  <a:pos x="108" y="83"/>
                </a:cxn>
                <a:cxn ang="0">
                  <a:pos x="117" y="83"/>
                </a:cxn>
                <a:cxn ang="0">
                  <a:pos x="124" y="84"/>
                </a:cxn>
                <a:cxn ang="0">
                  <a:pos x="132" y="86"/>
                </a:cxn>
                <a:cxn ang="0">
                  <a:pos x="138" y="89"/>
                </a:cxn>
                <a:cxn ang="0">
                  <a:pos x="145" y="92"/>
                </a:cxn>
                <a:cxn ang="0">
                  <a:pos x="151" y="96"/>
                </a:cxn>
                <a:cxn ang="0">
                  <a:pos x="157" y="100"/>
                </a:cxn>
                <a:cxn ang="0">
                  <a:pos x="161" y="106"/>
                </a:cxn>
                <a:cxn ang="0">
                  <a:pos x="165" y="111"/>
                </a:cxn>
                <a:cxn ang="0">
                  <a:pos x="169" y="117"/>
                </a:cxn>
                <a:cxn ang="0">
                  <a:pos x="173" y="125"/>
                </a:cxn>
                <a:cxn ang="0">
                  <a:pos x="176" y="132"/>
                </a:cxn>
                <a:cxn ang="0">
                  <a:pos x="178" y="141"/>
                </a:cxn>
                <a:cxn ang="0">
                  <a:pos x="179" y="150"/>
                </a:cxn>
                <a:cxn ang="0">
                  <a:pos x="180" y="160"/>
                </a:cxn>
                <a:cxn ang="0">
                  <a:pos x="180" y="170"/>
                </a:cxn>
                <a:cxn ang="0">
                  <a:pos x="180" y="318"/>
                </a:cxn>
              </a:cxnLst>
              <a:rect l="0" t="0" r="r" b="b"/>
              <a:pathLst>
                <a:path w="180" h="318">
                  <a:moveTo>
                    <a:pt x="180" y="318"/>
                  </a:moveTo>
                  <a:lnTo>
                    <a:pt x="142" y="318"/>
                  </a:lnTo>
                  <a:lnTo>
                    <a:pt x="142" y="188"/>
                  </a:lnTo>
                  <a:lnTo>
                    <a:pt x="142" y="173"/>
                  </a:lnTo>
                  <a:lnTo>
                    <a:pt x="140" y="159"/>
                  </a:lnTo>
                  <a:lnTo>
                    <a:pt x="138" y="146"/>
                  </a:lnTo>
                  <a:lnTo>
                    <a:pt x="134" y="137"/>
                  </a:lnTo>
                  <a:lnTo>
                    <a:pt x="132" y="132"/>
                  </a:lnTo>
                  <a:lnTo>
                    <a:pt x="129" y="129"/>
                  </a:lnTo>
                  <a:lnTo>
                    <a:pt x="125" y="126"/>
                  </a:lnTo>
                  <a:lnTo>
                    <a:pt x="121" y="124"/>
                  </a:lnTo>
                  <a:lnTo>
                    <a:pt x="117" y="123"/>
                  </a:lnTo>
                  <a:lnTo>
                    <a:pt x="111" y="121"/>
                  </a:lnTo>
                  <a:lnTo>
                    <a:pt x="105" y="121"/>
                  </a:lnTo>
                  <a:lnTo>
                    <a:pt x="99" y="120"/>
                  </a:lnTo>
                  <a:lnTo>
                    <a:pt x="91" y="121"/>
                  </a:lnTo>
                  <a:lnTo>
                    <a:pt x="84" y="122"/>
                  </a:lnTo>
                  <a:lnTo>
                    <a:pt x="76" y="124"/>
                  </a:lnTo>
                  <a:lnTo>
                    <a:pt x="69" y="127"/>
                  </a:lnTo>
                  <a:lnTo>
                    <a:pt x="61" y="131"/>
                  </a:lnTo>
                  <a:lnTo>
                    <a:pt x="54" y="137"/>
                  </a:lnTo>
                  <a:lnTo>
                    <a:pt x="46" y="142"/>
                  </a:lnTo>
                  <a:lnTo>
                    <a:pt x="39" y="147"/>
                  </a:lnTo>
                  <a:lnTo>
                    <a:pt x="39" y="318"/>
                  </a:lnTo>
                  <a:lnTo>
                    <a:pt x="0" y="318"/>
                  </a:lnTo>
                  <a:lnTo>
                    <a:pt x="0" y="0"/>
                  </a:lnTo>
                  <a:lnTo>
                    <a:pt x="39" y="0"/>
                  </a:lnTo>
                  <a:lnTo>
                    <a:pt x="39" y="115"/>
                  </a:lnTo>
                  <a:lnTo>
                    <a:pt x="47" y="108"/>
                  </a:lnTo>
                  <a:lnTo>
                    <a:pt x="56" y="101"/>
                  </a:lnTo>
                  <a:lnTo>
                    <a:pt x="64" y="96"/>
                  </a:lnTo>
                  <a:lnTo>
                    <a:pt x="73" y="92"/>
                  </a:lnTo>
                  <a:lnTo>
                    <a:pt x="81" y="88"/>
                  </a:lnTo>
                  <a:lnTo>
                    <a:pt x="90" y="85"/>
                  </a:lnTo>
                  <a:lnTo>
                    <a:pt x="99" y="84"/>
                  </a:lnTo>
                  <a:lnTo>
                    <a:pt x="108" y="83"/>
                  </a:lnTo>
                  <a:lnTo>
                    <a:pt x="117" y="83"/>
                  </a:lnTo>
                  <a:lnTo>
                    <a:pt x="124" y="84"/>
                  </a:lnTo>
                  <a:lnTo>
                    <a:pt x="132" y="86"/>
                  </a:lnTo>
                  <a:lnTo>
                    <a:pt x="138" y="89"/>
                  </a:lnTo>
                  <a:lnTo>
                    <a:pt x="145" y="92"/>
                  </a:lnTo>
                  <a:lnTo>
                    <a:pt x="151" y="96"/>
                  </a:lnTo>
                  <a:lnTo>
                    <a:pt x="157" y="100"/>
                  </a:lnTo>
                  <a:lnTo>
                    <a:pt x="161" y="106"/>
                  </a:lnTo>
                  <a:lnTo>
                    <a:pt x="165" y="111"/>
                  </a:lnTo>
                  <a:lnTo>
                    <a:pt x="169" y="117"/>
                  </a:lnTo>
                  <a:lnTo>
                    <a:pt x="173" y="125"/>
                  </a:lnTo>
                  <a:lnTo>
                    <a:pt x="176" y="132"/>
                  </a:lnTo>
                  <a:lnTo>
                    <a:pt x="178" y="141"/>
                  </a:lnTo>
                  <a:lnTo>
                    <a:pt x="179" y="150"/>
                  </a:lnTo>
                  <a:lnTo>
                    <a:pt x="180" y="160"/>
                  </a:lnTo>
                  <a:lnTo>
                    <a:pt x="180" y="170"/>
                  </a:lnTo>
                  <a:lnTo>
                    <a:pt x="180" y="31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02" name="Freeform 78"/>
            <p:cNvSpPr>
              <a:spLocks noEditPoints="1"/>
            </p:cNvSpPr>
            <p:nvPr userDrawn="1"/>
          </p:nvSpPr>
          <p:spPr bwMode="auto">
            <a:xfrm>
              <a:off x="4924" y="4049"/>
              <a:ext cx="5" cy="34"/>
            </a:xfrm>
            <a:custGeom>
              <a:avLst/>
              <a:gdLst/>
              <a:ahLst/>
              <a:cxnLst>
                <a:cxn ang="0">
                  <a:pos x="42" y="306"/>
                </a:cxn>
                <a:cxn ang="0">
                  <a:pos x="3" y="306"/>
                </a:cxn>
                <a:cxn ang="0">
                  <a:pos x="3" y="78"/>
                </a:cxn>
                <a:cxn ang="0">
                  <a:pos x="42" y="78"/>
                </a:cxn>
                <a:cxn ang="0">
                  <a:pos x="42" y="306"/>
                </a:cxn>
                <a:cxn ang="0">
                  <a:pos x="44" y="39"/>
                </a:cxn>
                <a:cxn ang="0">
                  <a:pos x="0" y="39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39"/>
                </a:cxn>
              </a:cxnLst>
              <a:rect l="0" t="0" r="r" b="b"/>
              <a:pathLst>
                <a:path w="44" h="306">
                  <a:moveTo>
                    <a:pt x="42" y="306"/>
                  </a:moveTo>
                  <a:lnTo>
                    <a:pt x="3" y="306"/>
                  </a:lnTo>
                  <a:lnTo>
                    <a:pt x="3" y="78"/>
                  </a:lnTo>
                  <a:lnTo>
                    <a:pt x="42" y="78"/>
                  </a:lnTo>
                  <a:lnTo>
                    <a:pt x="42" y="306"/>
                  </a:lnTo>
                  <a:close/>
                  <a:moveTo>
                    <a:pt x="44" y="39"/>
                  </a:moveTo>
                  <a:lnTo>
                    <a:pt x="0" y="39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3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03" name="Freeform 79"/>
            <p:cNvSpPr>
              <a:spLocks/>
            </p:cNvSpPr>
            <p:nvPr userDrawn="1"/>
          </p:nvSpPr>
          <p:spPr bwMode="auto">
            <a:xfrm>
              <a:off x="4937" y="4057"/>
              <a:ext cx="20" cy="26"/>
            </a:xfrm>
            <a:custGeom>
              <a:avLst/>
              <a:gdLst/>
              <a:ahLst/>
              <a:cxnLst>
                <a:cxn ang="0">
                  <a:pos x="180" y="235"/>
                </a:cxn>
                <a:cxn ang="0">
                  <a:pos x="142" y="235"/>
                </a:cxn>
                <a:cxn ang="0">
                  <a:pos x="142" y="105"/>
                </a:cxn>
                <a:cxn ang="0">
                  <a:pos x="141" y="90"/>
                </a:cxn>
                <a:cxn ang="0">
                  <a:pos x="139" y="76"/>
                </a:cxn>
                <a:cxn ang="0">
                  <a:pos x="137" y="63"/>
                </a:cxn>
                <a:cxn ang="0">
                  <a:pos x="134" y="54"/>
                </a:cxn>
                <a:cxn ang="0">
                  <a:pos x="131" y="49"/>
                </a:cxn>
                <a:cxn ang="0">
                  <a:pos x="129" y="46"/>
                </a:cxn>
                <a:cxn ang="0">
                  <a:pos x="124" y="43"/>
                </a:cxn>
                <a:cxn ang="0">
                  <a:pos x="121" y="41"/>
                </a:cxn>
                <a:cxn ang="0">
                  <a:pos x="116" y="40"/>
                </a:cxn>
                <a:cxn ang="0">
                  <a:pos x="110" y="38"/>
                </a:cxn>
                <a:cxn ang="0">
                  <a:pos x="105" y="38"/>
                </a:cxn>
                <a:cxn ang="0">
                  <a:pos x="98" y="37"/>
                </a:cxn>
                <a:cxn ang="0">
                  <a:pos x="91" y="38"/>
                </a:cxn>
                <a:cxn ang="0">
                  <a:pos x="84" y="39"/>
                </a:cxn>
                <a:cxn ang="0">
                  <a:pos x="76" y="41"/>
                </a:cxn>
                <a:cxn ang="0">
                  <a:pos x="69" y="44"/>
                </a:cxn>
                <a:cxn ang="0">
                  <a:pos x="61" y="48"/>
                </a:cxn>
                <a:cxn ang="0">
                  <a:pos x="54" y="54"/>
                </a:cxn>
                <a:cxn ang="0">
                  <a:pos x="46" y="59"/>
                </a:cxn>
                <a:cxn ang="0">
                  <a:pos x="39" y="64"/>
                </a:cxn>
                <a:cxn ang="0">
                  <a:pos x="39" y="235"/>
                </a:cxn>
                <a:cxn ang="0">
                  <a:pos x="0" y="235"/>
                </a:cxn>
                <a:cxn ang="0">
                  <a:pos x="0" y="7"/>
                </a:cxn>
                <a:cxn ang="0">
                  <a:pos x="39" y="7"/>
                </a:cxn>
                <a:cxn ang="0">
                  <a:pos x="39" y="32"/>
                </a:cxn>
                <a:cxn ang="0">
                  <a:pos x="47" y="25"/>
                </a:cxn>
                <a:cxn ang="0">
                  <a:pos x="56" y="18"/>
                </a:cxn>
                <a:cxn ang="0">
                  <a:pos x="64" y="13"/>
                </a:cxn>
                <a:cxn ang="0">
                  <a:pos x="73" y="9"/>
                </a:cxn>
                <a:cxn ang="0">
                  <a:pos x="80" y="5"/>
                </a:cxn>
                <a:cxn ang="0">
                  <a:pos x="90" y="2"/>
                </a:cxn>
                <a:cxn ang="0">
                  <a:pos x="99" y="1"/>
                </a:cxn>
                <a:cxn ang="0">
                  <a:pos x="108" y="0"/>
                </a:cxn>
                <a:cxn ang="0">
                  <a:pos x="116" y="0"/>
                </a:cxn>
                <a:cxn ang="0">
                  <a:pos x="124" y="1"/>
                </a:cxn>
                <a:cxn ang="0">
                  <a:pos x="131" y="3"/>
                </a:cxn>
                <a:cxn ang="0">
                  <a:pos x="138" y="6"/>
                </a:cxn>
                <a:cxn ang="0">
                  <a:pos x="145" y="9"/>
                </a:cxn>
                <a:cxn ang="0">
                  <a:pos x="150" y="13"/>
                </a:cxn>
                <a:cxn ang="0">
                  <a:pos x="156" y="17"/>
                </a:cxn>
                <a:cxn ang="0">
                  <a:pos x="161" y="23"/>
                </a:cxn>
                <a:cxn ang="0">
                  <a:pos x="165" y="28"/>
                </a:cxn>
                <a:cxn ang="0">
                  <a:pos x="169" y="34"/>
                </a:cxn>
                <a:cxn ang="0">
                  <a:pos x="173" y="42"/>
                </a:cxn>
                <a:cxn ang="0">
                  <a:pos x="175" y="49"/>
                </a:cxn>
                <a:cxn ang="0">
                  <a:pos x="177" y="58"/>
                </a:cxn>
                <a:cxn ang="0">
                  <a:pos x="179" y="67"/>
                </a:cxn>
                <a:cxn ang="0">
                  <a:pos x="180" y="77"/>
                </a:cxn>
                <a:cxn ang="0">
                  <a:pos x="180" y="87"/>
                </a:cxn>
                <a:cxn ang="0">
                  <a:pos x="180" y="235"/>
                </a:cxn>
              </a:cxnLst>
              <a:rect l="0" t="0" r="r" b="b"/>
              <a:pathLst>
                <a:path w="180" h="235">
                  <a:moveTo>
                    <a:pt x="180" y="235"/>
                  </a:moveTo>
                  <a:lnTo>
                    <a:pt x="142" y="235"/>
                  </a:lnTo>
                  <a:lnTo>
                    <a:pt x="142" y="105"/>
                  </a:lnTo>
                  <a:lnTo>
                    <a:pt x="141" y="90"/>
                  </a:lnTo>
                  <a:lnTo>
                    <a:pt x="139" y="76"/>
                  </a:lnTo>
                  <a:lnTo>
                    <a:pt x="137" y="63"/>
                  </a:lnTo>
                  <a:lnTo>
                    <a:pt x="134" y="54"/>
                  </a:lnTo>
                  <a:lnTo>
                    <a:pt x="131" y="49"/>
                  </a:lnTo>
                  <a:lnTo>
                    <a:pt x="129" y="46"/>
                  </a:lnTo>
                  <a:lnTo>
                    <a:pt x="124" y="43"/>
                  </a:lnTo>
                  <a:lnTo>
                    <a:pt x="121" y="41"/>
                  </a:lnTo>
                  <a:lnTo>
                    <a:pt x="116" y="40"/>
                  </a:lnTo>
                  <a:lnTo>
                    <a:pt x="110" y="38"/>
                  </a:lnTo>
                  <a:lnTo>
                    <a:pt x="105" y="38"/>
                  </a:lnTo>
                  <a:lnTo>
                    <a:pt x="98" y="37"/>
                  </a:lnTo>
                  <a:lnTo>
                    <a:pt x="91" y="38"/>
                  </a:lnTo>
                  <a:lnTo>
                    <a:pt x="84" y="39"/>
                  </a:lnTo>
                  <a:lnTo>
                    <a:pt x="76" y="41"/>
                  </a:lnTo>
                  <a:lnTo>
                    <a:pt x="69" y="44"/>
                  </a:lnTo>
                  <a:lnTo>
                    <a:pt x="61" y="48"/>
                  </a:lnTo>
                  <a:lnTo>
                    <a:pt x="54" y="54"/>
                  </a:lnTo>
                  <a:lnTo>
                    <a:pt x="46" y="59"/>
                  </a:lnTo>
                  <a:lnTo>
                    <a:pt x="39" y="64"/>
                  </a:lnTo>
                  <a:lnTo>
                    <a:pt x="39" y="235"/>
                  </a:lnTo>
                  <a:lnTo>
                    <a:pt x="0" y="235"/>
                  </a:lnTo>
                  <a:lnTo>
                    <a:pt x="0" y="7"/>
                  </a:lnTo>
                  <a:lnTo>
                    <a:pt x="39" y="7"/>
                  </a:lnTo>
                  <a:lnTo>
                    <a:pt x="39" y="32"/>
                  </a:lnTo>
                  <a:lnTo>
                    <a:pt x="47" y="25"/>
                  </a:lnTo>
                  <a:lnTo>
                    <a:pt x="56" y="18"/>
                  </a:lnTo>
                  <a:lnTo>
                    <a:pt x="64" y="13"/>
                  </a:lnTo>
                  <a:lnTo>
                    <a:pt x="73" y="9"/>
                  </a:lnTo>
                  <a:lnTo>
                    <a:pt x="80" y="5"/>
                  </a:lnTo>
                  <a:lnTo>
                    <a:pt x="90" y="2"/>
                  </a:lnTo>
                  <a:lnTo>
                    <a:pt x="99" y="1"/>
                  </a:lnTo>
                  <a:lnTo>
                    <a:pt x="108" y="0"/>
                  </a:lnTo>
                  <a:lnTo>
                    <a:pt x="116" y="0"/>
                  </a:lnTo>
                  <a:lnTo>
                    <a:pt x="124" y="1"/>
                  </a:lnTo>
                  <a:lnTo>
                    <a:pt x="131" y="3"/>
                  </a:lnTo>
                  <a:lnTo>
                    <a:pt x="138" y="6"/>
                  </a:lnTo>
                  <a:lnTo>
                    <a:pt x="145" y="9"/>
                  </a:lnTo>
                  <a:lnTo>
                    <a:pt x="150" y="13"/>
                  </a:lnTo>
                  <a:lnTo>
                    <a:pt x="156" y="17"/>
                  </a:lnTo>
                  <a:lnTo>
                    <a:pt x="161" y="23"/>
                  </a:lnTo>
                  <a:lnTo>
                    <a:pt x="165" y="28"/>
                  </a:lnTo>
                  <a:lnTo>
                    <a:pt x="169" y="34"/>
                  </a:lnTo>
                  <a:lnTo>
                    <a:pt x="173" y="42"/>
                  </a:lnTo>
                  <a:lnTo>
                    <a:pt x="175" y="49"/>
                  </a:lnTo>
                  <a:lnTo>
                    <a:pt x="177" y="58"/>
                  </a:lnTo>
                  <a:lnTo>
                    <a:pt x="179" y="67"/>
                  </a:lnTo>
                  <a:lnTo>
                    <a:pt x="180" y="77"/>
                  </a:lnTo>
                  <a:lnTo>
                    <a:pt x="180" y="87"/>
                  </a:lnTo>
                  <a:lnTo>
                    <a:pt x="180" y="23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04" name="Freeform 80"/>
            <p:cNvSpPr>
              <a:spLocks noEditPoints="1"/>
            </p:cNvSpPr>
            <p:nvPr userDrawn="1"/>
          </p:nvSpPr>
          <p:spPr bwMode="auto">
            <a:xfrm>
              <a:off x="4964" y="4057"/>
              <a:ext cx="22" cy="27"/>
            </a:xfrm>
            <a:custGeom>
              <a:avLst/>
              <a:gdLst/>
              <a:ahLst/>
              <a:cxnLst>
                <a:cxn ang="0">
                  <a:pos x="102" y="239"/>
                </a:cxn>
                <a:cxn ang="0">
                  <a:pos x="77" y="236"/>
                </a:cxn>
                <a:cxn ang="0">
                  <a:pos x="56" y="229"/>
                </a:cxn>
                <a:cxn ang="0">
                  <a:pos x="39" y="217"/>
                </a:cxn>
                <a:cxn ang="0">
                  <a:pos x="24" y="201"/>
                </a:cxn>
                <a:cxn ang="0">
                  <a:pos x="12" y="183"/>
                </a:cxn>
                <a:cxn ang="0">
                  <a:pos x="4" y="161"/>
                </a:cxn>
                <a:cxn ang="0">
                  <a:pos x="0" y="136"/>
                </a:cxn>
                <a:cxn ang="0">
                  <a:pos x="0" y="108"/>
                </a:cxn>
                <a:cxn ang="0">
                  <a:pos x="4" y="83"/>
                </a:cxn>
                <a:cxn ang="0">
                  <a:pos x="12" y="61"/>
                </a:cxn>
                <a:cxn ang="0">
                  <a:pos x="23" y="42"/>
                </a:cxn>
                <a:cxn ang="0">
                  <a:pos x="37" y="26"/>
                </a:cxn>
                <a:cxn ang="0">
                  <a:pos x="54" y="13"/>
                </a:cxn>
                <a:cxn ang="0">
                  <a:pos x="73" y="6"/>
                </a:cxn>
                <a:cxn ang="0">
                  <a:pos x="95" y="1"/>
                </a:cxn>
                <a:cxn ang="0">
                  <a:pos x="117" y="0"/>
                </a:cxn>
                <a:cxn ang="0">
                  <a:pos x="135" y="3"/>
                </a:cxn>
                <a:cxn ang="0">
                  <a:pos x="151" y="10"/>
                </a:cxn>
                <a:cxn ang="0">
                  <a:pos x="166" y="19"/>
                </a:cxn>
                <a:cxn ang="0">
                  <a:pos x="178" y="32"/>
                </a:cxn>
                <a:cxn ang="0">
                  <a:pos x="188" y="48"/>
                </a:cxn>
                <a:cxn ang="0">
                  <a:pos x="194" y="67"/>
                </a:cxn>
                <a:cxn ang="0">
                  <a:pos x="198" y="91"/>
                </a:cxn>
                <a:cxn ang="0">
                  <a:pos x="199" y="125"/>
                </a:cxn>
                <a:cxn ang="0">
                  <a:pos x="40" y="135"/>
                </a:cxn>
                <a:cxn ang="0">
                  <a:pos x="42" y="152"/>
                </a:cxn>
                <a:cxn ang="0">
                  <a:pos x="47" y="167"/>
                </a:cxn>
                <a:cxn ang="0">
                  <a:pos x="55" y="180"/>
                </a:cxn>
                <a:cxn ang="0">
                  <a:pos x="64" y="190"/>
                </a:cxn>
                <a:cxn ang="0">
                  <a:pos x="76" y="199"/>
                </a:cxn>
                <a:cxn ang="0">
                  <a:pos x="90" y="204"/>
                </a:cxn>
                <a:cxn ang="0">
                  <a:pos x="106" y="206"/>
                </a:cxn>
                <a:cxn ang="0">
                  <a:pos x="128" y="206"/>
                </a:cxn>
                <a:cxn ang="0">
                  <a:pos x="151" y="201"/>
                </a:cxn>
                <a:cxn ang="0">
                  <a:pos x="172" y="191"/>
                </a:cxn>
                <a:cxn ang="0">
                  <a:pos x="186" y="183"/>
                </a:cxn>
                <a:cxn ang="0">
                  <a:pos x="194" y="178"/>
                </a:cxn>
                <a:cxn ang="0">
                  <a:pos x="186" y="223"/>
                </a:cxn>
                <a:cxn ang="0">
                  <a:pos x="167" y="231"/>
                </a:cxn>
                <a:cxn ang="0">
                  <a:pos x="148" y="236"/>
                </a:cxn>
                <a:cxn ang="0">
                  <a:pos x="128" y="239"/>
                </a:cxn>
                <a:cxn ang="0">
                  <a:pos x="161" y="95"/>
                </a:cxn>
                <a:cxn ang="0">
                  <a:pos x="157" y="69"/>
                </a:cxn>
                <a:cxn ang="0">
                  <a:pos x="147" y="49"/>
                </a:cxn>
                <a:cxn ang="0">
                  <a:pos x="140" y="42"/>
                </a:cxn>
                <a:cxn ang="0">
                  <a:pos x="130" y="37"/>
                </a:cxn>
                <a:cxn ang="0">
                  <a:pos x="118" y="33"/>
                </a:cxn>
                <a:cxn ang="0">
                  <a:pos x="104" y="32"/>
                </a:cxn>
                <a:cxn ang="0">
                  <a:pos x="90" y="33"/>
                </a:cxn>
                <a:cxn ang="0">
                  <a:pos x="77" y="37"/>
                </a:cxn>
                <a:cxn ang="0">
                  <a:pos x="68" y="42"/>
                </a:cxn>
                <a:cxn ang="0">
                  <a:pos x="58" y="50"/>
                </a:cxn>
                <a:cxn ang="0">
                  <a:pos x="51" y="59"/>
                </a:cxn>
                <a:cxn ang="0">
                  <a:pos x="45" y="70"/>
                </a:cxn>
                <a:cxn ang="0">
                  <a:pos x="41" y="81"/>
                </a:cxn>
                <a:cxn ang="0">
                  <a:pos x="40" y="95"/>
                </a:cxn>
              </a:cxnLst>
              <a:rect l="0" t="0" r="r" b="b"/>
              <a:pathLst>
                <a:path w="199" h="240">
                  <a:moveTo>
                    <a:pt x="115" y="240"/>
                  </a:moveTo>
                  <a:lnTo>
                    <a:pt x="102" y="239"/>
                  </a:lnTo>
                  <a:lnTo>
                    <a:pt x="89" y="238"/>
                  </a:lnTo>
                  <a:lnTo>
                    <a:pt x="77" y="236"/>
                  </a:lnTo>
                  <a:lnTo>
                    <a:pt x="67" y="232"/>
                  </a:lnTo>
                  <a:lnTo>
                    <a:pt x="56" y="229"/>
                  </a:lnTo>
                  <a:lnTo>
                    <a:pt x="47" y="223"/>
                  </a:lnTo>
                  <a:lnTo>
                    <a:pt x="39" y="217"/>
                  </a:lnTo>
                  <a:lnTo>
                    <a:pt x="30" y="209"/>
                  </a:lnTo>
                  <a:lnTo>
                    <a:pt x="24" y="201"/>
                  </a:lnTo>
                  <a:lnTo>
                    <a:pt x="17" y="192"/>
                  </a:lnTo>
                  <a:lnTo>
                    <a:pt x="12" y="183"/>
                  </a:lnTo>
                  <a:lnTo>
                    <a:pt x="8" y="172"/>
                  </a:lnTo>
                  <a:lnTo>
                    <a:pt x="4" y="161"/>
                  </a:lnTo>
                  <a:lnTo>
                    <a:pt x="2" y="149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0" y="108"/>
                  </a:lnTo>
                  <a:lnTo>
                    <a:pt x="2" y="95"/>
                  </a:lnTo>
                  <a:lnTo>
                    <a:pt x="4" y="83"/>
                  </a:lnTo>
                  <a:lnTo>
                    <a:pt x="8" y="72"/>
                  </a:lnTo>
                  <a:lnTo>
                    <a:pt x="12" y="61"/>
                  </a:lnTo>
                  <a:lnTo>
                    <a:pt x="16" y="51"/>
                  </a:lnTo>
                  <a:lnTo>
                    <a:pt x="23" y="42"/>
                  </a:lnTo>
                  <a:lnTo>
                    <a:pt x="29" y="33"/>
                  </a:lnTo>
                  <a:lnTo>
                    <a:pt x="37" y="26"/>
                  </a:lnTo>
                  <a:lnTo>
                    <a:pt x="45" y="19"/>
                  </a:lnTo>
                  <a:lnTo>
                    <a:pt x="54" y="13"/>
                  </a:lnTo>
                  <a:lnTo>
                    <a:pt x="63" y="9"/>
                  </a:lnTo>
                  <a:lnTo>
                    <a:pt x="73" y="6"/>
                  </a:lnTo>
                  <a:lnTo>
                    <a:pt x="84" y="2"/>
                  </a:lnTo>
                  <a:lnTo>
                    <a:pt x="95" y="1"/>
                  </a:lnTo>
                  <a:lnTo>
                    <a:pt x="106" y="0"/>
                  </a:lnTo>
                  <a:lnTo>
                    <a:pt x="117" y="0"/>
                  </a:lnTo>
                  <a:lnTo>
                    <a:pt x="127" y="2"/>
                  </a:lnTo>
                  <a:lnTo>
                    <a:pt x="135" y="3"/>
                  </a:lnTo>
                  <a:lnTo>
                    <a:pt x="144" y="7"/>
                  </a:lnTo>
                  <a:lnTo>
                    <a:pt x="151" y="10"/>
                  </a:lnTo>
                  <a:lnTo>
                    <a:pt x="159" y="14"/>
                  </a:lnTo>
                  <a:lnTo>
                    <a:pt x="166" y="19"/>
                  </a:lnTo>
                  <a:lnTo>
                    <a:pt x="173" y="26"/>
                  </a:lnTo>
                  <a:lnTo>
                    <a:pt x="178" y="32"/>
                  </a:lnTo>
                  <a:lnTo>
                    <a:pt x="184" y="40"/>
                  </a:lnTo>
                  <a:lnTo>
                    <a:pt x="188" y="48"/>
                  </a:lnTo>
                  <a:lnTo>
                    <a:pt x="191" y="58"/>
                  </a:lnTo>
                  <a:lnTo>
                    <a:pt x="194" y="67"/>
                  </a:lnTo>
                  <a:lnTo>
                    <a:pt x="196" y="78"/>
                  </a:lnTo>
                  <a:lnTo>
                    <a:pt x="198" y="91"/>
                  </a:lnTo>
                  <a:lnTo>
                    <a:pt x="199" y="104"/>
                  </a:lnTo>
                  <a:lnTo>
                    <a:pt x="199" y="125"/>
                  </a:lnTo>
                  <a:lnTo>
                    <a:pt x="40" y="125"/>
                  </a:lnTo>
                  <a:lnTo>
                    <a:pt x="40" y="135"/>
                  </a:lnTo>
                  <a:lnTo>
                    <a:pt x="41" y="143"/>
                  </a:lnTo>
                  <a:lnTo>
                    <a:pt x="42" y="152"/>
                  </a:lnTo>
                  <a:lnTo>
                    <a:pt x="44" y="159"/>
                  </a:lnTo>
                  <a:lnTo>
                    <a:pt x="47" y="167"/>
                  </a:lnTo>
                  <a:lnTo>
                    <a:pt x="51" y="174"/>
                  </a:lnTo>
                  <a:lnTo>
                    <a:pt x="55" y="180"/>
                  </a:lnTo>
                  <a:lnTo>
                    <a:pt x="59" y="186"/>
                  </a:lnTo>
                  <a:lnTo>
                    <a:pt x="64" y="190"/>
                  </a:lnTo>
                  <a:lnTo>
                    <a:pt x="70" y="194"/>
                  </a:lnTo>
                  <a:lnTo>
                    <a:pt x="76" y="199"/>
                  </a:lnTo>
                  <a:lnTo>
                    <a:pt x="84" y="201"/>
                  </a:lnTo>
                  <a:lnTo>
                    <a:pt x="90" y="204"/>
                  </a:lnTo>
                  <a:lnTo>
                    <a:pt x="98" y="205"/>
                  </a:lnTo>
                  <a:lnTo>
                    <a:pt x="106" y="206"/>
                  </a:lnTo>
                  <a:lnTo>
                    <a:pt x="115" y="206"/>
                  </a:lnTo>
                  <a:lnTo>
                    <a:pt x="128" y="206"/>
                  </a:lnTo>
                  <a:lnTo>
                    <a:pt x="140" y="204"/>
                  </a:lnTo>
                  <a:lnTo>
                    <a:pt x="151" y="201"/>
                  </a:lnTo>
                  <a:lnTo>
                    <a:pt x="162" y="197"/>
                  </a:lnTo>
                  <a:lnTo>
                    <a:pt x="172" y="191"/>
                  </a:lnTo>
                  <a:lnTo>
                    <a:pt x="179" y="187"/>
                  </a:lnTo>
                  <a:lnTo>
                    <a:pt x="186" y="183"/>
                  </a:lnTo>
                  <a:lnTo>
                    <a:pt x="191" y="178"/>
                  </a:lnTo>
                  <a:lnTo>
                    <a:pt x="194" y="178"/>
                  </a:lnTo>
                  <a:lnTo>
                    <a:pt x="194" y="221"/>
                  </a:lnTo>
                  <a:lnTo>
                    <a:pt x="186" y="223"/>
                  </a:lnTo>
                  <a:lnTo>
                    <a:pt x="177" y="228"/>
                  </a:lnTo>
                  <a:lnTo>
                    <a:pt x="167" y="231"/>
                  </a:lnTo>
                  <a:lnTo>
                    <a:pt x="159" y="234"/>
                  </a:lnTo>
                  <a:lnTo>
                    <a:pt x="148" y="236"/>
                  </a:lnTo>
                  <a:lnTo>
                    <a:pt x="139" y="238"/>
                  </a:lnTo>
                  <a:lnTo>
                    <a:pt x="128" y="239"/>
                  </a:lnTo>
                  <a:lnTo>
                    <a:pt x="115" y="240"/>
                  </a:lnTo>
                  <a:close/>
                  <a:moveTo>
                    <a:pt x="161" y="95"/>
                  </a:moveTo>
                  <a:lnTo>
                    <a:pt x="159" y="81"/>
                  </a:lnTo>
                  <a:lnTo>
                    <a:pt x="157" y="69"/>
                  </a:lnTo>
                  <a:lnTo>
                    <a:pt x="152" y="58"/>
                  </a:lnTo>
                  <a:lnTo>
                    <a:pt x="147" y="49"/>
                  </a:lnTo>
                  <a:lnTo>
                    <a:pt x="144" y="45"/>
                  </a:lnTo>
                  <a:lnTo>
                    <a:pt x="140" y="42"/>
                  </a:lnTo>
                  <a:lnTo>
                    <a:pt x="135" y="39"/>
                  </a:lnTo>
                  <a:lnTo>
                    <a:pt x="130" y="37"/>
                  </a:lnTo>
                  <a:lnTo>
                    <a:pt x="125" y="34"/>
                  </a:lnTo>
                  <a:lnTo>
                    <a:pt x="118" y="33"/>
                  </a:lnTo>
                  <a:lnTo>
                    <a:pt x="112" y="32"/>
                  </a:lnTo>
                  <a:lnTo>
                    <a:pt x="104" y="32"/>
                  </a:lnTo>
                  <a:lnTo>
                    <a:pt x="97" y="32"/>
                  </a:lnTo>
                  <a:lnTo>
                    <a:pt x="90" y="33"/>
                  </a:lnTo>
                  <a:lnTo>
                    <a:pt x="84" y="34"/>
                  </a:lnTo>
                  <a:lnTo>
                    <a:pt x="77" y="37"/>
                  </a:lnTo>
                  <a:lnTo>
                    <a:pt x="72" y="40"/>
                  </a:lnTo>
                  <a:lnTo>
                    <a:pt x="68" y="42"/>
                  </a:lnTo>
                  <a:lnTo>
                    <a:pt x="62" y="46"/>
                  </a:lnTo>
                  <a:lnTo>
                    <a:pt x="58" y="50"/>
                  </a:lnTo>
                  <a:lnTo>
                    <a:pt x="54" y="55"/>
                  </a:lnTo>
                  <a:lnTo>
                    <a:pt x="51" y="59"/>
                  </a:lnTo>
                  <a:lnTo>
                    <a:pt x="47" y="64"/>
                  </a:lnTo>
                  <a:lnTo>
                    <a:pt x="45" y="70"/>
                  </a:lnTo>
                  <a:lnTo>
                    <a:pt x="43" y="76"/>
                  </a:lnTo>
                  <a:lnTo>
                    <a:pt x="41" y="81"/>
                  </a:lnTo>
                  <a:lnTo>
                    <a:pt x="40" y="88"/>
                  </a:lnTo>
                  <a:lnTo>
                    <a:pt x="40" y="95"/>
                  </a:lnTo>
                  <a:lnTo>
                    <a:pt x="161" y="9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05" name="Freeform 81"/>
            <p:cNvSpPr>
              <a:spLocks/>
            </p:cNvSpPr>
            <p:nvPr userDrawn="1"/>
          </p:nvSpPr>
          <p:spPr bwMode="auto">
            <a:xfrm>
              <a:off x="4991" y="4057"/>
              <a:ext cx="18" cy="27"/>
            </a:xfrm>
            <a:custGeom>
              <a:avLst/>
              <a:gdLst/>
              <a:ahLst/>
              <a:cxnLst>
                <a:cxn ang="0">
                  <a:pos x="64" y="239"/>
                </a:cxn>
                <a:cxn ang="0">
                  <a:pos x="42" y="236"/>
                </a:cxn>
                <a:cxn ang="0">
                  <a:pos x="23" y="230"/>
                </a:cxn>
                <a:cxn ang="0">
                  <a:pos x="6" y="223"/>
                </a:cxn>
                <a:cxn ang="0">
                  <a:pos x="0" y="176"/>
                </a:cxn>
                <a:cxn ang="0">
                  <a:pos x="7" y="181"/>
                </a:cxn>
                <a:cxn ang="0">
                  <a:pos x="21" y="190"/>
                </a:cxn>
                <a:cxn ang="0">
                  <a:pos x="41" y="200"/>
                </a:cxn>
                <a:cxn ang="0">
                  <a:pos x="65" y="206"/>
                </a:cxn>
                <a:cxn ang="0">
                  <a:pos x="86" y="206"/>
                </a:cxn>
                <a:cxn ang="0">
                  <a:pos x="106" y="202"/>
                </a:cxn>
                <a:cxn ang="0">
                  <a:pos x="119" y="195"/>
                </a:cxn>
                <a:cxn ang="0">
                  <a:pos x="125" y="183"/>
                </a:cxn>
                <a:cxn ang="0">
                  <a:pos x="125" y="167"/>
                </a:cxn>
                <a:cxn ang="0">
                  <a:pos x="122" y="156"/>
                </a:cxn>
                <a:cxn ang="0">
                  <a:pos x="114" y="150"/>
                </a:cxn>
                <a:cxn ang="0">
                  <a:pos x="100" y="143"/>
                </a:cxn>
                <a:cxn ang="0">
                  <a:pos x="83" y="139"/>
                </a:cxn>
                <a:cxn ang="0">
                  <a:pos x="61" y="134"/>
                </a:cxn>
                <a:cxn ang="0">
                  <a:pos x="38" y="127"/>
                </a:cxn>
                <a:cxn ang="0">
                  <a:pos x="19" y="116"/>
                </a:cxn>
                <a:cxn ang="0">
                  <a:pos x="7" y="100"/>
                </a:cxn>
                <a:cxn ang="0">
                  <a:pos x="2" y="80"/>
                </a:cxn>
                <a:cxn ang="0">
                  <a:pos x="1" y="62"/>
                </a:cxn>
                <a:cxn ang="0">
                  <a:pos x="4" y="48"/>
                </a:cxn>
                <a:cxn ang="0">
                  <a:pos x="9" y="36"/>
                </a:cxn>
                <a:cxn ang="0">
                  <a:pos x="19" y="25"/>
                </a:cxn>
                <a:cxn ang="0">
                  <a:pos x="30" y="15"/>
                </a:cxn>
                <a:cxn ang="0">
                  <a:pos x="44" y="8"/>
                </a:cxn>
                <a:cxn ang="0">
                  <a:pos x="60" y="2"/>
                </a:cxn>
                <a:cxn ang="0">
                  <a:pos x="77" y="0"/>
                </a:cxn>
                <a:cxn ang="0">
                  <a:pos x="96" y="0"/>
                </a:cxn>
                <a:cxn ang="0">
                  <a:pos x="114" y="2"/>
                </a:cxn>
                <a:cxn ang="0">
                  <a:pos x="134" y="8"/>
                </a:cxn>
                <a:cxn ang="0">
                  <a:pos x="150" y="13"/>
                </a:cxn>
                <a:cxn ang="0">
                  <a:pos x="157" y="58"/>
                </a:cxn>
                <a:cxn ang="0">
                  <a:pos x="148" y="53"/>
                </a:cxn>
                <a:cxn ang="0">
                  <a:pos x="130" y="43"/>
                </a:cxn>
                <a:cxn ang="0">
                  <a:pos x="113" y="37"/>
                </a:cxn>
                <a:cxn ang="0">
                  <a:pos x="94" y="33"/>
                </a:cxn>
                <a:cxn ang="0">
                  <a:pos x="76" y="33"/>
                </a:cxn>
                <a:cxn ang="0">
                  <a:pos x="60" y="37"/>
                </a:cxn>
                <a:cxn ang="0">
                  <a:pos x="48" y="45"/>
                </a:cxn>
                <a:cxn ang="0">
                  <a:pos x="40" y="57"/>
                </a:cxn>
                <a:cxn ang="0">
                  <a:pos x="40" y="72"/>
                </a:cxn>
                <a:cxn ang="0">
                  <a:pos x="45" y="82"/>
                </a:cxn>
                <a:cxn ang="0">
                  <a:pos x="52" y="89"/>
                </a:cxn>
                <a:cxn ang="0">
                  <a:pos x="65" y="95"/>
                </a:cxn>
                <a:cxn ang="0">
                  <a:pos x="82" y="100"/>
                </a:cxn>
                <a:cxn ang="0">
                  <a:pos x="103" y="104"/>
                </a:cxn>
                <a:cxn ang="0">
                  <a:pos x="126" y="110"/>
                </a:cxn>
                <a:cxn ang="0">
                  <a:pos x="145" y="121"/>
                </a:cxn>
                <a:cxn ang="0">
                  <a:pos x="158" y="136"/>
                </a:cxn>
                <a:cxn ang="0">
                  <a:pos x="165" y="156"/>
                </a:cxn>
                <a:cxn ang="0">
                  <a:pos x="165" y="175"/>
                </a:cxn>
                <a:cxn ang="0">
                  <a:pos x="162" y="189"/>
                </a:cxn>
                <a:cxn ang="0">
                  <a:pos x="156" y="202"/>
                </a:cxn>
                <a:cxn ang="0">
                  <a:pos x="148" y="214"/>
                </a:cxn>
                <a:cxn ang="0">
                  <a:pos x="136" y="223"/>
                </a:cxn>
                <a:cxn ang="0">
                  <a:pos x="122" y="231"/>
                </a:cxn>
                <a:cxn ang="0">
                  <a:pos x="106" y="236"/>
                </a:cxn>
                <a:cxn ang="0">
                  <a:pos x="86" y="239"/>
                </a:cxn>
              </a:cxnLst>
              <a:rect l="0" t="0" r="r" b="b"/>
              <a:pathLst>
                <a:path w="166" h="239">
                  <a:moveTo>
                    <a:pt x="76" y="239"/>
                  </a:moveTo>
                  <a:lnTo>
                    <a:pt x="64" y="239"/>
                  </a:lnTo>
                  <a:lnTo>
                    <a:pt x="53" y="237"/>
                  </a:lnTo>
                  <a:lnTo>
                    <a:pt x="42" y="236"/>
                  </a:lnTo>
                  <a:lnTo>
                    <a:pt x="33" y="233"/>
                  </a:lnTo>
                  <a:lnTo>
                    <a:pt x="23" y="230"/>
                  </a:lnTo>
                  <a:lnTo>
                    <a:pt x="15" y="227"/>
                  </a:lnTo>
                  <a:lnTo>
                    <a:pt x="6" y="223"/>
                  </a:lnTo>
                  <a:lnTo>
                    <a:pt x="0" y="220"/>
                  </a:lnTo>
                  <a:lnTo>
                    <a:pt x="0" y="176"/>
                  </a:lnTo>
                  <a:lnTo>
                    <a:pt x="2" y="176"/>
                  </a:lnTo>
                  <a:lnTo>
                    <a:pt x="7" y="181"/>
                  </a:lnTo>
                  <a:lnTo>
                    <a:pt x="14" y="185"/>
                  </a:lnTo>
                  <a:lnTo>
                    <a:pt x="21" y="190"/>
                  </a:lnTo>
                  <a:lnTo>
                    <a:pt x="31" y="196"/>
                  </a:lnTo>
                  <a:lnTo>
                    <a:pt x="41" y="200"/>
                  </a:lnTo>
                  <a:lnTo>
                    <a:pt x="52" y="203"/>
                  </a:lnTo>
                  <a:lnTo>
                    <a:pt x="65" y="206"/>
                  </a:lnTo>
                  <a:lnTo>
                    <a:pt x="77" y="206"/>
                  </a:lnTo>
                  <a:lnTo>
                    <a:pt x="86" y="206"/>
                  </a:lnTo>
                  <a:lnTo>
                    <a:pt x="97" y="204"/>
                  </a:lnTo>
                  <a:lnTo>
                    <a:pt x="106" y="202"/>
                  </a:lnTo>
                  <a:lnTo>
                    <a:pt x="112" y="199"/>
                  </a:lnTo>
                  <a:lnTo>
                    <a:pt x="119" y="195"/>
                  </a:lnTo>
                  <a:lnTo>
                    <a:pt x="123" y="189"/>
                  </a:lnTo>
                  <a:lnTo>
                    <a:pt x="125" y="183"/>
                  </a:lnTo>
                  <a:lnTo>
                    <a:pt x="126" y="173"/>
                  </a:lnTo>
                  <a:lnTo>
                    <a:pt x="125" y="167"/>
                  </a:lnTo>
                  <a:lnTo>
                    <a:pt x="124" y="161"/>
                  </a:lnTo>
                  <a:lnTo>
                    <a:pt x="122" y="156"/>
                  </a:lnTo>
                  <a:lnTo>
                    <a:pt x="119" y="153"/>
                  </a:lnTo>
                  <a:lnTo>
                    <a:pt x="114" y="150"/>
                  </a:lnTo>
                  <a:lnTo>
                    <a:pt x="108" y="147"/>
                  </a:lnTo>
                  <a:lnTo>
                    <a:pt x="100" y="143"/>
                  </a:lnTo>
                  <a:lnTo>
                    <a:pt x="92" y="141"/>
                  </a:lnTo>
                  <a:lnTo>
                    <a:pt x="83" y="139"/>
                  </a:lnTo>
                  <a:lnTo>
                    <a:pt x="72" y="137"/>
                  </a:lnTo>
                  <a:lnTo>
                    <a:pt x="61" y="134"/>
                  </a:lnTo>
                  <a:lnTo>
                    <a:pt x="51" y="132"/>
                  </a:lnTo>
                  <a:lnTo>
                    <a:pt x="38" y="127"/>
                  </a:lnTo>
                  <a:lnTo>
                    <a:pt x="27" y="122"/>
                  </a:lnTo>
                  <a:lnTo>
                    <a:pt x="19" y="116"/>
                  </a:lnTo>
                  <a:lnTo>
                    <a:pt x="12" y="108"/>
                  </a:lnTo>
                  <a:lnTo>
                    <a:pt x="7" y="100"/>
                  </a:lnTo>
                  <a:lnTo>
                    <a:pt x="4" y="91"/>
                  </a:lnTo>
                  <a:lnTo>
                    <a:pt x="2" y="80"/>
                  </a:lnTo>
                  <a:lnTo>
                    <a:pt x="1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4" y="48"/>
                  </a:lnTo>
                  <a:lnTo>
                    <a:pt x="6" y="42"/>
                  </a:lnTo>
                  <a:lnTo>
                    <a:pt x="9" y="36"/>
                  </a:lnTo>
                  <a:lnTo>
                    <a:pt x="14" y="30"/>
                  </a:lnTo>
                  <a:lnTo>
                    <a:pt x="19" y="25"/>
                  </a:lnTo>
                  <a:lnTo>
                    <a:pt x="24" y="20"/>
                  </a:lnTo>
                  <a:lnTo>
                    <a:pt x="30" y="15"/>
                  </a:lnTo>
                  <a:lnTo>
                    <a:pt x="37" y="11"/>
                  </a:lnTo>
                  <a:lnTo>
                    <a:pt x="44" y="8"/>
                  </a:lnTo>
                  <a:lnTo>
                    <a:pt x="51" y="5"/>
                  </a:lnTo>
                  <a:lnTo>
                    <a:pt x="60" y="2"/>
                  </a:lnTo>
                  <a:lnTo>
                    <a:pt x="67" y="1"/>
                  </a:lnTo>
                  <a:lnTo>
                    <a:pt x="77" y="0"/>
                  </a:lnTo>
                  <a:lnTo>
                    <a:pt x="86" y="0"/>
                  </a:lnTo>
                  <a:lnTo>
                    <a:pt x="96" y="0"/>
                  </a:lnTo>
                  <a:lnTo>
                    <a:pt x="106" y="1"/>
                  </a:lnTo>
                  <a:lnTo>
                    <a:pt x="114" y="2"/>
                  </a:lnTo>
                  <a:lnTo>
                    <a:pt x="125" y="5"/>
                  </a:lnTo>
                  <a:lnTo>
                    <a:pt x="134" y="8"/>
                  </a:lnTo>
                  <a:lnTo>
                    <a:pt x="142" y="10"/>
                  </a:lnTo>
                  <a:lnTo>
                    <a:pt x="150" y="13"/>
                  </a:lnTo>
                  <a:lnTo>
                    <a:pt x="157" y="16"/>
                  </a:lnTo>
                  <a:lnTo>
                    <a:pt x="157" y="58"/>
                  </a:lnTo>
                  <a:lnTo>
                    <a:pt x="155" y="58"/>
                  </a:lnTo>
                  <a:lnTo>
                    <a:pt x="148" y="53"/>
                  </a:lnTo>
                  <a:lnTo>
                    <a:pt x="139" y="47"/>
                  </a:lnTo>
                  <a:lnTo>
                    <a:pt x="130" y="43"/>
                  </a:lnTo>
                  <a:lnTo>
                    <a:pt x="122" y="40"/>
                  </a:lnTo>
                  <a:lnTo>
                    <a:pt x="113" y="37"/>
                  </a:lnTo>
                  <a:lnTo>
                    <a:pt x="104" y="34"/>
                  </a:lnTo>
                  <a:lnTo>
                    <a:pt x="94" y="33"/>
                  </a:lnTo>
                  <a:lnTo>
                    <a:pt x="85" y="32"/>
                  </a:lnTo>
                  <a:lnTo>
                    <a:pt x="76" y="33"/>
                  </a:lnTo>
                  <a:lnTo>
                    <a:pt x="68" y="34"/>
                  </a:lnTo>
                  <a:lnTo>
                    <a:pt x="60" y="37"/>
                  </a:lnTo>
                  <a:lnTo>
                    <a:pt x="53" y="41"/>
                  </a:lnTo>
                  <a:lnTo>
                    <a:pt x="48" y="45"/>
                  </a:lnTo>
                  <a:lnTo>
                    <a:pt x="44" y="50"/>
                  </a:lnTo>
                  <a:lnTo>
                    <a:pt x="40" y="57"/>
                  </a:lnTo>
                  <a:lnTo>
                    <a:pt x="40" y="64"/>
                  </a:lnTo>
                  <a:lnTo>
                    <a:pt x="40" y="72"/>
                  </a:lnTo>
                  <a:lnTo>
                    <a:pt x="42" y="77"/>
                  </a:lnTo>
                  <a:lnTo>
                    <a:pt x="45" y="82"/>
                  </a:lnTo>
                  <a:lnTo>
                    <a:pt x="48" y="86"/>
                  </a:lnTo>
                  <a:lnTo>
                    <a:pt x="52" y="89"/>
                  </a:lnTo>
                  <a:lnTo>
                    <a:pt x="57" y="92"/>
                  </a:lnTo>
                  <a:lnTo>
                    <a:pt x="65" y="95"/>
                  </a:lnTo>
                  <a:lnTo>
                    <a:pt x="72" y="97"/>
                  </a:lnTo>
                  <a:lnTo>
                    <a:pt x="82" y="100"/>
                  </a:lnTo>
                  <a:lnTo>
                    <a:pt x="92" y="102"/>
                  </a:lnTo>
                  <a:lnTo>
                    <a:pt x="103" y="104"/>
                  </a:lnTo>
                  <a:lnTo>
                    <a:pt x="114" y="107"/>
                  </a:lnTo>
                  <a:lnTo>
                    <a:pt x="126" y="110"/>
                  </a:lnTo>
                  <a:lnTo>
                    <a:pt x="137" y="116"/>
                  </a:lnTo>
                  <a:lnTo>
                    <a:pt x="145" y="121"/>
                  </a:lnTo>
                  <a:lnTo>
                    <a:pt x="153" y="128"/>
                  </a:lnTo>
                  <a:lnTo>
                    <a:pt x="158" y="136"/>
                  </a:lnTo>
                  <a:lnTo>
                    <a:pt x="163" y="145"/>
                  </a:lnTo>
                  <a:lnTo>
                    <a:pt x="165" y="156"/>
                  </a:lnTo>
                  <a:lnTo>
                    <a:pt x="166" y="168"/>
                  </a:lnTo>
                  <a:lnTo>
                    <a:pt x="165" y="175"/>
                  </a:lnTo>
                  <a:lnTo>
                    <a:pt x="164" y="183"/>
                  </a:lnTo>
                  <a:lnTo>
                    <a:pt x="162" y="189"/>
                  </a:lnTo>
                  <a:lnTo>
                    <a:pt x="159" y="196"/>
                  </a:lnTo>
                  <a:lnTo>
                    <a:pt x="156" y="202"/>
                  </a:lnTo>
                  <a:lnTo>
                    <a:pt x="152" y="208"/>
                  </a:lnTo>
                  <a:lnTo>
                    <a:pt x="148" y="214"/>
                  </a:lnTo>
                  <a:lnTo>
                    <a:pt x="142" y="218"/>
                  </a:lnTo>
                  <a:lnTo>
                    <a:pt x="136" y="223"/>
                  </a:lnTo>
                  <a:lnTo>
                    <a:pt x="129" y="228"/>
                  </a:lnTo>
                  <a:lnTo>
                    <a:pt x="122" y="231"/>
                  </a:lnTo>
                  <a:lnTo>
                    <a:pt x="114" y="234"/>
                  </a:lnTo>
                  <a:lnTo>
                    <a:pt x="106" y="236"/>
                  </a:lnTo>
                  <a:lnTo>
                    <a:pt x="97" y="238"/>
                  </a:lnTo>
                  <a:lnTo>
                    <a:pt x="86" y="239"/>
                  </a:lnTo>
                  <a:lnTo>
                    <a:pt x="76" y="23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06" name="Freeform 82"/>
            <p:cNvSpPr>
              <a:spLocks noEditPoints="1"/>
            </p:cNvSpPr>
            <p:nvPr userDrawn="1"/>
          </p:nvSpPr>
          <p:spPr bwMode="auto">
            <a:xfrm>
              <a:off x="5014" y="4057"/>
              <a:ext cx="22" cy="27"/>
            </a:xfrm>
            <a:custGeom>
              <a:avLst/>
              <a:gdLst/>
              <a:ahLst/>
              <a:cxnLst>
                <a:cxn ang="0">
                  <a:pos x="101" y="239"/>
                </a:cxn>
                <a:cxn ang="0">
                  <a:pos x="77" y="236"/>
                </a:cxn>
                <a:cxn ang="0">
                  <a:pos x="55" y="229"/>
                </a:cxn>
                <a:cxn ang="0">
                  <a:pos x="37" y="217"/>
                </a:cxn>
                <a:cxn ang="0">
                  <a:pos x="22" y="201"/>
                </a:cxn>
                <a:cxn ang="0">
                  <a:pos x="11" y="183"/>
                </a:cxn>
                <a:cxn ang="0">
                  <a:pos x="4" y="161"/>
                </a:cxn>
                <a:cxn ang="0">
                  <a:pos x="0" y="136"/>
                </a:cxn>
                <a:cxn ang="0">
                  <a:pos x="0" y="108"/>
                </a:cxn>
                <a:cxn ang="0">
                  <a:pos x="3" y="83"/>
                </a:cxn>
                <a:cxn ang="0">
                  <a:pos x="10" y="61"/>
                </a:cxn>
                <a:cxn ang="0">
                  <a:pos x="22" y="42"/>
                </a:cxn>
                <a:cxn ang="0">
                  <a:pos x="36" y="26"/>
                </a:cxn>
                <a:cxn ang="0">
                  <a:pos x="53" y="13"/>
                </a:cxn>
                <a:cxn ang="0">
                  <a:pos x="72" y="6"/>
                </a:cxn>
                <a:cxn ang="0">
                  <a:pos x="94" y="1"/>
                </a:cxn>
                <a:cxn ang="0">
                  <a:pos x="115" y="0"/>
                </a:cxn>
                <a:cxn ang="0">
                  <a:pos x="135" y="3"/>
                </a:cxn>
                <a:cxn ang="0">
                  <a:pos x="151" y="10"/>
                </a:cxn>
                <a:cxn ang="0">
                  <a:pos x="166" y="19"/>
                </a:cxn>
                <a:cxn ang="0">
                  <a:pos x="178" y="32"/>
                </a:cxn>
                <a:cxn ang="0">
                  <a:pos x="187" y="48"/>
                </a:cxn>
                <a:cxn ang="0">
                  <a:pos x="194" y="67"/>
                </a:cxn>
                <a:cxn ang="0">
                  <a:pos x="197" y="91"/>
                </a:cxn>
                <a:cxn ang="0">
                  <a:pos x="197" y="125"/>
                </a:cxn>
                <a:cxn ang="0">
                  <a:pos x="38" y="135"/>
                </a:cxn>
                <a:cxn ang="0">
                  <a:pos x="41" y="152"/>
                </a:cxn>
                <a:cxn ang="0">
                  <a:pos x="46" y="167"/>
                </a:cxn>
                <a:cxn ang="0">
                  <a:pos x="54" y="180"/>
                </a:cxn>
                <a:cxn ang="0">
                  <a:pos x="64" y="190"/>
                </a:cxn>
                <a:cxn ang="0">
                  <a:pos x="76" y="199"/>
                </a:cxn>
                <a:cxn ang="0">
                  <a:pos x="90" y="204"/>
                </a:cxn>
                <a:cxn ang="0">
                  <a:pos x="106" y="206"/>
                </a:cxn>
                <a:cxn ang="0">
                  <a:pos x="127" y="206"/>
                </a:cxn>
                <a:cxn ang="0">
                  <a:pos x="151" y="201"/>
                </a:cxn>
                <a:cxn ang="0">
                  <a:pos x="171" y="191"/>
                </a:cxn>
                <a:cxn ang="0">
                  <a:pos x="185" y="183"/>
                </a:cxn>
                <a:cxn ang="0">
                  <a:pos x="193" y="178"/>
                </a:cxn>
                <a:cxn ang="0">
                  <a:pos x="185" y="223"/>
                </a:cxn>
                <a:cxn ang="0">
                  <a:pos x="167" y="231"/>
                </a:cxn>
                <a:cxn ang="0">
                  <a:pos x="148" y="236"/>
                </a:cxn>
                <a:cxn ang="0">
                  <a:pos x="127" y="239"/>
                </a:cxn>
                <a:cxn ang="0">
                  <a:pos x="159" y="95"/>
                </a:cxn>
                <a:cxn ang="0">
                  <a:pos x="156" y="69"/>
                </a:cxn>
                <a:cxn ang="0">
                  <a:pos x="146" y="49"/>
                </a:cxn>
                <a:cxn ang="0">
                  <a:pos x="139" y="42"/>
                </a:cxn>
                <a:cxn ang="0">
                  <a:pos x="129" y="37"/>
                </a:cxn>
                <a:cxn ang="0">
                  <a:pos x="118" y="33"/>
                </a:cxn>
                <a:cxn ang="0">
                  <a:pos x="104" y="32"/>
                </a:cxn>
                <a:cxn ang="0">
                  <a:pos x="89" y="33"/>
                </a:cxn>
                <a:cxn ang="0">
                  <a:pos x="77" y="37"/>
                </a:cxn>
                <a:cxn ang="0">
                  <a:pos x="67" y="42"/>
                </a:cxn>
                <a:cxn ang="0">
                  <a:pos x="57" y="50"/>
                </a:cxn>
                <a:cxn ang="0">
                  <a:pos x="50" y="59"/>
                </a:cxn>
                <a:cxn ang="0">
                  <a:pos x="45" y="70"/>
                </a:cxn>
                <a:cxn ang="0">
                  <a:pos x="40" y="81"/>
                </a:cxn>
                <a:cxn ang="0">
                  <a:pos x="38" y="95"/>
                </a:cxn>
              </a:cxnLst>
              <a:rect l="0" t="0" r="r" b="b"/>
              <a:pathLst>
                <a:path w="197" h="240">
                  <a:moveTo>
                    <a:pt x="114" y="240"/>
                  </a:moveTo>
                  <a:lnTo>
                    <a:pt x="101" y="239"/>
                  </a:lnTo>
                  <a:lnTo>
                    <a:pt x="89" y="238"/>
                  </a:lnTo>
                  <a:lnTo>
                    <a:pt x="77" y="236"/>
                  </a:lnTo>
                  <a:lnTo>
                    <a:pt x="66" y="232"/>
                  </a:lnTo>
                  <a:lnTo>
                    <a:pt x="55" y="229"/>
                  </a:lnTo>
                  <a:lnTo>
                    <a:pt x="46" y="223"/>
                  </a:lnTo>
                  <a:lnTo>
                    <a:pt x="37" y="217"/>
                  </a:lnTo>
                  <a:lnTo>
                    <a:pt x="30" y="209"/>
                  </a:lnTo>
                  <a:lnTo>
                    <a:pt x="22" y="201"/>
                  </a:lnTo>
                  <a:lnTo>
                    <a:pt x="17" y="192"/>
                  </a:lnTo>
                  <a:lnTo>
                    <a:pt x="11" y="183"/>
                  </a:lnTo>
                  <a:lnTo>
                    <a:pt x="7" y="172"/>
                  </a:lnTo>
                  <a:lnTo>
                    <a:pt x="4" y="161"/>
                  </a:lnTo>
                  <a:lnTo>
                    <a:pt x="1" y="149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0" y="108"/>
                  </a:lnTo>
                  <a:lnTo>
                    <a:pt x="1" y="95"/>
                  </a:lnTo>
                  <a:lnTo>
                    <a:pt x="3" y="83"/>
                  </a:lnTo>
                  <a:lnTo>
                    <a:pt x="7" y="72"/>
                  </a:lnTo>
                  <a:lnTo>
                    <a:pt x="10" y="61"/>
                  </a:lnTo>
                  <a:lnTo>
                    <a:pt x="16" y="51"/>
                  </a:lnTo>
                  <a:lnTo>
                    <a:pt x="22" y="42"/>
                  </a:lnTo>
                  <a:lnTo>
                    <a:pt x="28" y="33"/>
                  </a:lnTo>
                  <a:lnTo>
                    <a:pt x="36" y="26"/>
                  </a:lnTo>
                  <a:lnTo>
                    <a:pt x="45" y="19"/>
                  </a:lnTo>
                  <a:lnTo>
                    <a:pt x="53" y="13"/>
                  </a:lnTo>
                  <a:lnTo>
                    <a:pt x="63" y="9"/>
                  </a:lnTo>
                  <a:lnTo>
                    <a:pt x="72" y="6"/>
                  </a:lnTo>
                  <a:lnTo>
                    <a:pt x="82" y="2"/>
                  </a:lnTo>
                  <a:lnTo>
                    <a:pt x="94" y="1"/>
                  </a:lnTo>
                  <a:lnTo>
                    <a:pt x="106" y="0"/>
                  </a:lnTo>
                  <a:lnTo>
                    <a:pt x="115" y="0"/>
                  </a:lnTo>
                  <a:lnTo>
                    <a:pt x="125" y="2"/>
                  </a:lnTo>
                  <a:lnTo>
                    <a:pt x="135" y="3"/>
                  </a:lnTo>
                  <a:lnTo>
                    <a:pt x="143" y="7"/>
                  </a:lnTo>
                  <a:lnTo>
                    <a:pt x="151" y="10"/>
                  </a:lnTo>
                  <a:lnTo>
                    <a:pt x="158" y="14"/>
                  </a:lnTo>
                  <a:lnTo>
                    <a:pt x="166" y="19"/>
                  </a:lnTo>
                  <a:lnTo>
                    <a:pt x="172" y="26"/>
                  </a:lnTo>
                  <a:lnTo>
                    <a:pt x="178" y="32"/>
                  </a:lnTo>
                  <a:lnTo>
                    <a:pt x="183" y="40"/>
                  </a:lnTo>
                  <a:lnTo>
                    <a:pt x="187" y="48"/>
                  </a:lnTo>
                  <a:lnTo>
                    <a:pt x="190" y="58"/>
                  </a:lnTo>
                  <a:lnTo>
                    <a:pt x="194" y="67"/>
                  </a:lnTo>
                  <a:lnTo>
                    <a:pt x="196" y="78"/>
                  </a:lnTo>
                  <a:lnTo>
                    <a:pt x="197" y="91"/>
                  </a:lnTo>
                  <a:lnTo>
                    <a:pt x="197" y="104"/>
                  </a:lnTo>
                  <a:lnTo>
                    <a:pt x="197" y="125"/>
                  </a:lnTo>
                  <a:lnTo>
                    <a:pt x="38" y="125"/>
                  </a:lnTo>
                  <a:lnTo>
                    <a:pt x="38" y="135"/>
                  </a:lnTo>
                  <a:lnTo>
                    <a:pt x="39" y="143"/>
                  </a:lnTo>
                  <a:lnTo>
                    <a:pt x="41" y="152"/>
                  </a:lnTo>
                  <a:lnTo>
                    <a:pt x="43" y="159"/>
                  </a:lnTo>
                  <a:lnTo>
                    <a:pt x="46" y="167"/>
                  </a:lnTo>
                  <a:lnTo>
                    <a:pt x="50" y="174"/>
                  </a:lnTo>
                  <a:lnTo>
                    <a:pt x="54" y="180"/>
                  </a:lnTo>
                  <a:lnTo>
                    <a:pt x="59" y="186"/>
                  </a:lnTo>
                  <a:lnTo>
                    <a:pt x="64" y="190"/>
                  </a:lnTo>
                  <a:lnTo>
                    <a:pt x="69" y="194"/>
                  </a:lnTo>
                  <a:lnTo>
                    <a:pt x="76" y="199"/>
                  </a:lnTo>
                  <a:lnTo>
                    <a:pt x="82" y="201"/>
                  </a:lnTo>
                  <a:lnTo>
                    <a:pt x="90" y="204"/>
                  </a:lnTo>
                  <a:lnTo>
                    <a:pt x="97" y="205"/>
                  </a:lnTo>
                  <a:lnTo>
                    <a:pt x="106" y="206"/>
                  </a:lnTo>
                  <a:lnTo>
                    <a:pt x="114" y="206"/>
                  </a:lnTo>
                  <a:lnTo>
                    <a:pt x="127" y="206"/>
                  </a:lnTo>
                  <a:lnTo>
                    <a:pt x="139" y="204"/>
                  </a:lnTo>
                  <a:lnTo>
                    <a:pt x="151" y="201"/>
                  </a:lnTo>
                  <a:lnTo>
                    <a:pt x="161" y="197"/>
                  </a:lnTo>
                  <a:lnTo>
                    <a:pt x="171" y="191"/>
                  </a:lnTo>
                  <a:lnTo>
                    <a:pt x="179" y="187"/>
                  </a:lnTo>
                  <a:lnTo>
                    <a:pt x="185" y="183"/>
                  </a:lnTo>
                  <a:lnTo>
                    <a:pt x="190" y="178"/>
                  </a:lnTo>
                  <a:lnTo>
                    <a:pt x="193" y="178"/>
                  </a:lnTo>
                  <a:lnTo>
                    <a:pt x="193" y="221"/>
                  </a:lnTo>
                  <a:lnTo>
                    <a:pt x="185" y="223"/>
                  </a:lnTo>
                  <a:lnTo>
                    <a:pt x="177" y="228"/>
                  </a:lnTo>
                  <a:lnTo>
                    <a:pt x="167" y="231"/>
                  </a:lnTo>
                  <a:lnTo>
                    <a:pt x="158" y="234"/>
                  </a:lnTo>
                  <a:lnTo>
                    <a:pt x="148" y="236"/>
                  </a:lnTo>
                  <a:lnTo>
                    <a:pt x="138" y="238"/>
                  </a:lnTo>
                  <a:lnTo>
                    <a:pt x="127" y="239"/>
                  </a:lnTo>
                  <a:lnTo>
                    <a:pt x="114" y="240"/>
                  </a:lnTo>
                  <a:close/>
                  <a:moveTo>
                    <a:pt x="159" y="95"/>
                  </a:moveTo>
                  <a:lnTo>
                    <a:pt x="158" y="81"/>
                  </a:lnTo>
                  <a:lnTo>
                    <a:pt x="156" y="69"/>
                  </a:lnTo>
                  <a:lnTo>
                    <a:pt x="152" y="58"/>
                  </a:lnTo>
                  <a:lnTo>
                    <a:pt x="146" y="49"/>
                  </a:lnTo>
                  <a:lnTo>
                    <a:pt x="143" y="45"/>
                  </a:lnTo>
                  <a:lnTo>
                    <a:pt x="139" y="42"/>
                  </a:lnTo>
                  <a:lnTo>
                    <a:pt x="135" y="39"/>
                  </a:lnTo>
                  <a:lnTo>
                    <a:pt x="129" y="37"/>
                  </a:lnTo>
                  <a:lnTo>
                    <a:pt x="124" y="34"/>
                  </a:lnTo>
                  <a:lnTo>
                    <a:pt x="118" y="33"/>
                  </a:lnTo>
                  <a:lnTo>
                    <a:pt x="110" y="32"/>
                  </a:lnTo>
                  <a:lnTo>
                    <a:pt x="104" y="32"/>
                  </a:lnTo>
                  <a:lnTo>
                    <a:pt x="96" y="32"/>
                  </a:lnTo>
                  <a:lnTo>
                    <a:pt x="89" y="33"/>
                  </a:lnTo>
                  <a:lnTo>
                    <a:pt x="82" y="34"/>
                  </a:lnTo>
                  <a:lnTo>
                    <a:pt x="77" y="37"/>
                  </a:lnTo>
                  <a:lnTo>
                    <a:pt x="71" y="40"/>
                  </a:lnTo>
                  <a:lnTo>
                    <a:pt x="67" y="42"/>
                  </a:lnTo>
                  <a:lnTo>
                    <a:pt x="62" y="46"/>
                  </a:lnTo>
                  <a:lnTo>
                    <a:pt x="57" y="50"/>
                  </a:lnTo>
                  <a:lnTo>
                    <a:pt x="53" y="55"/>
                  </a:lnTo>
                  <a:lnTo>
                    <a:pt x="50" y="59"/>
                  </a:lnTo>
                  <a:lnTo>
                    <a:pt x="47" y="64"/>
                  </a:lnTo>
                  <a:lnTo>
                    <a:pt x="45" y="70"/>
                  </a:lnTo>
                  <a:lnTo>
                    <a:pt x="42" y="76"/>
                  </a:lnTo>
                  <a:lnTo>
                    <a:pt x="40" y="81"/>
                  </a:lnTo>
                  <a:lnTo>
                    <a:pt x="39" y="88"/>
                  </a:lnTo>
                  <a:lnTo>
                    <a:pt x="38" y="95"/>
                  </a:lnTo>
                  <a:lnTo>
                    <a:pt x="159" y="9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07" name="Freeform 83"/>
            <p:cNvSpPr>
              <a:spLocks noEditPoints="1"/>
            </p:cNvSpPr>
            <p:nvPr userDrawn="1"/>
          </p:nvSpPr>
          <p:spPr bwMode="auto">
            <a:xfrm>
              <a:off x="5051" y="4050"/>
              <a:ext cx="29" cy="33"/>
            </a:xfrm>
            <a:custGeom>
              <a:avLst/>
              <a:gdLst/>
              <a:ahLst/>
              <a:cxnLst>
                <a:cxn ang="0">
                  <a:pos x="0" y="304"/>
                </a:cxn>
                <a:cxn ang="0">
                  <a:pos x="103" y="0"/>
                </a:cxn>
                <a:cxn ang="0">
                  <a:pos x="154" y="0"/>
                </a:cxn>
                <a:cxn ang="0">
                  <a:pos x="257" y="304"/>
                </a:cxn>
                <a:cxn ang="0">
                  <a:pos x="214" y="304"/>
                </a:cxn>
                <a:cxn ang="0">
                  <a:pos x="186" y="219"/>
                </a:cxn>
                <a:cxn ang="0">
                  <a:pos x="69" y="219"/>
                </a:cxn>
                <a:cxn ang="0">
                  <a:pos x="41" y="304"/>
                </a:cxn>
                <a:cxn ang="0">
                  <a:pos x="0" y="304"/>
                </a:cxn>
                <a:cxn ang="0">
                  <a:pos x="175" y="185"/>
                </a:cxn>
                <a:cxn ang="0">
                  <a:pos x="127" y="40"/>
                </a:cxn>
                <a:cxn ang="0">
                  <a:pos x="81" y="185"/>
                </a:cxn>
                <a:cxn ang="0">
                  <a:pos x="175" y="185"/>
                </a:cxn>
              </a:cxnLst>
              <a:rect l="0" t="0" r="r" b="b"/>
              <a:pathLst>
                <a:path w="257" h="304">
                  <a:moveTo>
                    <a:pt x="0" y="304"/>
                  </a:moveTo>
                  <a:lnTo>
                    <a:pt x="103" y="0"/>
                  </a:lnTo>
                  <a:lnTo>
                    <a:pt x="154" y="0"/>
                  </a:lnTo>
                  <a:lnTo>
                    <a:pt x="257" y="304"/>
                  </a:lnTo>
                  <a:lnTo>
                    <a:pt x="214" y="304"/>
                  </a:lnTo>
                  <a:lnTo>
                    <a:pt x="186" y="219"/>
                  </a:lnTo>
                  <a:lnTo>
                    <a:pt x="69" y="219"/>
                  </a:lnTo>
                  <a:lnTo>
                    <a:pt x="41" y="304"/>
                  </a:lnTo>
                  <a:lnTo>
                    <a:pt x="0" y="304"/>
                  </a:lnTo>
                  <a:close/>
                  <a:moveTo>
                    <a:pt x="175" y="185"/>
                  </a:moveTo>
                  <a:lnTo>
                    <a:pt x="127" y="40"/>
                  </a:lnTo>
                  <a:lnTo>
                    <a:pt x="81" y="185"/>
                  </a:lnTo>
                  <a:lnTo>
                    <a:pt x="175" y="18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08" name="Freeform 84"/>
            <p:cNvSpPr>
              <a:spLocks/>
            </p:cNvSpPr>
            <p:nvPr userDrawn="1"/>
          </p:nvSpPr>
          <p:spPr bwMode="auto">
            <a:xfrm>
              <a:off x="5083" y="4057"/>
              <a:ext cx="19" cy="27"/>
            </a:xfrm>
            <a:custGeom>
              <a:avLst/>
              <a:gdLst/>
              <a:ahLst/>
              <a:cxnLst>
                <a:cxn ang="0">
                  <a:pos x="94" y="238"/>
                </a:cxn>
                <a:cxn ang="0">
                  <a:pos x="73" y="235"/>
                </a:cxn>
                <a:cxn ang="0">
                  <a:pos x="53" y="228"/>
                </a:cxn>
                <a:cxn ang="0">
                  <a:pos x="36" y="217"/>
                </a:cxn>
                <a:cxn ang="0">
                  <a:pos x="22" y="202"/>
                </a:cxn>
                <a:cxn ang="0">
                  <a:pos x="12" y="183"/>
                </a:cxn>
                <a:cxn ang="0">
                  <a:pos x="4" y="160"/>
                </a:cxn>
                <a:cxn ang="0">
                  <a:pos x="0" y="135"/>
                </a:cxn>
                <a:cxn ang="0">
                  <a:pos x="0" y="106"/>
                </a:cxn>
                <a:cxn ang="0">
                  <a:pos x="4" y="79"/>
                </a:cxn>
                <a:cxn ang="0">
                  <a:pos x="12" y="58"/>
                </a:cxn>
                <a:cxn ang="0">
                  <a:pos x="22" y="40"/>
                </a:cxn>
                <a:cxn ang="0">
                  <a:pos x="36" y="25"/>
                </a:cxn>
                <a:cxn ang="0">
                  <a:pos x="53" y="13"/>
                </a:cxn>
                <a:cxn ang="0">
                  <a:pos x="73" y="5"/>
                </a:cxn>
                <a:cxn ang="0">
                  <a:pos x="95" y="1"/>
                </a:cxn>
                <a:cxn ang="0">
                  <a:pos x="116" y="0"/>
                </a:cxn>
                <a:cxn ang="0">
                  <a:pos x="134" y="4"/>
                </a:cxn>
                <a:cxn ang="0">
                  <a:pos x="160" y="11"/>
                </a:cxn>
                <a:cxn ang="0">
                  <a:pos x="174" y="61"/>
                </a:cxn>
                <a:cxn ang="0">
                  <a:pos x="167" y="57"/>
                </a:cxn>
                <a:cxn ang="0">
                  <a:pos x="154" y="48"/>
                </a:cxn>
                <a:cxn ang="0">
                  <a:pos x="137" y="40"/>
                </a:cxn>
                <a:cxn ang="0">
                  <a:pos x="116" y="34"/>
                </a:cxn>
                <a:cxn ang="0">
                  <a:pos x="99" y="34"/>
                </a:cxn>
                <a:cxn ang="0">
                  <a:pos x="85" y="37"/>
                </a:cxn>
                <a:cxn ang="0">
                  <a:pos x="73" y="43"/>
                </a:cxn>
                <a:cxn ang="0">
                  <a:pos x="62" y="50"/>
                </a:cxn>
                <a:cxn ang="0">
                  <a:pos x="53" y="62"/>
                </a:cxn>
                <a:cxn ang="0">
                  <a:pos x="46" y="76"/>
                </a:cxn>
                <a:cxn ang="0">
                  <a:pos x="42" y="92"/>
                </a:cxn>
                <a:cxn ang="0">
                  <a:pos x="40" y="110"/>
                </a:cxn>
                <a:cxn ang="0">
                  <a:pos x="40" y="129"/>
                </a:cxn>
                <a:cxn ang="0">
                  <a:pos x="42" y="148"/>
                </a:cxn>
                <a:cxn ang="0">
                  <a:pos x="46" y="164"/>
                </a:cxn>
                <a:cxn ang="0">
                  <a:pos x="52" y="177"/>
                </a:cxn>
                <a:cxn ang="0">
                  <a:pos x="61" y="188"/>
                </a:cxn>
                <a:cxn ang="0">
                  <a:pos x="72" y="197"/>
                </a:cxn>
                <a:cxn ang="0">
                  <a:pos x="83" y="202"/>
                </a:cxn>
                <a:cxn ang="0">
                  <a:pos x="97" y="205"/>
                </a:cxn>
                <a:cxn ang="0">
                  <a:pos x="115" y="205"/>
                </a:cxn>
                <a:cxn ang="0">
                  <a:pos x="133" y="201"/>
                </a:cxn>
                <a:cxn ang="0">
                  <a:pos x="150" y="193"/>
                </a:cxn>
                <a:cxn ang="0">
                  <a:pos x="165" y="184"/>
                </a:cxn>
                <a:cxn ang="0">
                  <a:pos x="174" y="177"/>
                </a:cxn>
                <a:cxn ang="0">
                  <a:pos x="167" y="223"/>
                </a:cxn>
                <a:cxn ang="0">
                  <a:pos x="151" y="231"/>
                </a:cxn>
                <a:cxn ang="0">
                  <a:pos x="135" y="235"/>
                </a:cxn>
                <a:cxn ang="0">
                  <a:pos x="117" y="238"/>
                </a:cxn>
              </a:cxnLst>
              <a:rect l="0" t="0" r="r" b="b"/>
              <a:pathLst>
                <a:path w="174" h="238">
                  <a:moveTo>
                    <a:pt x="106" y="238"/>
                  </a:moveTo>
                  <a:lnTo>
                    <a:pt x="94" y="238"/>
                  </a:lnTo>
                  <a:lnTo>
                    <a:pt x="83" y="237"/>
                  </a:lnTo>
                  <a:lnTo>
                    <a:pt x="73" y="235"/>
                  </a:lnTo>
                  <a:lnTo>
                    <a:pt x="63" y="232"/>
                  </a:lnTo>
                  <a:lnTo>
                    <a:pt x="53" y="228"/>
                  </a:lnTo>
                  <a:lnTo>
                    <a:pt x="45" y="222"/>
                  </a:lnTo>
                  <a:lnTo>
                    <a:pt x="36" y="217"/>
                  </a:lnTo>
                  <a:lnTo>
                    <a:pt x="29" y="209"/>
                  </a:lnTo>
                  <a:lnTo>
                    <a:pt x="22" y="202"/>
                  </a:lnTo>
                  <a:lnTo>
                    <a:pt x="17" y="193"/>
                  </a:lnTo>
                  <a:lnTo>
                    <a:pt x="12" y="183"/>
                  </a:lnTo>
                  <a:lnTo>
                    <a:pt x="7" y="172"/>
                  </a:lnTo>
                  <a:lnTo>
                    <a:pt x="4" y="160"/>
                  </a:lnTo>
                  <a:lnTo>
                    <a:pt x="1" y="149"/>
                  </a:lnTo>
                  <a:lnTo>
                    <a:pt x="0" y="135"/>
                  </a:lnTo>
                  <a:lnTo>
                    <a:pt x="0" y="120"/>
                  </a:lnTo>
                  <a:lnTo>
                    <a:pt x="0" y="106"/>
                  </a:lnTo>
                  <a:lnTo>
                    <a:pt x="1" y="92"/>
                  </a:lnTo>
                  <a:lnTo>
                    <a:pt x="4" y="79"/>
                  </a:lnTo>
                  <a:lnTo>
                    <a:pt x="7" y="69"/>
                  </a:lnTo>
                  <a:lnTo>
                    <a:pt x="12" y="58"/>
                  </a:lnTo>
                  <a:lnTo>
                    <a:pt x="17" y="48"/>
                  </a:lnTo>
                  <a:lnTo>
                    <a:pt x="22" y="40"/>
                  </a:lnTo>
                  <a:lnTo>
                    <a:pt x="29" y="31"/>
                  </a:lnTo>
                  <a:lnTo>
                    <a:pt x="36" y="25"/>
                  </a:lnTo>
                  <a:lnTo>
                    <a:pt x="44" y="18"/>
                  </a:lnTo>
                  <a:lnTo>
                    <a:pt x="53" y="13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3" y="2"/>
                  </a:lnTo>
                  <a:lnTo>
                    <a:pt x="95" y="1"/>
                  </a:lnTo>
                  <a:lnTo>
                    <a:pt x="106" y="0"/>
                  </a:lnTo>
                  <a:lnTo>
                    <a:pt x="116" y="0"/>
                  </a:lnTo>
                  <a:lnTo>
                    <a:pt x="124" y="1"/>
                  </a:lnTo>
                  <a:lnTo>
                    <a:pt x="134" y="4"/>
                  </a:lnTo>
                  <a:lnTo>
                    <a:pt x="142" y="6"/>
                  </a:lnTo>
                  <a:lnTo>
                    <a:pt x="160" y="11"/>
                  </a:lnTo>
                  <a:lnTo>
                    <a:pt x="174" y="17"/>
                  </a:lnTo>
                  <a:lnTo>
                    <a:pt x="174" y="61"/>
                  </a:lnTo>
                  <a:lnTo>
                    <a:pt x="171" y="61"/>
                  </a:lnTo>
                  <a:lnTo>
                    <a:pt x="167" y="57"/>
                  </a:lnTo>
                  <a:lnTo>
                    <a:pt x="161" y="53"/>
                  </a:lnTo>
                  <a:lnTo>
                    <a:pt x="154" y="48"/>
                  </a:lnTo>
                  <a:lnTo>
                    <a:pt x="146" y="44"/>
                  </a:lnTo>
                  <a:lnTo>
                    <a:pt x="137" y="40"/>
                  </a:lnTo>
                  <a:lnTo>
                    <a:pt x="126" y="37"/>
                  </a:lnTo>
                  <a:lnTo>
                    <a:pt x="116" y="34"/>
                  </a:lnTo>
                  <a:lnTo>
                    <a:pt x="106" y="33"/>
                  </a:lnTo>
                  <a:lnTo>
                    <a:pt x="99" y="34"/>
                  </a:lnTo>
                  <a:lnTo>
                    <a:pt x="91" y="36"/>
                  </a:lnTo>
                  <a:lnTo>
                    <a:pt x="85" y="37"/>
                  </a:lnTo>
                  <a:lnTo>
                    <a:pt x="78" y="40"/>
                  </a:lnTo>
                  <a:lnTo>
                    <a:pt x="73" y="43"/>
                  </a:lnTo>
                  <a:lnTo>
                    <a:pt x="67" y="46"/>
                  </a:lnTo>
                  <a:lnTo>
                    <a:pt x="62" y="50"/>
                  </a:lnTo>
                  <a:lnTo>
                    <a:pt x="58" y="56"/>
                  </a:lnTo>
                  <a:lnTo>
                    <a:pt x="53" y="62"/>
                  </a:lnTo>
                  <a:lnTo>
                    <a:pt x="49" y="69"/>
                  </a:lnTo>
                  <a:lnTo>
                    <a:pt x="46" y="76"/>
                  </a:lnTo>
                  <a:lnTo>
                    <a:pt x="44" y="84"/>
                  </a:lnTo>
                  <a:lnTo>
                    <a:pt x="42" y="92"/>
                  </a:lnTo>
                  <a:lnTo>
                    <a:pt x="41" y="101"/>
                  </a:lnTo>
                  <a:lnTo>
                    <a:pt x="40" y="110"/>
                  </a:lnTo>
                  <a:lnTo>
                    <a:pt x="40" y="120"/>
                  </a:lnTo>
                  <a:lnTo>
                    <a:pt x="40" y="129"/>
                  </a:lnTo>
                  <a:lnTo>
                    <a:pt x="41" y="139"/>
                  </a:lnTo>
                  <a:lnTo>
                    <a:pt x="42" y="148"/>
                  </a:lnTo>
                  <a:lnTo>
                    <a:pt x="44" y="156"/>
                  </a:lnTo>
                  <a:lnTo>
                    <a:pt x="46" y="164"/>
                  </a:lnTo>
                  <a:lnTo>
                    <a:pt x="49" y="171"/>
                  </a:lnTo>
                  <a:lnTo>
                    <a:pt x="52" y="177"/>
                  </a:lnTo>
                  <a:lnTo>
                    <a:pt x="57" y="183"/>
                  </a:lnTo>
                  <a:lnTo>
                    <a:pt x="61" y="188"/>
                  </a:lnTo>
                  <a:lnTo>
                    <a:pt x="66" y="192"/>
                  </a:lnTo>
                  <a:lnTo>
                    <a:pt x="72" y="197"/>
                  </a:lnTo>
                  <a:lnTo>
                    <a:pt x="78" y="200"/>
                  </a:lnTo>
                  <a:lnTo>
                    <a:pt x="83" y="202"/>
                  </a:lnTo>
                  <a:lnTo>
                    <a:pt x="91" y="204"/>
                  </a:lnTo>
                  <a:lnTo>
                    <a:pt x="97" y="205"/>
                  </a:lnTo>
                  <a:lnTo>
                    <a:pt x="106" y="205"/>
                  </a:lnTo>
                  <a:lnTo>
                    <a:pt x="115" y="205"/>
                  </a:lnTo>
                  <a:lnTo>
                    <a:pt x="124" y="203"/>
                  </a:lnTo>
                  <a:lnTo>
                    <a:pt x="133" y="201"/>
                  </a:lnTo>
                  <a:lnTo>
                    <a:pt x="141" y="198"/>
                  </a:lnTo>
                  <a:lnTo>
                    <a:pt x="150" y="193"/>
                  </a:lnTo>
                  <a:lnTo>
                    <a:pt x="158" y="189"/>
                  </a:lnTo>
                  <a:lnTo>
                    <a:pt x="165" y="184"/>
                  </a:lnTo>
                  <a:lnTo>
                    <a:pt x="171" y="177"/>
                  </a:lnTo>
                  <a:lnTo>
                    <a:pt x="174" y="177"/>
                  </a:lnTo>
                  <a:lnTo>
                    <a:pt x="174" y="221"/>
                  </a:lnTo>
                  <a:lnTo>
                    <a:pt x="167" y="223"/>
                  </a:lnTo>
                  <a:lnTo>
                    <a:pt x="160" y="228"/>
                  </a:lnTo>
                  <a:lnTo>
                    <a:pt x="151" y="231"/>
                  </a:lnTo>
                  <a:lnTo>
                    <a:pt x="144" y="233"/>
                  </a:lnTo>
                  <a:lnTo>
                    <a:pt x="135" y="235"/>
                  </a:lnTo>
                  <a:lnTo>
                    <a:pt x="126" y="237"/>
                  </a:lnTo>
                  <a:lnTo>
                    <a:pt x="117" y="238"/>
                  </a:lnTo>
                  <a:lnTo>
                    <a:pt x="106" y="2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09" name="Freeform 85"/>
            <p:cNvSpPr>
              <a:spLocks noEditPoints="1"/>
            </p:cNvSpPr>
            <p:nvPr userDrawn="1"/>
          </p:nvSpPr>
          <p:spPr bwMode="auto">
            <a:xfrm>
              <a:off x="5107" y="4057"/>
              <a:ext cx="20" cy="27"/>
            </a:xfrm>
            <a:custGeom>
              <a:avLst/>
              <a:gdLst/>
              <a:ahLst/>
              <a:cxnLst>
                <a:cxn ang="0">
                  <a:pos x="145" y="115"/>
                </a:cxn>
                <a:cxn ang="0">
                  <a:pos x="129" y="116"/>
                </a:cxn>
                <a:cxn ang="0">
                  <a:pos x="110" y="118"/>
                </a:cxn>
                <a:cxn ang="0">
                  <a:pos x="90" y="120"/>
                </a:cxn>
                <a:cxn ang="0">
                  <a:pos x="76" y="123"/>
                </a:cxn>
                <a:cxn ang="0">
                  <a:pos x="62" y="129"/>
                </a:cxn>
                <a:cxn ang="0">
                  <a:pos x="51" y="138"/>
                </a:cxn>
                <a:cxn ang="0">
                  <a:pos x="43" y="150"/>
                </a:cxn>
                <a:cxn ang="0">
                  <a:pos x="41" y="165"/>
                </a:cxn>
                <a:cxn ang="0">
                  <a:pos x="43" y="183"/>
                </a:cxn>
                <a:cxn ang="0">
                  <a:pos x="52" y="195"/>
                </a:cxn>
                <a:cxn ang="0">
                  <a:pos x="66" y="202"/>
                </a:cxn>
                <a:cxn ang="0">
                  <a:pos x="84" y="204"/>
                </a:cxn>
                <a:cxn ang="0">
                  <a:pos x="101" y="203"/>
                </a:cxn>
                <a:cxn ang="0">
                  <a:pos x="117" y="197"/>
                </a:cxn>
                <a:cxn ang="0">
                  <a:pos x="145" y="177"/>
                </a:cxn>
                <a:cxn ang="0">
                  <a:pos x="140" y="214"/>
                </a:cxn>
                <a:cxn ang="0">
                  <a:pos x="125" y="224"/>
                </a:cxn>
                <a:cxn ang="0">
                  <a:pos x="106" y="234"/>
                </a:cxn>
                <a:cxn ang="0">
                  <a:pos x="86" y="239"/>
                </a:cxn>
                <a:cxn ang="0">
                  <a:pos x="63" y="239"/>
                </a:cxn>
                <a:cxn ang="0">
                  <a:pos x="50" y="237"/>
                </a:cxn>
                <a:cxn ang="0">
                  <a:pos x="37" y="232"/>
                </a:cxn>
                <a:cxn ang="0">
                  <a:pos x="26" y="224"/>
                </a:cxn>
                <a:cxn ang="0">
                  <a:pos x="16" y="215"/>
                </a:cxn>
                <a:cxn ang="0">
                  <a:pos x="9" y="203"/>
                </a:cxn>
                <a:cxn ang="0">
                  <a:pos x="3" y="189"/>
                </a:cxn>
                <a:cxn ang="0">
                  <a:pos x="1" y="175"/>
                </a:cxn>
                <a:cxn ang="0">
                  <a:pos x="1" y="156"/>
                </a:cxn>
                <a:cxn ang="0">
                  <a:pos x="7" y="136"/>
                </a:cxn>
                <a:cxn ang="0">
                  <a:pos x="16" y="120"/>
                </a:cxn>
                <a:cxn ang="0">
                  <a:pos x="32" y="106"/>
                </a:cxn>
                <a:cxn ang="0">
                  <a:pos x="53" y="96"/>
                </a:cxn>
                <a:cxn ang="0">
                  <a:pos x="75" y="91"/>
                </a:cxn>
                <a:cxn ang="0">
                  <a:pos x="101" y="87"/>
                </a:cxn>
                <a:cxn ang="0">
                  <a:pos x="130" y="85"/>
                </a:cxn>
                <a:cxn ang="0">
                  <a:pos x="145" y="76"/>
                </a:cxn>
                <a:cxn ang="0">
                  <a:pos x="144" y="64"/>
                </a:cxn>
                <a:cxn ang="0">
                  <a:pos x="141" y="55"/>
                </a:cxn>
                <a:cxn ang="0">
                  <a:pos x="135" y="47"/>
                </a:cxn>
                <a:cxn ang="0">
                  <a:pos x="129" y="42"/>
                </a:cxn>
                <a:cxn ang="0">
                  <a:pos x="111" y="36"/>
                </a:cxn>
                <a:cxn ang="0">
                  <a:pos x="89" y="34"/>
                </a:cxn>
                <a:cxn ang="0">
                  <a:pos x="58" y="38"/>
                </a:cxn>
                <a:cxn ang="0">
                  <a:pos x="40" y="43"/>
                </a:cxn>
                <a:cxn ang="0">
                  <a:pos x="22" y="49"/>
                </a:cxn>
                <a:cxn ang="0">
                  <a:pos x="20" y="11"/>
                </a:cxn>
                <a:cxn ang="0">
                  <a:pos x="50" y="4"/>
                </a:cxn>
                <a:cxn ang="0">
                  <a:pos x="70" y="1"/>
                </a:cxn>
                <a:cxn ang="0">
                  <a:pos x="89" y="0"/>
                </a:cxn>
                <a:cxn ang="0">
                  <a:pos x="111" y="1"/>
                </a:cxn>
                <a:cxn ang="0">
                  <a:pos x="129" y="4"/>
                </a:cxn>
                <a:cxn ang="0">
                  <a:pos x="144" y="9"/>
                </a:cxn>
                <a:cxn ang="0">
                  <a:pos x="158" y="17"/>
                </a:cxn>
                <a:cxn ang="0">
                  <a:pos x="169" y="28"/>
                </a:cxn>
                <a:cxn ang="0">
                  <a:pos x="177" y="41"/>
                </a:cxn>
                <a:cxn ang="0">
                  <a:pos x="181" y="58"/>
                </a:cxn>
                <a:cxn ang="0">
                  <a:pos x="183" y="77"/>
                </a:cxn>
                <a:cxn ang="0">
                  <a:pos x="145" y="234"/>
                </a:cxn>
              </a:cxnLst>
              <a:rect l="0" t="0" r="r" b="b"/>
              <a:pathLst>
                <a:path w="183" h="240">
                  <a:moveTo>
                    <a:pt x="145" y="177"/>
                  </a:moveTo>
                  <a:lnTo>
                    <a:pt x="145" y="115"/>
                  </a:lnTo>
                  <a:lnTo>
                    <a:pt x="138" y="115"/>
                  </a:lnTo>
                  <a:lnTo>
                    <a:pt x="129" y="116"/>
                  </a:lnTo>
                  <a:lnTo>
                    <a:pt x="120" y="117"/>
                  </a:lnTo>
                  <a:lnTo>
                    <a:pt x="110" y="118"/>
                  </a:lnTo>
                  <a:lnTo>
                    <a:pt x="100" y="119"/>
                  </a:lnTo>
                  <a:lnTo>
                    <a:pt x="90" y="120"/>
                  </a:lnTo>
                  <a:lnTo>
                    <a:pt x="83" y="122"/>
                  </a:lnTo>
                  <a:lnTo>
                    <a:pt x="76" y="123"/>
                  </a:lnTo>
                  <a:lnTo>
                    <a:pt x="69" y="126"/>
                  </a:lnTo>
                  <a:lnTo>
                    <a:pt x="62" y="129"/>
                  </a:lnTo>
                  <a:lnTo>
                    <a:pt x="56" y="134"/>
                  </a:lnTo>
                  <a:lnTo>
                    <a:pt x="51" y="138"/>
                  </a:lnTo>
                  <a:lnTo>
                    <a:pt x="46" y="143"/>
                  </a:lnTo>
                  <a:lnTo>
                    <a:pt x="43" y="150"/>
                  </a:lnTo>
                  <a:lnTo>
                    <a:pt x="41" y="157"/>
                  </a:lnTo>
                  <a:lnTo>
                    <a:pt x="41" y="165"/>
                  </a:lnTo>
                  <a:lnTo>
                    <a:pt x="41" y="174"/>
                  </a:lnTo>
                  <a:lnTo>
                    <a:pt x="43" y="183"/>
                  </a:lnTo>
                  <a:lnTo>
                    <a:pt x="46" y="189"/>
                  </a:lnTo>
                  <a:lnTo>
                    <a:pt x="52" y="195"/>
                  </a:lnTo>
                  <a:lnTo>
                    <a:pt x="58" y="199"/>
                  </a:lnTo>
                  <a:lnTo>
                    <a:pt x="66" y="202"/>
                  </a:lnTo>
                  <a:lnTo>
                    <a:pt x="74" y="204"/>
                  </a:lnTo>
                  <a:lnTo>
                    <a:pt x="84" y="204"/>
                  </a:lnTo>
                  <a:lnTo>
                    <a:pt x="92" y="204"/>
                  </a:lnTo>
                  <a:lnTo>
                    <a:pt x="101" y="203"/>
                  </a:lnTo>
                  <a:lnTo>
                    <a:pt x="110" y="200"/>
                  </a:lnTo>
                  <a:lnTo>
                    <a:pt x="117" y="197"/>
                  </a:lnTo>
                  <a:lnTo>
                    <a:pt x="131" y="188"/>
                  </a:lnTo>
                  <a:lnTo>
                    <a:pt x="145" y="177"/>
                  </a:lnTo>
                  <a:close/>
                  <a:moveTo>
                    <a:pt x="145" y="209"/>
                  </a:moveTo>
                  <a:lnTo>
                    <a:pt x="140" y="214"/>
                  </a:lnTo>
                  <a:lnTo>
                    <a:pt x="132" y="219"/>
                  </a:lnTo>
                  <a:lnTo>
                    <a:pt x="125" y="224"/>
                  </a:lnTo>
                  <a:lnTo>
                    <a:pt x="117" y="229"/>
                  </a:lnTo>
                  <a:lnTo>
                    <a:pt x="106" y="234"/>
                  </a:lnTo>
                  <a:lnTo>
                    <a:pt x="97" y="237"/>
                  </a:lnTo>
                  <a:lnTo>
                    <a:pt x="86" y="239"/>
                  </a:lnTo>
                  <a:lnTo>
                    <a:pt x="70" y="240"/>
                  </a:lnTo>
                  <a:lnTo>
                    <a:pt x="63" y="239"/>
                  </a:lnTo>
                  <a:lnTo>
                    <a:pt x="56" y="238"/>
                  </a:lnTo>
                  <a:lnTo>
                    <a:pt x="50" y="237"/>
                  </a:lnTo>
                  <a:lnTo>
                    <a:pt x="43" y="235"/>
                  </a:lnTo>
                  <a:lnTo>
                    <a:pt x="37" y="232"/>
                  </a:lnTo>
                  <a:lnTo>
                    <a:pt x="31" y="229"/>
                  </a:lnTo>
                  <a:lnTo>
                    <a:pt x="26" y="224"/>
                  </a:lnTo>
                  <a:lnTo>
                    <a:pt x="21" y="220"/>
                  </a:lnTo>
                  <a:lnTo>
                    <a:pt x="16" y="215"/>
                  </a:lnTo>
                  <a:lnTo>
                    <a:pt x="13" y="209"/>
                  </a:lnTo>
                  <a:lnTo>
                    <a:pt x="9" y="203"/>
                  </a:lnTo>
                  <a:lnTo>
                    <a:pt x="7" y="197"/>
                  </a:lnTo>
                  <a:lnTo>
                    <a:pt x="3" y="189"/>
                  </a:lnTo>
                  <a:lnTo>
                    <a:pt x="2" y="183"/>
                  </a:lnTo>
                  <a:lnTo>
                    <a:pt x="1" y="175"/>
                  </a:lnTo>
                  <a:lnTo>
                    <a:pt x="0" y="168"/>
                  </a:lnTo>
                  <a:lnTo>
                    <a:pt x="1" y="156"/>
                  </a:lnTo>
                  <a:lnTo>
                    <a:pt x="3" y="145"/>
                  </a:lnTo>
                  <a:lnTo>
                    <a:pt x="7" y="136"/>
                  </a:lnTo>
                  <a:lnTo>
                    <a:pt x="11" y="127"/>
                  </a:lnTo>
                  <a:lnTo>
                    <a:pt x="16" y="120"/>
                  </a:lnTo>
                  <a:lnTo>
                    <a:pt x="24" y="112"/>
                  </a:lnTo>
                  <a:lnTo>
                    <a:pt x="32" y="106"/>
                  </a:lnTo>
                  <a:lnTo>
                    <a:pt x="42" y="101"/>
                  </a:lnTo>
                  <a:lnTo>
                    <a:pt x="53" y="96"/>
                  </a:lnTo>
                  <a:lnTo>
                    <a:pt x="63" y="93"/>
                  </a:lnTo>
                  <a:lnTo>
                    <a:pt x="75" y="91"/>
                  </a:lnTo>
                  <a:lnTo>
                    <a:pt x="88" y="89"/>
                  </a:lnTo>
                  <a:lnTo>
                    <a:pt x="101" y="87"/>
                  </a:lnTo>
                  <a:lnTo>
                    <a:pt x="115" y="86"/>
                  </a:lnTo>
                  <a:lnTo>
                    <a:pt x="130" y="85"/>
                  </a:lnTo>
                  <a:lnTo>
                    <a:pt x="145" y="84"/>
                  </a:lnTo>
                  <a:lnTo>
                    <a:pt x="145" y="76"/>
                  </a:lnTo>
                  <a:lnTo>
                    <a:pt x="144" y="70"/>
                  </a:lnTo>
                  <a:lnTo>
                    <a:pt x="144" y="64"/>
                  </a:lnTo>
                  <a:lnTo>
                    <a:pt x="142" y="59"/>
                  </a:lnTo>
                  <a:lnTo>
                    <a:pt x="141" y="55"/>
                  </a:lnTo>
                  <a:lnTo>
                    <a:pt x="139" y="50"/>
                  </a:lnTo>
                  <a:lnTo>
                    <a:pt x="135" y="47"/>
                  </a:lnTo>
                  <a:lnTo>
                    <a:pt x="132" y="44"/>
                  </a:lnTo>
                  <a:lnTo>
                    <a:pt x="129" y="42"/>
                  </a:lnTo>
                  <a:lnTo>
                    <a:pt x="120" y="38"/>
                  </a:lnTo>
                  <a:lnTo>
                    <a:pt x="111" y="36"/>
                  </a:lnTo>
                  <a:lnTo>
                    <a:pt x="100" y="34"/>
                  </a:lnTo>
                  <a:lnTo>
                    <a:pt x="89" y="34"/>
                  </a:lnTo>
                  <a:lnTo>
                    <a:pt x="74" y="36"/>
                  </a:lnTo>
                  <a:lnTo>
                    <a:pt x="58" y="38"/>
                  </a:lnTo>
                  <a:lnTo>
                    <a:pt x="48" y="40"/>
                  </a:lnTo>
                  <a:lnTo>
                    <a:pt x="40" y="43"/>
                  </a:lnTo>
                  <a:lnTo>
                    <a:pt x="30" y="46"/>
                  </a:lnTo>
                  <a:lnTo>
                    <a:pt x="22" y="49"/>
                  </a:lnTo>
                  <a:lnTo>
                    <a:pt x="20" y="49"/>
                  </a:lnTo>
                  <a:lnTo>
                    <a:pt x="20" y="11"/>
                  </a:lnTo>
                  <a:lnTo>
                    <a:pt x="32" y="8"/>
                  </a:lnTo>
                  <a:lnTo>
                    <a:pt x="50" y="4"/>
                  </a:lnTo>
                  <a:lnTo>
                    <a:pt x="60" y="2"/>
                  </a:lnTo>
                  <a:lnTo>
                    <a:pt x="70" y="1"/>
                  </a:lnTo>
                  <a:lnTo>
                    <a:pt x="80" y="0"/>
                  </a:lnTo>
                  <a:lnTo>
                    <a:pt x="89" y="0"/>
                  </a:lnTo>
                  <a:lnTo>
                    <a:pt x="101" y="0"/>
                  </a:lnTo>
                  <a:lnTo>
                    <a:pt x="111" y="1"/>
                  </a:lnTo>
                  <a:lnTo>
                    <a:pt x="120" y="2"/>
                  </a:lnTo>
                  <a:lnTo>
                    <a:pt x="129" y="4"/>
                  </a:lnTo>
                  <a:lnTo>
                    <a:pt x="136" y="6"/>
                  </a:lnTo>
                  <a:lnTo>
                    <a:pt x="144" y="9"/>
                  </a:lnTo>
                  <a:lnTo>
                    <a:pt x="151" y="13"/>
                  </a:lnTo>
                  <a:lnTo>
                    <a:pt x="158" y="17"/>
                  </a:lnTo>
                  <a:lnTo>
                    <a:pt x="164" y="22"/>
                  </a:lnTo>
                  <a:lnTo>
                    <a:pt x="169" y="28"/>
                  </a:lnTo>
                  <a:lnTo>
                    <a:pt x="173" y="34"/>
                  </a:lnTo>
                  <a:lnTo>
                    <a:pt x="177" y="41"/>
                  </a:lnTo>
                  <a:lnTo>
                    <a:pt x="179" y="49"/>
                  </a:lnTo>
                  <a:lnTo>
                    <a:pt x="181" y="58"/>
                  </a:lnTo>
                  <a:lnTo>
                    <a:pt x="183" y="68"/>
                  </a:lnTo>
                  <a:lnTo>
                    <a:pt x="183" y="77"/>
                  </a:lnTo>
                  <a:lnTo>
                    <a:pt x="183" y="234"/>
                  </a:lnTo>
                  <a:lnTo>
                    <a:pt x="145" y="234"/>
                  </a:lnTo>
                  <a:lnTo>
                    <a:pt x="145" y="20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10" name="Freeform 86"/>
            <p:cNvSpPr>
              <a:spLocks noEditPoints="1"/>
            </p:cNvSpPr>
            <p:nvPr userDrawn="1"/>
          </p:nvSpPr>
          <p:spPr bwMode="auto">
            <a:xfrm>
              <a:off x="5134" y="4048"/>
              <a:ext cx="21" cy="36"/>
            </a:xfrm>
            <a:custGeom>
              <a:avLst/>
              <a:gdLst/>
              <a:ahLst/>
              <a:cxnLst>
                <a:cxn ang="0">
                  <a:pos x="153" y="318"/>
                </a:cxn>
                <a:cxn ang="0">
                  <a:pos x="144" y="301"/>
                </a:cxn>
                <a:cxn ang="0">
                  <a:pos x="130" y="312"/>
                </a:cxn>
                <a:cxn ang="0">
                  <a:pos x="113" y="319"/>
                </a:cxn>
                <a:cxn ang="0">
                  <a:pos x="95" y="323"/>
                </a:cxn>
                <a:cxn ang="0">
                  <a:pos x="75" y="323"/>
                </a:cxn>
                <a:cxn ang="0">
                  <a:pos x="57" y="320"/>
                </a:cxn>
                <a:cxn ang="0">
                  <a:pos x="42" y="312"/>
                </a:cxn>
                <a:cxn ang="0">
                  <a:pos x="29" y="301"/>
                </a:cxn>
                <a:cxn ang="0">
                  <a:pos x="18" y="286"/>
                </a:cxn>
                <a:cxn ang="0">
                  <a:pos x="8" y="267"/>
                </a:cxn>
                <a:cxn ang="0">
                  <a:pos x="3" y="245"/>
                </a:cxn>
                <a:cxn ang="0">
                  <a:pos x="0" y="220"/>
                </a:cxn>
                <a:cxn ang="0">
                  <a:pos x="0" y="191"/>
                </a:cxn>
                <a:cxn ang="0">
                  <a:pos x="4" y="165"/>
                </a:cxn>
                <a:cxn ang="0">
                  <a:pos x="11" y="143"/>
                </a:cxn>
                <a:cxn ang="0">
                  <a:pos x="22" y="124"/>
                </a:cxn>
                <a:cxn ang="0">
                  <a:pos x="35" y="108"/>
                </a:cxn>
                <a:cxn ang="0">
                  <a:pos x="50" y="96"/>
                </a:cxn>
                <a:cxn ang="0">
                  <a:pos x="67" y="89"/>
                </a:cxn>
                <a:cxn ang="0">
                  <a:pos x="86" y="84"/>
                </a:cxn>
                <a:cxn ang="0">
                  <a:pos x="112" y="84"/>
                </a:cxn>
                <a:cxn ang="0">
                  <a:pos x="139" y="92"/>
                </a:cxn>
                <a:cxn ang="0">
                  <a:pos x="153" y="0"/>
                </a:cxn>
                <a:cxn ang="0">
                  <a:pos x="192" y="318"/>
                </a:cxn>
                <a:cxn ang="0">
                  <a:pos x="153" y="130"/>
                </a:cxn>
                <a:cxn ang="0">
                  <a:pos x="127" y="121"/>
                </a:cxn>
                <a:cxn ang="0">
                  <a:pos x="103" y="118"/>
                </a:cxn>
                <a:cxn ang="0">
                  <a:pos x="89" y="120"/>
                </a:cxn>
                <a:cxn ang="0">
                  <a:pos x="76" y="124"/>
                </a:cxn>
                <a:cxn ang="0">
                  <a:pos x="65" y="131"/>
                </a:cxn>
                <a:cxn ang="0">
                  <a:pos x="55" y="141"/>
                </a:cxn>
                <a:cxn ang="0">
                  <a:pos x="48" y="153"/>
                </a:cxn>
                <a:cxn ang="0">
                  <a:pos x="44" y="168"/>
                </a:cxn>
                <a:cxn ang="0">
                  <a:pos x="40" y="185"/>
                </a:cxn>
                <a:cxn ang="0">
                  <a:pos x="39" y="205"/>
                </a:cxn>
                <a:cxn ang="0">
                  <a:pos x="42" y="240"/>
                </a:cxn>
                <a:cxn ang="0">
                  <a:pos x="46" y="254"/>
                </a:cxn>
                <a:cxn ang="0">
                  <a:pos x="52" y="266"/>
                </a:cxn>
                <a:cxn ang="0">
                  <a:pos x="60" y="275"/>
                </a:cxn>
                <a:cxn ang="0">
                  <a:pos x="68" y="282"/>
                </a:cxn>
                <a:cxn ang="0">
                  <a:pos x="80" y="286"/>
                </a:cxn>
                <a:cxn ang="0">
                  <a:pos x="93" y="287"/>
                </a:cxn>
                <a:cxn ang="0">
                  <a:pos x="109" y="286"/>
                </a:cxn>
                <a:cxn ang="0">
                  <a:pos x="124" y="281"/>
                </a:cxn>
                <a:cxn ang="0">
                  <a:pos x="139" y="273"/>
                </a:cxn>
                <a:cxn ang="0">
                  <a:pos x="153" y="263"/>
                </a:cxn>
              </a:cxnLst>
              <a:rect l="0" t="0" r="r" b="b"/>
              <a:pathLst>
                <a:path w="192" h="324">
                  <a:moveTo>
                    <a:pt x="192" y="318"/>
                  </a:moveTo>
                  <a:lnTo>
                    <a:pt x="153" y="318"/>
                  </a:lnTo>
                  <a:lnTo>
                    <a:pt x="153" y="295"/>
                  </a:lnTo>
                  <a:lnTo>
                    <a:pt x="144" y="301"/>
                  </a:lnTo>
                  <a:lnTo>
                    <a:pt x="137" y="307"/>
                  </a:lnTo>
                  <a:lnTo>
                    <a:pt x="130" y="312"/>
                  </a:lnTo>
                  <a:lnTo>
                    <a:pt x="122" y="316"/>
                  </a:lnTo>
                  <a:lnTo>
                    <a:pt x="113" y="319"/>
                  </a:lnTo>
                  <a:lnTo>
                    <a:pt x="105" y="322"/>
                  </a:lnTo>
                  <a:lnTo>
                    <a:pt x="95" y="323"/>
                  </a:lnTo>
                  <a:lnTo>
                    <a:pt x="84" y="324"/>
                  </a:lnTo>
                  <a:lnTo>
                    <a:pt x="75" y="323"/>
                  </a:lnTo>
                  <a:lnTo>
                    <a:pt x="66" y="322"/>
                  </a:lnTo>
                  <a:lnTo>
                    <a:pt x="57" y="320"/>
                  </a:lnTo>
                  <a:lnTo>
                    <a:pt x="50" y="316"/>
                  </a:lnTo>
                  <a:lnTo>
                    <a:pt x="42" y="312"/>
                  </a:lnTo>
                  <a:lnTo>
                    <a:pt x="35" y="306"/>
                  </a:lnTo>
                  <a:lnTo>
                    <a:pt x="29" y="301"/>
                  </a:lnTo>
                  <a:lnTo>
                    <a:pt x="23" y="293"/>
                  </a:lnTo>
                  <a:lnTo>
                    <a:pt x="18" y="286"/>
                  </a:lnTo>
                  <a:lnTo>
                    <a:pt x="12" y="276"/>
                  </a:lnTo>
                  <a:lnTo>
                    <a:pt x="8" y="267"/>
                  </a:lnTo>
                  <a:lnTo>
                    <a:pt x="5" y="256"/>
                  </a:lnTo>
                  <a:lnTo>
                    <a:pt x="3" y="245"/>
                  </a:lnTo>
                  <a:lnTo>
                    <a:pt x="1" y="233"/>
                  </a:lnTo>
                  <a:lnTo>
                    <a:pt x="0" y="220"/>
                  </a:lnTo>
                  <a:lnTo>
                    <a:pt x="0" y="205"/>
                  </a:lnTo>
                  <a:lnTo>
                    <a:pt x="0" y="191"/>
                  </a:lnTo>
                  <a:lnTo>
                    <a:pt x="1" y="177"/>
                  </a:lnTo>
                  <a:lnTo>
                    <a:pt x="4" y="165"/>
                  </a:lnTo>
                  <a:lnTo>
                    <a:pt x="7" y="154"/>
                  </a:lnTo>
                  <a:lnTo>
                    <a:pt x="11" y="143"/>
                  </a:lnTo>
                  <a:lnTo>
                    <a:pt x="17" y="133"/>
                  </a:lnTo>
                  <a:lnTo>
                    <a:pt x="22" y="124"/>
                  </a:lnTo>
                  <a:lnTo>
                    <a:pt x="29" y="115"/>
                  </a:lnTo>
                  <a:lnTo>
                    <a:pt x="35" y="108"/>
                  </a:lnTo>
                  <a:lnTo>
                    <a:pt x="42" y="101"/>
                  </a:lnTo>
                  <a:lnTo>
                    <a:pt x="50" y="96"/>
                  </a:lnTo>
                  <a:lnTo>
                    <a:pt x="59" y="92"/>
                  </a:lnTo>
                  <a:lnTo>
                    <a:pt x="67" y="89"/>
                  </a:lnTo>
                  <a:lnTo>
                    <a:pt x="77" y="85"/>
                  </a:lnTo>
                  <a:lnTo>
                    <a:pt x="86" y="84"/>
                  </a:lnTo>
                  <a:lnTo>
                    <a:pt x="96" y="83"/>
                  </a:lnTo>
                  <a:lnTo>
                    <a:pt x="112" y="84"/>
                  </a:lnTo>
                  <a:lnTo>
                    <a:pt x="126" y="88"/>
                  </a:lnTo>
                  <a:lnTo>
                    <a:pt x="139" y="92"/>
                  </a:lnTo>
                  <a:lnTo>
                    <a:pt x="153" y="99"/>
                  </a:lnTo>
                  <a:lnTo>
                    <a:pt x="153" y="0"/>
                  </a:lnTo>
                  <a:lnTo>
                    <a:pt x="192" y="0"/>
                  </a:lnTo>
                  <a:lnTo>
                    <a:pt x="192" y="318"/>
                  </a:lnTo>
                  <a:close/>
                  <a:moveTo>
                    <a:pt x="153" y="263"/>
                  </a:moveTo>
                  <a:lnTo>
                    <a:pt x="153" y="130"/>
                  </a:lnTo>
                  <a:lnTo>
                    <a:pt x="139" y="125"/>
                  </a:lnTo>
                  <a:lnTo>
                    <a:pt x="127" y="121"/>
                  </a:lnTo>
                  <a:lnTo>
                    <a:pt x="115" y="120"/>
                  </a:lnTo>
                  <a:lnTo>
                    <a:pt x="103" y="118"/>
                  </a:lnTo>
                  <a:lnTo>
                    <a:pt x="95" y="118"/>
                  </a:lnTo>
                  <a:lnTo>
                    <a:pt x="89" y="120"/>
                  </a:lnTo>
                  <a:lnTo>
                    <a:pt x="82" y="122"/>
                  </a:lnTo>
                  <a:lnTo>
                    <a:pt x="76" y="124"/>
                  </a:lnTo>
                  <a:lnTo>
                    <a:pt x="70" y="127"/>
                  </a:lnTo>
                  <a:lnTo>
                    <a:pt x="65" y="131"/>
                  </a:lnTo>
                  <a:lnTo>
                    <a:pt x="60" y="136"/>
                  </a:lnTo>
                  <a:lnTo>
                    <a:pt x="55" y="141"/>
                  </a:lnTo>
                  <a:lnTo>
                    <a:pt x="52" y="146"/>
                  </a:lnTo>
                  <a:lnTo>
                    <a:pt x="48" y="153"/>
                  </a:lnTo>
                  <a:lnTo>
                    <a:pt x="46" y="160"/>
                  </a:lnTo>
                  <a:lnTo>
                    <a:pt x="44" y="168"/>
                  </a:lnTo>
                  <a:lnTo>
                    <a:pt x="41" y="176"/>
                  </a:lnTo>
                  <a:lnTo>
                    <a:pt x="40" y="185"/>
                  </a:lnTo>
                  <a:lnTo>
                    <a:pt x="39" y="194"/>
                  </a:lnTo>
                  <a:lnTo>
                    <a:pt x="39" y="205"/>
                  </a:lnTo>
                  <a:lnTo>
                    <a:pt x="39" y="224"/>
                  </a:lnTo>
                  <a:lnTo>
                    <a:pt x="42" y="240"/>
                  </a:lnTo>
                  <a:lnTo>
                    <a:pt x="44" y="248"/>
                  </a:lnTo>
                  <a:lnTo>
                    <a:pt x="46" y="254"/>
                  </a:lnTo>
                  <a:lnTo>
                    <a:pt x="49" y="260"/>
                  </a:lnTo>
                  <a:lnTo>
                    <a:pt x="52" y="266"/>
                  </a:lnTo>
                  <a:lnTo>
                    <a:pt x="55" y="271"/>
                  </a:lnTo>
                  <a:lnTo>
                    <a:pt x="60" y="275"/>
                  </a:lnTo>
                  <a:lnTo>
                    <a:pt x="64" y="280"/>
                  </a:lnTo>
                  <a:lnTo>
                    <a:pt x="68" y="282"/>
                  </a:lnTo>
                  <a:lnTo>
                    <a:pt x="74" y="285"/>
                  </a:lnTo>
                  <a:lnTo>
                    <a:pt x="80" y="286"/>
                  </a:lnTo>
                  <a:lnTo>
                    <a:pt x="86" y="287"/>
                  </a:lnTo>
                  <a:lnTo>
                    <a:pt x="93" y="287"/>
                  </a:lnTo>
                  <a:lnTo>
                    <a:pt x="100" y="287"/>
                  </a:lnTo>
                  <a:lnTo>
                    <a:pt x="109" y="286"/>
                  </a:lnTo>
                  <a:lnTo>
                    <a:pt x="116" y="284"/>
                  </a:lnTo>
                  <a:lnTo>
                    <a:pt x="124" y="281"/>
                  </a:lnTo>
                  <a:lnTo>
                    <a:pt x="132" y="277"/>
                  </a:lnTo>
                  <a:lnTo>
                    <a:pt x="139" y="273"/>
                  </a:lnTo>
                  <a:lnTo>
                    <a:pt x="145" y="268"/>
                  </a:lnTo>
                  <a:lnTo>
                    <a:pt x="153" y="263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11" name="Freeform 87"/>
            <p:cNvSpPr>
              <a:spLocks noEditPoints="1"/>
            </p:cNvSpPr>
            <p:nvPr userDrawn="1"/>
          </p:nvSpPr>
          <p:spPr bwMode="auto">
            <a:xfrm>
              <a:off x="5161" y="4057"/>
              <a:ext cx="22" cy="27"/>
            </a:xfrm>
            <a:custGeom>
              <a:avLst/>
              <a:gdLst/>
              <a:ahLst/>
              <a:cxnLst>
                <a:cxn ang="0">
                  <a:pos x="101" y="239"/>
                </a:cxn>
                <a:cxn ang="0">
                  <a:pos x="78" y="236"/>
                </a:cxn>
                <a:cxn ang="0">
                  <a:pos x="56" y="229"/>
                </a:cxn>
                <a:cxn ang="0">
                  <a:pos x="38" y="217"/>
                </a:cxn>
                <a:cxn ang="0">
                  <a:pos x="23" y="201"/>
                </a:cxn>
                <a:cxn ang="0">
                  <a:pos x="11" y="183"/>
                </a:cxn>
                <a:cxn ang="0">
                  <a:pos x="4" y="161"/>
                </a:cxn>
                <a:cxn ang="0">
                  <a:pos x="1" y="136"/>
                </a:cxn>
                <a:cxn ang="0">
                  <a:pos x="1" y="108"/>
                </a:cxn>
                <a:cxn ang="0">
                  <a:pos x="4" y="83"/>
                </a:cxn>
                <a:cxn ang="0">
                  <a:pos x="11" y="61"/>
                </a:cxn>
                <a:cxn ang="0">
                  <a:pos x="22" y="42"/>
                </a:cxn>
                <a:cxn ang="0">
                  <a:pos x="37" y="26"/>
                </a:cxn>
                <a:cxn ang="0">
                  <a:pos x="54" y="13"/>
                </a:cxn>
                <a:cxn ang="0">
                  <a:pos x="73" y="6"/>
                </a:cxn>
                <a:cxn ang="0">
                  <a:pos x="95" y="1"/>
                </a:cxn>
                <a:cxn ang="0">
                  <a:pos x="116" y="0"/>
                </a:cxn>
                <a:cxn ang="0">
                  <a:pos x="135" y="3"/>
                </a:cxn>
                <a:cxn ang="0">
                  <a:pos x="152" y="10"/>
                </a:cxn>
                <a:cxn ang="0">
                  <a:pos x="166" y="19"/>
                </a:cxn>
                <a:cxn ang="0">
                  <a:pos x="179" y="32"/>
                </a:cxn>
                <a:cxn ang="0">
                  <a:pos x="187" y="48"/>
                </a:cxn>
                <a:cxn ang="0">
                  <a:pos x="194" y="67"/>
                </a:cxn>
                <a:cxn ang="0">
                  <a:pos x="198" y="91"/>
                </a:cxn>
                <a:cxn ang="0">
                  <a:pos x="198" y="125"/>
                </a:cxn>
                <a:cxn ang="0">
                  <a:pos x="39" y="135"/>
                </a:cxn>
                <a:cxn ang="0">
                  <a:pos x="42" y="152"/>
                </a:cxn>
                <a:cxn ang="0">
                  <a:pos x="47" y="167"/>
                </a:cxn>
                <a:cxn ang="0">
                  <a:pos x="54" y="180"/>
                </a:cxn>
                <a:cxn ang="0">
                  <a:pos x="65" y="190"/>
                </a:cxn>
                <a:cxn ang="0">
                  <a:pos x="77" y="199"/>
                </a:cxn>
                <a:cxn ang="0">
                  <a:pos x="91" y="204"/>
                </a:cxn>
                <a:cxn ang="0">
                  <a:pos x="106" y="206"/>
                </a:cxn>
                <a:cxn ang="0">
                  <a:pos x="127" y="206"/>
                </a:cxn>
                <a:cxn ang="0">
                  <a:pos x="152" y="201"/>
                </a:cxn>
                <a:cxn ang="0">
                  <a:pos x="171" y="191"/>
                </a:cxn>
                <a:cxn ang="0">
                  <a:pos x="186" y="183"/>
                </a:cxn>
                <a:cxn ang="0">
                  <a:pos x="194" y="178"/>
                </a:cxn>
                <a:cxn ang="0">
                  <a:pos x="186" y="223"/>
                </a:cxn>
                <a:cxn ang="0">
                  <a:pos x="167" y="231"/>
                </a:cxn>
                <a:cxn ang="0">
                  <a:pos x="148" y="236"/>
                </a:cxn>
                <a:cxn ang="0">
                  <a:pos x="128" y="239"/>
                </a:cxn>
                <a:cxn ang="0">
                  <a:pos x="160" y="95"/>
                </a:cxn>
                <a:cxn ang="0">
                  <a:pos x="157" y="69"/>
                </a:cxn>
                <a:cxn ang="0">
                  <a:pos x="148" y="49"/>
                </a:cxn>
                <a:cxn ang="0">
                  <a:pos x="140" y="42"/>
                </a:cxn>
                <a:cxn ang="0">
                  <a:pos x="130" y="37"/>
                </a:cxn>
                <a:cxn ang="0">
                  <a:pos x="119" y="33"/>
                </a:cxn>
                <a:cxn ang="0">
                  <a:pos x="104" y="32"/>
                </a:cxn>
                <a:cxn ang="0">
                  <a:pos x="90" y="33"/>
                </a:cxn>
                <a:cxn ang="0">
                  <a:pos x="78" y="37"/>
                </a:cxn>
                <a:cxn ang="0">
                  <a:pos x="67" y="42"/>
                </a:cxn>
                <a:cxn ang="0">
                  <a:pos x="59" y="50"/>
                </a:cxn>
                <a:cxn ang="0">
                  <a:pos x="50" y="59"/>
                </a:cxn>
                <a:cxn ang="0">
                  <a:pos x="45" y="70"/>
                </a:cxn>
                <a:cxn ang="0">
                  <a:pos x="41" y="81"/>
                </a:cxn>
                <a:cxn ang="0">
                  <a:pos x="39" y="95"/>
                </a:cxn>
              </a:cxnLst>
              <a:rect l="0" t="0" r="r" b="b"/>
              <a:pathLst>
                <a:path w="198" h="240">
                  <a:moveTo>
                    <a:pt x="115" y="240"/>
                  </a:moveTo>
                  <a:lnTo>
                    <a:pt x="101" y="239"/>
                  </a:lnTo>
                  <a:lnTo>
                    <a:pt x="90" y="238"/>
                  </a:lnTo>
                  <a:lnTo>
                    <a:pt x="78" y="236"/>
                  </a:lnTo>
                  <a:lnTo>
                    <a:pt x="67" y="232"/>
                  </a:lnTo>
                  <a:lnTo>
                    <a:pt x="56" y="229"/>
                  </a:lnTo>
                  <a:lnTo>
                    <a:pt x="47" y="223"/>
                  </a:lnTo>
                  <a:lnTo>
                    <a:pt x="38" y="217"/>
                  </a:lnTo>
                  <a:lnTo>
                    <a:pt x="31" y="209"/>
                  </a:lnTo>
                  <a:lnTo>
                    <a:pt x="23" y="201"/>
                  </a:lnTo>
                  <a:lnTo>
                    <a:pt x="17" y="192"/>
                  </a:lnTo>
                  <a:lnTo>
                    <a:pt x="11" y="183"/>
                  </a:lnTo>
                  <a:lnTo>
                    <a:pt x="7" y="172"/>
                  </a:lnTo>
                  <a:lnTo>
                    <a:pt x="4" y="161"/>
                  </a:lnTo>
                  <a:lnTo>
                    <a:pt x="2" y="149"/>
                  </a:lnTo>
                  <a:lnTo>
                    <a:pt x="1" y="136"/>
                  </a:lnTo>
                  <a:lnTo>
                    <a:pt x="0" y="122"/>
                  </a:lnTo>
                  <a:lnTo>
                    <a:pt x="1" y="108"/>
                  </a:lnTo>
                  <a:lnTo>
                    <a:pt x="2" y="95"/>
                  </a:lnTo>
                  <a:lnTo>
                    <a:pt x="4" y="83"/>
                  </a:lnTo>
                  <a:lnTo>
                    <a:pt x="7" y="72"/>
                  </a:lnTo>
                  <a:lnTo>
                    <a:pt x="11" y="61"/>
                  </a:lnTo>
                  <a:lnTo>
                    <a:pt x="17" y="51"/>
                  </a:lnTo>
                  <a:lnTo>
                    <a:pt x="22" y="42"/>
                  </a:lnTo>
                  <a:lnTo>
                    <a:pt x="30" y="33"/>
                  </a:lnTo>
                  <a:lnTo>
                    <a:pt x="37" y="26"/>
                  </a:lnTo>
                  <a:lnTo>
                    <a:pt x="45" y="19"/>
                  </a:lnTo>
                  <a:lnTo>
                    <a:pt x="54" y="13"/>
                  </a:lnTo>
                  <a:lnTo>
                    <a:pt x="63" y="9"/>
                  </a:lnTo>
                  <a:lnTo>
                    <a:pt x="73" y="6"/>
                  </a:lnTo>
                  <a:lnTo>
                    <a:pt x="83" y="2"/>
                  </a:lnTo>
                  <a:lnTo>
                    <a:pt x="95" y="1"/>
                  </a:lnTo>
                  <a:lnTo>
                    <a:pt x="106" y="0"/>
                  </a:lnTo>
                  <a:lnTo>
                    <a:pt x="116" y="0"/>
                  </a:lnTo>
                  <a:lnTo>
                    <a:pt x="126" y="2"/>
                  </a:lnTo>
                  <a:lnTo>
                    <a:pt x="135" y="3"/>
                  </a:lnTo>
                  <a:lnTo>
                    <a:pt x="144" y="7"/>
                  </a:lnTo>
                  <a:lnTo>
                    <a:pt x="152" y="10"/>
                  </a:lnTo>
                  <a:lnTo>
                    <a:pt x="159" y="14"/>
                  </a:lnTo>
                  <a:lnTo>
                    <a:pt x="166" y="19"/>
                  </a:lnTo>
                  <a:lnTo>
                    <a:pt x="172" y="26"/>
                  </a:lnTo>
                  <a:lnTo>
                    <a:pt x="179" y="32"/>
                  </a:lnTo>
                  <a:lnTo>
                    <a:pt x="183" y="40"/>
                  </a:lnTo>
                  <a:lnTo>
                    <a:pt x="187" y="48"/>
                  </a:lnTo>
                  <a:lnTo>
                    <a:pt x="192" y="58"/>
                  </a:lnTo>
                  <a:lnTo>
                    <a:pt x="194" y="67"/>
                  </a:lnTo>
                  <a:lnTo>
                    <a:pt x="196" y="78"/>
                  </a:lnTo>
                  <a:lnTo>
                    <a:pt x="198" y="91"/>
                  </a:lnTo>
                  <a:lnTo>
                    <a:pt x="198" y="104"/>
                  </a:lnTo>
                  <a:lnTo>
                    <a:pt x="198" y="125"/>
                  </a:lnTo>
                  <a:lnTo>
                    <a:pt x="39" y="125"/>
                  </a:lnTo>
                  <a:lnTo>
                    <a:pt x="39" y="135"/>
                  </a:lnTo>
                  <a:lnTo>
                    <a:pt x="40" y="143"/>
                  </a:lnTo>
                  <a:lnTo>
                    <a:pt x="42" y="152"/>
                  </a:lnTo>
                  <a:lnTo>
                    <a:pt x="45" y="159"/>
                  </a:lnTo>
                  <a:lnTo>
                    <a:pt x="47" y="167"/>
                  </a:lnTo>
                  <a:lnTo>
                    <a:pt x="50" y="174"/>
                  </a:lnTo>
                  <a:lnTo>
                    <a:pt x="54" y="180"/>
                  </a:lnTo>
                  <a:lnTo>
                    <a:pt x="60" y="186"/>
                  </a:lnTo>
                  <a:lnTo>
                    <a:pt x="65" y="190"/>
                  </a:lnTo>
                  <a:lnTo>
                    <a:pt x="70" y="194"/>
                  </a:lnTo>
                  <a:lnTo>
                    <a:pt x="77" y="199"/>
                  </a:lnTo>
                  <a:lnTo>
                    <a:pt x="83" y="201"/>
                  </a:lnTo>
                  <a:lnTo>
                    <a:pt x="91" y="204"/>
                  </a:lnTo>
                  <a:lnTo>
                    <a:pt x="98" y="205"/>
                  </a:lnTo>
                  <a:lnTo>
                    <a:pt x="106" y="206"/>
                  </a:lnTo>
                  <a:lnTo>
                    <a:pt x="115" y="206"/>
                  </a:lnTo>
                  <a:lnTo>
                    <a:pt x="127" y="206"/>
                  </a:lnTo>
                  <a:lnTo>
                    <a:pt x="140" y="204"/>
                  </a:lnTo>
                  <a:lnTo>
                    <a:pt x="152" y="201"/>
                  </a:lnTo>
                  <a:lnTo>
                    <a:pt x="162" y="197"/>
                  </a:lnTo>
                  <a:lnTo>
                    <a:pt x="171" y="191"/>
                  </a:lnTo>
                  <a:lnTo>
                    <a:pt x="180" y="187"/>
                  </a:lnTo>
                  <a:lnTo>
                    <a:pt x="186" y="183"/>
                  </a:lnTo>
                  <a:lnTo>
                    <a:pt x="192" y="178"/>
                  </a:lnTo>
                  <a:lnTo>
                    <a:pt x="194" y="178"/>
                  </a:lnTo>
                  <a:lnTo>
                    <a:pt x="194" y="221"/>
                  </a:lnTo>
                  <a:lnTo>
                    <a:pt x="186" y="223"/>
                  </a:lnTo>
                  <a:lnTo>
                    <a:pt x="177" y="228"/>
                  </a:lnTo>
                  <a:lnTo>
                    <a:pt x="167" y="231"/>
                  </a:lnTo>
                  <a:lnTo>
                    <a:pt x="158" y="234"/>
                  </a:lnTo>
                  <a:lnTo>
                    <a:pt x="148" y="236"/>
                  </a:lnTo>
                  <a:lnTo>
                    <a:pt x="138" y="238"/>
                  </a:lnTo>
                  <a:lnTo>
                    <a:pt x="128" y="239"/>
                  </a:lnTo>
                  <a:lnTo>
                    <a:pt x="115" y="240"/>
                  </a:lnTo>
                  <a:close/>
                  <a:moveTo>
                    <a:pt x="160" y="95"/>
                  </a:moveTo>
                  <a:lnTo>
                    <a:pt x="159" y="81"/>
                  </a:lnTo>
                  <a:lnTo>
                    <a:pt x="157" y="69"/>
                  </a:lnTo>
                  <a:lnTo>
                    <a:pt x="153" y="58"/>
                  </a:lnTo>
                  <a:lnTo>
                    <a:pt x="148" y="49"/>
                  </a:lnTo>
                  <a:lnTo>
                    <a:pt x="143" y="45"/>
                  </a:lnTo>
                  <a:lnTo>
                    <a:pt x="140" y="42"/>
                  </a:lnTo>
                  <a:lnTo>
                    <a:pt x="135" y="39"/>
                  </a:lnTo>
                  <a:lnTo>
                    <a:pt x="130" y="37"/>
                  </a:lnTo>
                  <a:lnTo>
                    <a:pt x="124" y="34"/>
                  </a:lnTo>
                  <a:lnTo>
                    <a:pt x="119" y="33"/>
                  </a:lnTo>
                  <a:lnTo>
                    <a:pt x="111" y="32"/>
                  </a:lnTo>
                  <a:lnTo>
                    <a:pt x="104" y="32"/>
                  </a:lnTo>
                  <a:lnTo>
                    <a:pt x="96" y="32"/>
                  </a:lnTo>
                  <a:lnTo>
                    <a:pt x="90" y="33"/>
                  </a:lnTo>
                  <a:lnTo>
                    <a:pt x="83" y="34"/>
                  </a:lnTo>
                  <a:lnTo>
                    <a:pt x="78" y="37"/>
                  </a:lnTo>
                  <a:lnTo>
                    <a:pt x="73" y="40"/>
                  </a:lnTo>
                  <a:lnTo>
                    <a:pt x="67" y="42"/>
                  </a:lnTo>
                  <a:lnTo>
                    <a:pt x="63" y="46"/>
                  </a:lnTo>
                  <a:lnTo>
                    <a:pt x="59" y="50"/>
                  </a:lnTo>
                  <a:lnTo>
                    <a:pt x="54" y="55"/>
                  </a:lnTo>
                  <a:lnTo>
                    <a:pt x="50" y="59"/>
                  </a:lnTo>
                  <a:lnTo>
                    <a:pt x="48" y="64"/>
                  </a:lnTo>
                  <a:lnTo>
                    <a:pt x="45" y="70"/>
                  </a:lnTo>
                  <a:lnTo>
                    <a:pt x="42" y="76"/>
                  </a:lnTo>
                  <a:lnTo>
                    <a:pt x="41" y="81"/>
                  </a:lnTo>
                  <a:lnTo>
                    <a:pt x="40" y="88"/>
                  </a:lnTo>
                  <a:lnTo>
                    <a:pt x="39" y="95"/>
                  </a:lnTo>
                  <a:lnTo>
                    <a:pt x="160" y="9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12" name="Freeform 88"/>
            <p:cNvSpPr>
              <a:spLocks/>
            </p:cNvSpPr>
            <p:nvPr userDrawn="1"/>
          </p:nvSpPr>
          <p:spPr bwMode="auto">
            <a:xfrm>
              <a:off x="5190" y="4057"/>
              <a:ext cx="33" cy="26"/>
            </a:xfrm>
            <a:custGeom>
              <a:avLst/>
              <a:gdLst/>
              <a:ahLst/>
              <a:cxnLst>
                <a:cxn ang="0">
                  <a:pos x="260" y="103"/>
                </a:cxn>
                <a:cxn ang="0">
                  <a:pos x="259" y="74"/>
                </a:cxn>
                <a:cxn ang="0">
                  <a:pos x="253" y="53"/>
                </a:cxn>
                <a:cxn ang="0">
                  <a:pos x="249" y="46"/>
                </a:cxn>
                <a:cxn ang="0">
                  <a:pos x="241" y="41"/>
                </a:cxn>
                <a:cxn ang="0">
                  <a:pos x="233" y="38"/>
                </a:cxn>
                <a:cxn ang="0">
                  <a:pos x="221" y="37"/>
                </a:cxn>
                <a:cxn ang="0">
                  <a:pos x="209" y="39"/>
                </a:cxn>
                <a:cxn ang="0">
                  <a:pos x="195" y="44"/>
                </a:cxn>
                <a:cxn ang="0">
                  <a:pos x="181" y="53"/>
                </a:cxn>
                <a:cxn ang="0">
                  <a:pos x="167" y="65"/>
                </a:cxn>
                <a:cxn ang="0">
                  <a:pos x="168" y="73"/>
                </a:cxn>
                <a:cxn ang="0">
                  <a:pos x="168" y="85"/>
                </a:cxn>
                <a:cxn ang="0">
                  <a:pos x="130" y="235"/>
                </a:cxn>
                <a:cxn ang="0">
                  <a:pos x="130" y="88"/>
                </a:cxn>
                <a:cxn ang="0">
                  <a:pos x="127" y="62"/>
                </a:cxn>
                <a:cxn ang="0">
                  <a:pos x="121" y="49"/>
                </a:cxn>
                <a:cxn ang="0">
                  <a:pos x="115" y="43"/>
                </a:cxn>
                <a:cxn ang="0">
                  <a:pos x="107" y="39"/>
                </a:cxn>
                <a:cxn ang="0">
                  <a:pos x="98" y="38"/>
                </a:cxn>
                <a:cxn ang="0">
                  <a:pos x="85" y="38"/>
                </a:cxn>
                <a:cxn ang="0">
                  <a:pos x="72" y="42"/>
                </a:cxn>
                <a:cxn ang="0">
                  <a:pos x="52" y="54"/>
                </a:cxn>
                <a:cxn ang="0">
                  <a:pos x="39" y="235"/>
                </a:cxn>
                <a:cxn ang="0">
                  <a:pos x="0" y="7"/>
                </a:cxn>
                <a:cxn ang="0">
                  <a:pos x="39" y="32"/>
                </a:cxn>
                <a:cxn ang="0">
                  <a:pos x="54" y="18"/>
                </a:cxn>
                <a:cxn ang="0">
                  <a:pos x="69" y="9"/>
                </a:cxn>
                <a:cxn ang="0">
                  <a:pos x="84" y="2"/>
                </a:cxn>
                <a:cxn ang="0">
                  <a:pos x="101" y="0"/>
                </a:cxn>
                <a:cxn ang="0">
                  <a:pos x="120" y="2"/>
                </a:cxn>
                <a:cxn ang="0">
                  <a:pos x="137" y="10"/>
                </a:cxn>
                <a:cxn ang="0">
                  <a:pos x="151" y="22"/>
                </a:cxn>
                <a:cxn ang="0">
                  <a:pos x="161" y="40"/>
                </a:cxn>
                <a:cxn ang="0">
                  <a:pos x="178" y="23"/>
                </a:cxn>
                <a:cxn ang="0">
                  <a:pos x="195" y="10"/>
                </a:cxn>
                <a:cxn ang="0">
                  <a:pos x="212" y="2"/>
                </a:cxn>
                <a:cxn ang="0">
                  <a:pos x="231" y="0"/>
                </a:cxn>
                <a:cxn ang="0">
                  <a:pos x="246" y="1"/>
                </a:cxn>
                <a:cxn ang="0">
                  <a:pos x="259" y="5"/>
                </a:cxn>
                <a:cxn ang="0">
                  <a:pos x="269" y="11"/>
                </a:cxn>
                <a:cxn ang="0">
                  <a:pos x="279" y="19"/>
                </a:cxn>
                <a:cxn ang="0">
                  <a:pos x="287" y="31"/>
                </a:cxn>
                <a:cxn ang="0">
                  <a:pos x="293" y="46"/>
                </a:cxn>
                <a:cxn ang="0">
                  <a:pos x="297" y="63"/>
                </a:cxn>
                <a:cxn ang="0">
                  <a:pos x="298" y="85"/>
                </a:cxn>
                <a:cxn ang="0">
                  <a:pos x="260" y="235"/>
                </a:cxn>
              </a:cxnLst>
              <a:rect l="0" t="0" r="r" b="b"/>
              <a:pathLst>
                <a:path w="298" h="235">
                  <a:moveTo>
                    <a:pt x="260" y="235"/>
                  </a:moveTo>
                  <a:lnTo>
                    <a:pt x="260" y="103"/>
                  </a:lnTo>
                  <a:lnTo>
                    <a:pt x="260" y="88"/>
                  </a:lnTo>
                  <a:lnTo>
                    <a:pt x="259" y="74"/>
                  </a:lnTo>
                  <a:lnTo>
                    <a:pt x="256" y="62"/>
                  </a:lnTo>
                  <a:lnTo>
                    <a:pt x="253" y="53"/>
                  </a:lnTo>
                  <a:lnTo>
                    <a:pt x="251" y="49"/>
                  </a:lnTo>
                  <a:lnTo>
                    <a:pt x="249" y="46"/>
                  </a:lnTo>
                  <a:lnTo>
                    <a:pt x="246" y="43"/>
                  </a:lnTo>
                  <a:lnTo>
                    <a:pt x="241" y="41"/>
                  </a:lnTo>
                  <a:lnTo>
                    <a:pt x="237" y="39"/>
                  </a:lnTo>
                  <a:lnTo>
                    <a:pt x="233" y="38"/>
                  </a:lnTo>
                  <a:lnTo>
                    <a:pt x="227" y="38"/>
                  </a:lnTo>
                  <a:lnTo>
                    <a:pt x="221" y="37"/>
                  </a:lnTo>
                  <a:lnTo>
                    <a:pt x="216" y="38"/>
                  </a:lnTo>
                  <a:lnTo>
                    <a:pt x="209" y="39"/>
                  </a:lnTo>
                  <a:lnTo>
                    <a:pt x="203" y="41"/>
                  </a:lnTo>
                  <a:lnTo>
                    <a:pt x="195" y="44"/>
                  </a:lnTo>
                  <a:lnTo>
                    <a:pt x="189" y="48"/>
                  </a:lnTo>
                  <a:lnTo>
                    <a:pt x="181" y="53"/>
                  </a:lnTo>
                  <a:lnTo>
                    <a:pt x="175" y="59"/>
                  </a:lnTo>
                  <a:lnTo>
                    <a:pt x="167" y="65"/>
                  </a:lnTo>
                  <a:lnTo>
                    <a:pt x="167" y="69"/>
                  </a:lnTo>
                  <a:lnTo>
                    <a:pt x="168" y="73"/>
                  </a:lnTo>
                  <a:lnTo>
                    <a:pt x="168" y="78"/>
                  </a:lnTo>
                  <a:lnTo>
                    <a:pt x="168" y="85"/>
                  </a:lnTo>
                  <a:lnTo>
                    <a:pt x="168" y="235"/>
                  </a:lnTo>
                  <a:lnTo>
                    <a:pt x="130" y="235"/>
                  </a:lnTo>
                  <a:lnTo>
                    <a:pt x="130" y="103"/>
                  </a:lnTo>
                  <a:lnTo>
                    <a:pt x="130" y="88"/>
                  </a:lnTo>
                  <a:lnTo>
                    <a:pt x="129" y="74"/>
                  </a:lnTo>
                  <a:lnTo>
                    <a:pt x="127" y="62"/>
                  </a:lnTo>
                  <a:lnTo>
                    <a:pt x="123" y="53"/>
                  </a:lnTo>
                  <a:lnTo>
                    <a:pt x="121" y="49"/>
                  </a:lnTo>
                  <a:lnTo>
                    <a:pt x="118" y="46"/>
                  </a:lnTo>
                  <a:lnTo>
                    <a:pt x="115" y="43"/>
                  </a:lnTo>
                  <a:lnTo>
                    <a:pt x="112" y="41"/>
                  </a:lnTo>
                  <a:lnTo>
                    <a:pt x="107" y="39"/>
                  </a:lnTo>
                  <a:lnTo>
                    <a:pt x="103" y="38"/>
                  </a:lnTo>
                  <a:lnTo>
                    <a:pt x="98" y="38"/>
                  </a:lnTo>
                  <a:lnTo>
                    <a:pt x="91" y="37"/>
                  </a:lnTo>
                  <a:lnTo>
                    <a:pt x="85" y="38"/>
                  </a:lnTo>
                  <a:lnTo>
                    <a:pt x="78" y="39"/>
                  </a:lnTo>
                  <a:lnTo>
                    <a:pt x="72" y="42"/>
                  </a:lnTo>
                  <a:lnTo>
                    <a:pt x="65" y="45"/>
                  </a:lnTo>
                  <a:lnTo>
                    <a:pt x="52" y="54"/>
                  </a:lnTo>
                  <a:lnTo>
                    <a:pt x="39" y="64"/>
                  </a:lnTo>
                  <a:lnTo>
                    <a:pt x="39" y="235"/>
                  </a:lnTo>
                  <a:lnTo>
                    <a:pt x="0" y="235"/>
                  </a:lnTo>
                  <a:lnTo>
                    <a:pt x="0" y="7"/>
                  </a:lnTo>
                  <a:lnTo>
                    <a:pt x="39" y="7"/>
                  </a:lnTo>
                  <a:lnTo>
                    <a:pt x="39" y="32"/>
                  </a:lnTo>
                  <a:lnTo>
                    <a:pt x="46" y="25"/>
                  </a:lnTo>
                  <a:lnTo>
                    <a:pt x="54" y="18"/>
                  </a:lnTo>
                  <a:lnTo>
                    <a:pt x="61" y="13"/>
                  </a:lnTo>
                  <a:lnTo>
                    <a:pt x="69" y="9"/>
                  </a:lnTo>
                  <a:lnTo>
                    <a:pt x="76" y="6"/>
                  </a:lnTo>
                  <a:lnTo>
                    <a:pt x="84" y="2"/>
                  </a:lnTo>
                  <a:lnTo>
                    <a:pt x="92" y="1"/>
                  </a:lnTo>
                  <a:lnTo>
                    <a:pt x="101" y="0"/>
                  </a:lnTo>
                  <a:lnTo>
                    <a:pt x="111" y="1"/>
                  </a:lnTo>
                  <a:lnTo>
                    <a:pt x="120" y="2"/>
                  </a:lnTo>
                  <a:lnTo>
                    <a:pt x="129" y="6"/>
                  </a:lnTo>
                  <a:lnTo>
                    <a:pt x="137" y="10"/>
                  </a:lnTo>
                  <a:lnTo>
                    <a:pt x="145" y="15"/>
                  </a:lnTo>
                  <a:lnTo>
                    <a:pt x="151" y="22"/>
                  </a:lnTo>
                  <a:lnTo>
                    <a:pt x="157" y="30"/>
                  </a:lnTo>
                  <a:lnTo>
                    <a:pt x="161" y="40"/>
                  </a:lnTo>
                  <a:lnTo>
                    <a:pt x="170" y="30"/>
                  </a:lnTo>
                  <a:lnTo>
                    <a:pt x="178" y="23"/>
                  </a:lnTo>
                  <a:lnTo>
                    <a:pt x="187" y="16"/>
                  </a:lnTo>
                  <a:lnTo>
                    <a:pt x="195" y="10"/>
                  </a:lnTo>
                  <a:lnTo>
                    <a:pt x="204" y="6"/>
                  </a:lnTo>
                  <a:lnTo>
                    <a:pt x="212" y="2"/>
                  </a:lnTo>
                  <a:lnTo>
                    <a:pt x="221" y="1"/>
                  </a:lnTo>
                  <a:lnTo>
                    <a:pt x="231" y="0"/>
                  </a:lnTo>
                  <a:lnTo>
                    <a:pt x="238" y="0"/>
                  </a:lnTo>
                  <a:lnTo>
                    <a:pt x="246" y="1"/>
                  </a:lnTo>
                  <a:lnTo>
                    <a:pt x="252" y="3"/>
                  </a:lnTo>
                  <a:lnTo>
                    <a:pt x="259" y="5"/>
                  </a:lnTo>
                  <a:lnTo>
                    <a:pt x="264" y="8"/>
                  </a:lnTo>
                  <a:lnTo>
                    <a:pt x="269" y="11"/>
                  </a:lnTo>
                  <a:lnTo>
                    <a:pt x="275" y="15"/>
                  </a:lnTo>
                  <a:lnTo>
                    <a:pt x="279" y="19"/>
                  </a:lnTo>
                  <a:lnTo>
                    <a:pt x="283" y="25"/>
                  </a:lnTo>
                  <a:lnTo>
                    <a:pt x="287" y="31"/>
                  </a:lnTo>
                  <a:lnTo>
                    <a:pt x="291" y="39"/>
                  </a:lnTo>
                  <a:lnTo>
                    <a:pt x="293" y="46"/>
                  </a:lnTo>
                  <a:lnTo>
                    <a:pt x="295" y="54"/>
                  </a:lnTo>
                  <a:lnTo>
                    <a:pt x="297" y="63"/>
                  </a:lnTo>
                  <a:lnTo>
                    <a:pt x="298" y="74"/>
                  </a:lnTo>
                  <a:lnTo>
                    <a:pt x="298" y="85"/>
                  </a:lnTo>
                  <a:lnTo>
                    <a:pt x="298" y="235"/>
                  </a:lnTo>
                  <a:lnTo>
                    <a:pt x="260" y="23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13" name="Freeform 89"/>
            <p:cNvSpPr>
              <a:spLocks/>
            </p:cNvSpPr>
            <p:nvPr userDrawn="1"/>
          </p:nvSpPr>
          <p:spPr bwMode="auto">
            <a:xfrm>
              <a:off x="5228" y="4058"/>
              <a:ext cx="23" cy="35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84" y="311"/>
                </a:cxn>
                <a:cxn ang="0">
                  <a:pos x="42" y="311"/>
                </a:cxn>
                <a:cxn ang="0">
                  <a:pos x="83" y="216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104" y="168"/>
                </a:cxn>
                <a:cxn ang="0">
                  <a:pos x="166" y="0"/>
                </a:cxn>
                <a:cxn ang="0">
                  <a:pos x="206" y="0"/>
                </a:cxn>
              </a:cxnLst>
              <a:rect l="0" t="0" r="r" b="b"/>
              <a:pathLst>
                <a:path w="206" h="311">
                  <a:moveTo>
                    <a:pt x="206" y="0"/>
                  </a:moveTo>
                  <a:lnTo>
                    <a:pt x="84" y="311"/>
                  </a:lnTo>
                  <a:lnTo>
                    <a:pt x="42" y="311"/>
                  </a:lnTo>
                  <a:lnTo>
                    <a:pt x="83" y="216"/>
                  </a:lnTo>
                  <a:lnTo>
                    <a:pt x="0" y="0"/>
                  </a:lnTo>
                  <a:lnTo>
                    <a:pt x="42" y="0"/>
                  </a:lnTo>
                  <a:lnTo>
                    <a:pt x="104" y="168"/>
                  </a:lnTo>
                  <a:lnTo>
                    <a:pt x="166" y="0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14" name="Freeform 90"/>
            <p:cNvSpPr>
              <a:spLocks noEditPoints="1"/>
            </p:cNvSpPr>
            <p:nvPr userDrawn="1"/>
          </p:nvSpPr>
          <p:spPr bwMode="auto">
            <a:xfrm>
              <a:off x="5267" y="4057"/>
              <a:ext cx="23" cy="27"/>
            </a:xfrm>
            <a:custGeom>
              <a:avLst/>
              <a:gdLst/>
              <a:ahLst/>
              <a:cxnLst>
                <a:cxn ang="0">
                  <a:pos x="203" y="148"/>
                </a:cxn>
                <a:cxn ang="0">
                  <a:pos x="194" y="183"/>
                </a:cxn>
                <a:cxn ang="0">
                  <a:pos x="177" y="209"/>
                </a:cxn>
                <a:cxn ang="0">
                  <a:pos x="153" y="229"/>
                </a:cxn>
                <a:cxn ang="0">
                  <a:pos x="124" y="239"/>
                </a:cxn>
                <a:cxn ang="0">
                  <a:pos x="91" y="240"/>
                </a:cxn>
                <a:cxn ang="0">
                  <a:pos x="60" y="233"/>
                </a:cxn>
                <a:cxn ang="0">
                  <a:pos x="34" y="217"/>
                </a:cxn>
                <a:cxn ang="0">
                  <a:pos x="15" y="191"/>
                </a:cxn>
                <a:cxn ang="0">
                  <a:pos x="3" y="159"/>
                </a:cxn>
                <a:cxn ang="0">
                  <a:pos x="0" y="121"/>
                </a:cxn>
                <a:cxn ang="0">
                  <a:pos x="3" y="81"/>
                </a:cxn>
                <a:cxn ang="0">
                  <a:pos x="16" y="49"/>
                </a:cxn>
                <a:cxn ang="0">
                  <a:pos x="35" y="25"/>
                </a:cxn>
                <a:cxn ang="0">
                  <a:pos x="61" y="9"/>
                </a:cxn>
                <a:cxn ang="0">
                  <a:pos x="91" y="1"/>
                </a:cxn>
                <a:cxn ang="0">
                  <a:pos x="124" y="2"/>
                </a:cxn>
                <a:cxn ang="0">
                  <a:pos x="153" y="13"/>
                </a:cxn>
                <a:cxn ang="0">
                  <a:pos x="177" y="32"/>
                </a:cxn>
                <a:cxn ang="0">
                  <a:pos x="194" y="59"/>
                </a:cxn>
                <a:cxn ang="0">
                  <a:pos x="203" y="94"/>
                </a:cxn>
                <a:cxn ang="0">
                  <a:pos x="165" y="121"/>
                </a:cxn>
                <a:cxn ang="0">
                  <a:pos x="162" y="91"/>
                </a:cxn>
                <a:cxn ang="0">
                  <a:pos x="156" y="67"/>
                </a:cxn>
                <a:cxn ang="0">
                  <a:pos x="144" y="50"/>
                </a:cxn>
                <a:cxn ang="0">
                  <a:pos x="129" y="39"/>
                </a:cxn>
                <a:cxn ang="0">
                  <a:pos x="109" y="33"/>
                </a:cxn>
                <a:cxn ang="0">
                  <a:pos x="88" y="34"/>
                </a:cxn>
                <a:cxn ang="0">
                  <a:pos x="70" y="42"/>
                </a:cxn>
                <a:cxn ang="0">
                  <a:pos x="56" y="55"/>
                </a:cxn>
                <a:cxn ang="0">
                  <a:pos x="46" y="74"/>
                </a:cxn>
                <a:cxn ang="0">
                  <a:pos x="41" y="101"/>
                </a:cxn>
                <a:cxn ang="0">
                  <a:pos x="40" y="132"/>
                </a:cxn>
                <a:cxn ang="0">
                  <a:pos x="44" y="158"/>
                </a:cxn>
                <a:cxn ang="0">
                  <a:pos x="53" y="180"/>
                </a:cxn>
                <a:cxn ang="0">
                  <a:pos x="65" y="196"/>
                </a:cxn>
                <a:cxn ang="0">
                  <a:pos x="81" y="205"/>
                </a:cxn>
                <a:cxn ang="0">
                  <a:pos x="103" y="208"/>
                </a:cxn>
                <a:cxn ang="0">
                  <a:pos x="123" y="205"/>
                </a:cxn>
                <a:cxn ang="0">
                  <a:pos x="139" y="196"/>
                </a:cxn>
                <a:cxn ang="0">
                  <a:pos x="152" y="181"/>
                </a:cxn>
                <a:cxn ang="0">
                  <a:pos x="161" y="159"/>
                </a:cxn>
                <a:cxn ang="0">
                  <a:pos x="164" y="132"/>
                </a:cxn>
              </a:cxnLst>
              <a:rect l="0" t="0" r="r" b="b"/>
              <a:pathLst>
                <a:path w="205" h="241">
                  <a:moveTo>
                    <a:pt x="205" y="121"/>
                  </a:moveTo>
                  <a:lnTo>
                    <a:pt x="204" y="135"/>
                  </a:lnTo>
                  <a:lnTo>
                    <a:pt x="203" y="148"/>
                  </a:lnTo>
                  <a:lnTo>
                    <a:pt x="201" y="160"/>
                  </a:lnTo>
                  <a:lnTo>
                    <a:pt x="197" y="172"/>
                  </a:lnTo>
                  <a:lnTo>
                    <a:pt x="194" y="183"/>
                  </a:lnTo>
                  <a:lnTo>
                    <a:pt x="189" y="192"/>
                  </a:lnTo>
                  <a:lnTo>
                    <a:pt x="183" y="202"/>
                  </a:lnTo>
                  <a:lnTo>
                    <a:pt x="177" y="209"/>
                  </a:lnTo>
                  <a:lnTo>
                    <a:pt x="169" y="217"/>
                  </a:lnTo>
                  <a:lnTo>
                    <a:pt x="162" y="223"/>
                  </a:lnTo>
                  <a:lnTo>
                    <a:pt x="153" y="229"/>
                  </a:lnTo>
                  <a:lnTo>
                    <a:pt x="144" y="233"/>
                  </a:lnTo>
                  <a:lnTo>
                    <a:pt x="134" y="237"/>
                  </a:lnTo>
                  <a:lnTo>
                    <a:pt x="124" y="239"/>
                  </a:lnTo>
                  <a:lnTo>
                    <a:pt x="114" y="240"/>
                  </a:lnTo>
                  <a:lnTo>
                    <a:pt x="103" y="241"/>
                  </a:lnTo>
                  <a:lnTo>
                    <a:pt x="91" y="240"/>
                  </a:lnTo>
                  <a:lnTo>
                    <a:pt x="79" y="239"/>
                  </a:lnTo>
                  <a:lnTo>
                    <a:pt x="70" y="236"/>
                  </a:lnTo>
                  <a:lnTo>
                    <a:pt x="60" y="233"/>
                  </a:lnTo>
                  <a:lnTo>
                    <a:pt x="50" y="229"/>
                  </a:lnTo>
                  <a:lnTo>
                    <a:pt x="42" y="223"/>
                  </a:lnTo>
                  <a:lnTo>
                    <a:pt x="34" y="217"/>
                  </a:lnTo>
                  <a:lnTo>
                    <a:pt x="27" y="208"/>
                  </a:lnTo>
                  <a:lnTo>
                    <a:pt x="20" y="201"/>
                  </a:lnTo>
                  <a:lnTo>
                    <a:pt x="15" y="191"/>
                  </a:lnTo>
                  <a:lnTo>
                    <a:pt x="11" y="182"/>
                  </a:lnTo>
                  <a:lnTo>
                    <a:pt x="6" y="171"/>
                  </a:lnTo>
                  <a:lnTo>
                    <a:pt x="3" y="159"/>
                  </a:lnTo>
                  <a:lnTo>
                    <a:pt x="1" y="148"/>
                  </a:lnTo>
                  <a:lnTo>
                    <a:pt x="0" y="135"/>
                  </a:lnTo>
                  <a:lnTo>
                    <a:pt x="0" y="121"/>
                  </a:lnTo>
                  <a:lnTo>
                    <a:pt x="0" y="107"/>
                  </a:lnTo>
                  <a:lnTo>
                    <a:pt x="1" y="94"/>
                  </a:lnTo>
                  <a:lnTo>
                    <a:pt x="3" y="81"/>
                  </a:lnTo>
                  <a:lnTo>
                    <a:pt x="6" y="70"/>
                  </a:lnTo>
                  <a:lnTo>
                    <a:pt x="11" y="59"/>
                  </a:lnTo>
                  <a:lnTo>
                    <a:pt x="16" y="49"/>
                  </a:lnTo>
                  <a:lnTo>
                    <a:pt x="21" y="41"/>
                  </a:lnTo>
                  <a:lnTo>
                    <a:pt x="28" y="32"/>
                  </a:lnTo>
                  <a:lnTo>
                    <a:pt x="35" y="25"/>
                  </a:lnTo>
                  <a:lnTo>
                    <a:pt x="43" y="18"/>
                  </a:lnTo>
                  <a:lnTo>
                    <a:pt x="51" y="13"/>
                  </a:lnTo>
                  <a:lnTo>
                    <a:pt x="61" y="9"/>
                  </a:lnTo>
                  <a:lnTo>
                    <a:pt x="70" y="5"/>
                  </a:lnTo>
                  <a:lnTo>
                    <a:pt x="80" y="2"/>
                  </a:lnTo>
                  <a:lnTo>
                    <a:pt x="91" y="1"/>
                  </a:lnTo>
                  <a:lnTo>
                    <a:pt x="103" y="0"/>
                  </a:lnTo>
                  <a:lnTo>
                    <a:pt x="114" y="1"/>
                  </a:lnTo>
                  <a:lnTo>
                    <a:pt x="124" y="2"/>
                  </a:lnTo>
                  <a:lnTo>
                    <a:pt x="134" y="5"/>
                  </a:lnTo>
                  <a:lnTo>
                    <a:pt x="144" y="9"/>
                  </a:lnTo>
                  <a:lnTo>
                    <a:pt x="153" y="13"/>
                  </a:lnTo>
                  <a:lnTo>
                    <a:pt x="162" y="18"/>
                  </a:lnTo>
                  <a:lnTo>
                    <a:pt x="169" y="25"/>
                  </a:lnTo>
                  <a:lnTo>
                    <a:pt x="177" y="32"/>
                  </a:lnTo>
                  <a:lnTo>
                    <a:pt x="183" y="40"/>
                  </a:lnTo>
                  <a:lnTo>
                    <a:pt x="189" y="49"/>
                  </a:lnTo>
                  <a:lnTo>
                    <a:pt x="194" y="59"/>
                  </a:lnTo>
                  <a:lnTo>
                    <a:pt x="197" y="70"/>
                  </a:lnTo>
                  <a:lnTo>
                    <a:pt x="201" y="81"/>
                  </a:lnTo>
                  <a:lnTo>
                    <a:pt x="203" y="94"/>
                  </a:lnTo>
                  <a:lnTo>
                    <a:pt x="204" y="107"/>
                  </a:lnTo>
                  <a:lnTo>
                    <a:pt x="205" y="121"/>
                  </a:lnTo>
                  <a:close/>
                  <a:moveTo>
                    <a:pt x="165" y="121"/>
                  </a:moveTo>
                  <a:lnTo>
                    <a:pt x="164" y="110"/>
                  </a:lnTo>
                  <a:lnTo>
                    <a:pt x="164" y="101"/>
                  </a:lnTo>
                  <a:lnTo>
                    <a:pt x="162" y="91"/>
                  </a:lnTo>
                  <a:lnTo>
                    <a:pt x="161" y="82"/>
                  </a:lnTo>
                  <a:lnTo>
                    <a:pt x="159" y="74"/>
                  </a:lnTo>
                  <a:lnTo>
                    <a:pt x="156" y="67"/>
                  </a:lnTo>
                  <a:lnTo>
                    <a:pt x="152" y="61"/>
                  </a:lnTo>
                  <a:lnTo>
                    <a:pt x="149" y="55"/>
                  </a:lnTo>
                  <a:lnTo>
                    <a:pt x="144" y="50"/>
                  </a:lnTo>
                  <a:lnTo>
                    <a:pt x="139" y="45"/>
                  </a:lnTo>
                  <a:lnTo>
                    <a:pt x="134" y="42"/>
                  </a:lnTo>
                  <a:lnTo>
                    <a:pt x="129" y="39"/>
                  </a:lnTo>
                  <a:lnTo>
                    <a:pt x="123" y="37"/>
                  </a:lnTo>
                  <a:lnTo>
                    <a:pt x="117" y="34"/>
                  </a:lnTo>
                  <a:lnTo>
                    <a:pt x="109" y="33"/>
                  </a:lnTo>
                  <a:lnTo>
                    <a:pt x="103" y="33"/>
                  </a:lnTo>
                  <a:lnTo>
                    <a:pt x="95" y="33"/>
                  </a:lnTo>
                  <a:lnTo>
                    <a:pt x="88" y="34"/>
                  </a:lnTo>
                  <a:lnTo>
                    <a:pt x="81" y="37"/>
                  </a:lnTo>
                  <a:lnTo>
                    <a:pt x="76" y="39"/>
                  </a:lnTo>
                  <a:lnTo>
                    <a:pt x="70" y="42"/>
                  </a:lnTo>
                  <a:lnTo>
                    <a:pt x="65" y="45"/>
                  </a:lnTo>
                  <a:lnTo>
                    <a:pt x="60" y="50"/>
                  </a:lnTo>
                  <a:lnTo>
                    <a:pt x="56" y="55"/>
                  </a:lnTo>
                  <a:lnTo>
                    <a:pt x="53" y="61"/>
                  </a:lnTo>
                  <a:lnTo>
                    <a:pt x="48" y="67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42" y="91"/>
                  </a:lnTo>
                  <a:lnTo>
                    <a:pt x="41" y="101"/>
                  </a:lnTo>
                  <a:lnTo>
                    <a:pt x="40" y="110"/>
                  </a:lnTo>
                  <a:lnTo>
                    <a:pt x="40" y="121"/>
                  </a:lnTo>
                  <a:lnTo>
                    <a:pt x="40" y="132"/>
                  </a:lnTo>
                  <a:lnTo>
                    <a:pt x="41" y="141"/>
                  </a:lnTo>
                  <a:lnTo>
                    <a:pt x="42" y="150"/>
                  </a:lnTo>
                  <a:lnTo>
                    <a:pt x="44" y="158"/>
                  </a:lnTo>
                  <a:lnTo>
                    <a:pt x="46" y="167"/>
                  </a:lnTo>
                  <a:lnTo>
                    <a:pt x="48" y="173"/>
                  </a:lnTo>
                  <a:lnTo>
                    <a:pt x="53" y="180"/>
                  </a:lnTo>
                  <a:lnTo>
                    <a:pt x="56" y="186"/>
                  </a:lnTo>
                  <a:lnTo>
                    <a:pt x="60" y="191"/>
                  </a:lnTo>
                  <a:lnTo>
                    <a:pt x="65" y="196"/>
                  </a:lnTo>
                  <a:lnTo>
                    <a:pt x="70" y="200"/>
                  </a:lnTo>
                  <a:lnTo>
                    <a:pt x="76" y="202"/>
                  </a:lnTo>
                  <a:lnTo>
                    <a:pt x="81" y="205"/>
                  </a:lnTo>
                  <a:lnTo>
                    <a:pt x="88" y="206"/>
                  </a:lnTo>
                  <a:lnTo>
                    <a:pt x="95" y="207"/>
                  </a:lnTo>
                  <a:lnTo>
                    <a:pt x="103" y="208"/>
                  </a:lnTo>
                  <a:lnTo>
                    <a:pt x="109" y="207"/>
                  </a:lnTo>
                  <a:lnTo>
                    <a:pt x="117" y="206"/>
                  </a:lnTo>
                  <a:lnTo>
                    <a:pt x="123" y="205"/>
                  </a:lnTo>
                  <a:lnTo>
                    <a:pt x="129" y="203"/>
                  </a:lnTo>
                  <a:lnTo>
                    <a:pt x="134" y="200"/>
                  </a:lnTo>
                  <a:lnTo>
                    <a:pt x="139" y="196"/>
                  </a:lnTo>
                  <a:lnTo>
                    <a:pt x="144" y="191"/>
                  </a:lnTo>
                  <a:lnTo>
                    <a:pt x="149" y="186"/>
                  </a:lnTo>
                  <a:lnTo>
                    <a:pt x="152" y="181"/>
                  </a:lnTo>
                  <a:lnTo>
                    <a:pt x="156" y="174"/>
                  </a:lnTo>
                  <a:lnTo>
                    <a:pt x="159" y="167"/>
                  </a:lnTo>
                  <a:lnTo>
                    <a:pt x="161" y="159"/>
                  </a:lnTo>
                  <a:lnTo>
                    <a:pt x="162" y="151"/>
                  </a:lnTo>
                  <a:lnTo>
                    <a:pt x="164" y="141"/>
                  </a:lnTo>
                  <a:lnTo>
                    <a:pt x="164" y="132"/>
                  </a:lnTo>
                  <a:lnTo>
                    <a:pt x="165" y="121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15" name="Freeform 91"/>
            <p:cNvSpPr>
              <a:spLocks/>
            </p:cNvSpPr>
            <p:nvPr userDrawn="1"/>
          </p:nvSpPr>
          <p:spPr bwMode="auto">
            <a:xfrm>
              <a:off x="5294" y="4048"/>
              <a:ext cx="16" cy="35"/>
            </a:xfrm>
            <a:custGeom>
              <a:avLst/>
              <a:gdLst/>
              <a:ahLst/>
              <a:cxnLst>
                <a:cxn ang="0">
                  <a:pos x="143" y="38"/>
                </a:cxn>
                <a:cxn ang="0">
                  <a:pos x="141" y="38"/>
                </a:cxn>
                <a:cxn ang="0">
                  <a:pos x="134" y="37"/>
                </a:cxn>
                <a:cxn ang="0">
                  <a:pos x="126" y="35"/>
                </a:cxn>
                <a:cxn ang="0">
                  <a:pos x="116" y="34"/>
                </a:cxn>
                <a:cxn ang="0">
                  <a:pos x="109" y="33"/>
                </a:cxn>
                <a:cxn ang="0">
                  <a:pos x="97" y="34"/>
                </a:cxn>
                <a:cxn ang="0">
                  <a:pos x="87" y="36"/>
                </a:cxn>
                <a:cxn ang="0">
                  <a:pos x="80" y="39"/>
                </a:cxn>
                <a:cxn ang="0">
                  <a:pos x="73" y="45"/>
                </a:cxn>
                <a:cxn ang="0">
                  <a:pos x="71" y="48"/>
                </a:cxn>
                <a:cxn ang="0">
                  <a:pos x="69" y="51"/>
                </a:cxn>
                <a:cxn ang="0">
                  <a:pos x="67" y="55"/>
                </a:cxn>
                <a:cxn ang="0">
                  <a:pos x="66" y="60"/>
                </a:cxn>
                <a:cxn ang="0">
                  <a:pos x="64" y="70"/>
                </a:cxn>
                <a:cxn ang="0">
                  <a:pos x="64" y="84"/>
                </a:cxn>
                <a:cxn ang="0">
                  <a:pos x="64" y="92"/>
                </a:cxn>
                <a:cxn ang="0">
                  <a:pos x="127" y="92"/>
                </a:cxn>
                <a:cxn ang="0">
                  <a:pos x="127" y="124"/>
                </a:cxn>
                <a:cxn ang="0">
                  <a:pos x="65" y="124"/>
                </a:cxn>
                <a:cxn ang="0">
                  <a:pos x="65" y="320"/>
                </a:cxn>
                <a:cxn ang="0">
                  <a:pos x="26" y="320"/>
                </a:cxn>
                <a:cxn ang="0">
                  <a:pos x="26" y="124"/>
                </a:cxn>
                <a:cxn ang="0">
                  <a:pos x="0" y="124"/>
                </a:cxn>
                <a:cxn ang="0">
                  <a:pos x="0" y="92"/>
                </a:cxn>
                <a:cxn ang="0">
                  <a:pos x="26" y="92"/>
                </a:cxn>
                <a:cxn ang="0">
                  <a:pos x="26" y="84"/>
                </a:cxn>
                <a:cxn ang="0">
                  <a:pos x="26" y="75"/>
                </a:cxn>
                <a:cxn ang="0">
                  <a:pos x="27" y="65"/>
                </a:cxn>
                <a:cxn ang="0">
                  <a:pos x="28" y="56"/>
                </a:cxn>
                <a:cxn ang="0">
                  <a:pos x="32" y="48"/>
                </a:cxn>
                <a:cxn ang="0">
                  <a:pos x="34" y="40"/>
                </a:cxn>
                <a:cxn ang="0">
                  <a:pos x="37" y="34"/>
                </a:cxn>
                <a:cxn ang="0">
                  <a:pos x="41" y="28"/>
                </a:cxn>
                <a:cxn ang="0">
                  <a:pos x="45" y="21"/>
                </a:cxn>
                <a:cxn ang="0">
                  <a:pos x="51" y="17"/>
                </a:cxn>
                <a:cxn ang="0">
                  <a:pos x="57" y="13"/>
                </a:cxn>
                <a:cxn ang="0">
                  <a:pos x="64" y="8"/>
                </a:cxn>
                <a:cxn ang="0">
                  <a:pos x="70" y="5"/>
                </a:cxn>
                <a:cxn ang="0">
                  <a:pos x="78" y="3"/>
                </a:cxn>
                <a:cxn ang="0">
                  <a:pos x="85" y="1"/>
                </a:cxn>
                <a:cxn ang="0">
                  <a:pos x="94" y="1"/>
                </a:cxn>
                <a:cxn ang="0">
                  <a:pos x="103" y="0"/>
                </a:cxn>
                <a:cxn ang="0">
                  <a:pos x="113" y="0"/>
                </a:cxn>
                <a:cxn ang="0">
                  <a:pos x="124" y="1"/>
                </a:cxn>
                <a:cxn ang="0">
                  <a:pos x="133" y="2"/>
                </a:cxn>
                <a:cxn ang="0">
                  <a:pos x="143" y="4"/>
                </a:cxn>
                <a:cxn ang="0">
                  <a:pos x="143" y="38"/>
                </a:cxn>
              </a:cxnLst>
              <a:rect l="0" t="0" r="r" b="b"/>
              <a:pathLst>
                <a:path w="143" h="320">
                  <a:moveTo>
                    <a:pt x="143" y="38"/>
                  </a:moveTo>
                  <a:lnTo>
                    <a:pt x="141" y="38"/>
                  </a:lnTo>
                  <a:lnTo>
                    <a:pt x="134" y="37"/>
                  </a:lnTo>
                  <a:lnTo>
                    <a:pt x="126" y="35"/>
                  </a:lnTo>
                  <a:lnTo>
                    <a:pt x="116" y="34"/>
                  </a:lnTo>
                  <a:lnTo>
                    <a:pt x="109" y="33"/>
                  </a:lnTo>
                  <a:lnTo>
                    <a:pt x="97" y="34"/>
                  </a:lnTo>
                  <a:lnTo>
                    <a:pt x="87" y="36"/>
                  </a:lnTo>
                  <a:lnTo>
                    <a:pt x="80" y="39"/>
                  </a:lnTo>
                  <a:lnTo>
                    <a:pt x="73" y="45"/>
                  </a:lnTo>
                  <a:lnTo>
                    <a:pt x="71" y="48"/>
                  </a:lnTo>
                  <a:lnTo>
                    <a:pt x="69" y="51"/>
                  </a:lnTo>
                  <a:lnTo>
                    <a:pt x="67" y="55"/>
                  </a:lnTo>
                  <a:lnTo>
                    <a:pt x="66" y="60"/>
                  </a:lnTo>
                  <a:lnTo>
                    <a:pt x="64" y="70"/>
                  </a:lnTo>
                  <a:lnTo>
                    <a:pt x="64" y="84"/>
                  </a:lnTo>
                  <a:lnTo>
                    <a:pt x="64" y="92"/>
                  </a:lnTo>
                  <a:lnTo>
                    <a:pt x="127" y="92"/>
                  </a:lnTo>
                  <a:lnTo>
                    <a:pt x="127" y="124"/>
                  </a:lnTo>
                  <a:lnTo>
                    <a:pt x="65" y="124"/>
                  </a:lnTo>
                  <a:lnTo>
                    <a:pt x="65" y="320"/>
                  </a:lnTo>
                  <a:lnTo>
                    <a:pt x="26" y="320"/>
                  </a:lnTo>
                  <a:lnTo>
                    <a:pt x="26" y="124"/>
                  </a:lnTo>
                  <a:lnTo>
                    <a:pt x="0" y="124"/>
                  </a:lnTo>
                  <a:lnTo>
                    <a:pt x="0" y="92"/>
                  </a:lnTo>
                  <a:lnTo>
                    <a:pt x="26" y="92"/>
                  </a:lnTo>
                  <a:lnTo>
                    <a:pt x="26" y="84"/>
                  </a:lnTo>
                  <a:lnTo>
                    <a:pt x="26" y="75"/>
                  </a:lnTo>
                  <a:lnTo>
                    <a:pt x="27" y="65"/>
                  </a:lnTo>
                  <a:lnTo>
                    <a:pt x="28" y="56"/>
                  </a:lnTo>
                  <a:lnTo>
                    <a:pt x="32" y="48"/>
                  </a:lnTo>
                  <a:lnTo>
                    <a:pt x="34" y="40"/>
                  </a:lnTo>
                  <a:lnTo>
                    <a:pt x="37" y="34"/>
                  </a:lnTo>
                  <a:lnTo>
                    <a:pt x="41" y="28"/>
                  </a:lnTo>
                  <a:lnTo>
                    <a:pt x="45" y="21"/>
                  </a:lnTo>
                  <a:lnTo>
                    <a:pt x="51" y="17"/>
                  </a:lnTo>
                  <a:lnTo>
                    <a:pt x="57" y="13"/>
                  </a:lnTo>
                  <a:lnTo>
                    <a:pt x="64" y="8"/>
                  </a:lnTo>
                  <a:lnTo>
                    <a:pt x="70" y="5"/>
                  </a:lnTo>
                  <a:lnTo>
                    <a:pt x="78" y="3"/>
                  </a:lnTo>
                  <a:lnTo>
                    <a:pt x="85" y="1"/>
                  </a:lnTo>
                  <a:lnTo>
                    <a:pt x="94" y="1"/>
                  </a:lnTo>
                  <a:lnTo>
                    <a:pt x="103" y="0"/>
                  </a:lnTo>
                  <a:lnTo>
                    <a:pt x="113" y="0"/>
                  </a:lnTo>
                  <a:lnTo>
                    <a:pt x="124" y="1"/>
                  </a:lnTo>
                  <a:lnTo>
                    <a:pt x="133" y="2"/>
                  </a:lnTo>
                  <a:lnTo>
                    <a:pt x="143" y="4"/>
                  </a:lnTo>
                  <a:lnTo>
                    <a:pt x="143" y="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16" name="Freeform 92"/>
            <p:cNvSpPr>
              <a:spLocks/>
            </p:cNvSpPr>
            <p:nvPr userDrawn="1"/>
          </p:nvSpPr>
          <p:spPr bwMode="auto">
            <a:xfrm>
              <a:off x="5324" y="4049"/>
              <a:ext cx="24" cy="35"/>
            </a:xfrm>
            <a:custGeom>
              <a:avLst/>
              <a:gdLst/>
              <a:ahLst/>
              <a:cxnLst>
                <a:cxn ang="0">
                  <a:pos x="70" y="312"/>
                </a:cxn>
                <a:cxn ang="0">
                  <a:pos x="32" y="304"/>
                </a:cxn>
                <a:cxn ang="0">
                  <a:pos x="0" y="291"/>
                </a:cxn>
                <a:cxn ang="0">
                  <a:pos x="13" y="249"/>
                </a:cxn>
                <a:cxn ang="0">
                  <a:pos x="48" y="268"/>
                </a:cxn>
                <a:cxn ang="0">
                  <a:pos x="86" y="278"/>
                </a:cxn>
                <a:cxn ang="0">
                  <a:pos x="127" y="276"/>
                </a:cxn>
                <a:cxn ang="0">
                  <a:pos x="144" y="268"/>
                </a:cxn>
                <a:cxn ang="0">
                  <a:pos x="156" y="258"/>
                </a:cxn>
                <a:cxn ang="0">
                  <a:pos x="163" y="244"/>
                </a:cxn>
                <a:cxn ang="0">
                  <a:pos x="165" y="229"/>
                </a:cxn>
                <a:cxn ang="0">
                  <a:pos x="160" y="206"/>
                </a:cxn>
                <a:cxn ang="0">
                  <a:pos x="145" y="188"/>
                </a:cxn>
                <a:cxn ang="0">
                  <a:pos x="114" y="178"/>
                </a:cxn>
                <a:cxn ang="0">
                  <a:pos x="73" y="168"/>
                </a:cxn>
                <a:cxn ang="0">
                  <a:pos x="38" y="154"/>
                </a:cxn>
                <a:cxn ang="0">
                  <a:pos x="23" y="141"/>
                </a:cxn>
                <a:cxn ang="0">
                  <a:pos x="10" y="124"/>
                </a:cxn>
                <a:cxn ang="0">
                  <a:pos x="3" y="103"/>
                </a:cxn>
                <a:cxn ang="0">
                  <a:pos x="2" y="77"/>
                </a:cxn>
                <a:cxn ang="0">
                  <a:pos x="10" y="52"/>
                </a:cxn>
                <a:cxn ang="0">
                  <a:pos x="25" y="31"/>
                </a:cxn>
                <a:cxn ang="0">
                  <a:pos x="46" y="13"/>
                </a:cxn>
                <a:cxn ang="0">
                  <a:pos x="73" y="3"/>
                </a:cxn>
                <a:cxn ang="0">
                  <a:pos x="105" y="0"/>
                </a:cxn>
                <a:cxn ang="0">
                  <a:pos x="142" y="2"/>
                </a:cxn>
                <a:cxn ang="0">
                  <a:pos x="176" y="10"/>
                </a:cxn>
                <a:cxn ang="0">
                  <a:pos x="196" y="67"/>
                </a:cxn>
                <a:cxn ang="0">
                  <a:pos x="176" y="55"/>
                </a:cxn>
                <a:cxn ang="0">
                  <a:pos x="144" y="40"/>
                </a:cxn>
                <a:cxn ang="0">
                  <a:pos x="107" y="34"/>
                </a:cxn>
                <a:cxn ang="0">
                  <a:pos x="71" y="41"/>
                </a:cxn>
                <a:cxn ang="0">
                  <a:pos x="55" y="54"/>
                </a:cxn>
                <a:cxn ang="0">
                  <a:pos x="47" y="67"/>
                </a:cxn>
                <a:cxn ang="0">
                  <a:pos x="44" y="82"/>
                </a:cxn>
                <a:cxn ang="0">
                  <a:pos x="50" y="106"/>
                </a:cxn>
                <a:cxn ang="0">
                  <a:pos x="68" y="122"/>
                </a:cxn>
                <a:cxn ang="0">
                  <a:pos x="99" y="133"/>
                </a:cxn>
                <a:cxn ang="0">
                  <a:pos x="147" y="146"/>
                </a:cxn>
                <a:cxn ang="0">
                  <a:pos x="185" y="165"/>
                </a:cxn>
                <a:cxn ang="0">
                  <a:pos x="204" y="196"/>
                </a:cxn>
                <a:cxn ang="0">
                  <a:pos x="207" y="231"/>
                </a:cxn>
                <a:cxn ang="0">
                  <a:pos x="201" y="258"/>
                </a:cxn>
                <a:cxn ang="0">
                  <a:pos x="187" y="280"/>
                </a:cxn>
                <a:cxn ang="0">
                  <a:pos x="164" y="298"/>
                </a:cxn>
                <a:cxn ang="0">
                  <a:pos x="136" y="310"/>
                </a:cxn>
                <a:cxn ang="0">
                  <a:pos x="100" y="314"/>
                </a:cxn>
              </a:cxnLst>
              <a:rect l="0" t="0" r="r" b="b"/>
              <a:pathLst>
                <a:path w="208" h="314">
                  <a:moveTo>
                    <a:pt x="100" y="314"/>
                  </a:moveTo>
                  <a:lnTo>
                    <a:pt x="84" y="313"/>
                  </a:lnTo>
                  <a:lnTo>
                    <a:pt x="70" y="312"/>
                  </a:lnTo>
                  <a:lnTo>
                    <a:pt x="56" y="310"/>
                  </a:lnTo>
                  <a:lnTo>
                    <a:pt x="44" y="307"/>
                  </a:lnTo>
                  <a:lnTo>
                    <a:pt x="32" y="304"/>
                  </a:lnTo>
                  <a:lnTo>
                    <a:pt x="21" y="299"/>
                  </a:lnTo>
                  <a:lnTo>
                    <a:pt x="10" y="295"/>
                  </a:lnTo>
                  <a:lnTo>
                    <a:pt x="0" y="291"/>
                  </a:lnTo>
                  <a:lnTo>
                    <a:pt x="0" y="240"/>
                  </a:lnTo>
                  <a:lnTo>
                    <a:pt x="3" y="240"/>
                  </a:lnTo>
                  <a:lnTo>
                    <a:pt x="13" y="249"/>
                  </a:lnTo>
                  <a:lnTo>
                    <a:pt x="24" y="257"/>
                  </a:lnTo>
                  <a:lnTo>
                    <a:pt x="35" y="263"/>
                  </a:lnTo>
                  <a:lnTo>
                    <a:pt x="48" y="268"/>
                  </a:lnTo>
                  <a:lnTo>
                    <a:pt x="61" y="274"/>
                  </a:lnTo>
                  <a:lnTo>
                    <a:pt x="73" y="277"/>
                  </a:lnTo>
                  <a:lnTo>
                    <a:pt x="86" y="278"/>
                  </a:lnTo>
                  <a:lnTo>
                    <a:pt x="98" y="279"/>
                  </a:lnTo>
                  <a:lnTo>
                    <a:pt x="113" y="278"/>
                  </a:lnTo>
                  <a:lnTo>
                    <a:pt x="127" y="276"/>
                  </a:lnTo>
                  <a:lnTo>
                    <a:pt x="133" y="274"/>
                  </a:lnTo>
                  <a:lnTo>
                    <a:pt x="138" y="272"/>
                  </a:lnTo>
                  <a:lnTo>
                    <a:pt x="144" y="268"/>
                  </a:lnTo>
                  <a:lnTo>
                    <a:pt x="148" y="265"/>
                  </a:lnTo>
                  <a:lnTo>
                    <a:pt x="152" y="262"/>
                  </a:lnTo>
                  <a:lnTo>
                    <a:pt x="156" y="258"/>
                  </a:lnTo>
                  <a:lnTo>
                    <a:pt x="159" y="254"/>
                  </a:lnTo>
                  <a:lnTo>
                    <a:pt x="161" y="249"/>
                  </a:lnTo>
                  <a:lnTo>
                    <a:pt x="163" y="244"/>
                  </a:lnTo>
                  <a:lnTo>
                    <a:pt x="164" y="240"/>
                  </a:lnTo>
                  <a:lnTo>
                    <a:pt x="165" y="234"/>
                  </a:lnTo>
                  <a:lnTo>
                    <a:pt x="165" y="229"/>
                  </a:lnTo>
                  <a:lnTo>
                    <a:pt x="165" y="219"/>
                  </a:lnTo>
                  <a:lnTo>
                    <a:pt x="163" y="212"/>
                  </a:lnTo>
                  <a:lnTo>
                    <a:pt x="160" y="206"/>
                  </a:lnTo>
                  <a:lnTo>
                    <a:pt x="157" y="199"/>
                  </a:lnTo>
                  <a:lnTo>
                    <a:pt x="151" y="194"/>
                  </a:lnTo>
                  <a:lnTo>
                    <a:pt x="145" y="188"/>
                  </a:lnTo>
                  <a:lnTo>
                    <a:pt x="137" y="185"/>
                  </a:lnTo>
                  <a:lnTo>
                    <a:pt x="128" y="182"/>
                  </a:lnTo>
                  <a:lnTo>
                    <a:pt x="114" y="178"/>
                  </a:lnTo>
                  <a:lnTo>
                    <a:pt x="102" y="176"/>
                  </a:lnTo>
                  <a:lnTo>
                    <a:pt x="89" y="172"/>
                  </a:lnTo>
                  <a:lnTo>
                    <a:pt x="73" y="168"/>
                  </a:lnTo>
                  <a:lnTo>
                    <a:pt x="58" y="164"/>
                  </a:lnTo>
                  <a:lnTo>
                    <a:pt x="44" y="157"/>
                  </a:lnTo>
                  <a:lnTo>
                    <a:pt x="38" y="154"/>
                  </a:lnTo>
                  <a:lnTo>
                    <a:pt x="32" y="150"/>
                  </a:lnTo>
                  <a:lnTo>
                    <a:pt x="27" y="146"/>
                  </a:lnTo>
                  <a:lnTo>
                    <a:pt x="23" y="141"/>
                  </a:lnTo>
                  <a:lnTo>
                    <a:pt x="17" y="136"/>
                  </a:lnTo>
                  <a:lnTo>
                    <a:pt x="14" y="130"/>
                  </a:lnTo>
                  <a:lnTo>
                    <a:pt x="10" y="124"/>
                  </a:lnTo>
                  <a:lnTo>
                    <a:pt x="8" y="118"/>
                  </a:lnTo>
                  <a:lnTo>
                    <a:pt x="5" y="111"/>
                  </a:lnTo>
                  <a:lnTo>
                    <a:pt x="3" y="103"/>
                  </a:lnTo>
                  <a:lnTo>
                    <a:pt x="2" y="95"/>
                  </a:lnTo>
                  <a:lnTo>
                    <a:pt x="2" y="86"/>
                  </a:lnTo>
                  <a:lnTo>
                    <a:pt x="2" y="77"/>
                  </a:lnTo>
                  <a:lnTo>
                    <a:pt x="4" y="69"/>
                  </a:lnTo>
                  <a:lnTo>
                    <a:pt x="6" y="60"/>
                  </a:lnTo>
                  <a:lnTo>
                    <a:pt x="10" y="52"/>
                  </a:lnTo>
                  <a:lnTo>
                    <a:pt x="13" y="44"/>
                  </a:lnTo>
                  <a:lnTo>
                    <a:pt x="18" y="38"/>
                  </a:lnTo>
                  <a:lnTo>
                    <a:pt x="25" y="31"/>
                  </a:lnTo>
                  <a:lnTo>
                    <a:pt x="31" y="24"/>
                  </a:lnTo>
                  <a:lnTo>
                    <a:pt x="39" y="19"/>
                  </a:lnTo>
                  <a:lnTo>
                    <a:pt x="46" y="13"/>
                  </a:lnTo>
                  <a:lnTo>
                    <a:pt x="55" y="9"/>
                  </a:lnTo>
                  <a:lnTo>
                    <a:pt x="64" y="6"/>
                  </a:lnTo>
                  <a:lnTo>
                    <a:pt x="73" y="3"/>
                  </a:lnTo>
                  <a:lnTo>
                    <a:pt x="84" y="1"/>
                  </a:lnTo>
                  <a:lnTo>
                    <a:pt x="94" y="0"/>
                  </a:lnTo>
                  <a:lnTo>
                    <a:pt x="105" y="0"/>
                  </a:lnTo>
                  <a:lnTo>
                    <a:pt x="118" y="0"/>
                  </a:lnTo>
                  <a:lnTo>
                    <a:pt x="130" y="1"/>
                  </a:lnTo>
                  <a:lnTo>
                    <a:pt x="142" y="2"/>
                  </a:lnTo>
                  <a:lnTo>
                    <a:pt x="153" y="4"/>
                  </a:lnTo>
                  <a:lnTo>
                    <a:pt x="164" y="7"/>
                  </a:lnTo>
                  <a:lnTo>
                    <a:pt x="176" y="10"/>
                  </a:lnTo>
                  <a:lnTo>
                    <a:pt x="186" y="15"/>
                  </a:lnTo>
                  <a:lnTo>
                    <a:pt x="196" y="19"/>
                  </a:lnTo>
                  <a:lnTo>
                    <a:pt x="196" y="67"/>
                  </a:lnTo>
                  <a:lnTo>
                    <a:pt x="193" y="67"/>
                  </a:lnTo>
                  <a:lnTo>
                    <a:pt x="185" y="60"/>
                  </a:lnTo>
                  <a:lnTo>
                    <a:pt x="176" y="55"/>
                  </a:lnTo>
                  <a:lnTo>
                    <a:pt x="166" y="50"/>
                  </a:lnTo>
                  <a:lnTo>
                    <a:pt x="156" y="44"/>
                  </a:lnTo>
                  <a:lnTo>
                    <a:pt x="144" y="40"/>
                  </a:lnTo>
                  <a:lnTo>
                    <a:pt x="132" y="37"/>
                  </a:lnTo>
                  <a:lnTo>
                    <a:pt x="120" y="35"/>
                  </a:lnTo>
                  <a:lnTo>
                    <a:pt x="107" y="34"/>
                  </a:lnTo>
                  <a:lnTo>
                    <a:pt x="94" y="35"/>
                  </a:lnTo>
                  <a:lnTo>
                    <a:pt x="82" y="38"/>
                  </a:lnTo>
                  <a:lnTo>
                    <a:pt x="71" y="41"/>
                  </a:lnTo>
                  <a:lnTo>
                    <a:pt x="62" y="48"/>
                  </a:lnTo>
                  <a:lnTo>
                    <a:pt x="58" y="51"/>
                  </a:lnTo>
                  <a:lnTo>
                    <a:pt x="55" y="54"/>
                  </a:lnTo>
                  <a:lnTo>
                    <a:pt x="51" y="58"/>
                  </a:lnTo>
                  <a:lnTo>
                    <a:pt x="48" y="63"/>
                  </a:lnTo>
                  <a:lnTo>
                    <a:pt x="47" y="67"/>
                  </a:lnTo>
                  <a:lnTo>
                    <a:pt x="45" y="72"/>
                  </a:lnTo>
                  <a:lnTo>
                    <a:pt x="45" y="76"/>
                  </a:lnTo>
                  <a:lnTo>
                    <a:pt x="44" y="82"/>
                  </a:lnTo>
                  <a:lnTo>
                    <a:pt x="45" y="91"/>
                  </a:lnTo>
                  <a:lnTo>
                    <a:pt x="47" y="99"/>
                  </a:lnTo>
                  <a:lnTo>
                    <a:pt x="50" y="106"/>
                  </a:lnTo>
                  <a:lnTo>
                    <a:pt x="55" y="113"/>
                  </a:lnTo>
                  <a:lnTo>
                    <a:pt x="60" y="118"/>
                  </a:lnTo>
                  <a:lnTo>
                    <a:pt x="68" y="122"/>
                  </a:lnTo>
                  <a:lnTo>
                    <a:pt x="75" y="127"/>
                  </a:lnTo>
                  <a:lnTo>
                    <a:pt x="85" y="130"/>
                  </a:lnTo>
                  <a:lnTo>
                    <a:pt x="99" y="133"/>
                  </a:lnTo>
                  <a:lnTo>
                    <a:pt x="116" y="137"/>
                  </a:lnTo>
                  <a:lnTo>
                    <a:pt x="133" y="141"/>
                  </a:lnTo>
                  <a:lnTo>
                    <a:pt x="147" y="146"/>
                  </a:lnTo>
                  <a:lnTo>
                    <a:pt x="162" y="151"/>
                  </a:lnTo>
                  <a:lnTo>
                    <a:pt x="174" y="157"/>
                  </a:lnTo>
                  <a:lnTo>
                    <a:pt x="185" y="165"/>
                  </a:lnTo>
                  <a:lnTo>
                    <a:pt x="193" y="175"/>
                  </a:lnTo>
                  <a:lnTo>
                    <a:pt x="200" y="184"/>
                  </a:lnTo>
                  <a:lnTo>
                    <a:pt x="204" y="196"/>
                  </a:lnTo>
                  <a:lnTo>
                    <a:pt x="207" y="209"/>
                  </a:lnTo>
                  <a:lnTo>
                    <a:pt x="208" y="223"/>
                  </a:lnTo>
                  <a:lnTo>
                    <a:pt x="207" y="231"/>
                  </a:lnTo>
                  <a:lnTo>
                    <a:pt x="206" y="240"/>
                  </a:lnTo>
                  <a:lnTo>
                    <a:pt x="204" y="248"/>
                  </a:lnTo>
                  <a:lnTo>
                    <a:pt x="201" y="258"/>
                  </a:lnTo>
                  <a:lnTo>
                    <a:pt x="196" y="265"/>
                  </a:lnTo>
                  <a:lnTo>
                    <a:pt x="192" y="274"/>
                  </a:lnTo>
                  <a:lnTo>
                    <a:pt x="187" y="280"/>
                  </a:lnTo>
                  <a:lnTo>
                    <a:pt x="180" y="287"/>
                  </a:lnTo>
                  <a:lnTo>
                    <a:pt x="173" y="293"/>
                  </a:lnTo>
                  <a:lnTo>
                    <a:pt x="164" y="298"/>
                  </a:lnTo>
                  <a:lnTo>
                    <a:pt x="156" y="304"/>
                  </a:lnTo>
                  <a:lnTo>
                    <a:pt x="147" y="307"/>
                  </a:lnTo>
                  <a:lnTo>
                    <a:pt x="136" y="310"/>
                  </a:lnTo>
                  <a:lnTo>
                    <a:pt x="126" y="312"/>
                  </a:lnTo>
                  <a:lnTo>
                    <a:pt x="114" y="313"/>
                  </a:lnTo>
                  <a:lnTo>
                    <a:pt x="100" y="314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17" name="Freeform 93"/>
            <p:cNvSpPr>
              <a:spLocks/>
            </p:cNvSpPr>
            <p:nvPr userDrawn="1"/>
          </p:nvSpPr>
          <p:spPr bwMode="auto">
            <a:xfrm>
              <a:off x="5352" y="4057"/>
              <a:ext cx="20" cy="27"/>
            </a:xfrm>
            <a:custGeom>
              <a:avLst/>
              <a:gdLst/>
              <a:ahLst/>
              <a:cxnLst>
                <a:cxn ang="0">
                  <a:pos x="95" y="238"/>
                </a:cxn>
                <a:cxn ang="0">
                  <a:pos x="74" y="235"/>
                </a:cxn>
                <a:cxn ang="0">
                  <a:pos x="54" y="228"/>
                </a:cxn>
                <a:cxn ang="0">
                  <a:pos x="36" y="217"/>
                </a:cxn>
                <a:cxn ang="0">
                  <a:pos x="23" y="202"/>
                </a:cxn>
                <a:cxn ang="0">
                  <a:pos x="12" y="183"/>
                </a:cxn>
                <a:cxn ang="0">
                  <a:pos x="4" y="160"/>
                </a:cxn>
                <a:cxn ang="0">
                  <a:pos x="0" y="135"/>
                </a:cxn>
                <a:cxn ang="0">
                  <a:pos x="0" y="106"/>
                </a:cxn>
                <a:cxn ang="0">
                  <a:pos x="4" y="79"/>
                </a:cxn>
                <a:cxn ang="0">
                  <a:pos x="12" y="58"/>
                </a:cxn>
                <a:cxn ang="0">
                  <a:pos x="24" y="40"/>
                </a:cxn>
                <a:cxn ang="0">
                  <a:pos x="36" y="25"/>
                </a:cxn>
                <a:cxn ang="0">
                  <a:pos x="54" y="13"/>
                </a:cxn>
                <a:cxn ang="0">
                  <a:pos x="74" y="5"/>
                </a:cxn>
                <a:cxn ang="0">
                  <a:pos x="95" y="1"/>
                </a:cxn>
                <a:cxn ang="0">
                  <a:pos x="116" y="0"/>
                </a:cxn>
                <a:cxn ang="0">
                  <a:pos x="134" y="4"/>
                </a:cxn>
                <a:cxn ang="0">
                  <a:pos x="160" y="11"/>
                </a:cxn>
                <a:cxn ang="0">
                  <a:pos x="175" y="61"/>
                </a:cxn>
                <a:cxn ang="0">
                  <a:pos x="167" y="57"/>
                </a:cxn>
                <a:cxn ang="0">
                  <a:pos x="154" y="48"/>
                </a:cxn>
                <a:cxn ang="0">
                  <a:pos x="137" y="40"/>
                </a:cxn>
                <a:cxn ang="0">
                  <a:pos x="116" y="34"/>
                </a:cxn>
                <a:cxn ang="0">
                  <a:pos x="99" y="34"/>
                </a:cxn>
                <a:cxn ang="0">
                  <a:pos x="85" y="37"/>
                </a:cxn>
                <a:cxn ang="0">
                  <a:pos x="73" y="43"/>
                </a:cxn>
                <a:cxn ang="0">
                  <a:pos x="62" y="50"/>
                </a:cxn>
                <a:cxn ang="0">
                  <a:pos x="54" y="62"/>
                </a:cxn>
                <a:cxn ang="0">
                  <a:pos x="47" y="76"/>
                </a:cxn>
                <a:cxn ang="0">
                  <a:pos x="42" y="92"/>
                </a:cxn>
                <a:cxn ang="0">
                  <a:pos x="40" y="110"/>
                </a:cxn>
                <a:cxn ang="0">
                  <a:pos x="40" y="129"/>
                </a:cxn>
                <a:cxn ang="0">
                  <a:pos x="42" y="148"/>
                </a:cxn>
                <a:cxn ang="0">
                  <a:pos x="46" y="164"/>
                </a:cxn>
                <a:cxn ang="0">
                  <a:pos x="54" y="177"/>
                </a:cxn>
                <a:cxn ang="0">
                  <a:pos x="62" y="188"/>
                </a:cxn>
                <a:cxn ang="0">
                  <a:pos x="72" y="197"/>
                </a:cxn>
                <a:cxn ang="0">
                  <a:pos x="85" y="202"/>
                </a:cxn>
                <a:cxn ang="0">
                  <a:pos x="99" y="205"/>
                </a:cxn>
                <a:cxn ang="0">
                  <a:pos x="116" y="205"/>
                </a:cxn>
                <a:cxn ang="0">
                  <a:pos x="133" y="201"/>
                </a:cxn>
                <a:cxn ang="0">
                  <a:pos x="150" y="193"/>
                </a:cxn>
                <a:cxn ang="0">
                  <a:pos x="165" y="184"/>
                </a:cxn>
                <a:cxn ang="0">
                  <a:pos x="175" y="177"/>
                </a:cxn>
                <a:cxn ang="0">
                  <a:pos x="167" y="223"/>
                </a:cxn>
                <a:cxn ang="0">
                  <a:pos x="152" y="231"/>
                </a:cxn>
                <a:cxn ang="0">
                  <a:pos x="135" y="235"/>
                </a:cxn>
                <a:cxn ang="0">
                  <a:pos x="118" y="238"/>
                </a:cxn>
              </a:cxnLst>
              <a:rect l="0" t="0" r="r" b="b"/>
              <a:pathLst>
                <a:path w="175" h="238">
                  <a:moveTo>
                    <a:pt x="107" y="238"/>
                  </a:moveTo>
                  <a:lnTo>
                    <a:pt x="95" y="238"/>
                  </a:lnTo>
                  <a:lnTo>
                    <a:pt x="84" y="237"/>
                  </a:lnTo>
                  <a:lnTo>
                    <a:pt x="74" y="235"/>
                  </a:lnTo>
                  <a:lnTo>
                    <a:pt x="63" y="232"/>
                  </a:lnTo>
                  <a:lnTo>
                    <a:pt x="54" y="228"/>
                  </a:lnTo>
                  <a:lnTo>
                    <a:pt x="45" y="222"/>
                  </a:lnTo>
                  <a:lnTo>
                    <a:pt x="36" y="217"/>
                  </a:lnTo>
                  <a:lnTo>
                    <a:pt x="30" y="209"/>
                  </a:lnTo>
                  <a:lnTo>
                    <a:pt x="23" y="202"/>
                  </a:lnTo>
                  <a:lnTo>
                    <a:pt x="17" y="193"/>
                  </a:lnTo>
                  <a:lnTo>
                    <a:pt x="12" y="183"/>
                  </a:lnTo>
                  <a:lnTo>
                    <a:pt x="8" y="172"/>
                  </a:lnTo>
                  <a:lnTo>
                    <a:pt x="4" y="160"/>
                  </a:lnTo>
                  <a:lnTo>
                    <a:pt x="2" y="149"/>
                  </a:lnTo>
                  <a:lnTo>
                    <a:pt x="0" y="135"/>
                  </a:lnTo>
                  <a:lnTo>
                    <a:pt x="0" y="120"/>
                  </a:lnTo>
                  <a:lnTo>
                    <a:pt x="0" y="106"/>
                  </a:lnTo>
                  <a:lnTo>
                    <a:pt x="2" y="92"/>
                  </a:lnTo>
                  <a:lnTo>
                    <a:pt x="4" y="79"/>
                  </a:lnTo>
                  <a:lnTo>
                    <a:pt x="8" y="69"/>
                  </a:lnTo>
                  <a:lnTo>
                    <a:pt x="12" y="58"/>
                  </a:lnTo>
                  <a:lnTo>
                    <a:pt x="17" y="48"/>
                  </a:lnTo>
                  <a:lnTo>
                    <a:pt x="24" y="40"/>
                  </a:lnTo>
                  <a:lnTo>
                    <a:pt x="30" y="31"/>
                  </a:lnTo>
                  <a:lnTo>
                    <a:pt x="36" y="25"/>
                  </a:lnTo>
                  <a:lnTo>
                    <a:pt x="45" y="18"/>
                  </a:lnTo>
                  <a:lnTo>
                    <a:pt x="54" y="13"/>
                  </a:lnTo>
                  <a:lnTo>
                    <a:pt x="63" y="9"/>
                  </a:lnTo>
                  <a:lnTo>
                    <a:pt x="74" y="5"/>
                  </a:lnTo>
                  <a:lnTo>
                    <a:pt x="85" y="2"/>
                  </a:lnTo>
                  <a:lnTo>
                    <a:pt x="95" y="1"/>
                  </a:lnTo>
                  <a:lnTo>
                    <a:pt x="107" y="0"/>
                  </a:lnTo>
                  <a:lnTo>
                    <a:pt x="116" y="0"/>
                  </a:lnTo>
                  <a:lnTo>
                    <a:pt x="126" y="1"/>
                  </a:lnTo>
                  <a:lnTo>
                    <a:pt x="134" y="4"/>
                  </a:lnTo>
                  <a:lnTo>
                    <a:pt x="143" y="6"/>
                  </a:lnTo>
                  <a:lnTo>
                    <a:pt x="160" y="11"/>
                  </a:lnTo>
                  <a:lnTo>
                    <a:pt x="175" y="17"/>
                  </a:lnTo>
                  <a:lnTo>
                    <a:pt x="175" y="61"/>
                  </a:lnTo>
                  <a:lnTo>
                    <a:pt x="173" y="61"/>
                  </a:lnTo>
                  <a:lnTo>
                    <a:pt x="167" y="57"/>
                  </a:lnTo>
                  <a:lnTo>
                    <a:pt x="162" y="53"/>
                  </a:lnTo>
                  <a:lnTo>
                    <a:pt x="154" y="48"/>
                  </a:lnTo>
                  <a:lnTo>
                    <a:pt x="146" y="44"/>
                  </a:lnTo>
                  <a:lnTo>
                    <a:pt x="137" y="40"/>
                  </a:lnTo>
                  <a:lnTo>
                    <a:pt x="127" y="37"/>
                  </a:lnTo>
                  <a:lnTo>
                    <a:pt x="116" y="34"/>
                  </a:lnTo>
                  <a:lnTo>
                    <a:pt x="106" y="33"/>
                  </a:lnTo>
                  <a:lnTo>
                    <a:pt x="99" y="34"/>
                  </a:lnTo>
                  <a:lnTo>
                    <a:pt x="92" y="36"/>
                  </a:lnTo>
                  <a:lnTo>
                    <a:pt x="85" y="37"/>
                  </a:lnTo>
                  <a:lnTo>
                    <a:pt x="79" y="40"/>
                  </a:lnTo>
                  <a:lnTo>
                    <a:pt x="73" y="43"/>
                  </a:lnTo>
                  <a:lnTo>
                    <a:pt x="68" y="46"/>
                  </a:lnTo>
                  <a:lnTo>
                    <a:pt x="62" y="50"/>
                  </a:lnTo>
                  <a:lnTo>
                    <a:pt x="58" y="56"/>
                  </a:lnTo>
                  <a:lnTo>
                    <a:pt x="54" y="62"/>
                  </a:lnTo>
                  <a:lnTo>
                    <a:pt x="50" y="69"/>
                  </a:lnTo>
                  <a:lnTo>
                    <a:pt x="47" y="76"/>
                  </a:lnTo>
                  <a:lnTo>
                    <a:pt x="44" y="84"/>
                  </a:lnTo>
                  <a:lnTo>
                    <a:pt x="42" y="92"/>
                  </a:lnTo>
                  <a:lnTo>
                    <a:pt x="41" y="101"/>
                  </a:lnTo>
                  <a:lnTo>
                    <a:pt x="40" y="110"/>
                  </a:lnTo>
                  <a:lnTo>
                    <a:pt x="40" y="120"/>
                  </a:lnTo>
                  <a:lnTo>
                    <a:pt x="40" y="129"/>
                  </a:lnTo>
                  <a:lnTo>
                    <a:pt x="41" y="139"/>
                  </a:lnTo>
                  <a:lnTo>
                    <a:pt x="42" y="148"/>
                  </a:lnTo>
                  <a:lnTo>
                    <a:pt x="44" y="156"/>
                  </a:lnTo>
                  <a:lnTo>
                    <a:pt x="46" y="164"/>
                  </a:lnTo>
                  <a:lnTo>
                    <a:pt x="49" y="171"/>
                  </a:lnTo>
                  <a:lnTo>
                    <a:pt x="54" y="177"/>
                  </a:lnTo>
                  <a:lnTo>
                    <a:pt x="58" y="183"/>
                  </a:lnTo>
                  <a:lnTo>
                    <a:pt x="62" y="188"/>
                  </a:lnTo>
                  <a:lnTo>
                    <a:pt x="67" y="192"/>
                  </a:lnTo>
                  <a:lnTo>
                    <a:pt x="72" y="197"/>
                  </a:lnTo>
                  <a:lnTo>
                    <a:pt x="78" y="200"/>
                  </a:lnTo>
                  <a:lnTo>
                    <a:pt x="85" y="202"/>
                  </a:lnTo>
                  <a:lnTo>
                    <a:pt x="91" y="204"/>
                  </a:lnTo>
                  <a:lnTo>
                    <a:pt x="99" y="205"/>
                  </a:lnTo>
                  <a:lnTo>
                    <a:pt x="106" y="205"/>
                  </a:lnTo>
                  <a:lnTo>
                    <a:pt x="116" y="205"/>
                  </a:lnTo>
                  <a:lnTo>
                    <a:pt x="124" y="203"/>
                  </a:lnTo>
                  <a:lnTo>
                    <a:pt x="133" y="201"/>
                  </a:lnTo>
                  <a:lnTo>
                    <a:pt x="142" y="198"/>
                  </a:lnTo>
                  <a:lnTo>
                    <a:pt x="150" y="193"/>
                  </a:lnTo>
                  <a:lnTo>
                    <a:pt x="158" y="189"/>
                  </a:lnTo>
                  <a:lnTo>
                    <a:pt x="165" y="184"/>
                  </a:lnTo>
                  <a:lnTo>
                    <a:pt x="173" y="177"/>
                  </a:lnTo>
                  <a:lnTo>
                    <a:pt x="175" y="177"/>
                  </a:lnTo>
                  <a:lnTo>
                    <a:pt x="175" y="221"/>
                  </a:lnTo>
                  <a:lnTo>
                    <a:pt x="167" y="223"/>
                  </a:lnTo>
                  <a:lnTo>
                    <a:pt x="160" y="228"/>
                  </a:lnTo>
                  <a:lnTo>
                    <a:pt x="152" y="231"/>
                  </a:lnTo>
                  <a:lnTo>
                    <a:pt x="145" y="233"/>
                  </a:lnTo>
                  <a:lnTo>
                    <a:pt x="135" y="235"/>
                  </a:lnTo>
                  <a:lnTo>
                    <a:pt x="127" y="237"/>
                  </a:lnTo>
                  <a:lnTo>
                    <a:pt x="118" y="238"/>
                  </a:lnTo>
                  <a:lnTo>
                    <a:pt x="107" y="2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18" name="Freeform 94"/>
            <p:cNvSpPr>
              <a:spLocks noEditPoints="1"/>
            </p:cNvSpPr>
            <p:nvPr userDrawn="1"/>
          </p:nvSpPr>
          <p:spPr bwMode="auto">
            <a:xfrm>
              <a:off x="5378" y="4049"/>
              <a:ext cx="4" cy="34"/>
            </a:xfrm>
            <a:custGeom>
              <a:avLst/>
              <a:gdLst/>
              <a:ahLst/>
              <a:cxnLst>
                <a:cxn ang="0">
                  <a:pos x="41" y="306"/>
                </a:cxn>
                <a:cxn ang="0">
                  <a:pos x="3" y="306"/>
                </a:cxn>
                <a:cxn ang="0">
                  <a:pos x="3" y="78"/>
                </a:cxn>
                <a:cxn ang="0">
                  <a:pos x="41" y="78"/>
                </a:cxn>
                <a:cxn ang="0">
                  <a:pos x="41" y="306"/>
                </a:cxn>
                <a:cxn ang="0">
                  <a:pos x="44" y="39"/>
                </a:cxn>
                <a:cxn ang="0">
                  <a:pos x="0" y="39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39"/>
                </a:cxn>
              </a:cxnLst>
              <a:rect l="0" t="0" r="r" b="b"/>
              <a:pathLst>
                <a:path w="44" h="306">
                  <a:moveTo>
                    <a:pt x="41" y="306"/>
                  </a:moveTo>
                  <a:lnTo>
                    <a:pt x="3" y="306"/>
                  </a:lnTo>
                  <a:lnTo>
                    <a:pt x="3" y="78"/>
                  </a:lnTo>
                  <a:lnTo>
                    <a:pt x="41" y="78"/>
                  </a:lnTo>
                  <a:lnTo>
                    <a:pt x="41" y="306"/>
                  </a:lnTo>
                  <a:close/>
                  <a:moveTo>
                    <a:pt x="44" y="39"/>
                  </a:moveTo>
                  <a:lnTo>
                    <a:pt x="0" y="39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3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19" name="Freeform 95"/>
            <p:cNvSpPr>
              <a:spLocks noEditPoints="1"/>
            </p:cNvSpPr>
            <p:nvPr userDrawn="1"/>
          </p:nvSpPr>
          <p:spPr bwMode="auto">
            <a:xfrm>
              <a:off x="5389" y="4057"/>
              <a:ext cx="22" cy="27"/>
            </a:xfrm>
            <a:custGeom>
              <a:avLst/>
              <a:gdLst/>
              <a:ahLst/>
              <a:cxnLst>
                <a:cxn ang="0">
                  <a:pos x="102" y="239"/>
                </a:cxn>
                <a:cxn ang="0">
                  <a:pos x="78" y="236"/>
                </a:cxn>
                <a:cxn ang="0">
                  <a:pos x="56" y="229"/>
                </a:cxn>
                <a:cxn ang="0">
                  <a:pos x="38" y="217"/>
                </a:cxn>
                <a:cxn ang="0">
                  <a:pos x="23" y="201"/>
                </a:cxn>
                <a:cxn ang="0">
                  <a:pos x="12" y="183"/>
                </a:cxn>
                <a:cxn ang="0">
                  <a:pos x="5" y="161"/>
                </a:cxn>
                <a:cxn ang="0">
                  <a:pos x="0" y="136"/>
                </a:cxn>
                <a:cxn ang="0">
                  <a:pos x="0" y="108"/>
                </a:cxn>
                <a:cxn ang="0">
                  <a:pos x="5" y="83"/>
                </a:cxn>
                <a:cxn ang="0">
                  <a:pos x="11" y="61"/>
                </a:cxn>
                <a:cxn ang="0">
                  <a:pos x="23" y="42"/>
                </a:cxn>
                <a:cxn ang="0">
                  <a:pos x="37" y="26"/>
                </a:cxn>
                <a:cxn ang="0">
                  <a:pos x="54" y="13"/>
                </a:cxn>
                <a:cxn ang="0">
                  <a:pos x="73" y="6"/>
                </a:cxn>
                <a:cxn ang="0">
                  <a:pos x="95" y="1"/>
                </a:cxn>
                <a:cxn ang="0">
                  <a:pos x="116" y="0"/>
                </a:cxn>
                <a:cxn ang="0">
                  <a:pos x="135" y="3"/>
                </a:cxn>
                <a:cxn ang="0">
                  <a:pos x="152" y="10"/>
                </a:cxn>
                <a:cxn ang="0">
                  <a:pos x="167" y="19"/>
                </a:cxn>
                <a:cxn ang="0">
                  <a:pos x="178" y="32"/>
                </a:cxn>
                <a:cxn ang="0">
                  <a:pos x="188" y="48"/>
                </a:cxn>
                <a:cxn ang="0">
                  <a:pos x="194" y="67"/>
                </a:cxn>
                <a:cxn ang="0">
                  <a:pos x="198" y="91"/>
                </a:cxn>
                <a:cxn ang="0">
                  <a:pos x="198" y="125"/>
                </a:cxn>
                <a:cxn ang="0">
                  <a:pos x="40" y="135"/>
                </a:cxn>
                <a:cxn ang="0">
                  <a:pos x="42" y="152"/>
                </a:cxn>
                <a:cxn ang="0">
                  <a:pos x="48" y="167"/>
                </a:cxn>
                <a:cxn ang="0">
                  <a:pos x="55" y="180"/>
                </a:cxn>
                <a:cxn ang="0">
                  <a:pos x="65" y="190"/>
                </a:cxn>
                <a:cxn ang="0">
                  <a:pos x="76" y="199"/>
                </a:cxn>
                <a:cxn ang="0">
                  <a:pos x="90" y="204"/>
                </a:cxn>
                <a:cxn ang="0">
                  <a:pos x="107" y="206"/>
                </a:cxn>
                <a:cxn ang="0">
                  <a:pos x="128" y="206"/>
                </a:cxn>
                <a:cxn ang="0">
                  <a:pos x="152" y="201"/>
                </a:cxn>
                <a:cxn ang="0">
                  <a:pos x="172" y="191"/>
                </a:cxn>
                <a:cxn ang="0">
                  <a:pos x="186" y="183"/>
                </a:cxn>
                <a:cxn ang="0">
                  <a:pos x="193" y="178"/>
                </a:cxn>
                <a:cxn ang="0">
                  <a:pos x="186" y="223"/>
                </a:cxn>
                <a:cxn ang="0">
                  <a:pos x="168" y="231"/>
                </a:cxn>
                <a:cxn ang="0">
                  <a:pos x="148" y="236"/>
                </a:cxn>
                <a:cxn ang="0">
                  <a:pos x="128" y="239"/>
                </a:cxn>
                <a:cxn ang="0">
                  <a:pos x="160" y="95"/>
                </a:cxn>
                <a:cxn ang="0">
                  <a:pos x="157" y="69"/>
                </a:cxn>
                <a:cxn ang="0">
                  <a:pos x="147" y="49"/>
                </a:cxn>
                <a:cxn ang="0">
                  <a:pos x="140" y="42"/>
                </a:cxn>
                <a:cxn ang="0">
                  <a:pos x="130" y="37"/>
                </a:cxn>
                <a:cxn ang="0">
                  <a:pos x="118" y="33"/>
                </a:cxn>
                <a:cxn ang="0">
                  <a:pos x="104" y="32"/>
                </a:cxn>
                <a:cxn ang="0">
                  <a:pos x="89" y="33"/>
                </a:cxn>
                <a:cxn ang="0">
                  <a:pos x="78" y="37"/>
                </a:cxn>
                <a:cxn ang="0">
                  <a:pos x="68" y="42"/>
                </a:cxn>
                <a:cxn ang="0">
                  <a:pos x="58" y="50"/>
                </a:cxn>
                <a:cxn ang="0">
                  <a:pos x="51" y="59"/>
                </a:cxn>
                <a:cxn ang="0">
                  <a:pos x="45" y="70"/>
                </a:cxn>
                <a:cxn ang="0">
                  <a:pos x="41" y="81"/>
                </a:cxn>
                <a:cxn ang="0">
                  <a:pos x="39" y="95"/>
                </a:cxn>
              </a:cxnLst>
              <a:rect l="0" t="0" r="r" b="b"/>
              <a:pathLst>
                <a:path w="198" h="240">
                  <a:moveTo>
                    <a:pt x="115" y="240"/>
                  </a:moveTo>
                  <a:lnTo>
                    <a:pt x="102" y="239"/>
                  </a:lnTo>
                  <a:lnTo>
                    <a:pt x="89" y="238"/>
                  </a:lnTo>
                  <a:lnTo>
                    <a:pt x="78" y="236"/>
                  </a:lnTo>
                  <a:lnTo>
                    <a:pt x="67" y="232"/>
                  </a:lnTo>
                  <a:lnTo>
                    <a:pt x="56" y="229"/>
                  </a:lnTo>
                  <a:lnTo>
                    <a:pt x="48" y="223"/>
                  </a:lnTo>
                  <a:lnTo>
                    <a:pt x="38" y="217"/>
                  </a:lnTo>
                  <a:lnTo>
                    <a:pt x="30" y="209"/>
                  </a:lnTo>
                  <a:lnTo>
                    <a:pt x="23" y="201"/>
                  </a:lnTo>
                  <a:lnTo>
                    <a:pt x="17" y="192"/>
                  </a:lnTo>
                  <a:lnTo>
                    <a:pt x="12" y="183"/>
                  </a:lnTo>
                  <a:lnTo>
                    <a:pt x="8" y="172"/>
                  </a:lnTo>
                  <a:lnTo>
                    <a:pt x="5" y="161"/>
                  </a:lnTo>
                  <a:lnTo>
                    <a:pt x="2" y="149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0" y="108"/>
                  </a:lnTo>
                  <a:lnTo>
                    <a:pt x="2" y="95"/>
                  </a:lnTo>
                  <a:lnTo>
                    <a:pt x="5" y="83"/>
                  </a:lnTo>
                  <a:lnTo>
                    <a:pt x="8" y="72"/>
                  </a:lnTo>
                  <a:lnTo>
                    <a:pt x="11" y="61"/>
                  </a:lnTo>
                  <a:lnTo>
                    <a:pt x="16" y="51"/>
                  </a:lnTo>
                  <a:lnTo>
                    <a:pt x="23" y="42"/>
                  </a:lnTo>
                  <a:lnTo>
                    <a:pt x="29" y="33"/>
                  </a:lnTo>
                  <a:lnTo>
                    <a:pt x="37" y="26"/>
                  </a:lnTo>
                  <a:lnTo>
                    <a:pt x="45" y="19"/>
                  </a:lnTo>
                  <a:lnTo>
                    <a:pt x="54" y="13"/>
                  </a:lnTo>
                  <a:lnTo>
                    <a:pt x="64" y="9"/>
                  </a:lnTo>
                  <a:lnTo>
                    <a:pt x="73" y="6"/>
                  </a:lnTo>
                  <a:lnTo>
                    <a:pt x="84" y="2"/>
                  </a:lnTo>
                  <a:lnTo>
                    <a:pt x="95" y="1"/>
                  </a:lnTo>
                  <a:lnTo>
                    <a:pt x="107" y="0"/>
                  </a:lnTo>
                  <a:lnTo>
                    <a:pt x="116" y="0"/>
                  </a:lnTo>
                  <a:lnTo>
                    <a:pt x="126" y="2"/>
                  </a:lnTo>
                  <a:lnTo>
                    <a:pt x="135" y="3"/>
                  </a:lnTo>
                  <a:lnTo>
                    <a:pt x="144" y="7"/>
                  </a:lnTo>
                  <a:lnTo>
                    <a:pt x="152" y="10"/>
                  </a:lnTo>
                  <a:lnTo>
                    <a:pt x="159" y="14"/>
                  </a:lnTo>
                  <a:lnTo>
                    <a:pt x="167" y="19"/>
                  </a:lnTo>
                  <a:lnTo>
                    <a:pt x="173" y="26"/>
                  </a:lnTo>
                  <a:lnTo>
                    <a:pt x="178" y="32"/>
                  </a:lnTo>
                  <a:lnTo>
                    <a:pt x="184" y="40"/>
                  </a:lnTo>
                  <a:lnTo>
                    <a:pt x="188" y="48"/>
                  </a:lnTo>
                  <a:lnTo>
                    <a:pt x="191" y="58"/>
                  </a:lnTo>
                  <a:lnTo>
                    <a:pt x="194" y="67"/>
                  </a:lnTo>
                  <a:lnTo>
                    <a:pt x="197" y="78"/>
                  </a:lnTo>
                  <a:lnTo>
                    <a:pt x="198" y="91"/>
                  </a:lnTo>
                  <a:lnTo>
                    <a:pt x="198" y="104"/>
                  </a:lnTo>
                  <a:lnTo>
                    <a:pt x="198" y="125"/>
                  </a:lnTo>
                  <a:lnTo>
                    <a:pt x="39" y="125"/>
                  </a:lnTo>
                  <a:lnTo>
                    <a:pt x="40" y="135"/>
                  </a:lnTo>
                  <a:lnTo>
                    <a:pt x="40" y="143"/>
                  </a:lnTo>
                  <a:lnTo>
                    <a:pt x="42" y="152"/>
                  </a:lnTo>
                  <a:lnTo>
                    <a:pt x="44" y="159"/>
                  </a:lnTo>
                  <a:lnTo>
                    <a:pt x="48" y="167"/>
                  </a:lnTo>
                  <a:lnTo>
                    <a:pt x="51" y="174"/>
                  </a:lnTo>
                  <a:lnTo>
                    <a:pt x="55" y="180"/>
                  </a:lnTo>
                  <a:lnTo>
                    <a:pt x="59" y="186"/>
                  </a:lnTo>
                  <a:lnTo>
                    <a:pt x="65" y="190"/>
                  </a:lnTo>
                  <a:lnTo>
                    <a:pt x="70" y="194"/>
                  </a:lnTo>
                  <a:lnTo>
                    <a:pt x="76" y="199"/>
                  </a:lnTo>
                  <a:lnTo>
                    <a:pt x="83" y="201"/>
                  </a:lnTo>
                  <a:lnTo>
                    <a:pt x="90" y="204"/>
                  </a:lnTo>
                  <a:lnTo>
                    <a:pt x="98" y="205"/>
                  </a:lnTo>
                  <a:lnTo>
                    <a:pt x="107" y="206"/>
                  </a:lnTo>
                  <a:lnTo>
                    <a:pt x="115" y="206"/>
                  </a:lnTo>
                  <a:lnTo>
                    <a:pt x="128" y="206"/>
                  </a:lnTo>
                  <a:lnTo>
                    <a:pt x="140" y="204"/>
                  </a:lnTo>
                  <a:lnTo>
                    <a:pt x="152" y="201"/>
                  </a:lnTo>
                  <a:lnTo>
                    <a:pt x="162" y="197"/>
                  </a:lnTo>
                  <a:lnTo>
                    <a:pt x="172" y="191"/>
                  </a:lnTo>
                  <a:lnTo>
                    <a:pt x="179" y="187"/>
                  </a:lnTo>
                  <a:lnTo>
                    <a:pt x="186" y="183"/>
                  </a:lnTo>
                  <a:lnTo>
                    <a:pt x="191" y="178"/>
                  </a:lnTo>
                  <a:lnTo>
                    <a:pt x="193" y="178"/>
                  </a:lnTo>
                  <a:lnTo>
                    <a:pt x="193" y="221"/>
                  </a:lnTo>
                  <a:lnTo>
                    <a:pt x="186" y="223"/>
                  </a:lnTo>
                  <a:lnTo>
                    <a:pt x="177" y="228"/>
                  </a:lnTo>
                  <a:lnTo>
                    <a:pt x="168" y="231"/>
                  </a:lnTo>
                  <a:lnTo>
                    <a:pt x="159" y="234"/>
                  </a:lnTo>
                  <a:lnTo>
                    <a:pt x="148" y="236"/>
                  </a:lnTo>
                  <a:lnTo>
                    <a:pt x="139" y="238"/>
                  </a:lnTo>
                  <a:lnTo>
                    <a:pt x="128" y="239"/>
                  </a:lnTo>
                  <a:lnTo>
                    <a:pt x="115" y="240"/>
                  </a:lnTo>
                  <a:close/>
                  <a:moveTo>
                    <a:pt x="160" y="95"/>
                  </a:moveTo>
                  <a:lnTo>
                    <a:pt x="159" y="81"/>
                  </a:lnTo>
                  <a:lnTo>
                    <a:pt x="157" y="69"/>
                  </a:lnTo>
                  <a:lnTo>
                    <a:pt x="153" y="58"/>
                  </a:lnTo>
                  <a:lnTo>
                    <a:pt x="147" y="49"/>
                  </a:lnTo>
                  <a:lnTo>
                    <a:pt x="144" y="45"/>
                  </a:lnTo>
                  <a:lnTo>
                    <a:pt x="140" y="42"/>
                  </a:lnTo>
                  <a:lnTo>
                    <a:pt x="135" y="39"/>
                  </a:lnTo>
                  <a:lnTo>
                    <a:pt x="130" y="37"/>
                  </a:lnTo>
                  <a:lnTo>
                    <a:pt x="125" y="34"/>
                  </a:lnTo>
                  <a:lnTo>
                    <a:pt x="118" y="33"/>
                  </a:lnTo>
                  <a:lnTo>
                    <a:pt x="112" y="32"/>
                  </a:lnTo>
                  <a:lnTo>
                    <a:pt x="104" y="32"/>
                  </a:lnTo>
                  <a:lnTo>
                    <a:pt x="97" y="32"/>
                  </a:lnTo>
                  <a:lnTo>
                    <a:pt x="89" y="33"/>
                  </a:lnTo>
                  <a:lnTo>
                    <a:pt x="84" y="34"/>
                  </a:lnTo>
                  <a:lnTo>
                    <a:pt x="78" y="37"/>
                  </a:lnTo>
                  <a:lnTo>
                    <a:pt x="72" y="40"/>
                  </a:lnTo>
                  <a:lnTo>
                    <a:pt x="68" y="42"/>
                  </a:lnTo>
                  <a:lnTo>
                    <a:pt x="63" y="46"/>
                  </a:lnTo>
                  <a:lnTo>
                    <a:pt x="58" y="50"/>
                  </a:lnTo>
                  <a:lnTo>
                    <a:pt x="54" y="55"/>
                  </a:lnTo>
                  <a:lnTo>
                    <a:pt x="51" y="59"/>
                  </a:lnTo>
                  <a:lnTo>
                    <a:pt x="48" y="64"/>
                  </a:lnTo>
                  <a:lnTo>
                    <a:pt x="45" y="70"/>
                  </a:lnTo>
                  <a:lnTo>
                    <a:pt x="43" y="76"/>
                  </a:lnTo>
                  <a:lnTo>
                    <a:pt x="41" y="81"/>
                  </a:lnTo>
                  <a:lnTo>
                    <a:pt x="40" y="88"/>
                  </a:lnTo>
                  <a:lnTo>
                    <a:pt x="39" y="95"/>
                  </a:lnTo>
                  <a:lnTo>
                    <a:pt x="160" y="9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20" name="Freeform 96"/>
            <p:cNvSpPr>
              <a:spLocks/>
            </p:cNvSpPr>
            <p:nvPr userDrawn="1"/>
          </p:nvSpPr>
          <p:spPr bwMode="auto">
            <a:xfrm>
              <a:off x="5417" y="4057"/>
              <a:ext cx="20" cy="26"/>
            </a:xfrm>
            <a:custGeom>
              <a:avLst/>
              <a:gdLst/>
              <a:ahLst/>
              <a:cxnLst>
                <a:cxn ang="0">
                  <a:pos x="180" y="235"/>
                </a:cxn>
                <a:cxn ang="0">
                  <a:pos x="141" y="235"/>
                </a:cxn>
                <a:cxn ang="0">
                  <a:pos x="141" y="105"/>
                </a:cxn>
                <a:cxn ang="0">
                  <a:pos x="141" y="90"/>
                </a:cxn>
                <a:cxn ang="0">
                  <a:pos x="140" y="76"/>
                </a:cxn>
                <a:cxn ang="0">
                  <a:pos x="137" y="63"/>
                </a:cxn>
                <a:cxn ang="0">
                  <a:pos x="134" y="54"/>
                </a:cxn>
                <a:cxn ang="0">
                  <a:pos x="132" y="49"/>
                </a:cxn>
                <a:cxn ang="0">
                  <a:pos x="128" y="46"/>
                </a:cxn>
                <a:cxn ang="0">
                  <a:pos x="124" y="43"/>
                </a:cxn>
                <a:cxn ang="0">
                  <a:pos x="121" y="41"/>
                </a:cxn>
                <a:cxn ang="0">
                  <a:pos x="117" y="40"/>
                </a:cxn>
                <a:cxn ang="0">
                  <a:pos x="111" y="38"/>
                </a:cxn>
                <a:cxn ang="0">
                  <a:pos x="105" y="38"/>
                </a:cxn>
                <a:cxn ang="0">
                  <a:pos x="98" y="37"/>
                </a:cxn>
                <a:cxn ang="0">
                  <a:pos x="91" y="38"/>
                </a:cxn>
                <a:cxn ang="0">
                  <a:pos x="83" y="39"/>
                </a:cxn>
                <a:cxn ang="0">
                  <a:pos x="76" y="41"/>
                </a:cxn>
                <a:cxn ang="0">
                  <a:pos x="68" y="44"/>
                </a:cxn>
                <a:cxn ang="0">
                  <a:pos x="61" y="48"/>
                </a:cxn>
                <a:cxn ang="0">
                  <a:pos x="53" y="54"/>
                </a:cxn>
                <a:cxn ang="0">
                  <a:pos x="46" y="59"/>
                </a:cxn>
                <a:cxn ang="0">
                  <a:pos x="38" y="64"/>
                </a:cxn>
                <a:cxn ang="0">
                  <a:pos x="38" y="235"/>
                </a:cxn>
                <a:cxn ang="0">
                  <a:pos x="0" y="235"/>
                </a:cxn>
                <a:cxn ang="0">
                  <a:pos x="0" y="7"/>
                </a:cxn>
                <a:cxn ang="0">
                  <a:pos x="38" y="7"/>
                </a:cxn>
                <a:cxn ang="0">
                  <a:pos x="38" y="32"/>
                </a:cxn>
                <a:cxn ang="0">
                  <a:pos x="47" y="25"/>
                </a:cxn>
                <a:cxn ang="0">
                  <a:pos x="55" y="18"/>
                </a:cxn>
                <a:cxn ang="0">
                  <a:pos x="64" y="13"/>
                </a:cxn>
                <a:cxn ang="0">
                  <a:pos x="73" y="9"/>
                </a:cxn>
                <a:cxn ang="0">
                  <a:pos x="81" y="5"/>
                </a:cxn>
                <a:cxn ang="0">
                  <a:pos x="90" y="2"/>
                </a:cxn>
                <a:cxn ang="0">
                  <a:pos x="98" y="1"/>
                </a:cxn>
                <a:cxn ang="0">
                  <a:pos x="108" y="0"/>
                </a:cxn>
                <a:cxn ang="0">
                  <a:pos x="116" y="0"/>
                </a:cxn>
                <a:cxn ang="0">
                  <a:pos x="124" y="1"/>
                </a:cxn>
                <a:cxn ang="0">
                  <a:pos x="131" y="3"/>
                </a:cxn>
                <a:cxn ang="0">
                  <a:pos x="138" y="6"/>
                </a:cxn>
                <a:cxn ang="0">
                  <a:pos x="145" y="9"/>
                </a:cxn>
                <a:cxn ang="0">
                  <a:pos x="150" y="13"/>
                </a:cxn>
                <a:cxn ang="0">
                  <a:pos x="155" y="17"/>
                </a:cxn>
                <a:cxn ang="0">
                  <a:pos x="161" y="23"/>
                </a:cxn>
                <a:cxn ang="0">
                  <a:pos x="165" y="28"/>
                </a:cxn>
                <a:cxn ang="0">
                  <a:pos x="169" y="34"/>
                </a:cxn>
                <a:cxn ang="0">
                  <a:pos x="172" y="42"/>
                </a:cxn>
                <a:cxn ang="0">
                  <a:pos x="176" y="49"/>
                </a:cxn>
                <a:cxn ang="0">
                  <a:pos x="177" y="58"/>
                </a:cxn>
                <a:cxn ang="0">
                  <a:pos x="179" y="67"/>
                </a:cxn>
                <a:cxn ang="0">
                  <a:pos x="180" y="77"/>
                </a:cxn>
                <a:cxn ang="0">
                  <a:pos x="180" y="87"/>
                </a:cxn>
                <a:cxn ang="0">
                  <a:pos x="180" y="235"/>
                </a:cxn>
              </a:cxnLst>
              <a:rect l="0" t="0" r="r" b="b"/>
              <a:pathLst>
                <a:path w="180" h="235">
                  <a:moveTo>
                    <a:pt x="180" y="235"/>
                  </a:moveTo>
                  <a:lnTo>
                    <a:pt x="141" y="235"/>
                  </a:lnTo>
                  <a:lnTo>
                    <a:pt x="141" y="105"/>
                  </a:lnTo>
                  <a:lnTo>
                    <a:pt x="141" y="90"/>
                  </a:lnTo>
                  <a:lnTo>
                    <a:pt x="140" y="76"/>
                  </a:lnTo>
                  <a:lnTo>
                    <a:pt x="137" y="63"/>
                  </a:lnTo>
                  <a:lnTo>
                    <a:pt x="134" y="54"/>
                  </a:lnTo>
                  <a:lnTo>
                    <a:pt x="132" y="49"/>
                  </a:lnTo>
                  <a:lnTo>
                    <a:pt x="128" y="46"/>
                  </a:lnTo>
                  <a:lnTo>
                    <a:pt x="124" y="43"/>
                  </a:lnTo>
                  <a:lnTo>
                    <a:pt x="121" y="41"/>
                  </a:lnTo>
                  <a:lnTo>
                    <a:pt x="117" y="40"/>
                  </a:lnTo>
                  <a:lnTo>
                    <a:pt x="111" y="38"/>
                  </a:lnTo>
                  <a:lnTo>
                    <a:pt x="105" y="38"/>
                  </a:lnTo>
                  <a:lnTo>
                    <a:pt x="98" y="37"/>
                  </a:lnTo>
                  <a:lnTo>
                    <a:pt x="91" y="38"/>
                  </a:lnTo>
                  <a:lnTo>
                    <a:pt x="83" y="39"/>
                  </a:lnTo>
                  <a:lnTo>
                    <a:pt x="76" y="41"/>
                  </a:lnTo>
                  <a:lnTo>
                    <a:pt x="68" y="44"/>
                  </a:lnTo>
                  <a:lnTo>
                    <a:pt x="61" y="48"/>
                  </a:lnTo>
                  <a:lnTo>
                    <a:pt x="53" y="54"/>
                  </a:lnTo>
                  <a:lnTo>
                    <a:pt x="46" y="59"/>
                  </a:lnTo>
                  <a:lnTo>
                    <a:pt x="38" y="64"/>
                  </a:lnTo>
                  <a:lnTo>
                    <a:pt x="38" y="235"/>
                  </a:lnTo>
                  <a:lnTo>
                    <a:pt x="0" y="235"/>
                  </a:lnTo>
                  <a:lnTo>
                    <a:pt x="0" y="7"/>
                  </a:lnTo>
                  <a:lnTo>
                    <a:pt x="38" y="7"/>
                  </a:lnTo>
                  <a:lnTo>
                    <a:pt x="38" y="32"/>
                  </a:lnTo>
                  <a:lnTo>
                    <a:pt x="47" y="25"/>
                  </a:lnTo>
                  <a:lnTo>
                    <a:pt x="55" y="18"/>
                  </a:lnTo>
                  <a:lnTo>
                    <a:pt x="64" y="13"/>
                  </a:lnTo>
                  <a:lnTo>
                    <a:pt x="73" y="9"/>
                  </a:lnTo>
                  <a:lnTo>
                    <a:pt x="81" y="5"/>
                  </a:lnTo>
                  <a:lnTo>
                    <a:pt x="90" y="2"/>
                  </a:lnTo>
                  <a:lnTo>
                    <a:pt x="98" y="1"/>
                  </a:lnTo>
                  <a:lnTo>
                    <a:pt x="108" y="0"/>
                  </a:lnTo>
                  <a:lnTo>
                    <a:pt x="116" y="0"/>
                  </a:lnTo>
                  <a:lnTo>
                    <a:pt x="124" y="1"/>
                  </a:lnTo>
                  <a:lnTo>
                    <a:pt x="131" y="3"/>
                  </a:lnTo>
                  <a:lnTo>
                    <a:pt x="138" y="6"/>
                  </a:lnTo>
                  <a:lnTo>
                    <a:pt x="145" y="9"/>
                  </a:lnTo>
                  <a:lnTo>
                    <a:pt x="150" y="13"/>
                  </a:lnTo>
                  <a:lnTo>
                    <a:pt x="155" y="17"/>
                  </a:lnTo>
                  <a:lnTo>
                    <a:pt x="161" y="23"/>
                  </a:lnTo>
                  <a:lnTo>
                    <a:pt x="165" y="28"/>
                  </a:lnTo>
                  <a:lnTo>
                    <a:pt x="169" y="34"/>
                  </a:lnTo>
                  <a:lnTo>
                    <a:pt x="172" y="42"/>
                  </a:lnTo>
                  <a:lnTo>
                    <a:pt x="176" y="49"/>
                  </a:lnTo>
                  <a:lnTo>
                    <a:pt x="177" y="58"/>
                  </a:lnTo>
                  <a:lnTo>
                    <a:pt x="179" y="67"/>
                  </a:lnTo>
                  <a:lnTo>
                    <a:pt x="180" y="77"/>
                  </a:lnTo>
                  <a:lnTo>
                    <a:pt x="180" y="87"/>
                  </a:lnTo>
                  <a:lnTo>
                    <a:pt x="180" y="23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21" name="Freeform 97"/>
            <p:cNvSpPr>
              <a:spLocks/>
            </p:cNvSpPr>
            <p:nvPr userDrawn="1"/>
          </p:nvSpPr>
          <p:spPr bwMode="auto">
            <a:xfrm>
              <a:off x="5444" y="4057"/>
              <a:ext cx="19" cy="27"/>
            </a:xfrm>
            <a:custGeom>
              <a:avLst/>
              <a:gdLst/>
              <a:ahLst/>
              <a:cxnLst>
                <a:cxn ang="0">
                  <a:pos x="95" y="238"/>
                </a:cxn>
                <a:cxn ang="0">
                  <a:pos x="74" y="235"/>
                </a:cxn>
                <a:cxn ang="0">
                  <a:pos x="55" y="228"/>
                </a:cxn>
                <a:cxn ang="0">
                  <a:pos x="37" y="217"/>
                </a:cxn>
                <a:cxn ang="0">
                  <a:pos x="23" y="202"/>
                </a:cxn>
                <a:cxn ang="0">
                  <a:pos x="12" y="183"/>
                </a:cxn>
                <a:cxn ang="0">
                  <a:pos x="4" y="160"/>
                </a:cxn>
                <a:cxn ang="0">
                  <a:pos x="1" y="135"/>
                </a:cxn>
                <a:cxn ang="0">
                  <a:pos x="1" y="106"/>
                </a:cxn>
                <a:cxn ang="0">
                  <a:pos x="4" y="79"/>
                </a:cxn>
                <a:cxn ang="0">
                  <a:pos x="13" y="58"/>
                </a:cxn>
                <a:cxn ang="0">
                  <a:pos x="23" y="40"/>
                </a:cxn>
                <a:cxn ang="0">
                  <a:pos x="36" y="25"/>
                </a:cxn>
                <a:cxn ang="0">
                  <a:pos x="53" y="13"/>
                </a:cxn>
                <a:cxn ang="0">
                  <a:pos x="74" y="5"/>
                </a:cxn>
                <a:cxn ang="0">
                  <a:pos x="95" y="1"/>
                </a:cxn>
                <a:cxn ang="0">
                  <a:pos x="116" y="0"/>
                </a:cxn>
                <a:cxn ang="0">
                  <a:pos x="134" y="4"/>
                </a:cxn>
                <a:cxn ang="0">
                  <a:pos x="160" y="11"/>
                </a:cxn>
                <a:cxn ang="0">
                  <a:pos x="175" y="61"/>
                </a:cxn>
                <a:cxn ang="0">
                  <a:pos x="167" y="57"/>
                </a:cxn>
                <a:cxn ang="0">
                  <a:pos x="154" y="48"/>
                </a:cxn>
                <a:cxn ang="0">
                  <a:pos x="137" y="40"/>
                </a:cxn>
                <a:cxn ang="0">
                  <a:pos x="117" y="34"/>
                </a:cxn>
                <a:cxn ang="0">
                  <a:pos x="99" y="34"/>
                </a:cxn>
                <a:cxn ang="0">
                  <a:pos x="86" y="37"/>
                </a:cxn>
                <a:cxn ang="0">
                  <a:pos x="73" y="43"/>
                </a:cxn>
                <a:cxn ang="0">
                  <a:pos x="63" y="50"/>
                </a:cxn>
                <a:cxn ang="0">
                  <a:pos x="53" y="62"/>
                </a:cxn>
                <a:cxn ang="0">
                  <a:pos x="47" y="76"/>
                </a:cxn>
                <a:cxn ang="0">
                  <a:pos x="43" y="92"/>
                </a:cxn>
                <a:cxn ang="0">
                  <a:pos x="41" y="110"/>
                </a:cxn>
                <a:cxn ang="0">
                  <a:pos x="41" y="129"/>
                </a:cxn>
                <a:cxn ang="0">
                  <a:pos x="43" y="148"/>
                </a:cxn>
                <a:cxn ang="0">
                  <a:pos x="47" y="164"/>
                </a:cxn>
                <a:cxn ang="0">
                  <a:pos x="53" y="177"/>
                </a:cxn>
                <a:cxn ang="0">
                  <a:pos x="62" y="188"/>
                </a:cxn>
                <a:cxn ang="0">
                  <a:pos x="73" y="197"/>
                </a:cxn>
                <a:cxn ang="0">
                  <a:pos x="85" y="202"/>
                </a:cxn>
                <a:cxn ang="0">
                  <a:pos x="99" y="205"/>
                </a:cxn>
                <a:cxn ang="0">
                  <a:pos x="116" y="205"/>
                </a:cxn>
                <a:cxn ang="0">
                  <a:pos x="134" y="201"/>
                </a:cxn>
                <a:cxn ang="0">
                  <a:pos x="150" y="193"/>
                </a:cxn>
                <a:cxn ang="0">
                  <a:pos x="165" y="184"/>
                </a:cxn>
                <a:cxn ang="0">
                  <a:pos x="175" y="177"/>
                </a:cxn>
                <a:cxn ang="0">
                  <a:pos x="168" y="223"/>
                </a:cxn>
                <a:cxn ang="0">
                  <a:pos x="152" y="231"/>
                </a:cxn>
                <a:cxn ang="0">
                  <a:pos x="135" y="235"/>
                </a:cxn>
                <a:cxn ang="0">
                  <a:pos x="118" y="238"/>
                </a:cxn>
              </a:cxnLst>
              <a:rect l="0" t="0" r="r" b="b"/>
              <a:pathLst>
                <a:path w="175" h="238">
                  <a:moveTo>
                    <a:pt x="107" y="238"/>
                  </a:moveTo>
                  <a:lnTo>
                    <a:pt x="95" y="238"/>
                  </a:lnTo>
                  <a:lnTo>
                    <a:pt x="85" y="237"/>
                  </a:lnTo>
                  <a:lnTo>
                    <a:pt x="74" y="235"/>
                  </a:lnTo>
                  <a:lnTo>
                    <a:pt x="63" y="232"/>
                  </a:lnTo>
                  <a:lnTo>
                    <a:pt x="55" y="228"/>
                  </a:lnTo>
                  <a:lnTo>
                    <a:pt x="45" y="222"/>
                  </a:lnTo>
                  <a:lnTo>
                    <a:pt x="37" y="217"/>
                  </a:lnTo>
                  <a:lnTo>
                    <a:pt x="30" y="209"/>
                  </a:lnTo>
                  <a:lnTo>
                    <a:pt x="23" y="202"/>
                  </a:lnTo>
                  <a:lnTo>
                    <a:pt x="17" y="193"/>
                  </a:lnTo>
                  <a:lnTo>
                    <a:pt x="12" y="183"/>
                  </a:lnTo>
                  <a:lnTo>
                    <a:pt x="7" y="172"/>
                  </a:lnTo>
                  <a:lnTo>
                    <a:pt x="4" y="160"/>
                  </a:lnTo>
                  <a:lnTo>
                    <a:pt x="2" y="149"/>
                  </a:lnTo>
                  <a:lnTo>
                    <a:pt x="1" y="135"/>
                  </a:lnTo>
                  <a:lnTo>
                    <a:pt x="0" y="120"/>
                  </a:lnTo>
                  <a:lnTo>
                    <a:pt x="1" y="106"/>
                  </a:lnTo>
                  <a:lnTo>
                    <a:pt x="2" y="92"/>
                  </a:lnTo>
                  <a:lnTo>
                    <a:pt x="4" y="79"/>
                  </a:lnTo>
                  <a:lnTo>
                    <a:pt x="8" y="69"/>
                  </a:lnTo>
                  <a:lnTo>
                    <a:pt x="13" y="58"/>
                  </a:lnTo>
                  <a:lnTo>
                    <a:pt x="18" y="48"/>
                  </a:lnTo>
                  <a:lnTo>
                    <a:pt x="23" y="40"/>
                  </a:lnTo>
                  <a:lnTo>
                    <a:pt x="30" y="31"/>
                  </a:lnTo>
                  <a:lnTo>
                    <a:pt x="36" y="25"/>
                  </a:lnTo>
                  <a:lnTo>
                    <a:pt x="45" y="18"/>
                  </a:lnTo>
                  <a:lnTo>
                    <a:pt x="53" y="13"/>
                  </a:lnTo>
                  <a:lnTo>
                    <a:pt x="63" y="9"/>
                  </a:lnTo>
                  <a:lnTo>
                    <a:pt x="74" y="5"/>
                  </a:lnTo>
                  <a:lnTo>
                    <a:pt x="85" y="2"/>
                  </a:lnTo>
                  <a:lnTo>
                    <a:pt x="95" y="1"/>
                  </a:lnTo>
                  <a:lnTo>
                    <a:pt x="107" y="0"/>
                  </a:lnTo>
                  <a:lnTo>
                    <a:pt x="116" y="0"/>
                  </a:lnTo>
                  <a:lnTo>
                    <a:pt x="125" y="1"/>
                  </a:lnTo>
                  <a:lnTo>
                    <a:pt x="134" y="4"/>
                  </a:lnTo>
                  <a:lnTo>
                    <a:pt x="144" y="6"/>
                  </a:lnTo>
                  <a:lnTo>
                    <a:pt x="160" y="11"/>
                  </a:lnTo>
                  <a:lnTo>
                    <a:pt x="175" y="17"/>
                  </a:lnTo>
                  <a:lnTo>
                    <a:pt x="175" y="61"/>
                  </a:lnTo>
                  <a:lnTo>
                    <a:pt x="173" y="61"/>
                  </a:lnTo>
                  <a:lnTo>
                    <a:pt x="167" y="57"/>
                  </a:lnTo>
                  <a:lnTo>
                    <a:pt x="162" y="53"/>
                  </a:lnTo>
                  <a:lnTo>
                    <a:pt x="154" y="48"/>
                  </a:lnTo>
                  <a:lnTo>
                    <a:pt x="146" y="44"/>
                  </a:lnTo>
                  <a:lnTo>
                    <a:pt x="137" y="40"/>
                  </a:lnTo>
                  <a:lnTo>
                    <a:pt x="127" y="37"/>
                  </a:lnTo>
                  <a:lnTo>
                    <a:pt x="117" y="34"/>
                  </a:lnTo>
                  <a:lnTo>
                    <a:pt x="106" y="33"/>
                  </a:lnTo>
                  <a:lnTo>
                    <a:pt x="99" y="34"/>
                  </a:lnTo>
                  <a:lnTo>
                    <a:pt x="92" y="36"/>
                  </a:lnTo>
                  <a:lnTo>
                    <a:pt x="86" y="37"/>
                  </a:lnTo>
                  <a:lnTo>
                    <a:pt x="79" y="40"/>
                  </a:lnTo>
                  <a:lnTo>
                    <a:pt x="73" y="43"/>
                  </a:lnTo>
                  <a:lnTo>
                    <a:pt x="67" y="46"/>
                  </a:lnTo>
                  <a:lnTo>
                    <a:pt x="63" y="50"/>
                  </a:lnTo>
                  <a:lnTo>
                    <a:pt x="58" y="56"/>
                  </a:lnTo>
                  <a:lnTo>
                    <a:pt x="53" y="62"/>
                  </a:lnTo>
                  <a:lnTo>
                    <a:pt x="50" y="69"/>
                  </a:lnTo>
                  <a:lnTo>
                    <a:pt x="47" y="76"/>
                  </a:lnTo>
                  <a:lnTo>
                    <a:pt x="45" y="84"/>
                  </a:lnTo>
                  <a:lnTo>
                    <a:pt x="43" y="92"/>
                  </a:lnTo>
                  <a:lnTo>
                    <a:pt x="41" y="101"/>
                  </a:lnTo>
                  <a:lnTo>
                    <a:pt x="41" y="110"/>
                  </a:lnTo>
                  <a:lnTo>
                    <a:pt x="40" y="120"/>
                  </a:lnTo>
                  <a:lnTo>
                    <a:pt x="41" y="129"/>
                  </a:lnTo>
                  <a:lnTo>
                    <a:pt x="41" y="139"/>
                  </a:lnTo>
                  <a:lnTo>
                    <a:pt x="43" y="148"/>
                  </a:lnTo>
                  <a:lnTo>
                    <a:pt x="44" y="156"/>
                  </a:lnTo>
                  <a:lnTo>
                    <a:pt x="47" y="164"/>
                  </a:lnTo>
                  <a:lnTo>
                    <a:pt x="50" y="171"/>
                  </a:lnTo>
                  <a:lnTo>
                    <a:pt x="53" y="177"/>
                  </a:lnTo>
                  <a:lnTo>
                    <a:pt x="58" y="183"/>
                  </a:lnTo>
                  <a:lnTo>
                    <a:pt x="62" y="188"/>
                  </a:lnTo>
                  <a:lnTo>
                    <a:pt x="67" y="192"/>
                  </a:lnTo>
                  <a:lnTo>
                    <a:pt x="73" y="197"/>
                  </a:lnTo>
                  <a:lnTo>
                    <a:pt x="78" y="200"/>
                  </a:lnTo>
                  <a:lnTo>
                    <a:pt x="85" y="202"/>
                  </a:lnTo>
                  <a:lnTo>
                    <a:pt x="91" y="204"/>
                  </a:lnTo>
                  <a:lnTo>
                    <a:pt x="99" y="205"/>
                  </a:lnTo>
                  <a:lnTo>
                    <a:pt x="106" y="205"/>
                  </a:lnTo>
                  <a:lnTo>
                    <a:pt x="116" y="205"/>
                  </a:lnTo>
                  <a:lnTo>
                    <a:pt x="124" y="203"/>
                  </a:lnTo>
                  <a:lnTo>
                    <a:pt x="134" y="201"/>
                  </a:lnTo>
                  <a:lnTo>
                    <a:pt x="143" y="198"/>
                  </a:lnTo>
                  <a:lnTo>
                    <a:pt x="150" y="193"/>
                  </a:lnTo>
                  <a:lnTo>
                    <a:pt x="159" y="189"/>
                  </a:lnTo>
                  <a:lnTo>
                    <a:pt x="165" y="184"/>
                  </a:lnTo>
                  <a:lnTo>
                    <a:pt x="173" y="177"/>
                  </a:lnTo>
                  <a:lnTo>
                    <a:pt x="175" y="177"/>
                  </a:lnTo>
                  <a:lnTo>
                    <a:pt x="175" y="221"/>
                  </a:lnTo>
                  <a:lnTo>
                    <a:pt x="168" y="223"/>
                  </a:lnTo>
                  <a:lnTo>
                    <a:pt x="161" y="228"/>
                  </a:lnTo>
                  <a:lnTo>
                    <a:pt x="152" y="231"/>
                  </a:lnTo>
                  <a:lnTo>
                    <a:pt x="145" y="233"/>
                  </a:lnTo>
                  <a:lnTo>
                    <a:pt x="135" y="235"/>
                  </a:lnTo>
                  <a:lnTo>
                    <a:pt x="127" y="237"/>
                  </a:lnTo>
                  <a:lnTo>
                    <a:pt x="118" y="238"/>
                  </a:lnTo>
                  <a:lnTo>
                    <a:pt x="107" y="23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22" name="Freeform 98"/>
            <p:cNvSpPr>
              <a:spLocks noEditPoints="1"/>
            </p:cNvSpPr>
            <p:nvPr userDrawn="1"/>
          </p:nvSpPr>
          <p:spPr bwMode="auto">
            <a:xfrm>
              <a:off x="5468" y="4057"/>
              <a:ext cx="22" cy="27"/>
            </a:xfrm>
            <a:custGeom>
              <a:avLst/>
              <a:gdLst/>
              <a:ahLst/>
              <a:cxnLst>
                <a:cxn ang="0">
                  <a:pos x="102" y="239"/>
                </a:cxn>
                <a:cxn ang="0">
                  <a:pos x="78" y="236"/>
                </a:cxn>
                <a:cxn ang="0">
                  <a:pos x="57" y="229"/>
                </a:cxn>
                <a:cxn ang="0">
                  <a:pos x="39" y="217"/>
                </a:cxn>
                <a:cxn ang="0">
                  <a:pos x="24" y="201"/>
                </a:cxn>
                <a:cxn ang="0">
                  <a:pos x="12" y="183"/>
                </a:cxn>
                <a:cxn ang="0">
                  <a:pos x="5" y="161"/>
                </a:cxn>
                <a:cxn ang="0">
                  <a:pos x="1" y="136"/>
                </a:cxn>
                <a:cxn ang="0">
                  <a:pos x="1" y="108"/>
                </a:cxn>
                <a:cxn ang="0">
                  <a:pos x="5" y="83"/>
                </a:cxn>
                <a:cxn ang="0">
                  <a:pos x="12" y="61"/>
                </a:cxn>
                <a:cxn ang="0">
                  <a:pos x="23" y="42"/>
                </a:cxn>
                <a:cxn ang="0">
                  <a:pos x="38" y="26"/>
                </a:cxn>
                <a:cxn ang="0">
                  <a:pos x="54" y="13"/>
                </a:cxn>
                <a:cxn ang="0">
                  <a:pos x="73" y="6"/>
                </a:cxn>
                <a:cxn ang="0">
                  <a:pos x="95" y="1"/>
                </a:cxn>
                <a:cxn ang="0">
                  <a:pos x="117" y="0"/>
                </a:cxn>
                <a:cxn ang="0">
                  <a:pos x="135" y="3"/>
                </a:cxn>
                <a:cxn ang="0">
                  <a:pos x="153" y="10"/>
                </a:cxn>
                <a:cxn ang="0">
                  <a:pos x="167" y="19"/>
                </a:cxn>
                <a:cxn ang="0">
                  <a:pos x="178" y="32"/>
                </a:cxn>
                <a:cxn ang="0">
                  <a:pos x="188" y="48"/>
                </a:cxn>
                <a:cxn ang="0">
                  <a:pos x="194" y="67"/>
                </a:cxn>
                <a:cxn ang="0">
                  <a:pos x="198" y="91"/>
                </a:cxn>
                <a:cxn ang="0">
                  <a:pos x="199" y="125"/>
                </a:cxn>
                <a:cxn ang="0">
                  <a:pos x="40" y="135"/>
                </a:cxn>
                <a:cxn ang="0">
                  <a:pos x="42" y="152"/>
                </a:cxn>
                <a:cxn ang="0">
                  <a:pos x="48" y="167"/>
                </a:cxn>
                <a:cxn ang="0">
                  <a:pos x="55" y="180"/>
                </a:cxn>
                <a:cxn ang="0">
                  <a:pos x="65" y="190"/>
                </a:cxn>
                <a:cxn ang="0">
                  <a:pos x="76" y="199"/>
                </a:cxn>
                <a:cxn ang="0">
                  <a:pos x="90" y="204"/>
                </a:cxn>
                <a:cxn ang="0">
                  <a:pos x="107" y="206"/>
                </a:cxn>
                <a:cxn ang="0">
                  <a:pos x="128" y="206"/>
                </a:cxn>
                <a:cxn ang="0">
                  <a:pos x="152" y="201"/>
                </a:cxn>
                <a:cxn ang="0">
                  <a:pos x="172" y="191"/>
                </a:cxn>
                <a:cxn ang="0">
                  <a:pos x="187" y="183"/>
                </a:cxn>
                <a:cxn ang="0">
                  <a:pos x="194" y="178"/>
                </a:cxn>
                <a:cxn ang="0">
                  <a:pos x="187" y="223"/>
                </a:cxn>
                <a:cxn ang="0">
                  <a:pos x="168" y="231"/>
                </a:cxn>
                <a:cxn ang="0">
                  <a:pos x="148" y="236"/>
                </a:cxn>
                <a:cxn ang="0">
                  <a:pos x="129" y="239"/>
                </a:cxn>
                <a:cxn ang="0">
                  <a:pos x="161" y="95"/>
                </a:cxn>
                <a:cxn ang="0">
                  <a:pos x="157" y="69"/>
                </a:cxn>
                <a:cxn ang="0">
                  <a:pos x="148" y="49"/>
                </a:cxn>
                <a:cxn ang="0">
                  <a:pos x="140" y="42"/>
                </a:cxn>
                <a:cxn ang="0">
                  <a:pos x="130" y="37"/>
                </a:cxn>
                <a:cxn ang="0">
                  <a:pos x="118" y="33"/>
                </a:cxn>
                <a:cxn ang="0">
                  <a:pos x="104" y="32"/>
                </a:cxn>
                <a:cxn ang="0">
                  <a:pos x="90" y="33"/>
                </a:cxn>
                <a:cxn ang="0">
                  <a:pos x="79" y="37"/>
                </a:cxn>
                <a:cxn ang="0">
                  <a:pos x="68" y="42"/>
                </a:cxn>
                <a:cxn ang="0">
                  <a:pos x="58" y="50"/>
                </a:cxn>
                <a:cxn ang="0">
                  <a:pos x="51" y="59"/>
                </a:cxn>
                <a:cxn ang="0">
                  <a:pos x="45" y="70"/>
                </a:cxn>
                <a:cxn ang="0">
                  <a:pos x="42" y="81"/>
                </a:cxn>
                <a:cxn ang="0">
                  <a:pos x="40" y="95"/>
                </a:cxn>
              </a:cxnLst>
              <a:rect l="0" t="0" r="r" b="b"/>
              <a:pathLst>
                <a:path w="199" h="240">
                  <a:moveTo>
                    <a:pt x="116" y="240"/>
                  </a:moveTo>
                  <a:lnTo>
                    <a:pt x="102" y="239"/>
                  </a:lnTo>
                  <a:lnTo>
                    <a:pt x="90" y="238"/>
                  </a:lnTo>
                  <a:lnTo>
                    <a:pt x="78" y="236"/>
                  </a:lnTo>
                  <a:lnTo>
                    <a:pt x="67" y="232"/>
                  </a:lnTo>
                  <a:lnTo>
                    <a:pt x="57" y="229"/>
                  </a:lnTo>
                  <a:lnTo>
                    <a:pt x="48" y="223"/>
                  </a:lnTo>
                  <a:lnTo>
                    <a:pt x="39" y="217"/>
                  </a:lnTo>
                  <a:lnTo>
                    <a:pt x="30" y="209"/>
                  </a:lnTo>
                  <a:lnTo>
                    <a:pt x="24" y="201"/>
                  </a:lnTo>
                  <a:lnTo>
                    <a:pt x="17" y="192"/>
                  </a:lnTo>
                  <a:lnTo>
                    <a:pt x="12" y="183"/>
                  </a:lnTo>
                  <a:lnTo>
                    <a:pt x="8" y="172"/>
                  </a:lnTo>
                  <a:lnTo>
                    <a:pt x="5" y="161"/>
                  </a:lnTo>
                  <a:lnTo>
                    <a:pt x="2" y="149"/>
                  </a:lnTo>
                  <a:lnTo>
                    <a:pt x="1" y="136"/>
                  </a:lnTo>
                  <a:lnTo>
                    <a:pt x="0" y="122"/>
                  </a:lnTo>
                  <a:lnTo>
                    <a:pt x="1" y="108"/>
                  </a:lnTo>
                  <a:lnTo>
                    <a:pt x="2" y="95"/>
                  </a:lnTo>
                  <a:lnTo>
                    <a:pt x="5" y="83"/>
                  </a:lnTo>
                  <a:lnTo>
                    <a:pt x="8" y="72"/>
                  </a:lnTo>
                  <a:lnTo>
                    <a:pt x="12" y="61"/>
                  </a:lnTo>
                  <a:lnTo>
                    <a:pt x="17" y="51"/>
                  </a:lnTo>
                  <a:lnTo>
                    <a:pt x="23" y="42"/>
                  </a:lnTo>
                  <a:lnTo>
                    <a:pt x="30" y="33"/>
                  </a:lnTo>
                  <a:lnTo>
                    <a:pt x="38" y="26"/>
                  </a:lnTo>
                  <a:lnTo>
                    <a:pt x="45" y="19"/>
                  </a:lnTo>
                  <a:lnTo>
                    <a:pt x="54" y="13"/>
                  </a:lnTo>
                  <a:lnTo>
                    <a:pt x="64" y="9"/>
                  </a:lnTo>
                  <a:lnTo>
                    <a:pt x="73" y="6"/>
                  </a:lnTo>
                  <a:lnTo>
                    <a:pt x="84" y="2"/>
                  </a:lnTo>
                  <a:lnTo>
                    <a:pt x="95" y="1"/>
                  </a:lnTo>
                  <a:lnTo>
                    <a:pt x="107" y="0"/>
                  </a:lnTo>
                  <a:lnTo>
                    <a:pt x="117" y="0"/>
                  </a:lnTo>
                  <a:lnTo>
                    <a:pt x="127" y="2"/>
                  </a:lnTo>
                  <a:lnTo>
                    <a:pt x="135" y="3"/>
                  </a:lnTo>
                  <a:lnTo>
                    <a:pt x="144" y="7"/>
                  </a:lnTo>
                  <a:lnTo>
                    <a:pt x="153" y="10"/>
                  </a:lnTo>
                  <a:lnTo>
                    <a:pt x="160" y="14"/>
                  </a:lnTo>
                  <a:lnTo>
                    <a:pt x="167" y="19"/>
                  </a:lnTo>
                  <a:lnTo>
                    <a:pt x="173" y="26"/>
                  </a:lnTo>
                  <a:lnTo>
                    <a:pt x="178" y="32"/>
                  </a:lnTo>
                  <a:lnTo>
                    <a:pt x="184" y="40"/>
                  </a:lnTo>
                  <a:lnTo>
                    <a:pt x="188" y="48"/>
                  </a:lnTo>
                  <a:lnTo>
                    <a:pt x="192" y="58"/>
                  </a:lnTo>
                  <a:lnTo>
                    <a:pt x="194" y="67"/>
                  </a:lnTo>
                  <a:lnTo>
                    <a:pt x="197" y="78"/>
                  </a:lnTo>
                  <a:lnTo>
                    <a:pt x="198" y="91"/>
                  </a:lnTo>
                  <a:lnTo>
                    <a:pt x="199" y="104"/>
                  </a:lnTo>
                  <a:lnTo>
                    <a:pt x="199" y="125"/>
                  </a:lnTo>
                  <a:lnTo>
                    <a:pt x="40" y="125"/>
                  </a:lnTo>
                  <a:lnTo>
                    <a:pt x="40" y="135"/>
                  </a:lnTo>
                  <a:lnTo>
                    <a:pt x="41" y="143"/>
                  </a:lnTo>
                  <a:lnTo>
                    <a:pt x="42" y="152"/>
                  </a:lnTo>
                  <a:lnTo>
                    <a:pt x="44" y="159"/>
                  </a:lnTo>
                  <a:lnTo>
                    <a:pt x="48" y="167"/>
                  </a:lnTo>
                  <a:lnTo>
                    <a:pt x="51" y="174"/>
                  </a:lnTo>
                  <a:lnTo>
                    <a:pt x="55" y="180"/>
                  </a:lnTo>
                  <a:lnTo>
                    <a:pt x="60" y="186"/>
                  </a:lnTo>
                  <a:lnTo>
                    <a:pt x="65" y="190"/>
                  </a:lnTo>
                  <a:lnTo>
                    <a:pt x="71" y="194"/>
                  </a:lnTo>
                  <a:lnTo>
                    <a:pt x="76" y="199"/>
                  </a:lnTo>
                  <a:lnTo>
                    <a:pt x="84" y="201"/>
                  </a:lnTo>
                  <a:lnTo>
                    <a:pt x="90" y="204"/>
                  </a:lnTo>
                  <a:lnTo>
                    <a:pt x="99" y="205"/>
                  </a:lnTo>
                  <a:lnTo>
                    <a:pt x="107" y="206"/>
                  </a:lnTo>
                  <a:lnTo>
                    <a:pt x="115" y="206"/>
                  </a:lnTo>
                  <a:lnTo>
                    <a:pt x="128" y="206"/>
                  </a:lnTo>
                  <a:lnTo>
                    <a:pt x="141" y="204"/>
                  </a:lnTo>
                  <a:lnTo>
                    <a:pt x="152" y="201"/>
                  </a:lnTo>
                  <a:lnTo>
                    <a:pt x="162" y="197"/>
                  </a:lnTo>
                  <a:lnTo>
                    <a:pt x="172" y="191"/>
                  </a:lnTo>
                  <a:lnTo>
                    <a:pt x="181" y="187"/>
                  </a:lnTo>
                  <a:lnTo>
                    <a:pt x="187" y="183"/>
                  </a:lnTo>
                  <a:lnTo>
                    <a:pt x="192" y="178"/>
                  </a:lnTo>
                  <a:lnTo>
                    <a:pt x="194" y="178"/>
                  </a:lnTo>
                  <a:lnTo>
                    <a:pt x="194" y="221"/>
                  </a:lnTo>
                  <a:lnTo>
                    <a:pt x="187" y="223"/>
                  </a:lnTo>
                  <a:lnTo>
                    <a:pt x="177" y="228"/>
                  </a:lnTo>
                  <a:lnTo>
                    <a:pt x="168" y="231"/>
                  </a:lnTo>
                  <a:lnTo>
                    <a:pt x="159" y="234"/>
                  </a:lnTo>
                  <a:lnTo>
                    <a:pt x="148" y="236"/>
                  </a:lnTo>
                  <a:lnTo>
                    <a:pt x="139" y="238"/>
                  </a:lnTo>
                  <a:lnTo>
                    <a:pt x="129" y="239"/>
                  </a:lnTo>
                  <a:lnTo>
                    <a:pt x="116" y="240"/>
                  </a:lnTo>
                  <a:close/>
                  <a:moveTo>
                    <a:pt x="161" y="95"/>
                  </a:moveTo>
                  <a:lnTo>
                    <a:pt x="160" y="81"/>
                  </a:lnTo>
                  <a:lnTo>
                    <a:pt x="157" y="69"/>
                  </a:lnTo>
                  <a:lnTo>
                    <a:pt x="154" y="58"/>
                  </a:lnTo>
                  <a:lnTo>
                    <a:pt x="148" y="49"/>
                  </a:lnTo>
                  <a:lnTo>
                    <a:pt x="144" y="45"/>
                  </a:lnTo>
                  <a:lnTo>
                    <a:pt x="140" y="42"/>
                  </a:lnTo>
                  <a:lnTo>
                    <a:pt x="135" y="39"/>
                  </a:lnTo>
                  <a:lnTo>
                    <a:pt x="130" y="37"/>
                  </a:lnTo>
                  <a:lnTo>
                    <a:pt x="125" y="34"/>
                  </a:lnTo>
                  <a:lnTo>
                    <a:pt x="118" y="33"/>
                  </a:lnTo>
                  <a:lnTo>
                    <a:pt x="112" y="32"/>
                  </a:lnTo>
                  <a:lnTo>
                    <a:pt x="104" y="32"/>
                  </a:lnTo>
                  <a:lnTo>
                    <a:pt x="97" y="32"/>
                  </a:lnTo>
                  <a:lnTo>
                    <a:pt x="90" y="33"/>
                  </a:lnTo>
                  <a:lnTo>
                    <a:pt x="84" y="34"/>
                  </a:lnTo>
                  <a:lnTo>
                    <a:pt x="79" y="37"/>
                  </a:lnTo>
                  <a:lnTo>
                    <a:pt x="73" y="40"/>
                  </a:lnTo>
                  <a:lnTo>
                    <a:pt x="68" y="42"/>
                  </a:lnTo>
                  <a:lnTo>
                    <a:pt x="64" y="46"/>
                  </a:lnTo>
                  <a:lnTo>
                    <a:pt x="58" y="50"/>
                  </a:lnTo>
                  <a:lnTo>
                    <a:pt x="55" y="55"/>
                  </a:lnTo>
                  <a:lnTo>
                    <a:pt x="51" y="59"/>
                  </a:lnTo>
                  <a:lnTo>
                    <a:pt x="48" y="64"/>
                  </a:lnTo>
                  <a:lnTo>
                    <a:pt x="45" y="70"/>
                  </a:lnTo>
                  <a:lnTo>
                    <a:pt x="43" y="76"/>
                  </a:lnTo>
                  <a:lnTo>
                    <a:pt x="42" y="81"/>
                  </a:lnTo>
                  <a:lnTo>
                    <a:pt x="40" y="88"/>
                  </a:lnTo>
                  <a:lnTo>
                    <a:pt x="40" y="95"/>
                  </a:lnTo>
                  <a:lnTo>
                    <a:pt x="161" y="9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23" name="Freeform 99"/>
            <p:cNvSpPr>
              <a:spLocks/>
            </p:cNvSpPr>
            <p:nvPr userDrawn="1"/>
          </p:nvSpPr>
          <p:spPr bwMode="auto">
            <a:xfrm>
              <a:off x="5495" y="4057"/>
              <a:ext cx="18" cy="27"/>
            </a:xfrm>
            <a:custGeom>
              <a:avLst/>
              <a:gdLst/>
              <a:ahLst/>
              <a:cxnLst>
                <a:cxn ang="0">
                  <a:pos x="65" y="239"/>
                </a:cxn>
                <a:cxn ang="0">
                  <a:pos x="44" y="236"/>
                </a:cxn>
                <a:cxn ang="0">
                  <a:pos x="23" y="230"/>
                </a:cxn>
                <a:cxn ang="0">
                  <a:pos x="7" y="223"/>
                </a:cxn>
                <a:cxn ang="0">
                  <a:pos x="0" y="176"/>
                </a:cxn>
                <a:cxn ang="0">
                  <a:pos x="7" y="181"/>
                </a:cxn>
                <a:cxn ang="0">
                  <a:pos x="21" y="190"/>
                </a:cxn>
                <a:cxn ang="0">
                  <a:pos x="42" y="200"/>
                </a:cxn>
                <a:cxn ang="0">
                  <a:pos x="65" y="206"/>
                </a:cxn>
                <a:cxn ang="0">
                  <a:pos x="88" y="206"/>
                </a:cxn>
                <a:cxn ang="0">
                  <a:pos x="106" y="202"/>
                </a:cxn>
                <a:cxn ang="0">
                  <a:pos x="119" y="195"/>
                </a:cxn>
                <a:cxn ang="0">
                  <a:pos x="125" y="183"/>
                </a:cxn>
                <a:cxn ang="0">
                  <a:pos x="126" y="167"/>
                </a:cxn>
                <a:cxn ang="0">
                  <a:pos x="122" y="156"/>
                </a:cxn>
                <a:cxn ang="0">
                  <a:pos x="115" y="150"/>
                </a:cxn>
                <a:cxn ang="0">
                  <a:pos x="102" y="143"/>
                </a:cxn>
                <a:cxn ang="0">
                  <a:pos x="83" y="139"/>
                </a:cxn>
                <a:cxn ang="0">
                  <a:pos x="62" y="134"/>
                </a:cxn>
                <a:cxn ang="0">
                  <a:pos x="38" y="127"/>
                </a:cxn>
                <a:cxn ang="0">
                  <a:pos x="20" y="116"/>
                </a:cxn>
                <a:cxn ang="0">
                  <a:pos x="8" y="100"/>
                </a:cxn>
                <a:cxn ang="0">
                  <a:pos x="2" y="80"/>
                </a:cxn>
                <a:cxn ang="0">
                  <a:pos x="2" y="62"/>
                </a:cxn>
                <a:cxn ang="0">
                  <a:pos x="4" y="48"/>
                </a:cxn>
                <a:cxn ang="0">
                  <a:pos x="10" y="36"/>
                </a:cxn>
                <a:cxn ang="0">
                  <a:pos x="19" y="25"/>
                </a:cxn>
                <a:cxn ang="0">
                  <a:pos x="31" y="15"/>
                </a:cxn>
                <a:cxn ang="0">
                  <a:pos x="44" y="8"/>
                </a:cxn>
                <a:cxn ang="0">
                  <a:pos x="60" y="2"/>
                </a:cxn>
                <a:cxn ang="0">
                  <a:pos x="77" y="0"/>
                </a:cxn>
                <a:cxn ang="0">
                  <a:pos x="96" y="0"/>
                </a:cxn>
                <a:cxn ang="0">
                  <a:pos x="116" y="2"/>
                </a:cxn>
                <a:cxn ang="0">
                  <a:pos x="134" y="8"/>
                </a:cxn>
                <a:cxn ang="0">
                  <a:pos x="151" y="13"/>
                </a:cxn>
                <a:cxn ang="0">
                  <a:pos x="157" y="58"/>
                </a:cxn>
                <a:cxn ang="0">
                  <a:pos x="148" y="53"/>
                </a:cxn>
                <a:cxn ang="0">
                  <a:pos x="132" y="43"/>
                </a:cxn>
                <a:cxn ang="0">
                  <a:pos x="113" y="37"/>
                </a:cxn>
                <a:cxn ang="0">
                  <a:pos x="95" y="33"/>
                </a:cxn>
                <a:cxn ang="0">
                  <a:pos x="77" y="33"/>
                </a:cxn>
                <a:cxn ang="0">
                  <a:pos x="61" y="37"/>
                </a:cxn>
                <a:cxn ang="0">
                  <a:pos x="48" y="45"/>
                </a:cxn>
                <a:cxn ang="0">
                  <a:pos x="42" y="57"/>
                </a:cxn>
                <a:cxn ang="0">
                  <a:pos x="40" y="72"/>
                </a:cxn>
                <a:cxn ang="0">
                  <a:pos x="45" y="82"/>
                </a:cxn>
                <a:cxn ang="0">
                  <a:pos x="52" y="89"/>
                </a:cxn>
                <a:cxn ang="0">
                  <a:pos x="65" y="95"/>
                </a:cxn>
                <a:cxn ang="0">
                  <a:pos x="82" y="100"/>
                </a:cxn>
                <a:cxn ang="0">
                  <a:pos x="104" y="104"/>
                </a:cxn>
                <a:cxn ang="0">
                  <a:pos x="126" y="110"/>
                </a:cxn>
                <a:cxn ang="0">
                  <a:pos x="146" y="121"/>
                </a:cxn>
                <a:cxn ang="0">
                  <a:pos x="158" y="136"/>
                </a:cxn>
                <a:cxn ang="0">
                  <a:pos x="165" y="156"/>
                </a:cxn>
                <a:cxn ang="0">
                  <a:pos x="166" y="175"/>
                </a:cxn>
                <a:cxn ang="0">
                  <a:pos x="163" y="189"/>
                </a:cxn>
                <a:cxn ang="0">
                  <a:pos x="156" y="202"/>
                </a:cxn>
                <a:cxn ang="0">
                  <a:pos x="148" y="214"/>
                </a:cxn>
                <a:cxn ang="0">
                  <a:pos x="137" y="223"/>
                </a:cxn>
                <a:cxn ang="0">
                  <a:pos x="123" y="231"/>
                </a:cxn>
                <a:cxn ang="0">
                  <a:pos x="107" y="236"/>
                </a:cxn>
                <a:cxn ang="0">
                  <a:pos x="88" y="239"/>
                </a:cxn>
              </a:cxnLst>
              <a:rect l="0" t="0" r="r" b="b"/>
              <a:pathLst>
                <a:path w="166" h="239">
                  <a:moveTo>
                    <a:pt x="76" y="239"/>
                  </a:moveTo>
                  <a:lnTo>
                    <a:pt x="65" y="239"/>
                  </a:lnTo>
                  <a:lnTo>
                    <a:pt x="54" y="237"/>
                  </a:lnTo>
                  <a:lnTo>
                    <a:pt x="44" y="236"/>
                  </a:lnTo>
                  <a:lnTo>
                    <a:pt x="33" y="233"/>
                  </a:lnTo>
                  <a:lnTo>
                    <a:pt x="23" y="230"/>
                  </a:lnTo>
                  <a:lnTo>
                    <a:pt x="15" y="227"/>
                  </a:lnTo>
                  <a:lnTo>
                    <a:pt x="7" y="223"/>
                  </a:lnTo>
                  <a:lnTo>
                    <a:pt x="0" y="220"/>
                  </a:lnTo>
                  <a:lnTo>
                    <a:pt x="0" y="176"/>
                  </a:lnTo>
                  <a:lnTo>
                    <a:pt x="2" y="176"/>
                  </a:lnTo>
                  <a:lnTo>
                    <a:pt x="7" y="181"/>
                  </a:lnTo>
                  <a:lnTo>
                    <a:pt x="14" y="185"/>
                  </a:lnTo>
                  <a:lnTo>
                    <a:pt x="21" y="190"/>
                  </a:lnTo>
                  <a:lnTo>
                    <a:pt x="32" y="196"/>
                  </a:lnTo>
                  <a:lnTo>
                    <a:pt x="42" y="200"/>
                  </a:lnTo>
                  <a:lnTo>
                    <a:pt x="53" y="203"/>
                  </a:lnTo>
                  <a:lnTo>
                    <a:pt x="65" y="206"/>
                  </a:lnTo>
                  <a:lnTo>
                    <a:pt x="78" y="206"/>
                  </a:lnTo>
                  <a:lnTo>
                    <a:pt x="88" y="206"/>
                  </a:lnTo>
                  <a:lnTo>
                    <a:pt x="97" y="204"/>
                  </a:lnTo>
                  <a:lnTo>
                    <a:pt x="106" y="202"/>
                  </a:lnTo>
                  <a:lnTo>
                    <a:pt x="113" y="199"/>
                  </a:lnTo>
                  <a:lnTo>
                    <a:pt x="119" y="195"/>
                  </a:lnTo>
                  <a:lnTo>
                    <a:pt x="123" y="189"/>
                  </a:lnTo>
                  <a:lnTo>
                    <a:pt x="125" y="183"/>
                  </a:lnTo>
                  <a:lnTo>
                    <a:pt x="126" y="173"/>
                  </a:lnTo>
                  <a:lnTo>
                    <a:pt x="126" y="167"/>
                  </a:lnTo>
                  <a:lnTo>
                    <a:pt x="124" y="161"/>
                  </a:lnTo>
                  <a:lnTo>
                    <a:pt x="122" y="156"/>
                  </a:lnTo>
                  <a:lnTo>
                    <a:pt x="119" y="153"/>
                  </a:lnTo>
                  <a:lnTo>
                    <a:pt x="115" y="150"/>
                  </a:lnTo>
                  <a:lnTo>
                    <a:pt x="108" y="147"/>
                  </a:lnTo>
                  <a:lnTo>
                    <a:pt x="102" y="143"/>
                  </a:lnTo>
                  <a:lnTo>
                    <a:pt x="92" y="141"/>
                  </a:lnTo>
                  <a:lnTo>
                    <a:pt x="83" y="139"/>
                  </a:lnTo>
                  <a:lnTo>
                    <a:pt x="73" y="137"/>
                  </a:lnTo>
                  <a:lnTo>
                    <a:pt x="62" y="134"/>
                  </a:lnTo>
                  <a:lnTo>
                    <a:pt x="51" y="132"/>
                  </a:lnTo>
                  <a:lnTo>
                    <a:pt x="38" y="127"/>
                  </a:lnTo>
                  <a:lnTo>
                    <a:pt x="29" y="122"/>
                  </a:lnTo>
                  <a:lnTo>
                    <a:pt x="20" y="116"/>
                  </a:lnTo>
                  <a:lnTo>
                    <a:pt x="13" y="108"/>
                  </a:lnTo>
                  <a:lnTo>
                    <a:pt x="8" y="100"/>
                  </a:lnTo>
                  <a:lnTo>
                    <a:pt x="4" y="91"/>
                  </a:lnTo>
                  <a:lnTo>
                    <a:pt x="2" y="80"/>
                  </a:lnTo>
                  <a:lnTo>
                    <a:pt x="1" y="70"/>
                  </a:lnTo>
                  <a:lnTo>
                    <a:pt x="2" y="62"/>
                  </a:lnTo>
                  <a:lnTo>
                    <a:pt x="3" y="55"/>
                  </a:lnTo>
                  <a:lnTo>
                    <a:pt x="4" y="48"/>
                  </a:lnTo>
                  <a:lnTo>
                    <a:pt x="7" y="42"/>
                  </a:lnTo>
                  <a:lnTo>
                    <a:pt x="10" y="36"/>
                  </a:lnTo>
                  <a:lnTo>
                    <a:pt x="14" y="30"/>
                  </a:lnTo>
                  <a:lnTo>
                    <a:pt x="19" y="25"/>
                  </a:lnTo>
                  <a:lnTo>
                    <a:pt x="24" y="20"/>
                  </a:lnTo>
                  <a:lnTo>
                    <a:pt x="31" y="15"/>
                  </a:lnTo>
                  <a:lnTo>
                    <a:pt x="37" y="11"/>
                  </a:lnTo>
                  <a:lnTo>
                    <a:pt x="44" y="8"/>
                  </a:lnTo>
                  <a:lnTo>
                    <a:pt x="51" y="5"/>
                  </a:lnTo>
                  <a:lnTo>
                    <a:pt x="60" y="2"/>
                  </a:lnTo>
                  <a:lnTo>
                    <a:pt x="68" y="1"/>
                  </a:lnTo>
                  <a:lnTo>
                    <a:pt x="77" y="0"/>
                  </a:lnTo>
                  <a:lnTo>
                    <a:pt x="87" y="0"/>
                  </a:lnTo>
                  <a:lnTo>
                    <a:pt x="96" y="0"/>
                  </a:lnTo>
                  <a:lnTo>
                    <a:pt x="106" y="1"/>
                  </a:lnTo>
                  <a:lnTo>
                    <a:pt x="116" y="2"/>
                  </a:lnTo>
                  <a:lnTo>
                    <a:pt x="125" y="5"/>
                  </a:lnTo>
                  <a:lnTo>
                    <a:pt x="134" y="8"/>
                  </a:lnTo>
                  <a:lnTo>
                    <a:pt x="142" y="10"/>
                  </a:lnTo>
                  <a:lnTo>
                    <a:pt x="151" y="13"/>
                  </a:lnTo>
                  <a:lnTo>
                    <a:pt x="157" y="16"/>
                  </a:lnTo>
                  <a:lnTo>
                    <a:pt x="157" y="58"/>
                  </a:lnTo>
                  <a:lnTo>
                    <a:pt x="155" y="58"/>
                  </a:lnTo>
                  <a:lnTo>
                    <a:pt x="148" y="53"/>
                  </a:lnTo>
                  <a:lnTo>
                    <a:pt x="140" y="47"/>
                  </a:lnTo>
                  <a:lnTo>
                    <a:pt x="132" y="43"/>
                  </a:lnTo>
                  <a:lnTo>
                    <a:pt x="122" y="40"/>
                  </a:lnTo>
                  <a:lnTo>
                    <a:pt x="113" y="37"/>
                  </a:lnTo>
                  <a:lnTo>
                    <a:pt x="104" y="34"/>
                  </a:lnTo>
                  <a:lnTo>
                    <a:pt x="95" y="33"/>
                  </a:lnTo>
                  <a:lnTo>
                    <a:pt x="86" y="32"/>
                  </a:lnTo>
                  <a:lnTo>
                    <a:pt x="77" y="33"/>
                  </a:lnTo>
                  <a:lnTo>
                    <a:pt x="68" y="34"/>
                  </a:lnTo>
                  <a:lnTo>
                    <a:pt x="61" y="37"/>
                  </a:lnTo>
                  <a:lnTo>
                    <a:pt x="53" y="41"/>
                  </a:lnTo>
                  <a:lnTo>
                    <a:pt x="48" y="45"/>
                  </a:lnTo>
                  <a:lnTo>
                    <a:pt x="44" y="50"/>
                  </a:lnTo>
                  <a:lnTo>
                    <a:pt x="42" y="57"/>
                  </a:lnTo>
                  <a:lnTo>
                    <a:pt x="40" y="64"/>
                  </a:lnTo>
                  <a:lnTo>
                    <a:pt x="40" y="72"/>
                  </a:lnTo>
                  <a:lnTo>
                    <a:pt x="43" y="77"/>
                  </a:lnTo>
                  <a:lnTo>
                    <a:pt x="45" y="82"/>
                  </a:lnTo>
                  <a:lnTo>
                    <a:pt x="48" y="86"/>
                  </a:lnTo>
                  <a:lnTo>
                    <a:pt x="52" y="89"/>
                  </a:lnTo>
                  <a:lnTo>
                    <a:pt x="59" y="92"/>
                  </a:lnTo>
                  <a:lnTo>
                    <a:pt x="65" y="95"/>
                  </a:lnTo>
                  <a:lnTo>
                    <a:pt x="74" y="97"/>
                  </a:lnTo>
                  <a:lnTo>
                    <a:pt x="82" y="100"/>
                  </a:lnTo>
                  <a:lnTo>
                    <a:pt x="92" y="102"/>
                  </a:lnTo>
                  <a:lnTo>
                    <a:pt x="104" y="104"/>
                  </a:lnTo>
                  <a:lnTo>
                    <a:pt x="115" y="107"/>
                  </a:lnTo>
                  <a:lnTo>
                    <a:pt x="126" y="110"/>
                  </a:lnTo>
                  <a:lnTo>
                    <a:pt x="137" y="116"/>
                  </a:lnTo>
                  <a:lnTo>
                    <a:pt x="146" y="121"/>
                  </a:lnTo>
                  <a:lnTo>
                    <a:pt x="153" y="128"/>
                  </a:lnTo>
                  <a:lnTo>
                    <a:pt x="158" y="136"/>
                  </a:lnTo>
                  <a:lnTo>
                    <a:pt x="163" y="145"/>
                  </a:lnTo>
                  <a:lnTo>
                    <a:pt x="165" y="156"/>
                  </a:lnTo>
                  <a:lnTo>
                    <a:pt x="166" y="168"/>
                  </a:lnTo>
                  <a:lnTo>
                    <a:pt x="166" y="175"/>
                  </a:lnTo>
                  <a:lnTo>
                    <a:pt x="165" y="183"/>
                  </a:lnTo>
                  <a:lnTo>
                    <a:pt x="163" y="189"/>
                  </a:lnTo>
                  <a:lnTo>
                    <a:pt x="160" y="196"/>
                  </a:lnTo>
                  <a:lnTo>
                    <a:pt x="156" y="202"/>
                  </a:lnTo>
                  <a:lnTo>
                    <a:pt x="153" y="208"/>
                  </a:lnTo>
                  <a:lnTo>
                    <a:pt x="148" y="214"/>
                  </a:lnTo>
                  <a:lnTo>
                    <a:pt x="143" y="218"/>
                  </a:lnTo>
                  <a:lnTo>
                    <a:pt x="137" y="223"/>
                  </a:lnTo>
                  <a:lnTo>
                    <a:pt x="130" y="228"/>
                  </a:lnTo>
                  <a:lnTo>
                    <a:pt x="123" y="231"/>
                  </a:lnTo>
                  <a:lnTo>
                    <a:pt x="116" y="234"/>
                  </a:lnTo>
                  <a:lnTo>
                    <a:pt x="107" y="236"/>
                  </a:lnTo>
                  <a:lnTo>
                    <a:pt x="97" y="238"/>
                  </a:lnTo>
                  <a:lnTo>
                    <a:pt x="88" y="239"/>
                  </a:lnTo>
                  <a:lnTo>
                    <a:pt x="76" y="239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128" name="Line 104"/>
          <p:cNvSpPr>
            <a:spLocks noChangeShapeType="1"/>
          </p:cNvSpPr>
          <p:nvPr/>
        </p:nvSpPr>
        <p:spPr bwMode="auto">
          <a:xfrm>
            <a:off x="1042988" y="981075"/>
            <a:ext cx="7559675" cy="0"/>
          </a:xfrm>
          <a:prstGeom prst="line">
            <a:avLst/>
          </a:prstGeom>
          <a:noFill/>
          <a:ln w="50800">
            <a:solidFill>
              <a:srgbClr val="CC99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mpact" pitchFamily="34" charset="0"/>
          <a:ea typeface="方正大黑简体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mpact" pitchFamily="34" charset="0"/>
          <a:ea typeface="方正大黑简体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mpact" pitchFamily="34" charset="0"/>
          <a:ea typeface="方正大黑简体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mpact" pitchFamily="34" charset="0"/>
          <a:ea typeface="方正大黑简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mpact" pitchFamily="34" charset="0"/>
          <a:ea typeface="方正大黑简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mpact" pitchFamily="34" charset="0"/>
          <a:ea typeface="方正大黑简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mpact" pitchFamily="34" charset="0"/>
          <a:ea typeface="方正大黑简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mpact" pitchFamily="34" charset="0"/>
          <a:ea typeface="方正大黑简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14.png"/><Relationship Id="rId10" Type="http://schemas.openxmlformats.org/officeDocument/2006/relationships/image" Target="../media/image33.png"/><Relationship Id="rId4" Type="http://schemas.openxmlformats.org/officeDocument/2006/relationships/image" Target="../media/image28.png"/><Relationship Id="rId9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19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png"/><Relationship Id="rId7" Type="http://schemas.openxmlformats.org/officeDocument/2006/relationships/image" Target="../media/image52.jpe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Relationship Id="rId9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13" Type="http://schemas.openxmlformats.org/officeDocument/2006/relationships/image" Target="../media/image73.jpeg"/><Relationship Id="rId3" Type="http://schemas.openxmlformats.org/officeDocument/2006/relationships/image" Target="../media/image63.jpeg"/><Relationship Id="rId7" Type="http://schemas.openxmlformats.org/officeDocument/2006/relationships/image" Target="../media/image67.jpeg"/><Relationship Id="rId12" Type="http://schemas.openxmlformats.org/officeDocument/2006/relationships/image" Target="../media/image72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11" Type="http://schemas.openxmlformats.org/officeDocument/2006/relationships/image" Target="../media/image71.jpeg"/><Relationship Id="rId5" Type="http://schemas.openxmlformats.org/officeDocument/2006/relationships/image" Target="../media/image65.jpeg"/><Relationship Id="rId10" Type="http://schemas.openxmlformats.org/officeDocument/2006/relationships/image" Target="../media/image70.jpeg"/><Relationship Id="rId4" Type="http://schemas.openxmlformats.org/officeDocument/2006/relationships/image" Target="../media/image64.jpeg"/><Relationship Id="rId9" Type="http://schemas.openxmlformats.org/officeDocument/2006/relationships/image" Target="../media/image69.jpeg"/><Relationship Id="rId14" Type="http://schemas.openxmlformats.org/officeDocument/2006/relationships/image" Target="../media/image7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44377" y="2030413"/>
            <a:ext cx="6911999" cy="1470025"/>
          </a:xfrm>
        </p:spPr>
        <p:txBody>
          <a:bodyPr/>
          <a:lstStyle/>
          <a:p>
            <a:r>
              <a:rPr lang="en-US" altLang="zh-CN" dirty="0"/>
              <a:t>FEL activities and </a:t>
            </a:r>
            <a:r>
              <a:rPr lang="en-US" altLang="zh-CN" dirty="0" smtClean="0"/>
              <a:t>plans </a:t>
            </a:r>
            <a:r>
              <a:rPr lang="en-US" altLang="zh-CN" dirty="0"/>
              <a:t>at </a:t>
            </a:r>
            <a:r>
              <a:rPr lang="en-US" altLang="zh-CN" dirty="0" smtClean="0"/>
              <a:t>SINAP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err="1" smtClean="0"/>
              <a:t>Gu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Qiang</a:t>
            </a:r>
            <a:r>
              <a:rPr lang="en-US" altLang="zh-CN" dirty="0" smtClean="0"/>
              <a:t> </a:t>
            </a:r>
          </a:p>
          <a:p>
            <a:r>
              <a:rPr lang="en-US" altLang="zh-CN" dirty="0" smtClean="0"/>
              <a:t>For the FEL team</a:t>
            </a:r>
          </a:p>
          <a:p>
            <a:r>
              <a:rPr lang="en-US" altLang="zh-CN" u="sng" dirty="0" smtClean="0"/>
              <a:t>S</a:t>
            </a:r>
            <a:r>
              <a:rPr lang="en-US" altLang="zh-CN" dirty="0" smtClean="0"/>
              <a:t>hanghai </a:t>
            </a:r>
            <a:r>
              <a:rPr lang="en-US" altLang="zh-CN" u="sng" dirty="0" err="1" smtClean="0"/>
              <a:t>IN</a:t>
            </a:r>
            <a:r>
              <a:rPr lang="en-US" altLang="zh-CN" dirty="0" err="1" smtClean="0"/>
              <a:t>stitute</a:t>
            </a:r>
            <a:r>
              <a:rPr lang="en-US" altLang="zh-CN" dirty="0" smtClean="0"/>
              <a:t> of </a:t>
            </a:r>
            <a:r>
              <a:rPr lang="en-US" altLang="zh-CN" u="sng" dirty="0" smtClean="0"/>
              <a:t>A</a:t>
            </a:r>
            <a:r>
              <a:rPr lang="en-US" altLang="zh-CN" dirty="0" smtClean="0"/>
              <a:t>pplied </a:t>
            </a:r>
            <a:r>
              <a:rPr lang="en-US" altLang="zh-CN" u="sng" dirty="0" smtClean="0"/>
              <a:t>P</a:t>
            </a:r>
            <a:r>
              <a:rPr lang="en-US" altLang="zh-CN" dirty="0" smtClean="0"/>
              <a:t>hysics (SINAP)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6488668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Paper  submitted to PRL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0755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268760"/>
            <a:ext cx="842965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755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780928"/>
            <a:ext cx="2286016" cy="3239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7558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7642" y="2923804"/>
            <a:ext cx="2155317" cy="3407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7559" name="Picture 7" descr="D:\Recent work\Tunable\Tunable\coherence\600nm pics\1200-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925" t="8381" r="9000" b="10982"/>
          <a:stretch>
            <a:fillRect/>
          </a:stretch>
        </p:blipFill>
        <p:spPr bwMode="auto">
          <a:xfrm>
            <a:off x="5683658" y="3280994"/>
            <a:ext cx="3134054" cy="2428892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zh-CN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Widely-tunable </a:t>
            </a:r>
            <a:r>
              <a:rPr lang="en-US" altLang="zh-CN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and fully-coherent HGHG </a:t>
            </a:r>
            <a:r>
              <a:rPr lang="en-US" altLang="zh-CN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FEL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320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itchFamily="2" charset="-122"/>
              </a:rPr>
              <a:t>EEHG principle</a:t>
            </a:r>
            <a:endParaRPr lang="en-GB" altLang="zh-CN" smtClean="0">
              <a:ea typeface="宋体" pitchFamily="2" charset="-122"/>
            </a:endParaRPr>
          </a:p>
        </p:txBody>
      </p:sp>
      <p:pic>
        <p:nvPicPr>
          <p:cNvPr id="21507" name="Picture 3" descr="EEHG-An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9300" y="2708920"/>
            <a:ext cx="1720850" cy="169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Bunchi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4813" y="4653607"/>
            <a:ext cx="2065337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 descr="Fig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963" y="1103961"/>
            <a:ext cx="8265493" cy="1492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EEHG-10-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158" y="2708920"/>
            <a:ext cx="1706562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7" descr="EEHG-10-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8166" y="2708920"/>
            <a:ext cx="1709738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8" descr="EEHG-10-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9533" y="2708920"/>
            <a:ext cx="1706563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9" descr="EEHG-Eband-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4653607"/>
            <a:ext cx="2070100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10" descr="EEHG-10-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708920"/>
            <a:ext cx="1724025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11" descr="EEHG-0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653607"/>
            <a:ext cx="2058987" cy="139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6" name="Picture 12" descr="EEHG-0-p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3013" y="4653607"/>
            <a:ext cx="2058987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7" name="Rectangle 17"/>
          <p:cNvSpPr>
            <a:spLocks noChangeArrowheads="1"/>
          </p:cNvSpPr>
          <p:nvPr/>
        </p:nvSpPr>
        <p:spPr bwMode="auto">
          <a:xfrm>
            <a:off x="416942" y="6093296"/>
            <a:ext cx="4083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zh-CN" dirty="0">
                <a:ea typeface="宋体" pitchFamily="2" charset="-122"/>
              </a:rPr>
              <a:t>G. Stupakov, PRL </a:t>
            </a:r>
            <a:r>
              <a:rPr lang="en-US" altLang="zh-CN" dirty="0">
                <a:ea typeface="宋体" pitchFamily="2" charset="-122"/>
              </a:rPr>
              <a:t>102, 074801 (2009)</a:t>
            </a:r>
            <a:endParaRPr lang="zh-CN" altLang="en-US" dirty="0">
              <a:ea typeface="宋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110" name="Picture 165" descr="DSC_276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9238" y="4437112"/>
            <a:ext cx="2767218" cy="187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7" name="Line 6"/>
          <p:cNvSpPr>
            <a:spLocks noChangeShapeType="1"/>
          </p:cNvSpPr>
          <p:nvPr/>
        </p:nvSpPr>
        <p:spPr bwMode="auto">
          <a:xfrm rot="10800000">
            <a:off x="468313" y="2756594"/>
            <a:ext cx="7913687" cy="460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948" name="Rectangle 5"/>
          <p:cNvSpPr>
            <a:spLocks noChangeArrowheads="1"/>
          </p:cNvSpPr>
          <p:nvPr/>
        </p:nvSpPr>
        <p:spPr bwMode="auto">
          <a:xfrm>
            <a:off x="1860550" y="2178744"/>
            <a:ext cx="1008063" cy="863600"/>
          </a:xfrm>
          <a:prstGeom prst="rect">
            <a:avLst/>
          </a:prstGeom>
          <a:solidFill>
            <a:srgbClr val="CC99FF"/>
          </a:solidFill>
          <a:ln w="38100" cap="rnd">
            <a:solidFill>
              <a:srgbClr val="008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5029200" y="2178744"/>
            <a:ext cx="1008063" cy="936625"/>
          </a:xfrm>
          <a:prstGeom prst="rect">
            <a:avLst/>
          </a:prstGeom>
          <a:solidFill>
            <a:srgbClr val="CC99FF"/>
          </a:solidFill>
          <a:ln w="38100" cap="rnd">
            <a:solidFill>
              <a:srgbClr val="008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2950" name="Oval 7"/>
          <p:cNvSpPr>
            <a:spLocks noChangeArrowheads="1"/>
          </p:cNvSpPr>
          <p:nvPr/>
        </p:nvSpPr>
        <p:spPr bwMode="auto">
          <a:xfrm rot="10800000">
            <a:off x="7850188" y="2542282"/>
            <a:ext cx="76200" cy="4572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2951" name="AutoShape 8"/>
          <p:cNvSpPr>
            <a:spLocks noChangeArrowheads="1"/>
          </p:cNvSpPr>
          <p:nvPr/>
        </p:nvSpPr>
        <p:spPr bwMode="auto">
          <a:xfrm rot="10800000">
            <a:off x="7697788" y="2542282"/>
            <a:ext cx="76200" cy="457200"/>
          </a:xfrm>
          <a:prstGeom prst="flowChartCollate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2952" name="Oval 9"/>
          <p:cNvSpPr>
            <a:spLocks noChangeArrowheads="1"/>
          </p:cNvSpPr>
          <p:nvPr/>
        </p:nvSpPr>
        <p:spPr bwMode="auto">
          <a:xfrm rot="10800000">
            <a:off x="7400925" y="2542282"/>
            <a:ext cx="76200" cy="4572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2953" name="Oval 10"/>
          <p:cNvSpPr>
            <a:spLocks noChangeArrowheads="1"/>
          </p:cNvSpPr>
          <p:nvPr/>
        </p:nvSpPr>
        <p:spPr bwMode="auto">
          <a:xfrm rot="10800000">
            <a:off x="4237038" y="2532757"/>
            <a:ext cx="76200" cy="4572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2954" name="AutoShape 11"/>
          <p:cNvSpPr>
            <a:spLocks noChangeArrowheads="1"/>
          </p:cNvSpPr>
          <p:nvPr/>
        </p:nvSpPr>
        <p:spPr bwMode="auto">
          <a:xfrm rot="10800000">
            <a:off x="4071938" y="2520057"/>
            <a:ext cx="76200" cy="457200"/>
          </a:xfrm>
          <a:prstGeom prst="flowChartCollate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2955" name="Oval 12"/>
          <p:cNvSpPr>
            <a:spLocks noChangeArrowheads="1"/>
          </p:cNvSpPr>
          <p:nvPr/>
        </p:nvSpPr>
        <p:spPr bwMode="auto">
          <a:xfrm rot="10800000">
            <a:off x="3876675" y="2683569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2956" name="Rectangle 13"/>
          <p:cNvSpPr>
            <a:spLocks noChangeArrowheads="1"/>
          </p:cNvSpPr>
          <p:nvPr/>
        </p:nvSpPr>
        <p:spPr bwMode="auto">
          <a:xfrm>
            <a:off x="8094663" y="2650232"/>
            <a:ext cx="144462" cy="287337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6653213" y="2437507"/>
            <a:ext cx="720725" cy="720725"/>
            <a:chOff x="3516" y="1368"/>
            <a:chExt cx="454" cy="454"/>
          </a:xfrm>
        </p:grpSpPr>
        <p:sp>
          <p:nvSpPr>
            <p:cNvPr id="82958" name="Rectangle 17"/>
            <p:cNvSpPr>
              <a:spLocks noChangeArrowheads="1"/>
            </p:cNvSpPr>
            <p:nvPr/>
          </p:nvSpPr>
          <p:spPr bwMode="auto">
            <a:xfrm>
              <a:off x="3516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59" name="Rectangle 18"/>
            <p:cNvSpPr>
              <a:spLocks noChangeArrowheads="1"/>
            </p:cNvSpPr>
            <p:nvPr/>
          </p:nvSpPr>
          <p:spPr bwMode="auto">
            <a:xfrm>
              <a:off x="3606" y="1368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60" name="Rectangle 19"/>
            <p:cNvSpPr>
              <a:spLocks noChangeArrowheads="1"/>
            </p:cNvSpPr>
            <p:nvPr/>
          </p:nvSpPr>
          <p:spPr bwMode="auto">
            <a:xfrm>
              <a:off x="3696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61" name="Rectangle 20"/>
            <p:cNvSpPr>
              <a:spLocks noChangeArrowheads="1"/>
            </p:cNvSpPr>
            <p:nvPr/>
          </p:nvSpPr>
          <p:spPr bwMode="auto">
            <a:xfrm>
              <a:off x="3786" y="1368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62" name="Rectangle 21"/>
            <p:cNvSpPr>
              <a:spLocks noChangeArrowheads="1"/>
            </p:cNvSpPr>
            <p:nvPr/>
          </p:nvSpPr>
          <p:spPr bwMode="auto">
            <a:xfrm>
              <a:off x="3880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63" name="Rectangle 22"/>
            <p:cNvSpPr>
              <a:spLocks noChangeArrowheads="1"/>
            </p:cNvSpPr>
            <p:nvPr/>
          </p:nvSpPr>
          <p:spPr bwMode="auto">
            <a:xfrm>
              <a:off x="3607" y="1641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64" name="Rectangle 23"/>
            <p:cNvSpPr>
              <a:spLocks noChangeArrowheads="1"/>
            </p:cNvSpPr>
            <p:nvPr/>
          </p:nvSpPr>
          <p:spPr bwMode="auto">
            <a:xfrm>
              <a:off x="3697" y="1640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65" name="Rectangle 24"/>
            <p:cNvSpPr>
              <a:spLocks noChangeArrowheads="1"/>
            </p:cNvSpPr>
            <p:nvPr/>
          </p:nvSpPr>
          <p:spPr bwMode="auto">
            <a:xfrm>
              <a:off x="3787" y="1641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66" name="Rectangle 25"/>
            <p:cNvSpPr>
              <a:spLocks noChangeArrowheads="1"/>
            </p:cNvSpPr>
            <p:nvPr/>
          </p:nvSpPr>
          <p:spPr bwMode="auto">
            <a:xfrm>
              <a:off x="3877" y="1640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67" name="Rectangle 26"/>
            <p:cNvSpPr>
              <a:spLocks noChangeArrowheads="1"/>
            </p:cNvSpPr>
            <p:nvPr/>
          </p:nvSpPr>
          <p:spPr bwMode="auto">
            <a:xfrm>
              <a:off x="3517" y="1641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</p:grpSp>
      <p:sp>
        <p:nvSpPr>
          <p:cNvPr id="82968" name="Oval 27"/>
          <p:cNvSpPr>
            <a:spLocks noChangeArrowheads="1"/>
          </p:cNvSpPr>
          <p:nvPr/>
        </p:nvSpPr>
        <p:spPr bwMode="auto">
          <a:xfrm rot="10800000">
            <a:off x="6140450" y="2704207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5094288" y="2332732"/>
            <a:ext cx="862012" cy="576262"/>
            <a:chOff x="2926" y="1979"/>
            <a:chExt cx="543" cy="363"/>
          </a:xfrm>
        </p:grpSpPr>
        <p:sp>
          <p:nvSpPr>
            <p:cNvPr id="82970" name="Rectangle 29"/>
            <p:cNvSpPr>
              <a:spLocks noChangeArrowheads="1"/>
            </p:cNvSpPr>
            <p:nvPr/>
          </p:nvSpPr>
          <p:spPr bwMode="auto">
            <a:xfrm>
              <a:off x="2926" y="2161"/>
              <a:ext cx="90" cy="181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71" name="Rectangle 30"/>
            <p:cNvSpPr>
              <a:spLocks noChangeArrowheads="1"/>
            </p:cNvSpPr>
            <p:nvPr/>
          </p:nvSpPr>
          <p:spPr bwMode="auto">
            <a:xfrm>
              <a:off x="3062" y="1979"/>
              <a:ext cx="90" cy="181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72" name="Rectangle 31"/>
            <p:cNvSpPr>
              <a:spLocks noChangeArrowheads="1"/>
            </p:cNvSpPr>
            <p:nvPr/>
          </p:nvSpPr>
          <p:spPr bwMode="auto">
            <a:xfrm>
              <a:off x="3379" y="2160"/>
              <a:ext cx="90" cy="181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73" name="Rectangle 32"/>
            <p:cNvSpPr>
              <a:spLocks noChangeArrowheads="1"/>
            </p:cNvSpPr>
            <p:nvPr/>
          </p:nvSpPr>
          <p:spPr bwMode="auto">
            <a:xfrm>
              <a:off x="3244" y="1979"/>
              <a:ext cx="90" cy="181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</p:grpSp>
      <p:grpSp>
        <p:nvGrpSpPr>
          <p:cNvPr id="4" name="Group 33"/>
          <p:cNvGrpSpPr>
            <a:grpSpLocks/>
          </p:cNvGrpSpPr>
          <p:nvPr/>
        </p:nvGrpSpPr>
        <p:grpSpPr bwMode="auto">
          <a:xfrm>
            <a:off x="1933575" y="2320032"/>
            <a:ext cx="862013" cy="576262"/>
            <a:chOff x="2926" y="1979"/>
            <a:chExt cx="543" cy="363"/>
          </a:xfrm>
        </p:grpSpPr>
        <p:sp>
          <p:nvSpPr>
            <p:cNvPr id="82975" name="Rectangle 34"/>
            <p:cNvSpPr>
              <a:spLocks noChangeArrowheads="1"/>
            </p:cNvSpPr>
            <p:nvPr/>
          </p:nvSpPr>
          <p:spPr bwMode="auto">
            <a:xfrm>
              <a:off x="2926" y="2161"/>
              <a:ext cx="90" cy="181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76" name="Rectangle 35"/>
            <p:cNvSpPr>
              <a:spLocks noChangeArrowheads="1"/>
            </p:cNvSpPr>
            <p:nvPr/>
          </p:nvSpPr>
          <p:spPr bwMode="auto">
            <a:xfrm>
              <a:off x="3062" y="1979"/>
              <a:ext cx="90" cy="181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77" name="Rectangle 36"/>
            <p:cNvSpPr>
              <a:spLocks noChangeArrowheads="1"/>
            </p:cNvSpPr>
            <p:nvPr/>
          </p:nvSpPr>
          <p:spPr bwMode="auto">
            <a:xfrm>
              <a:off x="3379" y="2160"/>
              <a:ext cx="90" cy="181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78" name="Rectangle 37"/>
            <p:cNvSpPr>
              <a:spLocks noChangeArrowheads="1"/>
            </p:cNvSpPr>
            <p:nvPr/>
          </p:nvSpPr>
          <p:spPr bwMode="auto">
            <a:xfrm>
              <a:off x="3244" y="1979"/>
              <a:ext cx="90" cy="181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</p:grpSp>
      <p:grpSp>
        <p:nvGrpSpPr>
          <p:cNvPr id="5" name="Group 38"/>
          <p:cNvGrpSpPr>
            <a:grpSpLocks/>
          </p:cNvGrpSpPr>
          <p:nvPr/>
        </p:nvGrpSpPr>
        <p:grpSpPr bwMode="auto">
          <a:xfrm>
            <a:off x="3149600" y="2412107"/>
            <a:ext cx="720725" cy="720725"/>
            <a:chOff x="3516" y="1368"/>
            <a:chExt cx="454" cy="454"/>
          </a:xfrm>
        </p:grpSpPr>
        <p:sp>
          <p:nvSpPr>
            <p:cNvPr id="82980" name="Rectangle 39"/>
            <p:cNvSpPr>
              <a:spLocks noChangeArrowheads="1"/>
            </p:cNvSpPr>
            <p:nvPr/>
          </p:nvSpPr>
          <p:spPr bwMode="auto">
            <a:xfrm>
              <a:off x="3516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81" name="Rectangle 40"/>
            <p:cNvSpPr>
              <a:spLocks noChangeArrowheads="1"/>
            </p:cNvSpPr>
            <p:nvPr/>
          </p:nvSpPr>
          <p:spPr bwMode="auto">
            <a:xfrm>
              <a:off x="3606" y="1368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82" name="Rectangle 41"/>
            <p:cNvSpPr>
              <a:spLocks noChangeArrowheads="1"/>
            </p:cNvSpPr>
            <p:nvPr/>
          </p:nvSpPr>
          <p:spPr bwMode="auto">
            <a:xfrm>
              <a:off x="3696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83" name="Rectangle 42"/>
            <p:cNvSpPr>
              <a:spLocks noChangeArrowheads="1"/>
            </p:cNvSpPr>
            <p:nvPr/>
          </p:nvSpPr>
          <p:spPr bwMode="auto">
            <a:xfrm>
              <a:off x="3786" y="1368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84" name="Rectangle 43"/>
            <p:cNvSpPr>
              <a:spLocks noChangeArrowheads="1"/>
            </p:cNvSpPr>
            <p:nvPr/>
          </p:nvSpPr>
          <p:spPr bwMode="auto">
            <a:xfrm>
              <a:off x="3880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85" name="Rectangle 44"/>
            <p:cNvSpPr>
              <a:spLocks noChangeArrowheads="1"/>
            </p:cNvSpPr>
            <p:nvPr/>
          </p:nvSpPr>
          <p:spPr bwMode="auto">
            <a:xfrm>
              <a:off x="3607" y="1641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86" name="Rectangle 45"/>
            <p:cNvSpPr>
              <a:spLocks noChangeArrowheads="1"/>
            </p:cNvSpPr>
            <p:nvPr/>
          </p:nvSpPr>
          <p:spPr bwMode="auto">
            <a:xfrm>
              <a:off x="3697" y="1640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87" name="Rectangle 46"/>
            <p:cNvSpPr>
              <a:spLocks noChangeArrowheads="1"/>
            </p:cNvSpPr>
            <p:nvPr/>
          </p:nvSpPr>
          <p:spPr bwMode="auto">
            <a:xfrm>
              <a:off x="3787" y="1641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88" name="Rectangle 47"/>
            <p:cNvSpPr>
              <a:spLocks noChangeArrowheads="1"/>
            </p:cNvSpPr>
            <p:nvPr/>
          </p:nvSpPr>
          <p:spPr bwMode="auto">
            <a:xfrm>
              <a:off x="3877" y="1640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89" name="Rectangle 48"/>
            <p:cNvSpPr>
              <a:spLocks noChangeArrowheads="1"/>
            </p:cNvSpPr>
            <p:nvPr/>
          </p:nvSpPr>
          <p:spPr bwMode="auto">
            <a:xfrm>
              <a:off x="3517" y="1641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</p:grpSp>
      <p:sp>
        <p:nvSpPr>
          <p:cNvPr id="82990" name="Rectangle 49"/>
          <p:cNvSpPr>
            <a:spLocks noChangeArrowheads="1"/>
          </p:cNvSpPr>
          <p:nvPr/>
        </p:nvSpPr>
        <p:spPr bwMode="auto">
          <a:xfrm>
            <a:off x="4735513" y="2629594"/>
            <a:ext cx="144462" cy="287338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2991" name="Rectangle 61"/>
          <p:cNvSpPr>
            <a:spLocks noChangeArrowheads="1"/>
          </p:cNvSpPr>
          <p:nvPr/>
        </p:nvSpPr>
        <p:spPr bwMode="auto">
          <a:xfrm>
            <a:off x="1639888" y="2586732"/>
            <a:ext cx="144462" cy="287337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grpSp>
        <p:nvGrpSpPr>
          <p:cNvPr id="6" name="Group 62"/>
          <p:cNvGrpSpPr>
            <a:grpSpLocks/>
          </p:cNvGrpSpPr>
          <p:nvPr/>
        </p:nvGrpSpPr>
        <p:grpSpPr bwMode="auto">
          <a:xfrm>
            <a:off x="1639888" y="3644776"/>
            <a:ext cx="720725" cy="720725"/>
            <a:chOff x="3516" y="1368"/>
            <a:chExt cx="454" cy="454"/>
          </a:xfrm>
        </p:grpSpPr>
        <p:sp>
          <p:nvSpPr>
            <p:cNvPr id="82993" name="Rectangle 63"/>
            <p:cNvSpPr>
              <a:spLocks noChangeArrowheads="1"/>
            </p:cNvSpPr>
            <p:nvPr/>
          </p:nvSpPr>
          <p:spPr bwMode="auto">
            <a:xfrm>
              <a:off x="3516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94" name="Rectangle 64"/>
            <p:cNvSpPr>
              <a:spLocks noChangeArrowheads="1"/>
            </p:cNvSpPr>
            <p:nvPr/>
          </p:nvSpPr>
          <p:spPr bwMode="auto">
            <a:xfrm>
              <a:off x="3606" y="1368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95" name="Rectangle 65"/>
            <p:cNvSpPr>
              <a:spLocks noChangeArrowheads="1"/>
            </p:cNvSpPr>
            <p:nvPr/>
          </p:nvSpPr>
          <p:spPr bwMode="auto">
            <a:xfrm>
              <a:off x="3696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96" name="Rectangle 66"/>
            <p:cNvSpPr>
              <a:spLocks noChangeArrowheads="1"/>
            </p:cNvSpPr>
            <p:nvPr/>
          </p:nvSpPr>
          <p:spPr bwMode="auto">
            <a:xfrm>
              <a:off x="3786" y="1368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97" name="Rectangle 67"/>
            <p:cNvSpPr>
              <a:spLocks noChangeArrowheads="1"/>
            </p:cNvSpPr>
            <p:nvPr/>
          </p:nvSpPr>
          <p:spPr bwMode="auto">
            <a:xfrm>
              <a:off x="3880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98" name="Rectangle 68"/>
            <p:cNvSpPr>
              <a:spLocks noChangeArrowheads="1"/>
            </p:cNvSpPr>
            <p:nvPr/>
          </p:nvSpPr>
          <p:spPr bwMode="auto">
            <a:xfrm>
              <a:off x="3607" y="1641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2999" name="Rectangle 69"/>
            <p:cNvSpPr>
              <a:spLocks noChangeArrowheads="1"/>
            </p:cNvSpPr>
            <p:nvPr/>
          </p:nvSpPr>
          <p:spPr bwMode="auto">
            <a:xfrm>
              <a:off x="3697" y="1640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00" name="Rectangle 70"/>
            <p:cNvSpPr>
              <a:spLocks noChangeArrowheads="1"/>
            </p:cNvSpPr>
            <p:nvPr/>
          </p:nvSpPr>
          <p:spPr bwMode="auto">
            <a:xfrm>
              <a:off x="3787" y="1641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01" name="Rectangle 71"/>
            <p:cNvSpPr>
              <a:spLocks noChangeArrowheads="1"/>
            </p:cNvSpPr>
            <p:nvPr/>
          </p:nvSpPr>
          <p:spPr bwMode="auto">
            <a:xfrm>
              <a:off x="3877" y="1640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02" name="Rectangle 72"/>
            <p:cNvSpPr>
              <a:spLocks noChangeArrowheads="1"/>
            </p:cNvSpPr>
            <p:nvPr/>
          </p:nvSpPr>
          <p:spPr bwMode="auto">
            <a:xfrm>
              <a:off x="3517" y="1641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</p:grpSp>
      <p:grpSp>
        <p:nvGrpSpPr>
          <p:cNvPr id="7" name="Group 73"/>
          <p:cNvGrpSpPr>
            <a:grpSpLocks/>
          </p:cNvGrpSpPr>
          <p:nvPr/>
        </p:nvGrpSpPr>
        <p:grpSpPr bwMode="auto">
          <a:xfrm>
            <a:off x="6299200" y="3644776"/>
            <a:ext cx="720725" cy="720725"/>
            <a:chOff x="3516" y="1368"/>
            <a:chExt cx="454" cy="454"/>
          </a:xfrm>
        </p:grpSpPr>
        <p:sp>
          <p:nvSpPr>
            <p:cNvPr id="83004" name="Rectangle 74"/>
            <p:cNvSpPr>
              <a:spLocks noChangeArrowheads="1"/>
            </p:cNvSpPr>
            <p:nvPr/>
          </p:nvSpPr>
          <p:spPr bwMode="auto">
            <a:xfrm>
              <a:off x="3516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05" name="Rectangle 75"/>
            <p:cNvSpPr>
              <a:spLocks noChangeArrowheads="1"/>
            </p:cNvSpPr>
            <p:nvPr/>
          </p:nvSpPr>
          <p:spPr bwMode="auto">
            <a:xfrm>
              <a:off x="3606" y="1368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06" name="Rectangle 76"/>
            <p:cNvSpPr>
              <a:spLocks noChangeArrowheads="1"/>
            </p:cNvSpPr>
            <p:nvPr/>
          </p:nvSpPr>
          <p:spPr bwMode="auto">
            <a:xfrm>
              <a:off x="3696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07" name="Rectangle 77"/>
            <p:cNvSpPr>
              <a:spLocks noChangeArrowheads="1"/>
            </p:cNvSpPr>
            <p:nvPr/>
          </p:nvSpPr>
          <p:spPr bwMode="auto">
            <a:xfrm>
              <a:off x="3786" y="1368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08" name="Rectangle 78"/>
            <p:cNvSpPr>
              <a:spLocks noChangeArrowheads="1"/>
            </p:cNvSpPr>
            <p:nvPr/>
          </p:nvSpPr>
          <p:spPr bwMode="auto">
            <a:xfrm>
              <a:off x="3880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09" name="Rectangle 79"/>
            <p:cNvSpPr>
              <a:spLocks noChangeArrowheads="1"/>
            </p:cNvSpPr>
            <p:nvPr/>
          </p:nvSpPr>
          <p:spPr bwMode="auto">
            <a:xfrm>
              <a:off x="3607" y="1641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10" name="Rectangle 80"/>
            <p:cNvSpPr>
              <a:spLocks noChangeArrowheads="1"/>
            </p:cNvSpPr>
            <p:nvPr/>
          </p:nvSpPr>
          <p:spPr bwMode="auto">
            <a:xfrm>
              <a:off x="3697" y="1640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11" name="Rectangle 81"/>
            <p:cNvSpPr>
              <a:spLocks noChangeArrowheads="1"/>
            </p:cNvSpPr>
            <p:nvPr/>
          </p:nvSpPr>
          <p:spPr bwMode="auto">
            <a:xfrm>
              <a:off x="3787" y="1641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12" name="Rectangle 82"/>
            <p:cNvSpPr>
              <a:spLocks noChangeArrowheads="1"/>
            </p:cNvSpPr>
            <p:nvPr/>
          </p:nvSpPr>
          <p:spPr bwMode="auto">
            <a:xfrm>
              <a:off x="3877" y="1640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13" name="Rectangle 83"/>
            <p:cNvSpPr>
              <a:spLocks noChangeArrowheads="1"/>
            </p:cNvSpPr>
            <p:nvPr/>
          </p:nvSpPr>
          <p:spPr bwMode="auto">
            <a:xfrm>
              <a:off x="3517" y="1641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</p:grpSp>
      <p:grpSp>
        <p:nvGrpSpPr>
          <p:cNvPr id="8" name="Group 84"/>
          <p:cNvGrpSpPr>
            <a:grpSpLocks/>
          </p:cNvGrpSpPr>
          <p:nvPr/>
        </p:nvGrpSpPr>
        <p:grpSpPr bwMode="auto">
          <a:xfrm>
            <a:off x="5364163" y="3644776"/>
            <a:ext cx="720725" cy="720725"/>
            <a:chOff x="3516" y="1368"/>
            <a:chExt cx="454" cy="454"/>
          </a:xfrm>
        </p:grpSpPr>
        <p:sp>
          <p:nvSpPr>
            <p:cNvPr id="83015" name="Rectangle 85"/>
            <p:cNvSpPr>
              <a:spLocks noChangeArrowheads="1"/>
            </p:cNvSpPr>
            <p:nvPr/>
          </p:nvSpPr>
          <p:spPr bwMode="auto">
            <a:xfrm>
              <a:off x="3516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16" name="Rectangle 86"/>
            <p:cNvSpPr>
              <a:spLocks noChangeArrowheads="1"/>
            </p:cNvSpPr>
            <p:nvPr/>
          </p:nvSpPr>
          <p:spPr bwMode="auto">
            <a:xfrm>
              <a:off x="3606" y="1368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17" name="Rectangle 87"/>
            <p:cNvSpPr>
              <a:spLocks noChangeArrowheads="1"/>
            </p:cNvSpPr>
            <p:nvPr/>
          </p:nvSpPr>
          <p:spPr bwMode="auto">
            <a:xfrm>
              <a:off x="3696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18" name="Rectangle 88"/>
            <p:cNvSpPr>
              <a:spLocks noChangeArrowheads="1"/>
            </p:cNvSpPr>
            <p:nvPr/>
          </p:nvSpPr>
          <p:spPr bwMode="auto">
            <a:xfrm>
              <a:off x="3786" y="1368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19" name="Rectangle 89"/>
            <p:cNvSpPr>
              <a:spLocks noChangeArrowheads="1"/>
            </p:cNvSpPr>
            <p:nvPr/>
          </p:nvSpPr>
          <p:spPr bwMode="auto">
            <a:xfrm>
              <a:off x="3880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20" name="Rectangle 90"/>
            <p:cNvSpPr>
              <a:spLocks noChangeArrowheads="1"/>
            </p:cNvSpPr>
            <p:nvPr/>
          </p:nvSpPr>
          <p:spPr bwMode="auto">
            <a:xfrm>
              <a:off x="3607" y="1641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21" name="Rectangle 91"/>
            <p:cNvSpPr>
              <a:spLocks noChangeArrowheads="1"/>
            </p:cNvSpPr>
            <p:nvPr/>
          </p:nvSpPr>
          <p:spPr bwMode="auto">
            <a:xfrm>
              <a:off x="3697" y="1640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22" name="Rectangle 92"/>
            <p:cNvSpPr>
              <a:spLocks noChangeArrowheads="1"/>
            </p:cNvSpPr>
            <p:nvPr/>
          </p:nvSpPr>
          <p:spPr bwMode="auto">
            <a:xfrm>
              <a:off x="3787" y="1641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23" name="Rectangle 93"/>
            <p:cNvSpPr>
              <a:spLocks noChangeArrowheads="1"/>
            </p:cNvSpPr>
            <p:nvPr/>
          </p:nvSpPr>
          <p:spPr bwMode="auto">
            <a:xfrm>
              <a:off x="3877" y="1640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24" name="Rectangle 94"/>
            <p:cNvSpPr>
              <a:spLocks noChangeArrowheads="1"/>
            </p:cNvSpPr>
            <p:nvPr/>
          </p:nvSpPr>
          <p:spPr bwMode="auto">
            <a:xfrm>
              <a:off x="3517" y="1641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</p:grpSp>
      <p:grpSp>
        <p:nvGrpSpPr>
          <p:cNvPr id="9" name="Group 95"/>
          <p:cNvGrpSpPr>
            <a:grpSpLocks/>
          </p:cNvGrpSpPr>
          <p:nvPr/>
        </p:nvGrpSpPr>
        <p:grpSpPr bwMode="auto">
          <a:xfrm>
            <a:off x="4425950" y="3644776"/>
            <a:ext cx="720725" cy="720725"/>
            <a:chOff x="3516" y="1368"/>
            <a:chExt cx="454" cy="454"/>
          </a:xfrm>
        </p:grpSpPr>
        <p:sp>
          <p:nvSpPr>
            <p:cNvPr id="83026" name="Rectangle 96"/>
            <p:cNvSpPr>
              <a:spLocks noChangeArrowheads="1"/>
            </p:cNvSpPr>
            <p:nvPr/>
          </p:nvSpPr>
          <p:spPr bwMode="auto">
            <a:xfrm>
              <a:off x="3516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27" name="Rectangle 97"/>
            <p:cNvSpPr>
              <a:spLocks noChangeArrowheads="1"/>
            </p:cNvSpPr>
            <p:nvPr/>
          </p:nvSpPr>
          <p:spPr bwMode="auto">
            <a:xfrm>
              <a:off x="3606" y="1368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28" name="Rectangle 98"/>
            <p:cNvSpPr>
              <a:spLocks noChangeArrowheads="1"/>
            </p:cNvSpPr>
            <p:nvPr/>
          </p:nvSpPr>
          <p:spPr bwMode="auto">
            <a:xfrm>
              <a:off x="3696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29" name="Rectangle 99"/>
            <p:cNvSpPr>
              <a:spLocks noChangeArrowheads="1"/>
            </p:cNvSpPr>
            <p:nvPr/>
          </p:nvSpPr>
          <p:spPr bwMode="auto">
            <a:xfrm>
              <a:off x="3786" y="1368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30" name="Rectangle 100"/>
            <p:cNvSpPr>
              <a:spLocks noChangeArrowheads="1"/>
            </p:cNvSpPr>
            <p:nvPr/>
          </p:nvSpPr>
          <p:spPr bwMode="auto">
            <a:xfrm>
              <a:off x="3880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31" name="Rectangle 101"/>
            <p:cNvSpPr>
              <a:spLocks noChangeArrowheads="1"/>
            </p:cNvSpPr>
            <p:nvPr/>
          </p:nvSpPr>
          <p:spPr bwMode="auto">
            <a:xfrm>
              <a:off x="3607" y="1641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32" name="Rectangle 102"/>
            <p:cNvSpPr>
              <a:spLocks noChangeArrowheads="1"/>
            </p:cNvSpPr>
            <p:nvPr/>
          </p:nvSpPr>
          <p:spPr bwMode="auto">
            <a:xfrm>
              <a:off x="3697" y="1640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33" name="Rectangle 103"/>
            <p:cNvSpPr>
              <a:spLocks noChangeArrowheads="1"/>
            </p:cNvSpPr>
            <p:nvPr/>
          </p:nvSpPr>
          <p:spPr bwMode="auto">
            <a:xfrm>
              <a:off x="3787" y="1641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34" name="Rectangle 104"/>
            <p:cNvSpPr>
              <a:spLocks noChangeArrowheads="1"/>
            </p:cNvSpPr>
            <p:nvPr/>
          </p:nvSpPr>
          <p:spPr bwMode="auto">
            <a:xfrm>
              <a:off x="3877" y="1640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35" name="Rectangle 105"/>
            <p:cNvSpPr>
              <a:spLocks noChangeArrowheads="1"/>
            </p:cNvSpPr>
            <p:nvPr/>
          </p:nvSpPr>
          <p:spPr bwMode="auto">
            <a:xfrm>
              <a:off x="3517" y="1641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</p:grpSp>
      <p:grpSp>
        <p:nvGrpSpPr>
          <p:cNvPr id="10" name="Group 106"/>
          <p:cNvGrpSpPr>
            <a:grpSpLocks/>
          </p:cNvGrpSpPr>
          <p:nvPr/>
        </p:nvGrpSpPr>
        <p:grpSpPr bwMode="auto">
          <a:xfrm>
            <a:off x="2554288" y="3644776"/>
            <a:ext cx="720725" cy="720725"/>
            <a:chOff x="3516" y="1368"/>
            <a:chExt cx="454" cy="454"/>
          </a:xfrm>
        </p:grpSpPr>
        <p:sp>
          <p:nvSpPr>
            <p:cNvPr id="83037" name="Rectangle 107"/>
            <p:cNvSpPr>
              <a:spLocks noChangeArrowheads="1"/>
            </p:cNvSpPr>
            <p:nvPr/>
          </p:nvSpPr>
          <p:spPr bwMode="auto">
            <a:xfrm>
              <a:off x="3516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38" name="Rectangle 108"/>
            <p:cNvSpPr>
              <a:spLocks noChangeArrowheads="1"/>
            </p:cNvSpPr>
            <p:nvPr/>
          </p:nvSpPr>
          <p:spPr bwMode="auto">
            <a:xfrm>
              <a:off x="3606" y="1368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39" name="Rectangle 109"/>
            <p:cNvSpPr>
              <a:spLocks noChangeArrowheads="1"/>
            </p:cNvSpPr>
            <p:nvPr/>
          </p:nvSpPr>
          <p:spPr bwMode="auto">
            <a:xfrm>
              <a:off x="3696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40" name="Rectangle 110"/>
            <p:cNvSpPr>
              <a:spLocks noChangeArrowheads="1"/>
            </p:cNvSpPr>
            <p:nvPr/>
          </p:nvSpPr>
          <p:spPr bwMode="auto">
            <a:xfrm>
              <a:off x="3786" y="1368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41" name="Rectangle 111"/>
            <p:cNvSpPr>
              <a:spLocks noChangeArrowheads="1"/>
            </p:cNvSpPr>
            <p:nvPr/>
          </p:nvSpPr>
          <p:spPr bwMode="auto">
            <a:xfrm>
              <a:off x="3880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42" name="Rectangle 112"/>
            <p:cNvSpPr>
              <a:spLocks noChangeArrowheads="1"/>
            </p:cNvSpPr>
            <p:nvPr/>
          </p:nvSpPr>
          <p:spPr bwMode="auto">
            <a:xfrm>
              <a:off x="3607" y="1641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43" name="Rectangle 113"/>
            <p:cNvSpPr>
              <a:spLocks noChangeArrowheads="1"/>
            </p:cNvSpPr>
            <p:nvPr/>
          </p:nvSpPr>
          <p:spPr bwMode="auto">
            <a:xfrm>
              <a:off x="3697" y="1640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44" name="Rectangle 114"/>
            <p:cNvSpPr>
              <a:spLocks noChangeArrowheads="1"/>
            </p:cNvSpPr>
            <p:nvPr/>
          </p:nvSpPr>
          <p:spPr bwMode="auto">
            <a:xfrm>
              <a:off x="3787" y="1641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45" name="Rectangle 115"/>
            <p:cNvSpPr>
              <a:spLocks noChangeArrowheads="1"/>
            </p:cNvSpPr>
            <p:nvPr/>
          </p:nvSpPr>
          <p:spPr bwMode="auto">
            <a:xfrm>
              <a:off x="3877" y="1640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46" name="Rectangle 116"/>
            <p:cNvSpPr>
              <a:spLocks noChangeArrowheads="1"/>
            </p:cNvSpPr>
            <p:nvPr/>
          </p:nvSpPr>
          <p:spPr bwMode="auto">
            <a:xfrm>
              <a:off x="3517" y="1641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</p:grpSp>
      <p:grpSp>
        <p:nvGrpSpPr>
          <p:cNvPr id="11" name="Group 117"/>
          <p:cNvGrpSpPr>
            <a:grpSpLocks/>
          </p:cNvGrpSpPr>
          <p:nvPr/>
        </p:nvGrpSpPr>
        <p:grpSpPr bwMode="auto">
          <a:xfrm>
            <a:off x="3490913" y="3644776"/>
            <a:ext cx="720725" cy="720725"/>
            <a:chOff x="3516" y="1368"/>
            <a:chExt cx="454" cy="454"/>
          </a:xfrm>
        </p:grpSpPr>
        <p:sp>
          <p:nvSpPr>
            <p:cNvPr id="83048" name="Rectangle 118"/>
            <p:cNvSpPr>
              <a:spLocks noChangeArrowheads="1"/>
            </p:cNvSpPr>
            <p:nvPr/>
          </p:nvSpPr>
          <p:spPr bwMode="auto">
            <a:xfrm>
              <a:off x="3516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49" name="Rectangle 119"/>
            <p:cNvSpPr>
              <a:spLocks noChangeArrowheads="1"/>
            </p:cNvSpPr>
            <p:nvPr/>
          </p:nvSpPr>
          <p:spPr bwMode="auto">
            <a:xfrm>
              <a:off x="3606" y="1368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50" name="Rectangle 120"/>
            <p:cNvSpPr>
              <a:spLocks noChangeArrowheads="1"/>
            </p:cNvSpPr>
            <p:nvPr/>
          </p:nvSpPr>
          <p:spPr bwMode="auto">
            <a:xfrm>
              <a:off x="3696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51" name="Rectangle 121"/>
            <p:cNvSpPr>
              <a:spLocks noChangeArrowheads="1"/>
            </p:cNvSpPr>
            <p:nvPr/>
          </p:nvSpPr>
          <p:spPr bwMode="auto">
            <a:xfrm>
              <a:off x="3786" y="1368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52" name="Rectangle 122"/>
            <p:cNvSpPr>
              <a:spLocks noChangeArrowheads="1"/>
            </p:cNvSpPr>
            <p:nvPr/>
          </p:nvSpPr>
          <p:spPr bwMode="auto">
            <a:xfrm>
              <a:off x="3880" y="1369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53" name="Rectangle 123"/>
            <p:cNvSpPr>
              <a:spLocks noChangeArrowheads="1"/>
            </p:cNvSpPr>
            <p:nvPr/>
          </p:nvSpPr>
          <p:spPr bwMode="auto">
            <a:xfrm>
              <a:off x="3607" y="1641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54" name="Rectangle 124"/>
            <p:cNvSpPr>
              <a:spLocks noChangeArrowheads="1"/>
            </p:cNvSpPr>
            <p:nvPr/>
          </p:nvSpPr>
          <p:spPr bwMode="auto">
            <a:xfrm>
              <a:off x="3697" y="1640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55" name="Rectangle 125"/>
            <p:cNvSpPr>
              <a:spLocks noChangeArrowheads="1"/>
            </p:cNvSpPr>
            <p:nvPr/>
          </p:nvSpPr>
          <p:spPr bwMode="auto">
            <a:xfrm>
              <a:off x="3787" y="1641"/>
              <a:ext cx="90" cy="181"/>
            </a:xfrm>
            <a:prstGeom prst="rect">
              <a:avLst/>
            </a:prstGeom>
            <a:solidFill>
              <a:srgbClr val="00008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56" name="Rectangle 126"/>
            <p:cNvSpPr>
              <a:spLocks noChangeArrowheads="1"/>
            </p:cNvSpPr>
            <p:nvPr/>
          </p:nvSpPr>
          <p:spPr bwMode="auto">
            <a:xfrm>
              <a:off x="3877" y="1640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  <p:sp>
          <p:nvSpPr>
            <p:cNvPr id="83057" name="Rectangle 127"/>
            <p:cNvSpPr>
              <a:spLocks noChangeArrowheads="1"/>
            </p:cNvSpPr>
            <p:nvPr/>
          </p:nvSpPr>
          <p:spPr bwMode="auto">
            <a:xfrm>
              <a:off x="3517" y="1641"/>
              <a:ext cx="90" cy="181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ea typeface="宋体" pitchFamily="2" charset="-122"/>
              </a:endParaRPr>
            </a:p>
          </p:txBody>
        </p:sp>
      </p:grpSp>
      <p:sp>
        <p:nvSpPr>
          <p:cNvPr id="83058" name="Line 128"/>
          <p:cNvSpPr>
            <a:spLocks noChangeShapeType="1"/>
          </p:cNvSpPr>
          <p:nvPr/>
        </p:nvSpPr>
        <p:spPr bwMode="auto">
          <a:xfrm rot="10800000" flipH="1">
            <a:off x="1331913" y="4003551"/>
            <a:ext cx="6553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3059" name="Oval 129"/>
          <p:cNvSpPr>
            <a:spLocks noChangeArrowheads="1"/>
          </p:cNvSpPr>
          <p:nvPr/>
        </p:nvSpPr>
        <p:spPr bwMode="auto">
          <a:xfrm rot="10800000">
            <a:off x="1474788" y="3779713"/>
            <a:ext cx="76200" cy="4572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3060" name="Oval 130"/>
          <p:cNvSpPr>
            <a:spLocks noChangeArrowheads="1"/>
          </p:cNvSpPr>
          <p:nvPr/>
        </p:nvSpPr>
        <p:spPr bwMode="auto">
          <a:xfrm rot="10800000">
            <a:off x="3346450" y="3767013"/>
            <a:ext cx="76200" cy="4572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3061" name="Oval 131"/>
          <p:cNvSpPr>
            <a:spLocks noChangeArrowheads="1"/>
          </p:cNvSpPr>
          <p:nvPr/>
        </p:nvSpPr>
        <p:spPr bwMode="auto">
          <a:xfrm rot="10800000">
            <a:off x="5219700" y="3762251"/>
            <a:ext cx="76200" cy="4572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3062" name="AutoShape 132"/>
          <p:cNvSpPr>
            <a:spLocks noChangeArrowheads="1"/>
          </p:cNvSpPr>
          <p:nvPr/>
        </p:nvSpPr>
        <p:spPr bwMode="auto">
          <a:xfrm rot="10800000">
            <a:off x="2432050" y="3779713"/>
            <a:ext cx="76200" cy="457200"/>
          </a:xfrm>
          <a:prstGeom prst="flowChartCollate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3063" name="AutoShape 133"/>
          <p:cNvSpPr>
            <a:spLocks noChangeArrowheads="1"/>
          </p:cNvSpPr>
          <p:nvPr/>
        </p:nvSpPr>
        <p:spPr bwMode="auto">
          <a:xfrm rot="10800000">
            <a:off x="4283075" y="3787651"/>
            <a:ext cx="76200" cy="457200"/>
          </a:xfrm>
          <a:prstGeom prst="flowChartCollate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3064" name="AutoShape 134"/>
          <p:cNvSpPr>
            <a:spLocks noChangeArrowheads="1"/>
          </p:cNvSpPr>
          <p:nvPr/>
        </p:nvSpPr>
        <p:spPr bwMode="auto">
          <a:xfrm rot="10800000">
            <a:off x="6154738" y="3762251"/>
            <a:ext cx="76200" cy="457200"/>
          </a:xfrm>
          <a:prstGeom prst="flowChartCollate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3065" name="Oval 148"/>
          <p:cNvSpPr>
            <a:spLocks noChangeArrowheads="1"/>
          </p:cNvSpPr>
          <p:nvPr/>
        </p:nvSpPr>
        <p:spPr bwMode="auto">
          <a:xfrm rot="10800000">
            <a:off x="1416050" y="2675632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3066" name="Line 167"/>
          <p:cNvSpPr>
            <a:spLocks noChangeShapeType="1"/>
          </p:cNvSpPr>
          <p:nvPr/>
        </p:nvSpPr>
        <p:spPr bwMode="auto">
          <a:xfrm>
            <a:off x="467544" y="2780928"/>
            <a:ext cx="769" cy="1295772"/>
          </a:xfrm>
          <a:prstGeom prst="line">
            <a:avLst/>
          </a:prstGeom>
          <a:noFill/>
          <a:ln w="38100">
            <a:solidFill>
              <a:srgbClr val="003300"/>
            </a:solidFill>
            <a:prstDash val="sysDot"/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3067" name="Line 168"/>
          <p:cNvSpPr>
            <a:spLocks noChangeShapeType="1"/>
          </p:cNvSpPr>
          <p:nvPr/>
        </p:nvSpPr>
        <p:spPr bwMode="auto">
          <a:xfrm>
            <a:off x="468313" y="4005138"/>
            <a:ext cx="790575" cy="25400"/>
          </a:xfrm>
          <a:prstGeom prst="line">
            <a:avLst/>
          </a:prstGeom>
          <a:noFill/>
          <a:ln w="38100">
            <a:solidFill>
              <a:srgbClr val="003300"/>
            </a:solidFill>
            <a:prstDash val="sysDot"/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3068" name="Oval 169"/>
          <p:cNvSpPr>
            <a:spLocks noChangeArrowheads="1"/>
          </p:cNvSpPr>
          <p:nvPr/>
        </p:nvSpPr>
        <p:spPr bwMode="auto">
          <a:xfrm rot="10800000">
            <a:off x="2935288" y="2675632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3069" name="Oval 172"/>
          <p:cNvSpPr>
            <a:spLocks noChangeArrowheads="1"/>
          </p:cNvSpPr>
          <p:nvPr/>
        </p:nvSpPr>
        <p:spPr bwMode="auto">
          <a:xfrm rot="10800000">
            <a:off x="7081838" y="3911476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3070" name="Text Box 176"/>
          <p:cNvSpPr txBox="1">
            <a:spLocks noChangeArrowheads="1"/>
          </p:cNvSpPr>
          <p:nvPr/>
        </p:nvSpPr>
        <p:spPr bwMode="auto">
          <a:xfrm>
            <a:off x="8243888" y="3042344"/>
            <a:ext cx="582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>
                <a:ea typeface="宋体" pitchFamily="2" charset="-122"/>
              </a:rPr>
              <a:t>Linac</a:t>
            </a:r>
          </a:p>
          <a:p>
            <a:r>
              <a:rPr lang="en-US" altLang="zh-CN" sz="1200" b="1">
                <a:ea typeface="宋体" pitchFamily="2" charset="-122"/>
              </a:rPr>
              <a:t>Exit</a:t>
            </a:r>
          </a:p>
        </p:txBody>
      </p:sp>
      <p:sp>
        <p:nvSpPr>
          <p:cNvPr id="83071" name="Oval 177"/>
          <p:cNvSpPr>
            <a:spLocks noChangeArrowheads="1"/>
          </p:cNvSpPr>
          <p:nvPr/>
        </p:nvSpPr>
        <p:spPr bwMode="auto">
          <a:xfrm rot="10800000">
            <a:off x="4375150" y="2699444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3072" name="Oval 180"/>
          <p:cNvSpPr>
            <a:spLocks noChangeArrowheads="1"/>
          </p:cNvSpPr>
          <p:nvPr/>
        </p:nvSpPr>
        <p:spPr bwMode="auto">
          <a:xfrm rot="10800000">
            <a:off x="6365875" y="2696269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3073" name="Oval 182"/>
          <p:cNvSpPr>
            <a:spLocks noChangeArrowheads="1"/>
          </p:cNvSpPr>
          <p:nvPr/>
        </p:nvSpPr>
        <p:spPr bwMode="auto">
          <a:xfrm rot="10800000">
            <a:off x="7510463" y="2708969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3074" name="Rectangle 185"/>
          <p:cNvSpPr>
            <a:spLocks noChangeArrowheads="1"/>
          </p:cNvSpPr>
          <p:nvPr/>
        </p:nvSpPr>
        <p:spPr bwMode="auto">
          <a:xfrm>
            <a:off x="7308850" y="3932113"/>
            <a:ext cx="144463" cy="144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3075" name="Line 188"/>
          <p:cNvSpPr>
            <a:spLocks noChangeShapeType="1"/>
          </p:cNvSpPr>
          <p:nvPr/>
        </p:nvSpPr>
        <p:spPr bwMode="auto">
          <a:xfrm>
            <a:off x="7597775" y="3644776"/>
            <a:ext cx="0" cy="719137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076" name="Rectangle 191"/>
          <p:cNvSpPr>
            <a:spLocks noChangeArrowheads="1"/>
          </p:cNvSpPr>
          <p:nvPr/>
        </p:nvSpPr>
        <p:spPr bwMode="auto">
          <a:xfrm>
            <a:off x="4552950" y="2683569"/>
            <a:ext cx="144463" cy="144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3077" name="Rectangle 41"/>
          <p:cNvSpPr>
            <a:spLocks noChangeArrowheads="1"/>
          </p:cNvSpPr>
          <p:nvPr/>
        </p:nvSpPr>
        <p:spPr bwMode="auto">
          <a:xfrm>
            <a:off x="850900" y="2397819"/>
            <a:ext cx="142875" cy="287338"/>
          </a:xfrm>
          <a:prstGeom prst="rect">
            <a:avLst/>
          </a:prstGeom>
          <a:solidFill>
            <a:srgbClr val="00008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3078" name="Rectangle 42"/>
          <p:cNvSpPr>
            <a:spLocks noChangeArrowheads="1"/>
          </p:cNvSpPr>
          <p:nvPr/>
        </p:nvSpPr>
        <p:spPr bwMode="auto">
          <a:xfrm>
            <a:off x="993775" y="2396232"/>
            <a:ext cx="142875" cy="287337"/>
          </a:xfrm>
          <a:prstGeom prst="rect">
            <a:avLst/>
          </a:prstGeom>
          <a:solidFill>
            <a:srgbClr val="FF00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3079" name="Rectangle 43"/>
          <p:cNvSpPr>
            <a:spLocks noChangeArrowheads="1"/>
          </p:cNvSpPr>
          <p:nvPr/>
        </p:nvSpPr>
        <p:spPr bwMode="auto">
          <a:xfrm>
            <a:off x="1143000" y="2397819"/>
            <a:ext cx="142875" cy="287338"/>
          </a:xfrm>
          <a:prstGeom prst="rect">
            <a:avLst/>
          </a:prstGeom>
          <a:solidFill>
            <a:srgbClr val="00008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3080" name="Rectangle 45"/>
          <p:cNvSpPr>
            <a:spLocks noChangeArrowheads="1"/>
          </p:cNvSpPr>
          <p:nvPr/>
        </p:nvSpPr>
        <p:spPr bwMode="auto">
          <a:xfrm>
            <a:off x="852488" y="2828032"/>
            <a:ext cx="142875" cy="287337"/>
          </a:xfrm>
          <a:prstGeom prst="rect">
            <a:avLst/>
          </a:prstGeom>
          <a:solidFill>
            <a:srgbClr val="FF00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3081" name="Rectangle 46"/>
          <p:cNvSpPr>
            <a:spLocks noChangeArrowheads="1"/>
          </p:cNvSpPr>
          <p:nvPr/>
        </p:nvSpPr>
        <p:spPr bwMode="auto">
          <a:xfrm>
            <a:off x="995363" y="2829619"/>
            <a:ext cx="142875" cy="287338"/>
          </a:xfrm>
          <a:prstGeom prst="rect">
            <a:avLst/>
          </a:prstGeom>
          <a:solidFill>
            <a:srgbClr val="00008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3082" name="Rectangle 47"/>
          <p:cNvSpPr>
            <a:spLocks noChangeArrowheads="1"/>
          </p:cNvSpPr>
          <p:nvPr/>
        </p:nvSpPr>
        <p:spPr bwMode="auto">
          <a:xfrm>
            <a:off x="1138238" y="2828032"/>
            <a:ext cx="142875" cy="287337"/>
          </a:xfrm>
          <a:prstGeom prst="rect">
            <a:avLst/>
          </a:prstGeom>
          <a:solidFill>
            <a:srgbClr val="FF00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 b="1">
              <a:ea typeface="宋体" pitchFamily="2" charset="-122"/>
            </a:endParaRPr>
          </a:p>
        </p:txBody>
      </p:sp>
      <p:sp>
        <p:nvSpPr>
          <p:cNvPr id="83083" name="Text Box 173"/>
          <p:cNvSpPr txBox="1">
            <a:spLocks noChangeArrowheads="1"/>
          </p:cNvSpPr>
          <p:nvPr/>
        </p:nvSpPr>
        <p:spPr bwMode="auto">
          <a:xfrm>
            <a:off x="6732588" y="3259832"/>
            <a:ext cx="5826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>
                <a:ea typeface="宋体" pitchFamily="2" charset="-122"/>
              </a:rPr>
              <a:t>Mod1</a:t>
            </a:r>
          </a:p>
        </p:txBody>
      </p:sp>
      <p:sp>
        <p:nvSpPr>
          <p:cNvPr id="83084" name="Text Box 173"/>
          <p:cNvSpPr txBox="1">
            <a:spLocks noChangeArrowheads="1"/>
          </p:cNvSpPr>
          <p:nvPr/>
        </p:nvSpPr>
        <p:spPr bwMode="auto">
          <a:xfrm>
            <a:off x="3228975" y="2035869"/>
            <a:ext cx="5826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>
                <a:ea typeface="宋体" pitchFamily="2" charset="-122"/>
              </a:rPr>
              <a:t>Mod2</a:t>
            </a:r>
          </a:p>
        </p:txBody>
      </p:sp>
      <p:sp>
        <p:nvSpPr>
          <p:cNvPr id="83085" name="Text Box 173"/>
          <p:cNvSpPr txBox="1">
            <a:spLocks noChangeArrowheads="1"/>
          </p:cNvSpPr>
          <p:nvPr/>
        </p:nvSpPr>
        <p:spPr bwMode="auto">
          <a:xfrm>
            <a:off x="684213" y="2035869"/>
            <a:ext cx="8016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>
                <a:ea typeface="宋体" pitchFamily="2" charset="-122"/>
              </a:rPr>
              <a:t>Radiator</a:t>
            </a:r>
          </a:p>
        </p:txBody>
      </p:sp>
      <p:sp>
        <p:nvSpPr>
          <p:cNvPr id="83086" name="Text Box 173"/>
          <p:cNvSpPr txBox="1">
            <a:spLocks noChangeArrowheads="1"/>
          </p:cNvSpPr>
          <p:nvPr/>
        </p:nvSpPr>
        <p:spPr bwMode="auto">
          <a:xfrm>
            <a:off x="636588" y="3259832"/>
            <a:ext cx="774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>
                <a:ea typeface="宋体" pitchFamily="2" charset="-122"/>
              </a:rPr>
              <a:t>EMU100</a:t>
            </a:r>
          </a:p>
          <a:p>
            <a:r>
              <a:rPr lang="en-US" altLang="zh-CN" sz="1200" b="1">
                <a:ea typeface="宋体" pitchFamily="2" charset="-122"/>
              </a:rPr>
              <a:t>PMU20</a:t>
            </a:r>
          </a:p>
        </p:txBody>
      </p:sp>
      <p:sp>
        <p:nvSpPr>
          <p:cNvPr id="83087" name="Line 188"/>
          <p:cNvSpPr>
            <a:spLocks noChangeShapeType="1"/>
          </p:cNvSpPr>
          <p:nvPr/>
        </p:nvSpPr>
        <p:spPr bwMode="auto">
          <a:xfrm flipV="1">
            <a:off x="8459788" y="2683569"/>
            <a:ext cx="144462" cy="21590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088" name="Line 143"/>
          <p:cNvSpPr>
            <a:spLocks noChangeShapeType="1"/>
          </p:cNvSpPr>
          <p:nvPr/>
        </p:nvSpPr>
        <p:spPr bwMode="auto">
          <a:xfrm>
            <a:off x="8532813" y="2250182"/>
            <a:ext cx="0" cy="5762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3089" name="Line 144"/>
          <p:cNvSpPr>
            <a:spLocks noChangeShapeType="1"/>
          </p:cNvSpPr>
          <p:nvPr/>
        </p:nvSpPr>
        <p:spPr bwMode="auto">
          <a:xfrm flipH="1" flipV="1">
            <a:off x="6516688" y="2783582"/>
            <a:ext cx="2016125" cy="285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3090" name="Text Box 145"/>
          <p:cNvSpPr txBox="1">
            <a:spLocks noChangeArrowheads="1"/>
          </p:cNvSpPr>
          <p:nvPr/>
        </p:nvSpPr>
        <p:spPr bwMode="auto">
          <a:xfrm>
            <a:off x="8186738" y="1891407"/>
            <a:ext cx="7064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FF0000"/>
                </a:solidFill>
                <a:ea typeface="宋体" pitchFamily="2" charset="-122"/>
              </a:rPr>
              <a:t>Seed1</a:t>
            </a:r>
          </a:p>
        </p:txBody>
      </p:sp>
      <p:sp>
        <p:nvSpPr>
          <p:cNvPr id="83091" name="Text Box 146"/>
          <p:cNvSpPr txBox="1">
            <a:spLocks noChangeArrowheads="1"/>
          </p:cNvSpPr>
          <p:nvPr/>
        </p:nvSpPr>
        <p:spPr bwMode="auto">
          <a:xfrm>
            <a:off x="5173663" y="3212976"/>
            <a:ext cx="7064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FF0000"/>
                </a:solidFill>
                <a:ea typeface="宋体" pitchFamily="2" charset="-122"/>
              </a:rPr>
              <a:t>Seed2</a:t>
            </a:r>
          </a:p>
        </p:txBody>
      </p:sp>
      <p:sp>
        <p:nvSpPr>
          <p:cNvPr id="83092" name="Line 188"/>
          <p:cNvSpPr>
            <a:spLocks noChangeShapeType="1"/>
          </p:cNvSpPr>
          <p:nvPr/>
        </p:nvSpPr>
        <p:spPr bwMode="auto">
          <a:xfrm flipH="1" flipV="1">
            <a:off x="5461000" y="2683569"/>
            <a:ext cx="215900" cy="217488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093" name="Line 148"/>
          <p:cNvSpPr>
            <a:spLocks noChangeShapeType="1"/>
          </p:cNvSpPr>
          <p:nvPr/>
        </p:nvSpPr>
        <p:spPr bwMode="auto">
          <a:xfrm flipH="1" flipV="1">
            <a:off x="5508104" y="2780928"/>
            <a:ext cx="0" cy="43204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3094" name="Line 149"/>
          <p:cNvSpPr>
            <a:spLocks noChangeShapeType="1"/>
          </p:cNvSpPr>
          <p:nvPr/>
        </p:nvSpPr>
        <p:spPr bwMode="auto">
          <a:xfrm flipH="1" flipV="1">
            <a:off x="2436813" y="2756594"/>
            <a:ext cx="3095625" cy="142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3095" name="Line 188"/>
          <p:cNvSpPr>
            <a:spLocks noChangeShapeType="1"/>
          </p:cNvSpPr>
          <p:nvPr/>
        </p:nvSpPr>
        <p:spPr bwMode="auto">
          <a:xfrm flipH="1" flipV="1">
            <a:off x="347663" y="2585144"/>
            <a:ext cx="288925" cy="360363"/>
          </a:xfrm>
          <a:prstGeom prst="line">
            <a:avLst/>
          </a:prstGeom>
          <a:noFill/>
          <a:ln w="5080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096" name="Line 151"/>
          <p:cNvSpPr>
            <a:spLocks noChangeShapeType="1"/>
          </p:cNvSpPr>
          <p:nvPr/>
        </p:nvSpPr>
        <p:spPr bwMode="auto">
          <a:xfrm>
            <a:off x="467544" y="4005065"/>
            <a:ext cx="432047" cy="432048"/>
          </a:xfrm>
          <a:prstGeom prst="line">
            <a:avLst/>
          </a:prstGeom>
          <a:noFill/>
          <a:ln w="34925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3097" name="Text Box 152"/>
          <p:cNvSpPr txBox="1">
            <a:spLocks noChangeArrowheads="1"/>
          </p:cNvSpPr>
          <p:nvPr/>
        </p:nvSpPr>
        <p:spPr bwMode="auto">
          <a:xfrm>
            <a:off x="5928519" y="4581128"/>
            <a:ext cx="2592388" cy="274638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 b="1" dirty="0">
                <a:ea typeface="宋体" pitchFamily="2" charset="-122"/>
              </a:rPr>
              <a:t>ODS=Optical Diagnostics Station</a:t>
            </a:r>
          </a:p>
        </p:txBody>
      </p:sp>
      <p:sp>
        <p:nvSpPr>
          <p:cNvPr id="83098" name="Text Box 153"/>
          <p:cNvSpPr txBox="1">
            <a:spLocks noChangeArrowheads="1"/>
          </p:cNvSpPr>
          <p:nvPr/>
        </p:nvSpPr>
        <p:spPr bwMode="auto">
          <a:xfrm>
            <a:off x="7885113" y="3813051"/>
            <a:ext cx="720725" cy="304800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400" b="1">
                <a:ea typeface="宋体" pitchFamily="2" charset="-122"/>
              </a:rPr>
              <a:t>ODS2</a:t>
            </a:r>
          </a:p>
        </p:txBody>
      </p:sp>
      <p:sp>
        <p:nvSpPr>
          <p:cNvPr id="83099" name="Line 154"/>
          <p:cNvSpPr>
            <a:spLocks noChangeShapeType="1"/>
          </p:cNvSpPr>
          <p:nvPr/>
        </p:nvSpPr>
        <p:spPr bwMode="auto">
          <a:xfrm flipH="1">
            <a:off x="2076450" y="2467669"/>
            <a:ext cx="71438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100" name="Line 155"/>
          <p:cNvSpPr>
            <a:spLocks noChangeShapeType="1"/>
          </p:cNvSpPr>
          <p:nvPr/>
        </p:nvSpPr>
        <p:spPr bwMode="auto">
          <a:xfrm>
            <a:off x="2292350" y="2466082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101" name="Line 156"/>
          <p:cNvSpPr>
            <a:spLocks noChangeShapeType="1"/>
          </p:cNvSpPr>
          <p:nvPr/>
        </p:nvSpPr>
        <p:spPr bwMode="auto">
          <a:xfrm>
            <a:off x="2581275" y="2467669"/>
            <a:ext cx="71438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102" name="Line 157"/>
          <p:cNvSpPr>
            <a:spLocks noChangeShapeType="1"/>
          </p:cNvSpPr>
          <p:nvPr/>
        </p:nvSpPr>
        <p:spPr bwMode="auto">
          <a:xfrm>
            <a:off x="5461000" y="2467669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103" name="Line 158"/>
          <p:cNvSpPr>
            <a:spLocks noChangeShapeType="1"/>
          </p:cNvSpPr>
          <p:nvPr/>
        </p:nvSpPr>
        <p:spPr bwMode="auto">
          <a:xfrm flipH="1">
            <a:off x="5245100" y="2467669"/>
            <a:ext cx="71438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104" name="Line 159"/>
          <p:cNvSpPr>
            <a:spLocks noChangeShapeType="1"/>
          </p:cNvSpPr>
          <p:nvPr/>
        </p:nvSpPr>
        <p:spPr bwMode="auto">
          <a:xfrm>
            <a:off x="5749925" y="2467669"/>
            <a:ext cx="71438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3105" name="Picture 160" descr="DSC_274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1198" y="476672"/>
            <a:ext cx="187325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106" name="Picture 161" descr="DSC_274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0435" y="476673"/>
            <a:ext cx="2233613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107" name="Picture 162" descr="DSC_274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"/>
          <a:stretch>
            <a:fillRect/>
          </a:stretch>
        </p:blipFill>
        <p:spPr bwMode="auto">
          <a:xfrm>
            <a:off x="2472371" y="476672"/>
            <a:ext cx="1896627" cy="151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108" name="Text Box 173"/>
          <p:cNvSpPr txBox="1">
            <a:spLocks noChangeArrowheads="1"/>
          </p:cNvSpPr>
          <p:nvPr/>
        </p:nvSpPr>
        <p:spPr bwMode="auto">
          <a:xfrm>
            <a:off x="5605463" y="3186807"/>
            <a:ext cx="479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>
                <a:ea typeface="宋体" pitchFamily="2" charset="-122"/>
              </a:rPr>
              <a:t>DS1</a:t>
            </a:r>
          </a:p>
        </p:txBody>
      </p:sp>
      <p:sp>
        <p:nvSpPr>
          <p:cNvPr id="83109" name="Text Box 173"/>
          <p:cNvSpPr txBox="1">
            <a:spLocks noChangeArrowheads="1"/>
          </p:cNvSpPr>
          <p:nvPr/>
        </p:nvSpPr>
        <p:spPr bwMode="auto">
          <a:xfrm>
            <a:off x="2076450" y="3115369"/>
            <a:ext cx="479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>
                <a:ea typeface="宋体" pitchFamily="2" charset="-122"/>
              </a:rPr>
              <a:t>DS2</a:t>
            </a:r>
          </a:p>
        </p:txBody>
      </p:sp>
      <p:pic>
        <p:nvPicPr>
          <p:cNvPr id="83111" name="Picture 166" descr="DSC_2754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4436542"/>
            <a:ext cx="237807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112" name="Picture 167" descr="167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67739"/>
            <a:ext cx="2029791" cy="152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113" name="Picture 168" descr="168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899" y="4437112"/>
            <a:ext cx="24479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114" name="Text Box 169"/>
          <p:cNvSpPr txBox="1">
            <a:spLocks noChangeArrowheads="1"/>
          </p:cNvSpPr>
          <p:nvPr/>
        </p:nvSpPr>
        <p:spPr bwMode="auto">
          <a:xfrm>
            <a:off x="2051050" y="5949429"/>
            <a:ext cx="720725" cy="304800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400" b="1">
                <a:ea typeface="宋体" pitchFamily="2" charset="-122"/>
              </a:rPr>
              <a:t>ODS1</a:t>
            </a:r>
          </a:p>
        </p:txBody>
      </p:sp>
      <p:sp>
        <p:nvSpPr>
          <p:cNvPr id="170" name="TextBox 2"/>
          <p:cNvSpPr txBox="1">
            <a:spLocks noChangeArrowheads="1"/>
          </p:cNvSpPr>
          <p:nvPr/>
        </p:nvSpPr>
        <p:spPr bwMode="auto">
          <a:xfrm>
            <a:off x="2653978" y="3212976"/>
            <a:ext cx="2098675" cy="36988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dirty="0" smtClean="0">
                <a:solidFill>
                  <a:srgbClr val="FFFF00"/>
                </a:solidFill>
              </a:rPr>
              <a:t>EEHG</a:t>
            </a:r>
            <a:endParaRPr lang="zh-CN" altLang="en-US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000" y="1169384"/>
            <a:ext cx="4491064" cy="500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044" y="3598276"/>
            <a:ext cx="3831956" cy="273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14" descr="F:\ECHO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1095153"/>
            <a:ext cx="2945904" cy="24778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标题 282"/>
          <p:cNvSpPr txBox="1">
            <a:spLocks/>
          </p:cNvSpPr>
          <p:nvPr/>
        </p:nvSpPr>
        <p:spPr>
          <a:xfrm>
            <a:off x="301625" y="476250"/>
            <a:ext cx="7870825" cy="4318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Impact" pitchFamily="34" charset="0"/>
                <a:ea typeface="方正大黑简体" pitchFamily="2" charset="-122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Impact" pitchFamily="34" charset="0"/>
                <a:ea typeface="方正大黑简体" pitchFamily="2" charset="-122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Impact" pitchFamily="34" charset="0"/>
                <a:ea typeface="方正大黑简体" pitchFamily="2" charset="-122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Impact" pitchFamily="34" charset="0"/>
                <a:ea typeface="方正大黑简体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Impact" pitchFamily="34" charset="0"/>
                <a:ea typeface="方正大黑简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Impact" pitchFamily="34" charset="0"/>
                <a:ea typeface="方正大黑简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Impact" pitchFamily="34" charset="0"/>
                <a:ea typeface="方正大黑简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Impact" pitchFamily="34" charset="0"/>
                <a:ea typeface="方正大黑简体" pitchFamily="2" charset="-122"/>
              </a:defRPr>
            </a:lvl9pPr>
          </a:lstStyle>
          <a:p>
            <a:r>
              <a:rPr lang="en-US" altLang="zh-CN" sz="2400" smtClean="0"/>
              <a:t>First lasing of EEHG FEL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1097585"/>
            <a:ext cx="1291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FEL profile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84724" y="4583668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Gain curves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37125" y="1524000"/>
            <a:ext cx="120651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b="1" dirty="0" smtClean="0">
                <a:solidFill>
                  <a:srgbClr val="FF0000"/>
                </a:solidFill>
              </a:rPr>
              <a:t>Spectrum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20272" y="1362254"/>
            <a:ext cx="1428759" cy="338554"/>
          </a:xfrm>
          <a:prstGeom prst="rect">
            <a:avLst/>
          </a:prstGeom>
          <a:solidFill>
            <a:schemeClr val="bg2">
              <a:lumMod val="50000"/>
              <a:alpha val="71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b="1" dirty="0" smtClean="0">
                <a:solidFill>
                  <a:srgbClr val="FFFFFF"/>
                </a:solidFill>
              </a:rPr>
              <a:t>Experiments</a:t>
            </a:r>
            <a:endParaRPr lang="zh-CN" altLang="en-US" sz="1600" b="1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64288" y="3573016"/>
            <a:ext cx="1285884" cy="338554"/>
          </a:xfrm>
          <a:prstGeom prst="rect">
            <a:avLst/>
          </a:prstGeom>
          <a:solidFill>
            <a:schemeClr val="bg2">
              <a:lumMod val="50000"/>
              <a:alpha val="71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b="1" dirty="0" smtClean="0">
                <a:solidFill>
                  <a:srgbClr val="FFFFFF"/>
                </a:solidFill>
              </a:rPr>
              <a:t>Simulation</a:t>
            </a:r>
            <a:endParaRPr lang="zh-CN" altLang="en-US" sz="1600" b="1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6488668"/>
            <a:ext cx="341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Nature Photonics 2012.105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516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Future work on SDUV-FEL facility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Linac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Install a new photocathode RF gun from </a:t>
            </a:r>
            <a:r>
              <a:rPr lang="en-US" altLang="zh-CN" dirty="0"/>
              <a:t>Tsinghua </a:t>
            </a:r>
            <a:r>
              <a:rPr lang="en-US" altLang="zh-CN" dirty="0" smtClean="0"/>
              <a:t>University</a:t>
            </a:r>
          </a:p>
          <a:p>
            <a:pPr lvl="1"/>
            <a:r>
              <a:rPr lang="en-US" altLang="zh-CN" dirty="0" smtClean="0"/>
              <a:t>Install a new klystron (E3730A)</a:t>
            </a:r>
          </a:p>
          <a:p>
            <a:r>
              <a:rPr lang="en-US" altLang="zh-CN" dirty="0" smtClean="0"/>
              <a:t>FEL experiments</a:t>
            </a:r>
          </a:p>
          <a:p>
            <a:pPr lvl="1"/>
            <a:r>
              <a:rPr lang="en-US" altLang="zh-CN" dirty="0"/>
              <a:t>CHGHG</a:t>
            </a:r>
          </a:p>
          <a:p>
            <a:pPr lvl="1"/>
            <a:r>
              <a:rPr lang="en-US" altLang="zh-CN" dirty="0" smtClean="0"/>
              <a:t>Polarizing experiment with cross </a:t>
            </a:r>
            <a:r>
              <a:rPr lang="en-US" altLang="zh-CN" dirty="0" err="1" smtClean="0"/>
              <a:t>undulator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……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4946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Soft X-ray FEL project</a:t>
            </a:r>
          </a:p>
        </p:txBody>
      </p:sp>
      <p:graphicFrame>
        <p:nvGraphicFramePr>
          <p:cNvPr id="113" name="Group 1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130893"/>
              </p:ext>
            </p:extLst>
          </p:nvPr>
        </p:nvGraphicFramePr>
        <p:xfrm>
          <a:off x="3462728" y="1124744"/>
          <a:ext cx="5141720" cy="3291840"/>
        </p:xfrm>
        <a:graphic>
          <a:graphicData uri="http://schemas.openxmlformats.org/drawingml/2006/table">
            <a:tbl>
              <a:tblPr/>
              <a:tblGrid>
                <a:gridCol w="2290012"/>
                <a:gridCol w="1243846"/>
                <a:gridCol w="1607862"/>
              </a:tblGrid>
              <a:tr h="1177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Parameters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Value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</a:tr>
              <a:tr h="11773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Output Wavelength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8.8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nm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73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Bunch charge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nC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73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Energy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0.84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GeV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73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Energy spread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+mn-cs"/>
                        </a:rPr>
                        <a:t>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73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Norm. </a:t>
                      </a:r>
                      <a:r>
                        <a:rPr kumimoji="0" lang="en-US" altLang="zh-CN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emittance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mm.mrad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73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Pulse length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7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Peak current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~0.5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kA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7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Rep. rate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Hz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683568" y="4581128"/>
            <a:ext cx="7756658" cy="2016373"/>
            <a:chOff x="703" y="1620"/>
            <a:chExt cx="4326" cy="1165"/>
          </a:xfrm>
        </p:grpSpPr>
        <p:sp>
          <p:nvSpPr>
            <p:cNvPr id="26686" name="Line 28"/>
            <p:cNvSpPr>
              <a:spLocks noChangeShapeType="1"/>
            </p:cNvSpPr>
            <p:nvPr/>
          </p:nvSpPr>
          <p:spPr bwMode="auto">
            <a:xfrm>
              <a:off x="712" y="2268"/>
              <a:ext cx="2040" cy="0"/>
            </a:xfrm>
            <a:prstGeom prst="line">
              <a:avLst/>
            </a:prstGeom>
            <a:noFill/>
            <a:ln w="38100">
              <a:solidFill>
                <a:srgbClr val="CCCC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87" name="Rectangle 31"/>
            <p:cNvSpPr>
              <a:spLocks noChangeArrowheads="1"/>
            </p:cNvSpPr>
            <p:nvPr/>
          </p:nvSpPr>
          <p:spPr bwMode="auto">
            <a:xfrm>
              <a:off x="4241" y="1620"/>
              <a:ext cx="771" cy="544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688" name="Rectangle 27"/>
            <p:cNvSpPr>
              <a:spLocks noChangeArrowheads="1"/>
            </p:cNvSpPr>
            <p:nvPr/>
          </p:nvSpPr>
          <p:spPr bwMode="auto">
            <a:xfrm>
              <a:off x="711" y="1905"/>
              <a:ext cx="2040" cy="363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689" name="Rectangle 4"/>
            <p:cNvSpPr>
              <a:spLocks noChangeArrowheads="1"/>
            </p:cNvSpPr>
            <p:nvPr/>
          </p:nvSpPr>
          <p:spPr bwMode="auto">
            <a:xfrm>
              <a:off x="2752" y="1633"/>
              <a:ext cx="1497" cy="544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690" name="Line 5"/>
            <p:cNvSpPr>
              <a:spLocks noChangeShapeType="1"/>
            </p:cNvSpPr>
            <p:nvPr/>
          </p:nvSpPr>
          <p:spPr bwMode="auto">
            <a:xfrm>
              <a:off x="2752" y="1633"/>
              <a:ext cx="2268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91" name="Line 6"/>
            <p:cNvSpPr>
              <a:spLocks noChangeShapeType="1"/>
            </p:cNvSpPr>
            <p:nvPr/>
          </p:nvSpPr>
          <p:spPr bwMode="auto">
            <a:xfrm flipV="1">
              <a:off x="5000" y="1635"/>
              <a:ext cx="0" cy="567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92" name="Line 7"/>
            <p:cNvSpPr>
              <a:spLocks noChangeShapeType="1"/>
            </p:cNvSpPr>
            <p:nvPr/>
          </p:nvSpPr>
          <p:spPr bwMode="auto">
            <a:xfrm flipH="1">
              <a:off x="3895" y="2177"/>
              <a:ext cx="1134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93" name="Line 9"/>
            <p:cNvSpPr>
              <a:spLocks noChangeShapeType="1"/>
            </p:cNvSpPr>
            <p:nvPr/>
          </p:nvSpPr>
          <p:spPr bwMode="auto">
            <a:xfrm flipH="1">
              <a:off x="3683" y="2343"/>
              <a:ext cx="22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94" name="Line 10"/>
            <p:cNvSpPr>
              <a:spLocks noChangeShapeType="1"/>
            </p:cNvSpPr>
            <p:nvPr/>
          </p:nvSpPr>
          <p:spPr bwMode="auto">
            <a:xfrm flipH="1">
              <a:off x="3907" y="2171"/>
              <a:ext cx="0" cy="182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95" name="Line 11"/>
            <p:cNvSpPr>
              <a:spLocks noChangeShapeType="1"/>
            </p:cNvSpPr>
            <p:nvPr/>
          </p:nvSpPr>
          <p:spPr bwMode="auto">
            <a:xfrm flipH="1">
              <a:off x="2753" y="2177"/>
              <a:ext cx="99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96" name="Rectangle 12"/>
            <p:cNvSpPr>
              <a:spLocks noChangeArrowheads="1"/>
            </p:cNvSpPr>
            <p:nvPr/>
          </p:nvSpPr>
          <p:spPr bwMode="auto">
            <a:xfrm>
              <a:off x="711" y="1633"/>
              <a:ext cx="2040" cy="272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697" name="Line 14"/>
            <p:cNvSpPr>
              <a:spLocks noChangeShapeType="1"/>
            </p:cNvSpPr>
            <p:nvPr/>
          </p:nvSpPr>
          <p:spPr bwMode="auto">
            <a:xfrm flipH="1">
              <a:off x="2752" y="1896"/>
              <a:ext cx="0" cy="737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98" name="Line 17"/>
            <p:cNvSpPr>
              <a:spLocks noChangeShapeType="1"/>
            </p:cNvSpPr>
            <p:nvPr/>
          </p:nvSpPr>
          <p:spPr bwMode="auto">
            <a:xfrm flipH="1">
              <a:off x="801" y="1972"/>
              <a:ext cx="136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99" name="Line 18"/>
            <p:cNvSpPr>
              <a:spLocks noChangeShapeType="1"/>
            </p:cNvSpPr>
            <p:nvPr/>
          </p:nvSpPr>
          <p:spPr bwMode="auto">
            <a:xfrm flipH="1">
              <a:off x="940" y="1893"/>
              <a:ext cx="0" cy="136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00" name="Line 21"/>
            <p:cNvSpPr>
              <a:spLocks noChangeShapeType="1"/>
            </p:cNvSpPr>
            <p:nvPr/>
          </p:nvSpPr>
          <p:spPr bwMode="auto">
            <a:xfrm flipH="1">
              <a:off x="1165" y="2349"/>
              <a:ext cx="22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01" name="Line 23"/>
            <p:cNvSpPr>
              <a:spLocks noChangeShapeType="1"/>
            </p:cNvSpPr>
            <p:nvPr/>
          </p:nvSpPr>
          <p:spPr bwMode="auto">
            <a:xfrm>
              <a:off x="711" y="1633"/>
              <a:ext cx="2041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02" name="Line 24"/>
            <p:cNvSpPr>
              <a:spLocks noChangeShapeType="1"/>
            </p:cNvSpPr>
            <p:nvPr/>
          </p:nvSpPr>
          <p:spPr bwMode="auto">
            <a:xfrm flipH="1" flipV="1">
              <a:off x="928" y="1905"/>
              <a:ext cx="861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03" name="Line 25"/>
            <p:cNvSpPr>
              <a:spLocks noChangeShapeType="1"/>
            </p:cNvSpPr>
            <p:nvPr/>
          </p:nvSpPr>
          <p:spPr bwMode="auto">
            <a:xfrm flipH="1">
              <a:off x="711" y="2047"/>
              <a:ext cx="136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04" name="Line 26"/>
            <p:cNvSpPr>
              <a:spLocks noChangeShapeType="1"/>
            </p:cNvSpPr>
            <p:nvPr/>
          </p:nvSpPr>
          <p:spPr bwMode="auto">
            <a:xfrm flipH="1">
              <a:off x="711" y="1621"/>
              <a:ext cx="0" cy="1009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05" name="Rectangle 29"/>
            <p:cNvSpPr>
              <a:spLocks noChangeArrowheads="1"/>
            </p:cNvSpPr>
            <p:nvPr/>
          </p:nvSpPr>
          <p:spPr bwMode="auto">
            <a:xfrm>
              <a:off x="722" y="2267"/>
              <a:ext cx="2018" cy="351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706" name="Line 30"/>
            <p:cNvSpPr>
              <a:spLocks noChangeShapeType="1"/>
            </p:cNvSpPr>
            <p:nvPr/>
          </p:nvSpPr>
          <p:spPr bwMode="auto">
            <a:xfrm>
              <a:off x="703" y="2621"/>
              <a:ext cx="99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07" name="Line 14"/>
            <p:cNvSpPr>
              <a:spLocks noChangeShapeType="1"/>
            </p:cNvSpPr>
            <p:nvPr/>
          </p:nvSpPr>
          <p:spPr bwMode="auto">
            <a:xfrm flipH="1">
              <a:off x="1790" y="1893"/>
              <a:ext cx="0" cy="137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08" name="Line 25"/>
            <p:cNvSpPr>
              <a:spLocks noChangeShapeType="1"/>
            </p:cNvSpPr>
            <p:nvPr/>
          </p:nvSpPr>
          <p:spPr bwMode="auto">
            <a:xfrm flipH="1">
              <a:off x="1778" y="2026"/>
              <a:ext cx="136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09" name="Line 24"/>
            <p:cNvSpPr>
              <a:spLocks noChangeShapeType="1"/>
            </p:cNvSpPr>
            <p:nvPr/>
          </p:nvSpPr>
          <p:spPr bwMode="auto">
            <a:xfrm flipH="1" flipV="1">
              <a:off x="1900" y="1905"/>
              <a:ext cx="861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10" name="Line 18"/>
            <p:cNvSpPr>
              <a:spLocks noChangeShapeType="1"/>
            </p:cNvSpPr>
            <p:nvPr/>
          </p:nvSpPr>
          <p:spPr bwMode="auto">
            <a:xfrm flipH="1">
              <a:off x="1981" y="1905"/>
              <a:ext cx="0" cy="113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11" name="AutoShape 34"/>
            <p:cNvSpPr>
              <a:spLocks noChangeArrowheads="1"/>
            </p:cNvSpPr>
            <p:nvPr/>
          </p:nvSpPr>
          <p:spPr bwMode="auto">
            <a:xfrm rot="16200000">
              <a:off x="1809" y="1577"/>
              <a:ext cx="79" cy="372"/>
            </a:xfrm>
            <a:prstGeom prst="can">
              <a:avLst>
                <a:gd name="adj" fmla="val 50359"/>
              </a:avLst>
            </a:prstGeom>
            <a:gradFill rotWithShape="1">
              <a:gsLst>
                <a:gs pos="0">
                  <a:srgbClr val="D0CB00"/>
                </a:gs>
                <a:gs pos="50000">
                  <a:srgbClr val="FFFF00"/>
                </a:gs>
                <a:gs pos="100000">
                  <a:srgbClr val="D0CB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 altLang="zh-CN" sz="1200" b="1">
                <a:solidFill>
                  <a:srgbClr val="3333CC"/>
                </a:solidFill>
                <a:ea typeface="宋体" pitchFamily="2" charset="-122"/>
              </a:endParaRPr>
            </a:p>
          </p:txBody>
        </p:sp>
        <p:sp>
          <p:nvSpPr>
            <p:cNvPr id="26712" name="AutoShape 35"/>
            <p:cNvSpPr>
              <a:spLocks noChangeArrowheads="1"/>
            </p:cNvSpPr>
            <p:nvPr/>
          </p:nvSpPr>
          <p:spPr bwMode="auto">
            <a:xfrm rot="16200000">
              <a:off x="1409" y="1722"/>
              <a:ext cx="46" cy="84"/>
            </a:xfrm>
            <a:prstGeom prst="can">
              <a:avLst>
                <a:gd name="adj" fmla="val 43522"/>
              </a:avLst>
            </a:prstGeom>
            <a:gradFill rotWithShape="1">
              <a:gsLst>
                <a:gs pos="0">
                  <a:srgbClr val="D07C00"/>
                </a:gs>
                <a:gs pos="50000">
                  <a:srgbClr val="FF9900"/>
                </a:gs>
                <a:gs pos="100000">
                  <a:srgbClr val="D07C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 altLang="zh-CN" sz="1400" b="1">
                <a:solidFill>
                  <a:srgbClr val="3333CC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6713" name="AutoShape 42"/>
            <p:cNvSpPr>
              <a:spLocks noChangeArrowheads="1"/>
            </p:cNvSpPr>
            <p:nvPr/>
          </p:nvSpPr>
          <p:spPr bwMode="auto">
            <a:xfrm rot="16200000">
              <a:off x="944" y="1675"/>
              <a:ext cx="79" cy="175"/>
            </a:xfrm>
            <a:prstGeom prst="can">
              <a:avLst>
                <a:gd name="adj" fmla="val 23690"/>
              </a:avLst>
            </a:prstGeom>
            <a:gradFill rotWithShape="1">
              <a:gsLst>
                <a:gs pos="0">
                  <a:srgbClr val="D0CB00"/>
                </a:gs>
                <a:gs pos="50000">
                  <a:srgbClr val="FFFF00"/>
                </a:gs>
                <a:gs pos="100000">
                  <a:srgbClr val="D0CB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 altLang="zh-CN" sz="1200" b="1">
                <a:solidFill>
                  <a:srgbClr val="3333CC"/>
                </a:solidFill>
                <a:ea typeface="宋体" pitchFamily="2" charset="-122"/>
              </a:endParaRPr>
            </a:p>
          </p:txBody>
        </p:sp>
        <p:sp>
          <p:nvSpPr>
            <p:cNvPr id="26714" name="AutoShape 43"/>
            <p:cNvSpPr>
              <a:spLocks noChangeArrowheads="1"/>
            </p:cNvSpPr>
            <p:nvPr/>
          </p:nvSpPr>
          <p:spPr bwMode="auto">
            <a:xfrm rot="16200000">
              <a:off x="2386" y="1528"/>
              <a:ext cx="57" cy="473"/>
            </a:xfrm>
            <a:prstGeom prst="can">
              <a:avLst>
                <a:gd name="adj" fmla="val 50865"/>
              </a:avLst>
            </a:prstGeom>
            <a:gradFill rotWithShape="1">
              <a:gsLst>
                <a:gs pos="0">
                  <a:srgbClr val="2F4776"/>
                </a:gs>
                <a:gs pos="50000">
                  <a:srgbClr val="6699FF"/>
                </a:gs>
                <a:gs pos="100000">
                  <a:srgbClr val="2F4776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 altLang="zh-CN" sz="1200" b="1">
                <a:solidFill>
                  <a:srgbClr val="3333CC"/>
                </a:solidFill>
                <a:ea typeface="宋体" pitchFamily="2" charset="-122"/>
              </a:endParaRPr>
            </a:p>
          </p:txBody>
        </p:sp>
        <p:sp>
          <p:nvSpPr>
            <p:cNvPr id="26715" name="AutoShape 44"/>
            <p:cNvSpPr>
              <a:spLocks noChangeArrowheads="1"/>
            </p:cNvSpPr>
            <p:nvPr/>
          </p:nvSpPr>
          <p:spPr bwMode="auto">
            <a:xfrm rot="16200000">
              <a:off x="766" y="1717"/>
              <a:ext cx="72" cy="91"/>
            </a:xfrm>
            <a:prstGeom prst="can">
              <a:avLst>
                <a:gd name="adj" fmla="val 41942"/>
              </a:avLst>
            </a:prstGeom>
            <a:gradFill rotWithShape="1">
              <a:gsLst>
                <a:gs pos="0">
                  <a:srgbClr val="C27400"/>
                </a:gs>
                <a:gs pos="50000">
                  <a:srgbClr val="FF9900"/>
                </a:gs>
                <a:gs pos="100000">
                  <a:srgbClr val="C274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zh-CN" altLang="en-US" sz="1400" b="1">
                <a:solidFill>
                  <a:srgbClr val="3333CC"/>
                </a:solidFill>
                <a:ea typeface="宋体" pitchFamily="2" charset="-122"/>
              </a:endParaRPr>
            </a:p>
          </p:txBody>
        </p:sp>
        <p:sp>
          <p:nvSpPr>
            <p:cNvPr id="26716" name="AutoShape 46"/>
            <p:cNvSpPr>
              <a:spLocks noChangeArrowheads="1"/>
            </p:cNvSpPr>
            <p:nvPr/>
          </p:nvSpPr>
          <p:spPr bwMode="auto">
            <a:xfrm rot="16200000">
              <a:off x="1211" y="1670"/>
              <a:ext cx="79" cy="185"/>
            </a:xfrm>
            <a:prstGeom prst="can">
              <a:avLst>
                <a:gd name="adj" fmla="val 25044"/>
              </a:avLst>
            </a:prstGeom>
            <a:gradFill rotWithShape="1">
              <a:gsLst>
                <a:gs pos="0">
                  <a:srgbClr val="D0CB00"/>
                </a:gs>
                <a:gs pos="50000">
                  <a:srgbClr val="FFFF00"/>
                </a:gs>
                <a:gs pos="100000">
                  <a:srgbClr val="D0CB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 altLang="zh-CN" sz="1200" b="1">
                <a:solidFill>
                  <a:srgbClr val="3333CC"/>
                </a:solidFill>
                <a:ea typeface="宋体" pitchFamily="2" charset="-122"/>
              </a:endParaRPr>
            </a:p>
          </p:txBody>
        </p:sp>
        <p:sp>
          <p:nvSpPr>
            <p:cNvPr id="26717" name="Line 56"/>
            <p:cNvSpPr>
              <a:spLocks noChangeShapeType="1"/>
            </p:cNvSpPr>
            <p:nvPr/>
          </p:nvSpPr>
          <p:spPr bwMode="auto">
            <a:xfrm>
              <a:off x="847" y="1762"/>
              <a:ext cx="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18" name="Line 57"/>
            <p:cNvSpPr>
              <a:spLocks noChangeShapeType="1"/>
            </p:cNvSpPr>
            <p:nvPr/>
          </p:nvSpPr>
          <p:spPr bwMode="auto">
            <a:xfrm>
              <a:off x="1072" y="1763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5943" name="AutoShape 55"/>
            <p:cNvSpPr>
              <a:spLocks noChangeArrowheads="1"/>
            </p:cNvSpPr>
            <p:nvPr/>
          </p:nvSpPr>
          <p:spPr bwMode="auto">
            <a:xfrm>
              <a:off x="1088" y="1726"/>
              <a:ext cx="46" cy="60"/>
            </a:xfrm>
            <a:prstGeom prst="star5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pitchFamily="2" charset="-122"/>
              </a:endParaRPr>
            </a:p>
          </p:txBody>
        </p:sp>
        <p:sp>
          <p:nvSpPr>
            <p:cNvPr id="26720" name="Line 58"/>
            <p:cNvSpPr>
              <a:spLocks noChangeShapeType="1"/>
            </p:cNvSpPr>
            <p:nvPr/>
          </p:nvSpPr>
          <p:spPr bwMode="auto">
            <a:xfrm>
              <a:off x="1342" y="1763"/>
              <a:ext cx="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65"/>
            <p:cNvGrpSpPr>
              <a:grpSpLocks/>
            </p:cNvGrpSpPr>
            <p:nvPr/>
          </p:nvGrpSpPr>
          <p:grpSpPr bwMode="auto">
            <a:xfrm>
              <a:off x="1478" y="1723"/>
              <a:ext cx="199" cy="45"/>
              <a:chOff x="1697" y="1207"/>
              <a:chExt cx="199" cy="45"/>
            </a:xfrm>
          </p:grpSpPr>
          <p:sp>
            <p:nvSpPr>
              <p:cNvPr id="26722" name="Line 59"/>
              <p:cNvSpPr>
                <a:spLocks noChangeShapeType="1"/>
              </p:cNvSpPr>
              <p:nvPr/>
            </p:nvSpPr>
            <p:spPr bwMode="auto">
              <a:xfrm>
                <a:off x="1697" y="1250"/>
                <a:ext cx="4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3" name="Line 60"/>
              <p:cNvSpPr>
                <a:spLocks noChangeShapeType="1"/>
              </p:cNvSpPr>
              <p:nvPr/>
            </p:nvSpPr>
            <p:spPr bwMode="auto">
              <a:xfrm>
                <a:off x="1851" y="1250"/>
                <a:ext cx="4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4" name="Line 61"/>
              <p:cNvSpPr>
                <a:spLocks noChangeShapeType="1"/>
              </p:cNvSpPr>
              <p:nvPr/>
            </p:nvSpPr>
            <p:spPr bwMode="auto">
              <a:xfrm>
                <a:off x="1777" y="1207"/>
                <a:ext cx="4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5" name="Line 62"/>
              <p:cNvSpPr>
                <a:spLocks noChangeShapeType="1"/>
              </p:cNvSpPr>
              <p:nvPr/>
            </p:nvSpPr>
            <p:spPr bwMode="auto">
              <a:xfrm rot="20400000" flipV="1">
                <a:off x="1737" y="1213"/>
                <a:ext cx="45" cy="2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6" name="Line 64"/>
              <p:cNvSpPr>
                <a:spLocks noChangeShapeType="1"/>
              </p:cNvSpPr>
              <p:nvPr/>
            </p:nvSpPr>
            <p:spPr bwMode="auto">
              <a:xfrm rot="16200000" flipV="1">
                <a:off x="1815" y="1215"/>
                <a:ext cx="45" cy="2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727" name="Line 67"/>
            <p:cNvSpPr>
              <a:spLocks noChangeShapeType="1"/>
            </p:cNvSpPr>
            <p:nvPr/>
          </p:nvSpPr>
          <p:spPr bwMode="auto">
            <a:xfrm>
              <a:off x="2034" y="1767"/>
              <a:ext cx="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28" name="Line 68"/>
            <p:cNvSpPr>
              <a:spLocks noChangeShapeType="1"/>
            </p:cNvSpPr>
            <p:nvPr/>
          </p:nvSpPr>
          <p:spPr bwMode="auto">
            <a:xfrm>
              <a:off x="2153" y="1767"/>
              <a:ext cx="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29" name="Line 69"/>
            <p:cNvSpPr>
              <a:spLocks noChangeShapeType="1"/>
            </p:cNvSpPr>
            <p:nvPr/>
          </p:nvSpPr>
          <p:spPr bwMode="auto">
            <a:xfrm>
              <a:off x="2096" y="1723"/>
              <a:ext cx="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30" name="Line 70"/>
            <p:cNvSpPr>
              <a:spLocks noChangeShapeType="1"/>
            </p:cNvSpPr>
            <p:nvPr/>
          </p:nvSpPr>
          <p:spPr bwMode="auto">
            <a:xfrm rot="20400000" flipV="1">
              <a:off x="2065" y="1729"/>
              <a:ext cx="35" cy="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31" name="Line 71"/>
            <p:cNvSpPr>
              <a:spLocks noChangeShapeType="1"/>
            </p:cNvSpPr>
            <p:nvPr/>
          </p:nvSpPr>
          <p:spPr bwMode="auto">
            <a:xfrm rot="16200000" flipV="1">
              <a:off x="2121" y="1735"/>
              <a:ext cx="46" cy="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5960" name="AutoShape 72"/>
            <p:cNvSpPr>
              <a:spLocks noChangeArrowheads="1"/>
            </p:cNvSpPr>
            <p:nvPr/>
          </p:nvSpPr>
          <p:spPr bwMode="auto">
            <a:xfrm rot="16200000">
              <a:off x="3401" y="1692"/>
              <a:ext cx="74" cy="136"/>
            </a:xfrm>
            <a:prstGeom prst="can">
              <a:avLst>
                <a:gd name="adj" fmla="val 23586"/>
              </a:avLst>
            </a:prstGeom>
            <a:gradFill rotWithShape="1">
              <a:gsLst>
                <a:gs pos="0">
                  <a:srgbClr val="767676"/>
                </a:gs>
                <a:gs pos="5000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>
                <a:defRPr/>
              </a:pPr>
              <a:endParaRPr lang="en-US" altLang="zh-CN" sz="120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65961" name="AutoShape 73"/>
            <p:cNvSpPr>
              <a:spLocks noChangeArrowheads="1"/>
            </p:cNvSpPr>
            <p:nvPr/>
          </p:nvSpPr>
          <p:spPr bwMode="auto">
            <a:xfrm rot="16200000">
              <a:off x="2927" y="1731"/>
              <a:ext cx="74" cy="58"/>
            </a:xfrm>
            <a:prstGeom prst="can">
              <a:avLst>
                <a:gd name="adj" fmla="val 27583"/>
              </a:avLst>
            </a:prstGeom>
            <a:gradFill rotWithShape="1">
              <a:gsLst>
                <a:gs pos="0">
                  <a:srgbClr val="767676"/>
                </a:gs>
                <a:gs pos="5000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>
                <a:defRPr/>
              </a:pPr>
              <a:endParaRPr lang="en-US" altLang="zh-CN" sz="120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65986" name="AutoShape 98"/>
            <p:cNvSpPr>
              <a:spLocks noChangeArrowheads="1"/>
            </p:cNvSpPr>
            <p:nvPr/>
          </p:nvSpPr>
          <p:spPr bwMode="auto">
            <a:xfrm rot="16200000">
              <a:off x="3649" y="1726"/>
              <a:ext cx="74" cy="67"/>
            </a:xfrm>
            <a:prstGeom prst="can">
              <a:avLst>
                <a:gd name="adj" fmla="val 29847"/>
              </a:avLst>
            </a:prstGeom>
            <a:gradFill rotWithShape="1">
              <a:gsLst>
                <a:gs pos="0">
                  <a:srgbClr val="767676"/>
                </a:gs>
                <a:gs pos="5000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>
                <a:defRPr/>
              </a:pPr>
              <a:endParaRPr lang="en-US" altLang="zh-CN" sz="120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65993" name="AutoShape 105"/>
            <p:cNvSpPr>
              <a:spLocks noChangeArrowheads="1"/>
            </p:cNvSpPr>
            <p:nvPr/>
          </p:nvSpPr>
          <p:spPr bwMode="auto">
            <a:xfrm rot="16200000">
              <a:off x="4002" y="1596"/>
              <a:ext cx="74" cy="328"/>
            </a:xfrm>
            <a:prstGeom prst="can">
              <a:avLst>
                <a:gd name="adj" fmla="val 21895"/>
              </a:avLst>
            </a:prstGeom>
            <a:gradFill rotWithShape="1">
              <a:gsLst>
                <a:gs pos="0">
                  <a:srgbClr val="767676"/>
                </a:gs>
                <a:gs pos="5000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>
                <a:defRPr/>
              </a:pPr>
              <a:endParaRPr lang="en-US" altLang="zh-CN" sz="120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宋体" pitchFamily="2" charset="-122"/>
              </a:endParaRPr>
            </a:p>
          </p:txBody>
        </p:sp>
        <p:sp>
          <p:nvSpPr>
            <p:cNvPr id="26736" name="Line 115"/>
            <p:cNvSpPr>
              <a:spLocks noChangeShapeType="1"/>
            </p:cNvSpPr>
            <p:nvPr/>
          </p:nvSpPr>
          <p:spPr bwMode="auto">
            <a:xfrm flipV="1">
              <a:off x="2839" y="1769"/>
              <a:ext cx="96" cy="3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6004" name="AutoShape 116"/>
            <p:cNvSpPr>
              <a:spLocks noChangeArrowheads="1"/>
            </p:cNvSpPr>
            <p:nvPr/>
          </p:nvSpPr>
          <p:spPr bwMode="auto">
            <a:xfrm rot="16200000">
              <a:off x="2818" y="2253"/>
              <a:ext cx="36" cy="77"/>
            </a:xfrm>
            <a:prstGeom prst="can">
              <a:avLst>
                <a:gd name="adj" fmla="val 27449"/>
              </a:avLst>
            </a:prstGeom>
            <a:gradFill rotWithShape="1">
              <a:gsLst>
                <a:gs pos="0">
                  <a:srgbClr val="5E7647"/>
                </a:gs>
                <a:gs pos="50000">
                  <a:srgbClr val="CCFF99"/>
                </a:gs>
                <a:gs pos="100000">
                  <a:srgbClr val="5E7647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>
                <a:defRPr/>
              </a:pPr>
              <a:endParaRPr lang="en-US" altLang="zh-CN" sz="120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宋体" pitchFamily="2" charset="-122"/>
              </a:endParaRPr>
            </a:p>
          </p:txBody>
        </p:sp>
        <p:sp>
          <p:nvSpPr>
            <p:cNvPr id="26738" name="Line 117"/>
            <p:cNvSpPr>
              <a:spLocks noChangeShapeType="1"/>
            </p:cNvSpPr>
            <p:nvPr/>
          </p:nvSpPr>
          <p:spPr bwMode="auto">
            <a:xfrm>
              <a:off x="2839" y="1764"/>
              <a:ext cx="0" cy="79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39" name="Line 118"/>
            <p:cNvSpPr>
              <a:spLocks noChangeShapeType="1"/>
            </p:cNvSpPr>
            <p:nvPr/>
          </p:nvSpPr>
          <p:spPr bwMode="auto">
            <a:xfrm>
              <a:off x="2833" y="1835"/>
              <a:ext cx="245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40" name="Line 119"/>
            <p:cNvSpPr>
              <a:spLocks noChangeShapeType="1"/>
            </p:cNvSpPr>
            <p:nvPr/>
          </p:nvSpPr>
          <p:spPr bwMode="auto">
            <a:xfrm>
              <a:off x="3070" y="1761"/>
              <a:ext cx="0" cy="79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41" name="Line 120"/>
            <p:cNvSpPr>
              <a:spLocks noChangeShapeType="1"/>
            </p:cNvSpPr>
            <p:nvPr/>
          </p:nvSpPr>
          <p:spPr bwMode="auto">
            <a:xfrm flipV="1">
              <a:off x="3070" y="1767"/>
              <a:ext cx="97" cy="2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6009" name="AutoShape 121"/>
            <p:cNvSpPr>
              <a:spLocks noChangeArrowheads="1"/>
            </p:cNvSpPr>
            <p:nvPr/>
          </p:nvSpPr>
          <p:spPr bwMode="auto">
            <a:xfrm rot="16200000">
              <a:off x="3159" y="1731"/>
              <a:ext cx="74" cy="58"/>
            </a:xfrm>
            <a:prstGeom prst="can">
              <a:avLst>
                <a:gd name="adj" fmla="val 27583"/>
              </a:avLst>
            </a:prstGeom>
            <a:gradFill rotWithShape="1">
              <a:gsLst>
                <a:gs pos="0">
                  <a:srgbClr val="767676"/>
                </a:gs>
                <a:gs pos="5000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>
                <a:defRPr/>
              </a:pPr>
              <a:endParaRPr lang="en-US" altLang="zh-CN" sz="120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宋体" pitchFamily="2" charset="-122"/>
              </a:endParaRPr>
            </a:p>
          </p:txBody>
        </p:sp>
        <p:sp>
          <p:nvSpPr>
            <p:cNvPr id="26743" name="Line 124"/>
            <p:cNvSpPr>
              <a:spLocks noChangeShapeType="1"/>
            </p:cNvSpPr>
            <p:nvPr/>
          </p:nvSpPr>
          <p:spPr bwMode="auto">
            <a:xfrm>
              <a:off x="2752" y="1767"/>
              <a:ext cx="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44" name="Line 125"/>
            <p:cNvSpPr>
              <a:spLocks noChangeShapeType="1"/>
            </p:cNvSpPr>
            <p:nvPr/>
          </p:nvSpPr>
          <p:spPr bwMode="auto">
            <a:xfrm>
              <a:off x="2871" y="1767"/>
              <a:ext cx="68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45" name="Line 126"/>
            <p:cNvSpPr>
              <a:spLocks noChangeShapeType="1"/>
            </p:cNvSpPr>
            <p:nvPr/>
          </p:nvSpPr>
          <p:spPr bwMode="auto">
            <a:xfrm>
              <a:off x="2814" y="1723"/>
              <a:ext cx="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46" name="Line 127"/>
            <p:cNvSpPr>
              <a:spLocks noChangeShapeType="1"/>
            </p:cNvSpPr>
            <p:nvPr/>
          </p:nvSpPr>
          <p:spPr bwMode="auto">
            <a:xfrm rot="20400000" flipV="1">
              <a:off x="2783" y="1729"/>
              <a:ext cx="35" cy="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47" name="Line 128"/>
            <p:cNvSpPr>
              <a:spLocks noChangeShapeType="1"/>
            </p:cNvSpPr>
            <p:nvPr/>
          </p:nvSpPr>
          <p:spPr bwMode="auto">
            <a:xfrm rot="16200000" flipV="1">
              <a:off x="2838" y="1735"/>
              <a:ext cx="46" cy="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48" name="Line 129"/>
            <p:cNvSpPr>
              <a:spLocks noChangeShapeType="1"/>
            </p:cNvSpPr>
            <p:nvPr/>
          </p:nvSpPr>
          <p:spPr bwMode="auto">
            <a:xfrm>
              <a:off x="2649" y="1766"/>
              <a:ext cx="1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49" name="Line 130"/>
            <p:cNvSpPr>
              <a:spLocks noChangeShapeType="1"/>
            </p:cNvSpPr>
            <p:nvPr/>
          </p:nvSpPr>
          <p:spPr bwMode="auto">
            <a:xfrm>
              <a:off x="2876" y="2292"/>
              <a:ext cx="113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50" name="Line 131"/>
            <p:cNvSpPr>
              <a:spLocks noChangeShapeType="1"/>
            </p:cNvSpPr>
            <p:nvPr/>
          </p:nvSpPr>
          <p:spPr bwMode="auto">
            <a:xfrm rot="21480000" flipV="1">
              <a:off x="2974" y="1843"/>
              <a:ext cx="12" cy="453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51" name="Line 132"/>
            <p:cNvSpPr>
              <a:spLocks noChangeShapeType="1"/>
            </p:cNvSpPr>
            <p:nvPr/>
          </p:nvSpPr>
          <p:spPr bwMode="auto">
            <a:xfrm>
              <a:off x="2995" y="1767"/>
              <a:ext cx="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52" name="Line 133"/>
            <p:cNvSpPr>
              <a:spLocks noChangeShapeType="1"/>
            </p:cNvSpPr>
            <p:nvPr/>
          </p:nvSpPr>
          <p:spPr bwMode="auto">
            <a:xfrm>
              <a:off x="3057" y="1723"/>
              <a:ext cx="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53" name="Line 134"/>
            <p:cNvSpPr>
              <a:spLocks noChangeShapeType="1"/>
            </p:cNvSpPr>
            <p:nvPr/>
          </p:nvSpPr>
          <p:spPr bwMode="auto">
            <a:xfrm rot="20400000" flipV="1">
              <a:off x="3026" y="1729"/>
              <a:ext cx="35" cy="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54" name="Line 135"/>
            <p:cNvSpPr>
              <a:spLocks noChangeShapeType="1"/>
            </p:cNvSpPr>
            <p:nvPr/>
          </p:nvSpPr>
          <p:spPr bwMode="auto">
            <a:xfrm rot="16200000" flipV="1">
              <a:off x="3081" y="1735"/>
              <a:ext cx="46" cy="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55" name="Line 136"/>
            <p:cNvSpPr>
              <a:spLocks noChangeShapeType="1"/>
            </p:cNvSpPr>
            <p:nvPr/>
          </p:nvSpPr>
          <p:spPr bwMode="auto">
            <a:xfrm>
              <a:off x="3115" y="1767"/>
              <a:ext cx="54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56" name="Line 137"/>
            <p:cNvSpPr>
              <a:spLocks noChangeShapeType="1"/>
            </p:cNvSpPr>
            <p:nvPr/>
          </p:nvSpPr>
          <p:spPr bwMode="auto">
            <a:xfrm>
              <a:off x="3223" y="1767"/>
              <a:ext cx="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57" name="Line 139"/>
            <p:cNvSpPr>
              <a:spLocks noChangeShapeType="1"/>
            </p:cNvSpPr>
            <p:nvPr/>
          </p:nvSpPr>
          <p:spPr bwMode="auto">
            <a:xfrm>
              <a:off x="3285" y="1723"/>
              <a:ext cx="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58" name="Line 140"/>
            <p:cNvSpPr>
              <a:spLocks noChangeShapeType="1"/>
            </p:cNvSpPr>
            <p:nvPr/>
          </p:nvSpPr>
          <p:spPr bwMode="auto">
            <a:xfrm rot="20400000" flipV="1">
              <a:off x="3254" y="1729"/>
              <a:ext cx="35" cy="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59" name="Line 141"/>
            <p:cNvSpPr>
              <a:spLocks noChangeShapeType="1"/>
            </p:cNvSpPr>
            <p:nvPr/>
          </p:nvSpPr>
          <p:spPr bwMode="auto">
            <a:xfrm rot="16200000" flipV="1">
              <a:off x="3309" y="1735"/>
              <a:ext cx="46" cy="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60" name="Line 142"/>
            <p:cNvSpPr>
              <a:spLocks noChangeShapeType="1"/>
            </p:cNvSpPr>
            <p:nvPr/>
          </p:nvSpPr>
          <p:spPr bwMode="auto">
            <a:xfrm>
              <a:off x="3341" y="1769"/>
              <a:ext cx="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61" name="Line 143"/>
            <p:cNvSpPr>
              <a:spLocks noChangeShapeType="1"/>
            </p:cNvSpPr>
            <p:nvPr/>
          </p:nvSpPr>
          <p:spPr bwMode="auto">
            <a:xfrm>
              <a:off x="3506" y="1767"/>
              <a:ext cx="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62" name="Line 144"/>
            <p:cNvSpPr>
              <a:spLocks noChangeShapeType="1"/>
            </p:cNvSpPr>
            <p:nvPr/>
          </p:nvSpPr>
          <p:spPr bwMode="auto">
            <a:xfrm>
              <a:off x="3568" y="1723"/>
              <a:ext cx="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63" name="Line 145"/>
            <p:cNvSpPr>
              <a:spLocks noChangeShapeType="1"/>
            </p:cNvSpPr>
            <p:nvPr/>
          </p:nvSpPr>
          <p:spPr bwMode="auto">
            <a:xfrm rot="20400000" flipV="1">
              <a:off x="3537" y="1729"/>
              <a:ext cx="35" cy="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64" name="Line 146"/>
            <p:cNvSpPr>
              <a:spLocks noChangeShapeType="1"/>
            </p:cNvSpPr>
            <p:nvPr/>
          </p:nvSpPr>
          <p:spPr bwMode="auto">
            <a:xfrm rot="16200000" flipV="1">
              <a:off x="3592" y="1735"/>
              <a:ext cx="46" cy="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65" name="Line 147"/>
            <p:cNvSpPr>
              <a:spLocks noChangeShapeType="1"/>
            </p:cNvSpPr>
            <p:nvPr/>
          </p:nvSpPr>
          <p:spPr bwMode="auto">
            <a:xfrm>
              <a:off x="3624" y="1769"/>
              <a:ext cx="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66" name="Line 148"/>
            <p:cNvSpPr>
              <a:spLocks noChangeShapeType="1"/>
            </p:cNvSpPr>
            <p:nvPr/>
          </p:nvSpPr>
          <p:spPr bwMode="auto">
            <a:xfrm>
              <a:off x="3724" y="1767"/>
              <a:ext cx="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67" name="Line 149"/>
            <p:cNvSpPr>
              <a:spLocks noChangeShapeType="1"/>
            </p:cNvSpPr>
            <p:nvPr/>
          </p:nvSpPr>
          <p:spPr bwMode="auto">
            <a:xfrm>
              <a:off x="3786" y="1723"/>
              <a:ext cx="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68" name="Line 150"/>
            <p:cNvSpPr>
              <a:spLocks noChangeShapeType="1"/>
            </p:cNvSpPr>
            <p:nvPr/>
          </p:nvSpPr>
          <p:spPr bwMode="auto">
            <a:xfrm rot="20400000" flipV="1">
              <a:off x="3755" y="1729"/>
              <a:ext cx="35" cy="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69" name="Line 151"/>
            <p:cNvSpPr>
              <a:spLocks noChangeShapeType="1"/>
            </p:cNvSpPr>
            <p:nvPr/>
          </p:nvSpPr>
          <p:spPr bwMode="auto">
            <a:xfrm rot="16200000" flipV="1">
              <a:off x="3810" y="1735"/>
              <a:ext cx="46" cy="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70" name="Line 152"/>
            <p:cNvSpPr>
              <a:spLocks noChangeShapeType="1"/>
            </p:cNvSpPr>
            <p:nvPr/>
          </p:nvSpPr>
          <p:spPr bwMode="auto">
            <a:xfrm>
              <a:off x="3842" y="1769"/>
              <a:ext cx="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71" name="Line 153"/>
            <p:cNvSpPr>
              <a:spLocks noChangeShapeType="1"/>
            </p:cNvSpPr>
            <p:nvPr/>
          </p:nvSpPr>
          <p:spPr bwMode="auto">
            <a:xfrm>
              <a:off x="2752" y="1769"/>
              <a:ext cx="136" cy="272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72" name="Line 154"/>
            <p:cNvSpPr>
              <a:spLocks noChangeShapeType="1"/>
            </p:cNvSpPr>
            <p:nvPr/>
          </p:nvSpPr>
          <p:spPr bwMode="auto">
            <a:xfrm>
              <a:off x="2891" y="2041"/>
              <a:ext cx="408" cy="0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73" name="Line 156"/>
            <p:cNvSpPr>
              <a:spLocks noChangeShapeType="1"/>
            </p:cNvSpPr>
            <p:nvPr/>
          </p:nvSpPr>
          <p:spPr bwMode="auto">
            <a:xfrm>
              <a:off x="3659" y="2041"/>
              <a:ext cx="499" cy="0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74" name="AutoShape 157"/>
            <p:cNvSpPr>
              <a:spLocks noChangeArrowheads="1"/>
            </p:cNvSpPr>
            <p:nvPr/>
          </p:nvSpPr>
          <p:spPr bwMode="auto">
            <a:xfrm rot="8041634">
              <a:off x="1690" y="2467"/>
              <a:ext cx="318" cy="317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909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1438" y="11460"/>
                  </a:moveTo>
                  <a:cubicBezTo>
                    <a:pt x="11267" y="11626"/>
                    <a:pt x="11038" y="11718"/>
                    <a:pt x="10800" y="11719"/>
                  </a:cubicBezTo>
                  <a:cubicBezTo>
                    <a:pt x="10561" y="11719"/>
                    <a:pt x="10332" y="11626"/>
                    <a:pt x="10161" y="11460"/>
                  </a:cubicBezTo>
                  <a:lnTo>
                    <a:pt x="3293" y="18564"/>
                  </a:lnTo>
                  <a:cubicBezTo>
                    <a:pt x="5307" y="20511"/>
                    <a:pt x="7998" y="21600"/>
                    <a:pt x="10800" y="21600"/>
                  </a:cubicBezTo>
                  <a:cubicBezTo>
                    <a:pt x="13601" y="21599"/>
                    <a:pt x="16292" y="20511"/>
                    <a:pt x="18306" y="18564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775" name="Line 30"/>
            <p:cNvSpPr>
              <a:spLocks noChangeShapeType="1"/>
            </p:cNvSpPr>
            <p:nvPr/>
          </p:nvSpPr>
          <p:spPr bwMode="auto">
            <a:xfrm>
              <a:off x="1844" y="2621"/>
              <a:ext cx="907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76" name="Line 160"/>
            <p:cNvSpPr>
              <a:spLocks noChangeShapeType="1"/>
            </p:cNvSpPr>
            <p:nvPr/>
          </p:nvSpPr>
          <p:spPr bwMode="auto">
            <a:xfrm>
              <a:off x="4201" y="1763"/>
              <a:ext cx="7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77" name="Line 161"/>
            <p:cNvSpPr>
              <a:spLocks noChangeShapeType="1"/>
            </p:cNvSpPr>
            <p:nvPr/>
          </p:nvSpPr>
          <p:spPr bwMode="auto">
            <a:xfrm>
              <a:off x="4249" y="1763"/>
              <a:ext cx="83" cy="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78" name="Rectangle 163"/>
            <p:cNvSpPr>
              <a:spLocks noChangeArrowheads="1"/>
            </p:cNvSpPr>
            <p:nvPr/>
          </p:nvSpPr>
          <p:spPr bwMode="auto">
            <a:xfrm rot="1800000">
              <a:off x="4403" y="1739"/>
              <a:ext cx="19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779" name="AutoShape 165"/>
            <p:cNvSpPr>
              <a:spLocks noChangeArrowheads="1"/>
            </p:cNvSpPr>
            <p:nvPr/>
          </p:nvSpPr>
          <p:spPr bwMode="auto">
            <a:xfrm rot="2700000">
              <a:off x="4459" y="1739"/>
              <a:ext cx="55" cy="52"/>
            </a:xfrm>
            <a:prstGeom prst="plus">
              <a:avLst>
                <a:gd name="adj" fmla="val 25000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780" name="Rectangle 174"/>
            <p:cNvSpPr>
              <a:spLocks noChangeArrowheads="1"/>
            </p:cNvSpPr>
            <p:nvPr/>
          </p:nvSpPr>
          <p:spPr bwMode="auto">
            <a:xfrm>
              <a:off x="4849" y="1743"/>
              <a:ext cx="12" cy="40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781" name="Rectangle 177"/>
            <p:cNvSpPr>
              <a:spLocks noChangeArrowheads="1"/>
            </p:cNvSpPr>
            <p:nvPr/>
          </p:nvSpPr>
          <p:spPr bwMode="auto">
            <a:xfrm>
              <a:off x="4933" y="1737"/>
              <a:ext cx="49" cy="4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zh-CN" sz="1400">
                <a:solidFill>
                  <a:schemeClr val="bg1"/>
                </a:solidFill>
                <a:ea typeface="宋体" pitchFamily="2" charset="-122"/>
              </a:endParaRPr>
            </a:p>
          </p:txBody>
        </p:sp>
        <p:sp>
          <p:nvSpPr>
            <p:cNvPr id="166067" name="Rectangle 179"/>
            <p:cNvSpPr>
              <a:spLocks noChangeArrowheads="1"/>
            </p:cNvSpPr>
            <p:nvPr/>
          </p:nvSpPr>
          <p:spPr bwMode="auto">
            <a:xfrm rot="1800000">
              <a:off x="4910" y="1898"/>
              <a:ext cx="43" cy="32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pitchFamily="2" charset="-122"/>
              </a:endParaRPr>
            </a:p>
          </p:txBody>
        </p:sp>
        <p:sp>
          <p:nvSpPr>
            <p:cNvPr id="26783" name="Rectangle 180"/>
            <p:cNvSpPr>
              <a:spLocks noChangeArrowheads="1"/>
            </p:cNvSpPr>
            <p:nvPr/>
          </p:nvSpPr>
          <p:spPr bwMode="auto">
            <a:xfrm rot="19157843">
              <a:off x="4903" y="1683"/>
              <a:ext cx="56" cy="32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784" name="Rectangle 113"/>
            <p:cNvSpPr>
              <a:spLocks noChangeArrowheads="1"/>
            </p:cNvSpPr>
            <p:nvPr/>
          </p:nvSpPr>
          <p:spPr bwMode="auto">
            <a:xfrm rot="18900000">
              <a:off x="4304" y="1824"/>
              <a:ext cx="59" cy="41"/>
            </a:xfrm>
            <a:prstGeom prst="rect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785" name="Line 184"/>
            <p:cNvSpPr>
              <a:spLocks noChangeShapeType="1"/>
            </p:cNvSpPr>
            <p:nvPr/>
          </p:nvSpPr>
          <p:spPr bwMode="auto">
            <a:xfrm>
              <a:off x="4718" y="1762"/>
              <a:ext cx="22" cy="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86" name="Rectangle 169"/>
            <p:cNvSpPr>
              <a:spLocks noChangeArrowheads="1"/>
            </p:cNvSpPr>
            <p:nvPr/>
          </p:nvSpPr>
          <p:spPr bwMode="auto">
            <a:xfrm rot="1800000">
              <a:off x="4701" y="1752"/>
              <a:ext cx="45" cy="14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787" name="Line 186"/>
            <p:cNvSpPr>
              <a:spLocks noChangeShapeType="1"/>
            </p:cNvSpPr>
            <p:nvPr/>
          </p:nvSpPr>
          <p:spPr bwMode="auto">
            <a:xfrm rot="20400000">
              <a:off x="4758" y="1774"/>
              <a:ext cx="128" cy="1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88" name="Rectangle 185"/>
            <p:cNvSpPr>
              <a:spLocks noChangeArrowheads="1"/>
            </p:cNvSpPr>
            <p:nvPr/>
          </p:nvSpPr>
          <p:spPr bwMode="auto">
            <a:xfrm rot="2400000">
              <a:off x="4715" y="1802"/>
              <a:ext cx="45" cy="14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789" name="AutoShape 178"/>
            <p:cNvSpPr>
              <a:spLocks noChangeArrowheads="1"/>
            </p:cNvSpPr>
            <p:nvPr/>
          </p:nvSpPr>
          <p:spPr bwMode="auto">
            <a:xfrm rot="4200000">
              <a:off x="4826" y="1842"/>
              <a:ext cx="46" cy="44"/>
            </a:xfrm>
            <a:prstGeom prst="plus">
              <a:avLst>
                <a:gd name="adj" fmla="val 25000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790" name="Line 187"/>
            <p:cNvSpPr>
              <a:spLocks noChangeShapeType="1"/>
            </p:cNvSpPr>
            <p:nvPr/>
          </p:nvSpPr>
          <p:spPr bwMode="auto">
            <a:xfrm flipV="1">
              <a:off x="4864" y="1717"/>
              <a:ext cx="46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91" name="Line 188"/>
            <p:cNvSpPr>
              <a:spLocks noChangeShapeType="1"/>
            </p:cNvSpPr>
            <p:nvPr/>
          </p:nvSpPr>
          <p:spPr bwMode="auto">
            <a:xfrm>
              <a:off x="4785" y="1733"/>
              <a:ext cx="0" cy="6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92" name="Line 189"/>
            <p:cNvSpPr>
              <a:spLocks noChangeShapeType="1"/>
            </p:cNvSpPr>
            <p:nvPr/>
          </p:nvSpPr>
          <p:spPr bwMode="auto">
            <a:xfrm rot="1800000">
              <a:off x="4787" y="1802"/>
              <a:ext cx="0" cy="6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93" name="Rectangle 190" descr="40%"/>
            <p:cNvSpPr>
              <a:spLocks noChangeArrowheads="1"/>
            </p:cNvSpPr>
            <p:nvPr/>
          </p:nvSpPr>
          <p:spPr bwMode="auto">
            <a:xfrm flipH="1">
              <a:off x="4640" y="1644"/>
              <a:ext cx="23" cy="295"/>
            </a:xfrm>
            <a:prstGeom prst="rect">
              <a:avLst/>
            </a:prstGeom>
            <a:pattFill prst="pct40">
              <a:fgClr>
                <a:schemeClr val="accent1"/>
              </a:fgClr>
              <a:bgClr>
                <a:srgbClr val="566869"/>
              </a:bgClr>
            </a:pattFill>
            <a:ln w="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66055" name="Rectangle 167"/>
            <p:cNvSpPr>
              <a:spLocks noChangeArrowheads="1"/>
            </p:cNvSpPr>
            <p:nvPr/>
          </p:nvSpPr>
          <p:spPr bwMode="auto">
            <a:xfrm>
              <a:off x="4631" y="1744"/>
              <a:ext cx="43" cy="32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66043" name="AutoShape 155"/>
            <p:cNvSpPr>
              <a:spLocks noChangeArrowheads="1"/>
            </p:cNvSpPr>
            <p:nvPr/>
          </p:nvSpPr>
          <p:spPr bwMode="auto">
            <a:xfrm rot="16200000">
              <a:off x="3479" y="1670"/>
              <a:ext cx="74" cy="725"/>
            </a:xfrm>
            <a:prstGeom prst="can">
              <a:avLst>
                <a:gd name="adj" fmla="val 45902"/>
              </a:avLst>
            </a:prstGeom>
            <a:gradFill rotWithShape="1">
              <a:gsLst>
                <a:gs pos="0">
                  <a:srgbClr val="DCDCDC"/>
                </a:gs>
                <a:gs pos="50000">
                  <a:schemeClr val="bg1"/>
                </a:gs>
                <a:gs pos="100000">
                  <a:srgbClr val="DCDCDC"/>
                </a:gs>
              </a:gsLst>
              <a:lin ang="0" scaled="1"/>
            </a:gradFill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>
                <a:defRPr/>
              </a:pPr>
              <a:endParaRPr lang="en-US" altLang="zh-CN" sz="1200">
                <a:solidFill>
                  <a:srgbClr val="3333CC"/>
                </a:solidFill>
                <a:latin typeface="Arial" charset="0"/>
                <a:ea typeface="宋体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67544" y="1124744"/>
            <a:ext cx="286892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zh-CN" sz="2000" dirty="0" smtClean="0"/>
              <a:t>Proof </a:t>
            </a:r>
            <a:r>
              <a:rPr lang="en-US" altLang="zh-CN" sz="2000" dirty="0"/>
              <a:t>test for the fully coherent X-ray FEL operation scheme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CN" sz="2000" dirty="0"/>
              <a:t>R&amp;D on key components and </a:t>
            </a:r>
            <a:r>
              <a:rPr lang="en-US" altLang="zh-CN" sz="2000" dirty="0" smtClean="0"/>
              <a:t>technology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CN" sz="2000" dirty="0" smtClean="0"/>
              <a:t>Test facility for the hard X-ray FEL in China for the future</a:t>
            </a:r>
            <a:endParaRPr lang="en-US" altLang="zh-CN" sz="2000" dirty="0"/>
          </a:p>
        </p:txBody>
      </p:sp>
      <p:sp>
        <p:nvSpPr>
          <p:cNvPr id="5" name="椭圆 4"/>
          <p:cNvSpPr/>
          <p:nvPr/>
        </p:nvSpPr>
        <p:spPr bwMode="auto">
          <a:xfrm>
            <a:off x="683568" y="4603661"/>
            <a:ext cx="3580685" cy="40951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椭圆 116"/>
          <p:cNvSpPr/>
          <p:nvPr/>
        </p:nvSpPr>
        <p:spPr bwMode="auto">
          <a:xfrm>
            <a:off x="4264254" y="4603661"/>
            <a:ext cx="2777408" cy="40951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/>
          <p:cNvSpPr/>
          <p:nvPr/>
        </p:nvSpPr>
        <p:spPr bwMode="auto">
          <a:xfrm>
            <a:off x="7041662" y="4603661"/>
            <a:ext cx="1398564" cy="40951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10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7" grpId="0" animBg="1"/>
      <p:bldP spid="1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FEL scheme</a:t>
            </a:r>
            <a:endParaRPr lang="zh-CN" altLang="en-US" dirty="0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431353" y="4005064"/>
            <a:ext cx="8325091" cy="2374202"/>
            <a:chOff x="158" y="1253"/>
            <a:chExt cx="5602" cy="1558"/>
          </a:xfrm>
        </p:grpSpPr>
        <p:sp>
          <p:nvSpPr>
            <p:cNvPr id="5" name="Text Box 8"/>
            <p:cNvSpPr txBox="1">
              <a:spLocks noChangeArrowheads="1"/>
            </p:cNvSpPr>
            <p:nvPr/>
          </p:nvSpPr>
          <p:spPr bwMode="auto">
            <a:xfrm>
              <a:off x="2018" y="2387"/>
              <a:ext cx="817" cy="424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zh-CN" dirty="0" smtClean="0"/>
                <a:t>Seed laser</a:t>
              </a:r>
              <a:endParaRPr lang="zh-CN" altLang="en-US" dirty="0"/>
            </a:p>
            <a:p>
              <a:pPr algn="ctr"/>
              <a:r>
                <a:rPr lang="zh-CN" altLang="en-US" dirty="0"/>
                <a:t> </a:t>
              </a:r>
              <a:r>
                <a:rPr lang="en-US" altLang="zh-CN" dirty="0" smtClean="0"/>
                <a:t>798nm</a:t>
              </a:r>
              <a:endParaRPr lang="en-US" altLang="zh-CN" dirty="0"/>
            </a:p>
          </p:txBody>
        </p:sp>
        <p:sp>
          <p:nvSpPr>
            <p:cNvPr id="7" name="Text Box 10"/>
            <p:cNvSpPr txBox="1">
              <a:spLocks noChangeArrowheads="1"/>
            </p:cNvSpPr>
            <p:nvPr/>
          </p:nvSpPr>
          <p:spPr bwMode="auto">
            <a:xfrm>
              <a:off x="1202" y="1253"/>
              <a:ext cx="1723" cy="424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zh-CN" dirty="0"/>
                <a:t>  </a:t>
              </a:r>
              <a:r>
                <a:rPr lang="en-US" altLang="zh-CN" dirty="0" smtClean="0"/>
                <a:t>1</a:t>
              </a:r>
              <a:r>
                <a:rPr lang="en-US" altLang="zh-CN" baseline="30000" dirty="0" smtClean="0"/>
                <a:t>st</a:t>
              </a:r>
              <a:r>
                <a:rPr lang="en-US" altLang="zh-CN" dirty="0" smtClean="0"/>
                <a:t> stage</a:t>
              </a:r>
            </a:p>
            <a:p>
              <a:pPr algn="ctr"/>
              <a:r>
                <a:rPr lang="en-US" altLang="zh-CN" dirty="0" smtClean="0"/>
                <a:t>798nm  =》44nm</a:t>
              </a:r>
              <a:endParaRPr lang="en-US" altLang="zh-CN" dirty="0"/>
            </a:p>
          </p:txBody>
        </p:sp>
        <p:sp>
          <p:nvSpPr>
            <p:cNvPr id="8" name="Text Box 11"/>
            <p:cNvSpPr txBox="1">
              <a:spLocks noChangeArrowheads="1"/>
            </p:cNvSpPr>
            <p:nvPr/>
          </p:nvSpPr>
          <p:spPr bwMode="auto">
            <a:xfrm>
              <a:off x="5183" y="1253"/>
              <a:ext cx="435" cy="40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 smtClean="0"/>
                <a:t>FEL </a:t>
              </a:r>
            </a:p>
            <a:p>
              <a:pPr algn="ctr"/>
              <a:r>
                <a:rPr lang="en-US" altLang="zh-CN" dirty="0" smtClean="0"/>
                <a:t>Diag.</a:t>
              </a:r>
              <a:endParaRPr lang="zh-CN" altLang="en-US" dirty="0"/>
            </a:p>
          </p:txBody>
        </p:sp>
        <p:sp>
          <p:nvSpPr>
            <p:cNvPr id="9" name="Text Box 12"/>
            <p:cNvSpPr txBox="1">
              <a:spLocks noChangeArrowheads="1"/>
            </p:cNvSpPr>
            <p:nvPr/>
          </p:nvSpPr>
          <p:spPr bwMode="auto">
            <a:xfrm>
              <a:off x="3016" y="1253"/>
              <a:ext cx="1951" cy="424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zh-CN" dirty="0" smtClean="0"/>
                <a:t>2</a:t>
              </a:r>
              <a:r>
                <a:rPr lang="en-US" altLang="zh-CN" baseline="30000" dirty="0" smtClean="0"/>
                <a:t>nd</a:t>
              </a:r>
              <a:r>
                <a:rPr lang="en-US" altLang="zh-CN" dirty="0" smtClean="0"/>
                <a:t> stage</a:t>
              </a:r>
              <a:endParaRPr lang="en-US" altLang="zh-CN" dirty="0"/>
            </a:p>
            <a:p>
              <a:pPr algn="ctr"/>
              <a:r>
                <a:rPr lang="en-US" altLang="zh-CN" dirty="0"/>
                <a:t>44nm </a:t>
              </a:r>
              <a:r>
                <a:rPr lang="en-US" altLang="zh-CN" dirty="0" smtClean="0"/>
                <a:t>=》8.8nm</a:t>
              </a:r>
              <a:endParaRPr lang="en-US" altLang="zh-CN" dirty="0"/>
            </a:p>
          </p:txBody>
        </p:sp>
        <p:grpSp>
          <p:nvGrpSpPr>
            <p:cNvPr id="10" name="Group 13"/>
            <p:cNvGrpSpPr>
              <a:grpSpLocks/>
            </p:cNvGrpSpPr>
            <p:nvPr/>
          </p:nvGrpSpPr>
          <p:grpSpPr bwMode="auto">
            <a:xfrm>
              <a:off x="2880" y="1752"/>
              <a:ext cx="499" cy="180"/>
              <a:chOff x="975" y="2115"/>
              <a:chExt cx="363" cy="90"/>
            </a:xfrm>
          </p:grpSpPr>
          <p:sp>
            <p:nvSpPr>
              <p:cNvPr id="76" name="Line 14"/>
              <p:cNvSpPr>
                <a:spLocks noChangeShapeType="1"/>
              </p:cNvSpPr>
              <p:nvPr/>
            </p:nvSpPr>
            <p:spPr bwMode="auto">
              <a:xfrm>
                <a:off x="975" y="2205"/>
                <a:ext cx="91" cy="0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" name="Line 15"/>
              <p:cNvSpPr>
                <a:spLocks noChangeShapeType="1"/>
              </p:cNvSpPr>
              <p:nvPr/>
            </p:nvSpPr>
            <p:spPr bwMode="auto">
              <a:xfrm flipV="1">
                <a:off x="1066" y="2115"/>
                <a:ext cx="45" cy="90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8" name="Line 16"/>
              <p:cNvSpPr>
                <a:spLocks noChangeShapeType="1"/>
              </p:cNvSpPr>
              <p:nvPr/>
            </p:nvSpPr>
            <p:spPr bwMode="auto">
              <a:xfrm>
                <a:off x="1111" y="2115"/>
                <a:ext cx="91" cy="0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9" name="Line 17"/>
              <p:cNvSpPr>
                <a:spLocks noChangeShapeType="1"/>
              </p:cNvSpPr>
              <p:nvPr/>
            </p:nvSpPr>
            <p:spPr bwMode="auto">
              <a:xfrm>
                <a:off x="1202" y="2115"/>
                <a:ext cx="45" cy="90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0" name="Line 18"/>
              <p:cNvSpPr>
                <a:spLocks noChangeShapeType="1"/>
              </p:cNvSpPr>
              <p:nvPr/>
            </p:nvSpPr>
            <p:spPr bwMode="auto">
              <a:xfrm>
                <a:off x="1247" y="2205"/>
                <a:ext cx="91" cy="0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1" name="Rectangle 19"/>
            <p:cNvSpPr>
              <a:spLocks noChangeArrowheads="1"/>
            </p:cNvSpPr>
            <p:nvPr/>
          </p:nvSpPr>
          <p:spPr bwMode="auto">
            <a:xfrm>
              <a:off x="4468" y="1842"/>
              <a:ext cx="181" cy="18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sp>
          <p:nvSpPr>
            <p:cNvPr id="12" name="Line 20"/>
            <p:cNvSpPr>
              <a:spLocks noChangeShapeType="1"/>
            </p:cNvSpPr>
            <p:nvPr/>
          </p:nvSpPr>
          <p:spPr bwMode="auto">
            <a:xfrm>
              <a:off x="476" y="1933"/>
              <a:ext cx="5284" cy="1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Line 21"/>
            <p:cNvSpPr>
              <a:spLocks noChangeShapeType="1"/>
            </p:cNvSpPr>
            <p:nvPr/>
          </p:nvSpPr>
          <p:spPr bwMode="auto">
            <a:xfrm>
              <a:off x="158" y="1933"/>
              <a:ext cx="363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4" name="Group 22"/>
            <p:cNvGrpSpPr>
              <a:grpSpLocks/>
            </p:cNvGrpSpPr>
            <p:nvPr/>
          </p:nvGrpSpPr>
          <p:grpSpPr bwMode="auto">
            <a:xfrm>
              <a:off x="1519" y="1842"/>
              <a:ext cx="363" cy="91"/>
              <a:chOff x="975" y="2115"/>
              <a:chExt cx="363" cy="90"/>
            </a:xfrm>
          </p:grpSpPr>
          <p:sp>
            <p:nvSpPr>
              <p:cNvPr id="71" name="Line 23"/>
              <p:cNvSpPr>
                <a:spLocks noChangeShapeType="1"/>
              </p:cNvSpPr>
              <p:nvPr/>
            </p:nvSpPr>
            <p:spPr bwMode="auto">
              <a:xfrm>
                <a:off x="975" y="2205"/>
                <a:ext cx="91" cy="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" name="Line 24"/>
              <p:cNvSpPr>
                <a:spLocks noChangeShapeType="1"/>
              </p:cNvSpPr>
              <p:nvPr/>
            </p:nvSpPr>
            <p:spPr bwMode="auto">
              <a:xfrm flipV="1">
                <a:off x="1066" y="2115"/>
                <a:ext cx="45" cy="9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3" name="Line 25"/>
              <p:cNvSpPr>
                <a:spLocks noChangeShapeType="1"/>
              </p:cNvSpPr>
              <p:nvPr/>
            </p:nvSpPr>
            <p:spPr bwMode="auto">
              <a:xfrm>
                <a:off x="1111" y="2115"/>
                <a:ext cx="91" cy="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" name="Line 26"/>
              <p:cNvSpPr>
                <a:spLocks noChangeShapeType="1"/>
              </p:cNvSpPr>
              <p:nvPr/>
            </p:nvSpPr>
            <p:spPr bwMode="auto">
              <a:xfrm>
                <a:off x="1202" y="2115"/>
                <a:ext cx="45" cy="9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5" name="Line 27"/>
              <p:cNvSpPr>
                <a:spLocks noChangeShapeType="1"/>
              </p:cNvSpPr>
              <p:nvPr/>
            </p:nvSpPr>
            <p:spPr bwMode="auto">
              <a:xfrm>
                <a:off x="1247" y="2205"/>
                <a:ext cx="91" cy="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5" name="Rectangle 28"/>
            <p:cNvSpPr>
              <a:spLocks noChangeArrowheads="1"/>
            </p:cNvSpPr>
            <p:nvPr/>
          </p:nvSpPr>
          <p:spPr bwMode="auto">
            <a:xfrm>
              <a:off x="1429" y="2478"/>
              <a:ext cx="498" cy="272"/>
            </a:xfrm>
            <a:prstGeom prst="rect">
              <a:avLst/>
            </a:prstGeom>
            <a:solidFill>
              <a:srgbClr val="990099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rgbClr val="006600"/>
                </a:solidFill>
              </a:endParaRPr>
            </a:p>
          </p:txBody>
        </p:sp>
        <p:sp>
          <p:nvSpPr>
            <p:cNvPr id="16" name="Line 29"/>
            <p:cNvSpPr>
              <a:spLocks noChangeShapeType="1"/>
            </p:cNvSpPr>
            <p:nvPr/>
          </p:nvSpPr>
          <p:spPr bwMode="auto">
            <a:xfrm flipH="1">
              <a:off x="1610" y="1888"/>
              <a:ext cx="91" cy="91"/>
            </a:xfrm>
            <a:prstGeom prst="line">
              <a:avLst/>
            </a:prstGeom>
            <a:noFill/>
            <a:ln w="28575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Line 30"/>
            <p:cNvSpPr>
              <a:spLocks noChangeShapeType="1"/>
            </p:cNvSpPr>
            <p:nvPr/>
          </p:nvSpPr>
          <p:spPr bwMode="auto">
            <a:xfrm flipV="1">
              <a:off x="1655" y="1933"/>
              <a:ext cx="0" cy="545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32"/>
            <p:cNvSpPr>
              <a:spLocks/>
            </p:cNvSpPr>
            <p:nvPr/>
          </p:nvSpPr>
          <p:spPr bwMode="auto">
            <a:xfrm>
              <a:off x="5125" y="1933"/>
              <a:ext cx="453" cy="2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2" y="91"/>
                </a:cxn>
                <a:cxn ang="0">
                  <a:pos x="453" y="272"/>
                </a:cxn>
              </a:cxnLst>
              <a:rect l="0" t="0" r="r" b="b"/>
              <a:pathLst>
                <a:path w="453" h="272">
                  <a:moveTo>
                    <a:pt x="0" y="0"/>
                  </a:moveTo>
                  <a:cubicBezTo>
                    <a:pt x="98" y="23"/>
                    <a:pt x="197" y="46"/>
                    <a:pt x="272" y="91"/>
                  </a:cubicBezTo>
                  <a:cubicBezTo>
                    <a:pt x="347" y="136"/>
                    <a:pt x="423" y="242"/>
                    <a:pt x="453" y="27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Line 34"/>
            <p:cNvSpPr>
              <a:spLocks noChangeShapeType="1"/>
            </p:cNvSpPr>
            <p:nvPr/>
          </p:nvSpPr>
          <p:spPr bwMode="auto">
            <a:xfrm flipV="1">
              <a:off x="3470" y="1933"/>
              <a:ext cx="0" cy="1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" name="Group 35"/>
            <p:cNvGrpSpPr>
              <a:grpSpLocks/>
            </p:cNvGrpSpPr>
            <p:nvPr/>
          </p:nvGrpSpPr>
          <p:grpSpPr bwMode="auto">
            <a:xfrm>
              <a:off x="2154" y="1842"/>
              <a:ext cx="272" cy="91"/>
              <a:chOff x="975" y="2115"/>
              <a:chExt cx="363" cy="90"/>
            </a:xfrm>
          </p:grpSpPr>
          <p:sp>
            <p:nvSpPr>
              <p:cNvPr id="66" name="Line 36"/>
              <p:cNvSpPr>
                <a:spLocks noChangeShapeType="1"/>
              </p:cNvSpPr>
              <p:nvPr/>
            </p:nvSpPr>
            <p:spPr bwMode="auto">
              <a:xfrm>
                <a:off x="975" y="2205"/>
                <a:ext cx="91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" name="Line 37"/>
              <p:cNvSpPr>
                <a:spLocks noChangeShapeType="1"/>
              </p:cNvSpPr>
              <p:nvPr/>
            </p:nvSpPr>
            <p:spPr bwMode="auto">
              <a:xfrm flipV="1">
                <a:off x="1066" y="2115"/>
                <a:ext cx="45" cy="9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" name="Line 38"/>
              <p:cNvSpPr>
                <a:spLocks noChangeShapeType="1"/>
              </p:cNvSpPr>
              <p:nvPr/>
            </p:nvSpPr>
            <p:spPr bwMode="auto">
              <a:xfrm>
                <a:off x="1111" y="2115"/>
                <a:ext cx="91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9" name="Line 39"/>
              <p:cNvSpPr>
                <a:spLocks noChangeShapeType="1"/>
              </p:cNvSpPr>
              <p:nvPr/>
            </p:nvSpPr>
            <p:spPr bwMode="auto">
              <a:xfrm>
                <a:off x="1202" y="2115"/>
                <a:ext cx="45" cy="9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0" name="Line 40"/>
              <p:cNvSpPr>
                <a:spLocks noChangeShapeType="1"/>
              </p:cNvSpPr>
              <p:nvPr/>
            </p:nvSpPr>
            <p:spPr bwMode="auto">
              <a:xfrm>
                <a:off x="1247" y="2205"/>
                <a:ext cx="91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3" name="Rectangle 41"/>
            <p:cNvSpPr>
              <a:spLocks noChangeArrowheads="1"/>
            </p:cNvSpPr>
            <p:nvPr/>
          </p:nvSpPr>
          <p:spPr bwMode="auto">
            <a:xfrm>
              <a:off x="1973" y="1797"/>
              <a:ext cx="90" cy="272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sp>
          <p:nvSpPr>
            <p:cNvPr id="26" name="Rectangle 44"/>
            <p:cNvSpPr>
              <a:spLocks noChangeArrowheads="1"/>
            </p:cNvSpPr>
            <p:nvPr/>
          </p:nvSpPr>
          <p:spPr bwMode="auto">
            <a:xfrm>
              <a:off x="3424" y="1797"/>
              <a:ext cx="90" cy="272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grpSp>
          <p:nvGrpSpPr>
            <p:cNvPr id="27" name="Group 45"/>
            <p:cNvGrpSpPr>
              <a:grpSpLocks/>
            </p:cNvGrpSpPr>
            <p:nvPr/>
          </p:nvGrpSpPr>
          <p:grpSpPr bwMode="auto">
            <a:xfrm>
              <a:off x="3515" y="1842"/>
              <a:ext cx="272" cy="91"/>
              <a:chOff x="975" y="2115"/>
              <a:chExt cx="363" cy="90"/>
            </a:xfrm>
          </p:grpSpPr>
          <p:sp>
            <p:nvSpPr>
              <p:cNvPr id="61" name="Line 46"/>
              <p:cNvSpPr>
                <a:spLocks noChangeShapeType="1"/>
              </p:cNvSpPr>
              <p:nvPr/>
            </p:nvSpPr>
            <p:spPr bwMode="auto">
              <a:xfrm>
                <a:off x="975" y="2205"/>
                <a:ext cx="91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" name="Line 47"/>
              <p:cNvSpPr>
                <a:spLocks noChangeShapeType="1"/>
              </p:cNvSpPr>
              <p:nvPr/>
            </p:nvSpPr>
            <p:spPr bwMode="auto">
              <a:xfrm flipV="1">
                <a:off x="1066" y="2115"/>
                <a:ext cx="45" cy="9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" name="Line 48"/>
              <p:cNvSpPr>
                <a:spLocks noChangeShapeType="1"/>
              </p:cNvSpPr>
              <p:nvPr/>
            </p:nvSpPr>
            <p:spPr bwMode="auto">
              <a:xfrm>
                <a:off x="1111" y="2115"/>
                <a:ext cx="91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" name="Line 49"/>
              <p:cNvSpPr>
                <a:spLocks noChangeShapeType="1"/>
              </p:cNvSpPr>
              <p:nvPr/>
            </p:nvSpPr>
            <p:spPr bwMode="auto">
              <a:xfrm>
                <a:off x="1202" y="2115"/>
                <a:ext cx="45" cy="9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" name="Line 50"/>
              <p:cNvSpPr>
                <a:spLocks noChangeShapeType="1"/>
              </p:cNvSpPr>
              <p:nvPr/>
            </p:nvSpPr>
            <p:spPr bwMode="auto">
              <a:xfrm>
                <a:off x="1247" y="2205"/>
                <a:ext cx="91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8" name="Rectangle 51"/>
            <p:cNvSpPr>
              <a:spLocks noChangeArrowheads="1"/>
            </p:cNvSpPr>
            <p:nvPr/>
          </p:nvSpPr>
          <p:spPr bwMode="auto">
            <a:xfrm>
              <a:off x="4241" y="1842"/>
              <a:ext cx="181" cy="18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sp>
          <p:nvSpPr>
            <p:cNvPr id="29" name="Rectangle 52"/>
            <p:cNvSpPr>
              <a:spLocks noChangeArrowheads="1"/>
            </p:cNvSpPr>
            <p:nvPr/>
          </p:nvSpPr>
          <p:spPr bwMode="auto">
            <a:xfrm>
              <a:off x="4694" y="1842"/>
              <a:ext cx="181" cy="18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sp>
          <p:nvSpPr>
            <p:cNvPr id="30" name="Rectangle 53"/>
            <p:cNvSpPr>
              <a:spLocks noChangeArrowheads="1"/>
            </p:cNvSpPr>
            <p:nvPr/>
          </p:nvSpPr>
          <p:spPr bwMode="auto">
            <a:xfrm>
              <a:off x="4921" y="1842"/>
              <a:ext cx="181" cy="18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sp>
          <p:nvSpPr>
            <p:cNvPr id="31" name="Rectangle 54"/>
            <p:cNvSpPr>
              <a:spLocks noChangeArrowheads="1"/>
            </p:cNvSpPr>
            <p:nvPr/>
          </p:nvSpPr>
          <p:spPr bwMode="auto">
            <a:xfrm>
              <a:off x="3787" y="1842"/>
              <a:ext cx="181" cy="18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sp>
          <p:nvSpPr>
            <p:cNvPr id="32" name="Rectangle 55"/>
            <p:cNvSpPr>
              <a:spLocks noChangeArrowheads="1"/>
            </p:cNvSpPr>
            <p:nvPr/>
          </p:nvSpPr>
          <p:spPr bwMode="auto">
            <a:xfrm>
              <a:off x="4014" y="1842"/>
              <a:ext cx="181" cy="18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sp>
          <p:nvSpPr>
            <p:cNvPr id="33" name="Rectangle 56"/>
            <p:cNvSpPr>
              <a:spLocks noChangeArrowheads="1"/>
            </p:cNvSpPr>
            <p:nvPr/>
          </p:nvSpPr>
          <p:spPr bwMode="auto">
            <a:xfrm>
              <a:off x="2472" y="1842"/>
              <a:ext cx="181" cy="18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sp>
          <p:nvSpPr>
            <p:cNvPr id="34" name="Rectangle 57"/>
            <p:cNvSpPr>
              <a:spLocks noChangeArrowheads="1"/>
            </p:cNvSpPr>
            <p:nvPr/>
          </p:nvSpPr>
          <p:spPr bwMode="auto">
            <a:xfrm>
              <a:off x="2699" y="1842"/>
              <a:ext cx="181" cy="18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grpSp>
          <p:nvGrpSpPr>
            <p:cNvPr id="35" name="Group 58"/>
            <p:cNvGrpSpPr>
              <a:grpSpLocks/>
            </p:cNvGrpSpPr>
            <p:nvPr/>
          </p:nvGrpSpPr>
          <p:grpSpPr bwMode="auto">
            <a:xfrm>
              <a:off x="521" y="1842"/>
              <a:ext cx="499" cy="182"/>
              <a:chOff x="703" y="1842"/>
              <a:chExt cx="499" cy="182"/>
            </a:xfrm>
          </p:grpSpPr>
          <p:sp>
            <p:nvSpPr>
              <p:cNvPr id="54" name="Line 59"/>
              <p:cNvSpPr>
                <a:spLocks noChangeShapeType="1"/>
              </p:cNvSpPr>
              <p:nvPr/>
            </p:nvSpPr>
            <p:spPr bwMode="auto">
              <a:xfrm>
                <a:off x="703" y="1933"/>
                <a:ext cx="227" cy="1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" name="Rectangle 60"/>
              <p:cNvSpPr>
                <a:spLocks noChangeArrowheads="1"/>
              </p:cNvSpPr>
              <p:nvPr/>
            </p:nvSpPr>
            <p:spPr bwMode="auto">
              <a:xfrm>
                <a:off x="1156" y="1842"/>
                <a:ext cx="46" cy="18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zh-CN" altLang="zh-CN">
                  <a:solidFill>
                    <a:srgbClr val="009900"/>
                  </a:solidFill>
                </a:endParaRPr>
              </a:p>
            </p:txBody>
          </p:sp>
          <p:sp>
            <p:nvSpPr>
              <p:cNvPr id="56" name="Rectangle 61"/>
              <p:cNvSpPr>
                <a:spLocks noChangeArrowheads="1"/>
              </p:cNvSpPr>
              <p:nvPr/>
            </p:nvSpPr>
            <p:spPr bwMode="auto">
              <a:xfrm>
                <a:off x="975" y="1842"/>
                <a:ext cx="46" cy="18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zh-CN" altLang="zh-CN">
                  <a:solidFill>
                    <a:srgbClr val="009900"/>
                  </a:solidFill>
                </a:endParaRPr>
              </a:p>
            </p:txBody>
          </p:sp>
          <p:sp>
            <p:nvSpPr>
              <p:cNvPr id="57" name="Rectangle 62"/>
              <p:cNvSpPr>
                <a:spLocks noChangeArrowheads="1"/>
              </p:cNvSpPr>
              <p:nvPr/>
            </p:nvSpPr>
            <p:spPr bwMode="auto">
              <a:xfrm>
                <a:off x="884" y="1842"/>
                <a:ext cx="46" cy="18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zh-CN" altLang="zh-CN">
                  <a:solidFill>
                    <a:srgbClr val="009900"/>
                  </a:solidFill>
                </a:endParaRPr>
              </a:p>
            </p:txBody>
          </p:sp>
          <p:sp>
            <p:nvSpPr>
              <p:cNvPr id="58" name="Rectangle 63"/>
              <p:cNvSpPr>
                <a:spLocks noChangeArrowheads="1"/>
              </p:cNvSpPr>
              <p:nvPr/>
            </p:nvSpPr>
            <p:spPr bwMode="auto">
              <a:xfrm>
                <a:off x="793" y="1842"/>
                <a:ext cx="46" cy="18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zh-CN" altLang="zh-CN">
                  <a:solidFill>
                    <a:srgbClr val="009900"/>
                  </a:solidFill>
                </a:endParaRPr>
              </a:p>
            </p:txBody>
          </p:sp>
          <p:sp>
            <p:nvSpPr>
              <p:cNvPr id="59" name="Rectangle 64"/>
              <p:cNvSpPr>
                <a:spLocks noChangeArrowheads="1"/>
              </p:cNvSpPr>
              <p:nvPr/>
            </p:nvSpPr>
            <p:spPr bwMode="auto">
              <a:xfrm>
                <a:off x="703" y="1842"/>
                <a:ext cx="46" cy="18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zh-CN" altLang="zh-CN">
                  <a:solidFill>
                    <a:srgbClr val="009900"/>
                  </a:solidFill>
                </a:endParaRPr>
              </a:p>
            </p:txBody>
          </p:sp>
          <p:sp>
            <p:nvSpPr>
              <p:cNvPr id="60" name="Rectangle 65"/>
              <p:cNvSpPr>
                <a:spLocks noChangeArrowheads="1"/>
              </p:cNvSpPr>
              <p:nvPr/>
            </p:nvSpPr>
            <p:spPr bwMode="auto">
              <a:xfrm>
                <a:off x="1066" y="1842"/>
                <a:ext cx="46" cy="18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zh-CN" altLang="zh-CN">
                  <a:solidFill>
                    <a:srgbClr val="009900"/>
                  </a:solidFill>
                </a:endParaRPr>
              </a:p>
            </p:txBody>
          </p:sp>
        </p:grpSp>
        <p:sp>
          <p:nvSpPr>
            <p:cNvPr id="37" name="Rectangle 67"/>
            <p:cNvSpPr>
              <a:spLocks noChangeArrowheads="1"/>
            </p:cNvSpPr>
            <p:nvPr/>
          </p:nvSpPr>
          <p:spPr bwMode="auto">
            <a:xfrm>
              <a:off x="5556" y="2205"/>
              <a:ext cx="90" cy="91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grpSp>
          <p:nvGrpSpPr>
            <p:cNvPr id="38" name="Group 68"/>
            <p:cNvGrpSpPr>
              <a:grpSpLocks/>
            </p:cNvGrpSpPr>
            <p:nvPr/>
          </p:nvGrpSpPr>
          <p:grpSpPr bwMode="auto">
            <a:xfrm>
              <a:off x="1020" y="1842"/>
              <a:ext cx="363" cy="91"/>
              <a:chOff x="975" y="2115"/>
              <a:chExt cx="363" cy="90"/>
            </a:xfrm>
          </p:grpSpPr>
          <p:sp>
            <p:nvSpPr>
              <p:cNvPr id="49" name="Line 69"/>
              <p:cNvSpPr>
                <a:spLocks noChangeShapeType="1"/>
              </p:cNvSpPr>
              <p:nvPr/>
            </p:nvSpPr>
            <p:spPr bwMode="auto">
              <a:xfrm>
                <a:off x="975" y="2205"/>
                <a:ext cx="91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" name="Line 70"/>
              <p:cNvSpPr>
                <a:spLocks noChangeShapeType="1"/>
              </p:cNvSpPr>
              <p:nvPr/>
            </p:nvSpPr>
            <p:spPr bwMode="auto">
              <a:xfrm flipV="1">
                <a:off x="1066" y="2115"/>
                <a:ext cx="45" cy="90"/>
              </a:xfrm>
              <a:prstGeom prst="line">
                <a:avLst/>
              </a:prstGeom>
              <a:noFill/>
              <a:ln w="38100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" name="Line 71"/>
              <p:cNvSpPr>
                <a:spLocks noChangeShapeType="1"/>
              </p:cNvSpPr>
              <p:nvPr/>
            </p:nvSpPr>
            <p:spPr bwMode="auto">
              <a:xfrm>
                <a:off x="1111" y="2115"/>
                <a:ext cx="91" cy="0"/>
              </a:xfrm>
              <a:prstGeom prst="line">
                <a:avLst/>
              </a:prstGeom>
              <a:noFill/>
              <a:ln w="38100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" name="Line 72"/>
              <p:cNvSpPr>
                <a:spLocks noChangeShapeType="1"/>
              </p:cNvSpPr>
              <p:nvPr/>
            </p:nvSpPr>
            <p:spPr bwMode="auto">
              <a:xfrm>
                <a:off x="1202" y="2115"/>
                <a:ext cx="45" cy="90"/>
              </a:xfrm>
              <a:prstGeom prst="line">
                <a:avLst/>
              </a:prstGeom>
              <a:noFill/>
              <a:ln w="38100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" name="Line 73"/>
              <p:cNvSpPr>
                <a:spLocks noChangeShapeType="1"/>
              </p:cNvSpPr>
              <p:nvPr/>
            </p:nvSpPr>
            <p:spPr bwMode="auto">
              <a:xfrm>
                <a:off x="1247" y="2205"/>
                <a:ext cx="91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9" name="Rectangle 74"/>
            <p:cNvSpPr>
              <a:spLocks noChangeArrowheads="1"/>
            </p:cNvSpPr>
            <p:nvPr/>
          </p:nvSpPr>
          <p:spPr bwMode="auto">
            <a:xfrm>
              <a:off x="1383" y="1797"/>
              <a:ext cx="90" cy="272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sp>
          <p:nvSpPr>
            <p:cNvPr id="40" name="Line 75"/>
            <p:cNvSpPr>
              <a:spLocks noChangeShapeType="1"/>
            </p:cNvSpPr>
            <p:nvPr/>
          </p:nvSpPr>
          <p:spPr bwMode="auto">
            <a:xfrm flipV="1">
              <a:off x="1202" y="1888"/>
              <a:ext cx="0" cy="726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Line 76"/>
            <p:cNvSpPr>
              <a:spLocks noChangeShapeType="1"/>
            </p:cNvSpPr>
            <p:nvPr/>
          </p:nvSpPr>
          <p:spPr bwMode="auto">
            <a:xfrm flipH="1">
              <a:off x="1156" y="1888"/>
              <a:ext cx="91" cy="91"/>
            </a:xfrm>
            <a:prstGeom prst="line">
              <a:avLst/>
            </a:prstGeom>
            <a:noFill/>
            <a:ln w="28575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Line 77"/>
            <p:cNvSpPr>
              <a:spLocks noChangeShapeType="1"/>
            </p:cNvSpPr>
            <p:nvPr/>
          </p:nvSpPr>
          <p:spPr bwMode="auto">
            <a:xfrm flipH="1">
              <a:off x="1202" y="2614"/>
              <a:ext cx="271" cy="0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Line 78"/>
            <p:cNvSpPr>
              <a:spLocks noChangeShapeType="1"/>
            </p:cNvSpPr>
            <p:nvPr/>
          </p:nvSpPr>
          <p:spPr bwMode="auto">
            <a:xfrm>
              <a:off x="385" y="1933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Line 79"/>
            <p:cNvSpPr>
              <a:spLocks noChangeShapeType="1"/>
            </p:cNvSpPr>
            <p:nvPr/>
          </p:nvSpPr>
          <p:spPr bwMode="auto">
            <a:xfrm>
              <a:off x="5148" y="1933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Line 80"/>
            <p:cNvSpPr>
              <a:spLocks noChangeShapeType="1"/>
            </p:cNvSpPr>
            <p:nvPr/>
          </p:nvSpPr>
          <p:spPr bwMode="auto">
            <a:xfrm>
              <a:off x="1973" y="2205"/>
              <a:ext cx="31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Line 81"/>
            <p:cNvSpPr>
              <a:spLocks noChangeShapeType="1"/>
            </p:cNvSpPr>
            <p:nvPr/>
          </p:nvSpPr>
          <p:spPr bwMode="auto">
            <a:xfrm flipH="1">
              <a:off x="385" y="2205"/>
              <a:ext cx="263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Text Box 82"/>
            <p:cNvSpPr txBox="1">
              <a:spLocks noChangeArrowheads="1"/>
            </p:cNvSpPr>
            <p:nvPr/>
          </p:nvSpPr>
          <p:spPr bwMode="auto">
            <a:xfrm>
              <a:off x="2653" y="2160"/>
              <a:ext cx="4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/>
                <a:t>84m</a:t>
              </a:r>
            </a:p>
          </p:txBody>
        </p:sp>
        <p:sp>
          <p:nvSpPr>
            <p:cNvPr id="48" name="Line 83"/>
            <p:cNvSpPr>
              <a:spLocks noChangeShapeType="1"/>
            </p:cNvSpPr>
            <p:nvPr/>
          </p:nvSpPr>
          <p:spPr bwMode="auto">
            <a:xfrm flipH="1" flipV="1">
              <a:off x="1156" y="2523"/>
              <a:ext cx="91" cy="136"/>
            </a:xfrm>
            <a:prstGeom prst="line">
              <a:avLst/>
            </a:prstGeom>
            <a:noFill/>
            <a:ln w="28575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" name="Group 7"/>
          <p:cNvGrpSpPr>
            <a:grpSpLocks/>
          </p:cNvGrpSpPr>
          <p:nvPr/>
        </p:nvGrpSpPr>
        <p:grpSpPr bwMode="auto">
          <a:xfrm>
            <a:off x="395635" y="1268760"/>
            <a:ext cx="8360809" cy="2394470"/>
            <a:chOff x="158" y="1253"/>
            <a:chExt cx="5602" cy="1553"/>
          </a:xfrm>
        </p:grpSpPr>
        <p:sp>
          <p:nvSpPr>
            <p:cNvPr id="83" name="Text Box 8"/>
            <p:cNvSpPr txBox="1">
              <a:spLocks noChangeArrowheads="1"/>
            </p:cNvSpPr>
            <p:nvPr/>
          </p:nvSpPr>
          <p:spPr bwMode="auto">
            <a:xfrm>
              <a:off x="2018" y="2387"/>
              <a:ext cx="817" cy="419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zh-CN" dirty="0"/>
                <a:t>Seed laser</a:t>
              </a:r>
              <a:endParaRPr lang="zh-CN" altLang="en-US" dirty="0"/>
            </a:p>
            <a:p>
              <a:pPr algn="ctr"/>
              <a:r>
                <a:rPr lang="zh-CN" altLang="en-US" dirty="0" smtClean="0"/>
                <a:t> </a:t>
              </a:r>
              <a:r>
                <a:rPr lang="en-US" altLang="zh-CN" dirty="0" smtClean="0"/>
                <a:t>266nm</a:t>
              </a:r>
              <a:endParaRPr lang="en-US" altLang="zh-CN" dirty="0"/>
            </a:p>
          </p:txBody>
        </p:sp>
        <p:sp>
          <p:nvSpPr>
            <p:cNvPr id="85" name="Text Box 10"/>
            <p:cNvSpPr txBox="1">
              <a:spLocks noChangeArrowheads="1"/>
            </p:cNvSpPr>
            <p:nvPr/>
          </p:nvSpPr>
          <p:spPr bwMode="auto">
            <a:xfrm>
              <a:off x="1202" y="1253"/>
              <a:ext cx="1723" cy="419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zh-CN" dirty="0"/>
                <a:t> 1</a:t>
              </a:r>
              <a:r>
                <a:rPr lang="en-US" altLang="zh-CN" baseline="30000" dirty="0"/>
                <a:t>st</a:t>
              </a:r>
              <a:r>
                <a:rPr lang="en-US" altLang="zh-CN" dirty="0"/>
                <a:t> stage</a:t>
              </a:r>
            </a:p>
            <a:p>
              <a:pPr algn="ctr"/>
              <a:r>
                <a:rPr lang="en-US" altLang="zh-CN" dirty="0" smtClean="0"/>
                <a:t>266nm  </a:t>
              </a:r>
              <a:r>
                <a:rPr lang="en-US" altLang="zh-CN" dirty="0"/>
                <a:t>=》44nm</a:t>
              </a:r>
            </a:p>
          </p:txBody>
        </p:sp>
        <p:sp>
          <p:nvSpPr>
            <p:cNvPr id="86" name="Text Box 11"/>
            <p:cNvSpPr txBox="1">
              <a:spLocks noChangeArrowheads="1"/>
            </p:cNvSpPr>
            <p:nvPr/>
          </p:nvSpPr>
          <p:spPr bwMode="auto">
            <a:xfrm>
              <a:off x="5180" y="1253"/>
              <a:ext cx="435" cy="40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/>
                <a:t>FEL </a:t>
              </a:r>
            </a:p>
            <a:p>
              <a:pPr algn="ctr"/>
              <a:r>
                <a:rPr lang="en-US" altLang="zh-CN" dirty="0"/>
                <a:t>Diag.</a:t>
              </a:r>
              <a:endParaRPr lang="zh-CN" altLang="en-US" dirty="0"/>
            </a:p>
          </p:txBody>
        </p:sp>
        <p:sp>
          <p:nvSpPr>
            <p:cNvPr id="87" name="Text Box 12"/>
            <p:cNvSpPr txBox="1">
              <a:spLocks noChangeArrowheads="1"/>
            </p:cNvSpPr>
            <p:nvPr/>
          </p:nvSpPr>
          <p:spPr bwMode="auto">
            <a:xfrm>
              <a:off x="3016" y="1253"/>
              <a:ext cx="1951" cy="419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zh-CN" dirty="0"/>
                <a:t>2</a:t>
              </a:r>
              <a:r>
                <a:rPr lang="en-US" altLang="zh-CN" baseline="30000" dirty="0"/>
                <a:t>nd</a:t>
              </a:r>
              <a:r>
                <a:rPr lang="en-US" altLang="zh-CN" dirty="0"/>
                <a:t> stage</a:t>
              </a:r>
            </a:p>
            <a:p>
              <a:pPr algn="ctr"/>
              <a:r>
                <a:rPr lang="en-US" altLang="zh-CN" dirty="0" smtClean="0"/>
                <a:t>44nm =》8.8nm</a:t>
              </a:r>
              <a:endParaRPr lang="en-US" altLang="zh-CN" dirty="0"/>
            </a:p>
          </p:txBody>
        </p:sp>
        <p:grpSp>
          <p:nvGrpSpPr>
            <p:cNvPr id="88" name="Group 13"/>
            <p:cNvGrpSpPr>
              <a:grpSpLocks/>
            </p:cNvGrpSpPr>
            <p:nvPr/>
          </p:nvGrpSpPr>
          <p:grpSpPr bwMode="auto">
            <a:xfrm>
              <a:off x="2880" y="1752"/>
              <a:ext cx="499" cy="180"/>
              <a:chOff x="975" y="2115"/>
              <a:chExt cx="363" cy="90"/>
            </a:xfrm>
          </p:grpSpPr>
          <p:sp>
            <p:nvSpPr>
              <p:cNvPr id="154" name="Line 14"/>
              <p:cNvSpPr>
                <a:spLocks noChangeShapeType="1"/>
              </p:cNvSpPr>
              <p:nvPr/>
            </p:nvSpPr>
            <p:spPr bwMode="auto">
              <a:xfrm>
                <a:off x="975" y="2205"/>
                <a:ext cx="91" cy="0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5" name="Line 15"/>
              <p:cNvSpPr>
                <a:spLocks noChangeShapeType="1"/>
              </p:cNvSpPr>
              <p:nvPr/>
            </p:nvSpPr>
            <p:spPr bwMode="auto">
              <a:xfrm flipV="1">
                <a:off x="1066" y="2115"/>
                <a:ext cx="45" cy="90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6" name="Line 16"/>
              <p:cNvSpPr>
                <a:spLocks noChangeShapeType="1"/>
              </p:cNvSpPr>
              <p:nvPr/>
            </p:nvSpPr>
            <p:spPr bwMode="auto">
              <a:xfrm>
                <a:off x="1111" y="2115"/>
                <a:ext cx="91" cy="0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7" name="Line 17"/>
              <p:cNvSpPr>
                <a:spLocks noChangeShapeType="1"/>
              </p:cNvSpPr>
              <p:nvPr/>
            </p:nvSpPr>
            <p:spPr bwMode="auto">
              <a:xfrm>
                <a:off x="1202" y="2115"/>
                <a:ext cx="45" cy="90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8" name="Line 18"/>
              <p:cNvSpPr>
                <a:spLocks noChangeShapeType="1"/>
              </p:cNvSpPr>
              <p:nvPr/>
            </p:nvSpPr>
            <p:spPr bwMode="auto">
              <a:xfrm>
                <a:off x="1247" y="2205"/>
                <a:ext cx="91" cy="0"/>
              </a:xfrm>
              <a:prstGeom prst="line">
                <a:avLst/>
              </a:prstGeom>
              <a:noFill/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89" name="Rectangle 19"/>
            <p:cNvSpPr>
              <a:spLocks noChangeArrowheads="1"/>
            </p:cNvSpPr>
            <p:nvPr/>
          </p:nvSpPr>
          <p:spPr bwMode="auto">
            <a:xfrm>
              <a:off x="4468" y="1842"/>
              <a:ext cx="181" cy="18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sp>
          <p:nvSpPr>
            <p:cNvPr id="90" name="Line 20"/>
            <p:cNvSpPr>
              <a:spLocks noChangeShapeType="1"/>
            </p:cNvSpPr>
            <p:nvPr/>
          </p:nvSpPr>
          <p:spPr bwMode="auto">
            <a:xfrm>
              <a:off x="476" y="1933"/>
              <a:ext cx="5284" cy="1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Line 21"/>
            <p:cNvSpPr>
              <a:spLocks noChangeShapeType="1"/>
            </p:cNvSpPr>
            <p:nvPr/>
          </p:nvSpPr>
          <p:spPr bwMode="auto">
            <a:xfrm>
              <a:off x="158" y="1933"/>
              <a:ext cx="363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92" name="Group 22"/>
            <p:cNvGrpSpPr>
              <a:grpSpLocks/>
            </p:cNvGrpSpPr>
            <p:nvPr/>
          </p:nvGrpSpPr>
          <p:grpSpPr bwMode="auto">
            <a:xfrm>
              <a:off x="1519" y="1842"/>
              <a:ext cx="363" cy="91"/>
              <a:chOff x="975" y="2115"/>
              <a:chExt cx="363" cy="90"/>
            </a:xfrm>
          </p:grpSpPr>
          <p:sp>
            <p:nvSpPr>
              <p:cNvPr id="149" name="Line 23"/>
              <p:cNvSpPr>
                <a:spLocks noChangeShapeType="1"/>
              </p:cNvSpPr>
              <p:nvPr/>
            </p:nvSpPr>
            <p:spPr bwMode="auto">
              <a:xfrm>
                <a:off x="975" y="2205"/>
                <a:ext cx="91" cy="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0" name="Line 24"/>
              <p:cNvSpPr>
                <a:spLocks noChangeShapeType="1"/>
              </p:cNvSpPr>
              <p:nvPr/>
            </p:nvSpPr>
            <p:spPr bwMode="auto">
              <a:xfrm flipV="1">
                <a:off x="1066" y="2115"/>
                <a:ext cx="45" cy="9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1" name="Line 25"/>
              <p:cNvSpPr>
                <a:spLocks noChangeShapeType="1"/>
              </p:cNvSpPr>
              <p:nvPr/>
            </p:nvSpPr>
            <p:spPr bwMode="auto">
              <a:xfrm>
                <a:off x="1111" y="2115"/>
                <a:ext cx="91" cy="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2" name="Line 26"/>
              <p:cNvSpPr>
                <a:spLocks noChangeShapeType="1"/>
              </p:cNvSpPr>
              <p:nvPr/>
            </p:nvSpPr>
            <p:spPr bwMode="auto">
              <a:xfrm>
                <a:off x="1202" y="2115"/>
                <a:ext cx="45" cy="9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" name="Line 27"/>
              <p:cNvSpPr>
                <a:spLocks noChangeShapeType="1"/>
              </p:cNvSpPr>
              <p:nvPr/>
            </p:nvSpPr>
            <p:spPr bwMode="auto">
              <a:xfrm>
                <a:off x="1247" y="2205"/>
                <a:ext cx="91" cy="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93" name="Rectangle 28"/>
            <p:cNvSpPr>
              <a:spLocks noChangeArrowheads="1"/>
            </p:cNvSpPr>
            <p:nvPr/>
          </p:nvSpPr>
          <p:spPr bwMode="auto">
            <a:xfrm>
              <a:off x="1429" y="2478"/>
              <a:ext cx="498" cy="272"/>
            </a:xfrm>
            <a:prstGeom prst="rect">
              <a:avLst/>
            </a:prstGeom>
            <a:solidFill>
              <a:srgbClr val="990099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rgbClr val="006600"/>
                </a:solidFill>
              </a:endParaRPr>
            </a:p>
          </p:txBody>
        </p:sp>
        <p:sp>
          <p:nvSpPr>
            <p:cNvPr id="94" name="Line 29"/>
            <p:cNvSpPr>
              <a:spLocks noChangeShapeType="1"/>
            </p:cNvSpPr>
            <p:nvPr/>
          </p:nvSpPr>
          <p:spPr bwMode="auto">
            <a:xfrm flipH="1">
              <a:off x="1610" y="1888"/>
              <a:ext cx="91" cy="91"/>
            </a:xfrm>
            <a:prstGeom prst="line">
              <a:avLst/>
            </a:prstGeom>
            <a:noFill/>
            <a:ln w="28575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Line 30"/>
            <p:cNvSpPr>
              <a:spLocks noChangeShapeType="1"/>
            </p:cNvSpPr>
            <p:nvPr/>
          </p:nvSpPr>
          <p:spPr bwMode="auto">
            <a:xfrm flipV="1">
              <a:off x="1655" y="1933"/>
              <a:ext cx="0" cy="545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Freeform 32"/>
            <p:cNvSpPr>
              <a:spLocks/>
            </p:cNvSpPr>
            <p:nvPr/>
          </p:nvSpPr>
          <p:spPr bwMode="auto">
            <a:xfrm>
              <a:off x="5125" y="1933"/>
              <a:ext cx="453" cy="2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2" y="91"/>
                </a:cxn>
                <a:cxn ang="0">
                  <a:pos x="453" y="272"/>
                </a:cxn>
              </a:cxnLst>
              <a:rect l="0" t="0" r="r" b="b"/>
              <a:pathLst>
                <a:path w="453" h="272">
                  <a:moveTo>
                    <a:pt x="0" y="0"/>
                  </a:moveTo>
                  <a:cubicBezTo>
                    <a:pt x="98" y="23"/>
                    <a:pt x="197" y="46"/>
                    <a:pt x="272" y="91"/>
                  </a:cubicBezTo>
                  <a:cubicBezTo>
                    <a:pt x="347" y="136"/>
                    <a:pt x="423" y="242"/>
                    <a:pt x="453" y="27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Line 34"/>
            <p:cNvSpPr>
              <a:spLocks noChangeShapeType="1"/>
            </p:cNvSpPr>
            <p:nvPr/>
          </p:nvSpPr>
          <p:spPr bwMode="auto">
            <a:xfrm flipV="1">
              <a:off x="3470" y="1933"/>
              <a:ext cx="0" cy="1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0" name="Group 35"/>
            <p:cNvGrpSpPr>
              <a:grpSpLocks/>
            </p:cNvGrpSpPr>
            <p:nvPr/>
          </p:nvGrpSpPr>
          <p:grpSpPr bwMode="auto">
            <a:xfrm>
              <a:off x="2154" y="1842"/>
              <a:ext cx="272" cy="91"/>
              <a:chOff x="975" y="2115"/>
              <a:chExt cx="363" cy="90"/>
            </a:xfrm>
          </p:grpSpPr>
          <p:sp>
            <p:nvSpPr>
              <p:cNvPr id="144" name="Line 36"/>
              <p:cNvSpPr>
                <a:spLocks noChangeShapeType="1"/>
              </p:cNvSpPr>
              <p:nvPr/>
            </p:nvSpPr>
            <p:spPr bwMode="auto">
              <a:xfrm>
                <a:off x="975" y="2205"/>
                <a:ext cx="91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5" name="Line 37"/>
              <p:cNvSpPr>
                <a:spLocks noChangeShapeType="1"/>
              </p:cNvSpPr>
              <p:nvPr/>
            </p:nvSpPr>
            <p:spPr bwMode="auto">
              <a:xfrm flipV="1">
                <a:off x="1066" y="2115"/>
                <a:ext cx="45" cy="9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6" name="Line 38"/>
              <p:cNvSpPr>
                <a:spLocks noChangeShapeType="1"/>
              </p:cNvSpPr>
              <p:nvPr/>
            </p:nvSpPr>
            <p:spPr bwMode="auto">
              <a:xfrm>
                <a:off x="1111" y="2115"/>
                <a:ext cx="91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7" name="Line 39"/>
              <p:cNvSpPr>
                <a:spLocks noChangeShapeType="1"/>
              </p:cNvSpPr>
              <p:nvPr/>
            </p:nvSpPr>
            <p:spPr bwMode="auto">
              <a:xfrm>
                <a:off x="1202" y="2115"/>
                <a:ext cx="45" cy="9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8" name="Line 40"/>
              <p:cNvSpPr>
                <a:spLocks noChangeShapeType="1"/>
              </p:cNvSpPr>
              <p:nvPr/>
            </p:nvSpPr>
            <p:spPr bwMode="auto">
              <a:xfrm>
                <a:off x="1247" y="2205"/>
                <a:ext cx="91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01" name="Rectangle 41"/>
            <p:cNvSpPr>
              <a:spLocks noChangeArrowheads="1"/>
            </p:cNvSpPr>
            <p:nvPr/>
          </p:nvSpPr>
          <p:spPr bwMode="auto">
            <a:xfrm>
              <a:off x="1973" y="1797"/>
              <a:ext cx="90" cy="272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sp>
          <p:nvSpPr>
            <p:cNvPr id="104" name="Rectangle 44"/>
            <p:cNvSpPr>
              <a:spLocks noChangeArrowheads="1"/>
            </p:cNvSpPr>
            <p:nvPr/>
          </p:nvSpPr>
          <p:spPr bwMode="auto">
            <a:xfrm>
              <a:off x="3424" y="1797"/>
              <a:ext cx="90" cy="272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grpSp>
          <p:nvGrpSpPr>
            <p:cNvPr id="105" name="Group 45"/>
            <p:cNvGrpSpPr>
              <a:grpSpLocks/>
            </p:cNvGrpSpPr>
            <p:nvPr/>
          </p:nvGrpSpPr>
          <p:grpSpPr bwMode="auto">
            <a:xfrm>
              <a:off x="3515" y="1842"/>
              <a:ext cx="272" cy="91"/>
              <a:chOff x="975" y="2115"/>
              <a:chExt cx="363" cy="90"/>
            </a:xfrm>
          </p:grpSpPr>
          <p:sp>
            <p:nvSpPr>
              <p:cNvPr id="139" name="Line 46"/>
              <p:cNvSpPr>
                <a:spLocks noChangeShapeType="1"/>
              </p:cNvSpPr>
              <p:nvPr/>
            </p:nvSpPr>
            <p:spPr bwMode="auto">
              <a:xfrm>
                <a:off x="975" y="2205"/>
                <a:ext cx="91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0" name="Line 47"/>
              <p:cNvSpPr>
                <a:spLocks noChangeShapeType="1"/>
              </p:cNvSpPr>
              <p:nvPr/>
            </p:nvSpPr>
            <p:spPr bwMode="auto">
              <a:xfrm flipV="1">
                <a:off x="1066" y="2115"/>
                <a:ext cx="45" cy="9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1" name="Line 48"/>
              <p:cNvSpPr>
                <a:spLocks noChangeShapeType="1"/>
              </p:cNvSpPr>
              <p:nvPr/>
            </p:nvSpPr>
            <p:spPr bwMode="auto">
              <a:xfrm>
                <a:off x="1111" y="2115"/>
                <a:ext cx="91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2" name="Line 49"/>
              <p:cNvSpPr>
                <a:spLocks noChangeShapeType="1"/>
              </p:cNvSpPr>
              <p:nvPr/>
            </p:nvSpPr>
            <p:spPr bwMode="auto">
              <a:xfrm>
                <a:off x="1202" y="2115"/>
                <a:ext cx="45" cy="9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" name="Line 50"/>
              <p:cNvSpPr>
                <a:spLocks noChangeShapeType="1"/>
              </p:cNvSpPr>
              <p:nvPr/>
            </p:nvSpPr>
            <p:spPr bwMode="auto">
              <a:xfrm>
                <a:off x="1247" y="2205"/>
                <a:ext cx="91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06" name="Rectangle 51"/>
            <p:cNvSpPr>
              <a:spLocks noChangeArrowheads="1"/>
            </p:cNvSpPr>
            <p:nvPr/>
          </p:nvSpPr>
          <p:spPr bwMode="auto">
            <a:xfrm>
              <a:off x="4241" y="1842"/>
              <a:ext cx="181" cy="18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sp>
          <p:nvSpPr>
            <p:cNvPr id="107" name="Rectangle 52"/>
            <p:cNvSpPr>
              <a:spLocks noChangeArrowheads="1"/>
            </p:cNvSpPr>
            <p:nvPr/>
          </p:nvSpPr>
          <p:spPr bwMode="auto">
            <a:xfrm>
              <a:off x="4694" y="1842"/>
              <a:ext cx="181" cy="18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sp>
          <p:nvSpPr>
            <p:cNvPr id="108" name="Rectangle 53"/>
            <p:cNvSpPr>
              <a:spLocks noChangeArrowheads="1"/>
            </p:cNvSpPr>
            <p:nvPr/>
          </p:nvSpPr>
          <p:spPr bwMode="auto">
            <a:xfrm>
              <a:off x="4921" y="1842"/>
              <a:ext cx="181" cy="18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sp>
          <p:nvSpPr>
            <p:cNvPr id="109" name="Rectangle 54"/>
            <p:cNvSpPr>
              <a:spLocks noChangeArrowheads="1"/>
            </p:cNvSpPr>
            <p:nvPr/>
          </p:nvSpPr>
          <p:spPr bwMode="auto">
            <a:xfrm>
              <a:off x="3787" y="1842"/>
              <a:ext cx="181" cy="18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sp>
          <p:nvSpPr>
            <p:cNvPr id="110" name="Rectangle 55"/>
            <p:cNvSpPr>
              <a:spLocks noChangeArrowheads="1"/>
            </p:cNvSpPr>
            <p:nvPr/>
          </p:nvSpPr>
          <p:spPr bwMode="auto">
            <a:xfrm>
              <a:off x="4014" y="1842"/>
              <a:ext cx="181" cy="18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sp>
          <p:nvSpPr>
            <p:cNvPr id="111" name="Rectangle 56"/>
            <p:cNvSpPr>
              <a:spLocks noChangeArrowheads="1"/>
            </p:cNvSpPr>
            <p:nvPr/>
          </p:nvSpPr>
          <p:spPr bwMode="auto">
            <a:xfrm>
              <a:off x="2472" y="1842"/>
              <a:ext cx="181" cy="18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sp>
          <p:nvSpPr>
            <p:cNvPr id="112" name="Rectangle 57"/>
            <p:cNvSpPr>
              <a:spLocks noChangeArrowheads="1"/>
            </p:cNvSpPr>
            <p:nvPr/>
          </p:nvSpPr>
          <p:spPr bwMode="auto">
            <a:xfrm>
              <a:off x="2699" y="1842"/>
              <a:ext cx="181" cy="18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grpSp>
          <p:nvGrpSpPr>
            <p:cNvPr id="113" name="Group 58"/>
            <p:cNvGrpSpPr>
              <a:grpSpLocks/>
            </p:cNvGrpSpPr>
            <p:nvPr/>
          </p:nvGrpSpPr>
          <p:grpSpPr bwMode="auto">
            <a:xfrm>
              <a:off x="521" y="1842"/>
              <a:ext cx="499" cy="182"/>
              <a:chOff x="703" y="1842"/>
              <a:chExt cx="499" cy="182"/>
            </a:xfrm>
          </p:grpSpPr>
          <p:sp>
            <p:nvSpPr>
              <p:cNvPr id="132" name="Line 59"/>
              <p:cNvSpPr>
                <a:spLocks noChangeShapeType="1"/>
              </p:cNvSpPr>
              <p:nvPr/>
            </p:nvSpPr>
            <p:spPr bwMode="auto">
              <a:xfrm>
                <a:off x="703" y="1933"/>
                <a:ext cx="227" cy="1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" name="Rectangle 60"/>
              <p:cNvSpPr>
                <a:spLocks noChangeArrowheads="1"/>
              </p:cNvSpPr>
              <p:nvPr/>
            </p:nvSpPr>
            <p:spPr bwMode="auto">
              <a:xfrm>
                <a:off x="1156" y="1842"/>
                <a:ext cx="46" cy="18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zh-CN" altLang="zh-CN">
                  <a:solidFill>
                    <a:srgbClr val="009900"/>
                  </a:solidFill>
                </a:endParaRPr>
              </a:p>
            </p:txBody>
          </p:sp>
          <p:sp>
            <p:nvSpPr>
              <p:cNvPr id="134" name="Rectangle 61"/>
              <p:cNvSpPr>
                <a:spLocks noChangeArrowheads="1"/>
              </p:cNvSpPr>
              <p:nvPr/>
            </p:nvSpPr>
            <p:spPr bwMode="auto">
              <a:xfrm>
                <a:off x="975" y="1842"/>
                <a:ext cx="46" cy="18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zh-CN" altLang="zh-CN">
                  <a:solidFill>
                    <a:srgbClr val="009900"/>
                  </a:solidFill>
                </a:endParaRPr>
              </a:p>
            </p:txBody>
          </p:sp>
          <p:sp>
            <p:nvSpPr>
              <p:cNvPr id="135" name="Rectangle 62"/>
              <p:cNvSpPr>
                <a:spLocks noChangeArrowheads="1"/>
              </p:cNvSpPr>
              <p:nvPr/>
            </p:nvSpPr>
            <p:spPr bwMode="auto">
              <a:xfrm>
                <a:off x="884" y="1842"/>
                <a:ext cx="46" cy="18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zh-CN" altLang="zh-CN">
                  <a:solidFill>
                    <a:srgbClr val="009900"/>
                  </a:solidFill>
                </a:endParaRPr>
              </a:p>
            </p:txBody>
          </p:sp>
          <p:sp>
            <p:nvSpPr>
              <p:cNvPr id="136" name="Rectangle 63"/>
              <p:cNvSpPr>
                <a:spLocks noChangeArrowheads="1"/>
              </p:cNvSpPr>
              <p:nvPr/>
            </p:nvSpPr>
            <p:spPr bwMode="auto">
              <a:xfrm>
                <a:off x="793" y="1842"/>
                <a:ext cx="46" cy="18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zh-CN" altLang="zh-CN">
                  <a:solidFill>
                    <a:srgbClr val="009900"/>
                  </a:solidFill>
                </a:endParaRPr>
              </a:p>
            </p:txBody>
          </p:sp>
          <p:sp>
            <p:nvSpPr>
              <p:cNvPr id="137" name="Rectangle 64"/>
              <p:cNvSpPr>
                <a:spLocks noChangeArrowheads="1"/>
              </p:cNvSpPr>
              <p:nvPr/>
            </p:nvSpPr>
            <p:spPr bwMode="auto">
              <a:xfrm>
                <a:off x="703" y="1842"/>
                <a:ext cx="46" cy="18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zh-CN" altLang="zh-CN">
                  <a:solidFill>
                    <a:srgbClr val="009900"/>
                  </a:solidFill>
                </a:endParaRPr>
              </a:p>
            </p:txBody>
          </p:sp>
          <p:sp>
            <p:nvSpPr>
              <p:cNvPr id="138" name="Rectangle 65"/>
              <p:cNvSpPr>
                <a:spLocks noChangeArrowheads="1"/>
              </p:cNvSpPr>
              <p:nvPr/>
            </p:nvSpPr>
            <p:spPr bwMode="auto">
              <a:xfrm>
                <a:off x="1066" y="1842"/>
                <a:ext cx="46" cy="18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zh-CN" altLang="zh-CN">
                  <a:solidFill>
                    <a:srgbClr val="009900"/>
                  </a:solidFill>
                </a:endParaRPr>
              </a:p>
            </p:txBody>
          </p:sp>
        </p:grpSp>
        <p:sp>
          <p:nvSpPr>
            <p:cNvPr id="115" name="Rectangle 67"/>
            <p:cNvSpPr>
              <a:spLocks noChangeArrowheads="1"/>
            </p:cNvSpPr>
            <p:nvPr/>
          </p:nvSpPr>
          <p:spPr bwMode="auto">
            <a:xfrm>
              <a:off x="5556" y="2205"/>
              <a:ext cx="90" cy="91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grpSp>
          <p:nvGrpSpPr>
            <p:cNvPr id="116" name="Group 68"/>
            <p:cNvGrpSpPr>
              <a:grpSpLocks/>
            </p:cNvGrpSpPr>
            <p:nvPr/>
          </p:nvGrpSpPr>
          <p:grpSpPr bwMode="auto">
            <a:xfrm>
              <a:off x="1020" y="1842"/>
              <a:ext cx="363" cy="91"/>
              <a:chOff x="975" y="2115"/>
              <a:chExt cx="363" cy="90"/>
            </a:xfrm>
          </p:grpSpPr>
          <p:sp>
            <p:nvSpPr>
              <p:cNvPr id="127" name="Line 69"/>
              <p:cNvSpPr>
                <a:spLocks noChangeShapeType="1"/>
              </p:cNvSpPr>
              <p:nvPr/>
            </p:nvSpPr>
            <p:spPr bwMode="auto">
              <a:xfrm>
                <a:off x="975" y="2205"/>
                <a:ext cx="91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8" name="Line 70"/>
              <p:cNvSpPr>
                <a:spLocks noChangeShapeType="1"/>
              </p:cNvSpPr>
              <p:nvPr/>
            </p:nvSpPr>
            <p:spPr bwMode="auto">
              <a:xfrm flipV="1">
                <a:off x="1066" y="2115"/>
                <a:ext cx="45" cy="9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9" name="Line 71"/>
              <p:cNvSpPr>
                <a:spLocks noChangeShapeType="1"/>
              </p:cNvSpPr>
              <p:nvPr/>
            </p:nvSpPr>
            <p:spPr bwMode="auto">
              <a:xfrm>
                <a:off x="1111" y="2115"/>
                <a:ext cx="91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0" name="Line 72"/>
              <p:cNvSpPr>
                <a:spLocks noChangeShapeType="1"/>
              </p:cNvSpPr>
              <p:nvPr/>
            </p:nvSpPr>
            <p:spPr bwMode="auto">
              <a:xfrm>
                <a:off x="1202" y="2115"/>
                <a:ext cx="45" cy="9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1" name="Line 73"/>
              <p:cNvSpPr>
                <a:spLocks noChangeShapeType="1"/>
              </p:cNvSpPr>
              <p:nvPr/>
            </p:nvSpPr>
            <p:spPr bwMode="auto">
              <a:xfrm>
                <a:off x="1247" y="2205"/>
                <a:ext cx="91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17" name="Rectangle 74"/>
            <p:cNvSpPr>
              <a:spLocks noChangeArrowheads="1"/>
            </p:cNvSpPr>
            <p:nvPr/>
          </p:nvSpPr>
          <p:spPr bwMode="auto">
            <a:xfrm>
              <a:off x="1383" y="1797"/>
              <a:ext cx="90" cy="272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zh-CN">
                <a:solidFill>
                  <a:schemeClr val="accent2"/>
                </a:solidFill>
              </a:endParaRPr>
            </a:p>
          </p:txBody>
        </p:sp>
        <p:sp>
          <p:nvSpPr>
            <p:cNvPr id="121" name="Line 78"/>
            <p:cNvSpPr>
              <a:spLocks noChangeShapeType="1"/>
            </p:cNvSpPr>
            <p:nvPr/>
          </p:nvSpPr>
          <p:spPr bwMode="auto">
            <a:xfrm>
              <a:off x="385" y="1933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" name="Line 79"/>
            <p:cNvSpPr>
              <a:spLocks noChangeShapeType="1"/>
            </p:cNvSpPr>
            <p:nvPr/>
          </p:nvSpPr>
          <p:spPr bwMode="auto">
            <a:xfrm>
              <a:off x="5148" y="1933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" name="Line 80"/>
            <p:cNvSpPr>
              <a:spLocks noChangeShapeType="1"/>
            </p:cNvSpPr>
            <p:nvPr/>
          </p:nvSpPr>
          <p:spPr bwMode="auto">
            <a:xfrm>
              <a:off x="1973" y="2205"/>
              <a:ext cx="31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" name="Line 81"/>
            <p:cNvSpPr>
              <a:spLocks noChangeShapeType="1"/>
            </p:cNvSpPr>
            <p:nvPr/>
          </p:nvSpPr>
          <p:spPr bwMode="auto">
            <a:xfrm flipH="1">
              <a:off x="385" y="2205"/>
              <a:ext cx="263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" name="Text Box 82"/>
            <p:cNvSpPr txBox="1">
              <a:spLocks noChangeArrowheads="1"/>
            </p:cNvSpPr>
            <p:nvPr/>
          </p:nvSpPr>
          <p:spPr bwMode="auto">
            <a:xfrm>
              <a:off x="2653" y="2160"/>
              <a:ext cx="4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dirty="0"/>
                <a:t>84m</a:t>
              </a:r>
            </a:p>
          </p:txBody>
        </p:sp>
      </p:grpSp>
      <p:sp>
        <p:nvSpPr>
          <p:cNvPr id="160" name="TextBox 159"/>
          <p:cNvSpPr txBox="1"/>
          <p:nvPr/>
        </p:nvSpPr>
        <p:spPr>
          <a:xfrm>
            <a:off x="395635" y="1198390"/>
            <a:ext cx="1260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CHGHG</a:t>
            </a:r>
            <a:endParaRPr lang="zh-CN" altLang="en-US" b="1" dirty="0"/>
          </a:p>
        </p:txBody>
      </p:sp>
      <p:sp>
        <p:nvSpPr>
          <p:cNvPr id="161" name="TextBox 160"/>
          <p:cNvSpPr txBox="1"/>
          <p:nvPr/>
        </p:nvSpPr>
        <p:spPr>
          <a:xfrm>
            <a:off x="431353" y="3907022"/>
            <a:ext cx="1260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EEHG+</a:t>
            </a:r>
          </a:p>
          <a:p>
            <a:r>
              <a:rPr lang="en-US" altLang="zh-CN" b="1" dirty="0" smtClean="0"/>
              <a:t>HGHG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870783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tx1"/>
                </a:solidFill>
                <a:ea typeface="黑体" pitchFamily="2" charset="-122"/>
              </a:rPr>
              <a:t>Layout of </a:t>
            </a:r>
            <a:r>
              <a:rPr lang="en-US" altLang="zh-CN" dirty="0" err="1" smtClean="0">
                <a:solidFill>
                  <a:schemeClr val="tx1"/>
                </a:solidFill>
                <a:ea typeface="黑体" pitchFamily="2" charset="-122"/>
              </a:rPr>
              <a:t>Linac</a:t>
            </a:r>
            <a:endParaRPr lang="zh-CN" altLang="en-US" dirty="0" smtClean="0">
              <a:solidFill>
                <a:schemeClr val="tx1"/>
              </a:solidFill>
            </a:endParaRPr>
          </a:p>
        </p:txBody>
      </p:sp>
      <p:pic>
        <p:nvPicPr>
          <p:cNvPr id="5" name="Picture 8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074" y="3717032"/>
            <a:ext cx="7916390" cy="2378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对象 2"/>
          <p:cNvPicPr>
            <a:picLocks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010" t="-13319" r="-1768"/>
          <a:stretch/>
        </p:blipFill>
        <p:spPr bwMode="auto">
          <a:xfrm>
            <a:off x="179512" y="1431603"/>
            <a:ext cx="6264696" cy="1812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接连接符 5"/>
          <p:cNvCxnSpPr/>
          <p:nvPr/>
        </p:nvCxnSpPr>
        <p:spPr bwMode="auto">
          <a:xfrm>
            <a:off x="6444208" y="2708920"/>
            <a:ext cx="64807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直接连接符 7"/>
          <p:cNvCxnSpPr/>
          <p:nvPr/>
        </p:nvCxnSpPr>
        <p:spPr bwMode="auto">
          <a:xfrm>
            <a:off x="7092280" y="2708920"/>
            <a:ext cx="0" cy="86409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直接连接符 9"/>
          <p:cNvCxnSpPr/>
          <p:nvPr/>
        </p:nvCxnSpPr>
        <p:spPr bwMode="auto">
          <a:xfrm flipH="1">
            <a:off x="611560" y="3573016"/>
            <a:ext cx="648072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直接连接符 14"/>
          <p:cNvCxnSpPr/>
          <p:nvPr/>
        </p:nvCxnSpPr>
        <p:spPr bwMode="auto">
          <a:xfrm>
            <a:off x="611560" y="3573016"/>
            <a:ext cx="0" cy="108012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直接连接符 16"/>
          <p:cNvCxnSpPr/>
          <p:nvPr/>
        </p:nvCxnSpPr>
        <p:spPr bwMode="auto">
          <a:xfrm>
            <a:off x="611560" y="4653136"/>
            <a:ext cx="216024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5182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Layout of the RF system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088" y="1124744"/>
            <a:ext cx="8504237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9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5469520"/>
              </p:ext>
            </p:extLst>
          </p:nvPr>
        </p:nvGraphicFramePr>
        <p:xfrm>
          <a:off x="1547666" y="4032884"/>
          <a:ext cx="6192684" cy="229797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68150"/>
                <a:gridCol w="804089"/>
                <a:gridCol w="804089"/>
                <a:gridCol w="804089"/>
                <a:gridCol w="804089"/>
                <a:gridCol w="804089"/>
                <a:gridCol w="804089"/>
              </a:tblGrid>
              <a:tr h="3257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  <a:ea typeface="+mn-ea"/>
                          <a:cs typeface="Times New Roman"/>
                        </a:rPr>
                        <a:t>S-band</a:t>
                      </a: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  <a:ea typeface="+mn-ea"/>
                          <a:cs typeface="Times New Roman"/>
                        </a:rPr>
                        <a:t>S-band</a:t>
                      </a: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S-band</a:t>
                      </a: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C-band</a:t>
                      </a: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X-band</a:t>
                      </a:r>
                      <a:endParaRPr lang="zh-CN" altLang="zh-CN" sz="1600" kern="10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  <a:ea typeface="+mn-ea"/>
                          <a:cs typeface="+mn-cs"/>
                        </a:rPr>
                        <a:t>unit</a:t>
                      </a: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</a:tr>
              <a:tr h="1446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No. of sets</a:t>
                      </a: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1(+1)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2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3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4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1</a:t>
                      </a:r>
                      <a:endParaRPr lang="zh-CN" sz="1600" kern="1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</a:tr>
              <a:tr h="21714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  <a:ea typeface="+mn-ea"/>
                          <a:cs typeface="+mn-cs"/>
                        </a:rPr>
                        <a:t>frequency</a:t>
                      </a: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2.856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2.856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2.856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latin typeface="+mn-lt"/>
                        </a:rPr>
                        <a:t>5.712</a:t>
                      </a:r>
                      <a:endParaRPr lang="zh-CN" sz="1600" kern="10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11.424</a:t>
                      </a:r>
                      <a:endParaRPr lang="zh-CN" sz="1600" kern="1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+mn-lt"/>
                        </a:rPr>
                        <a:t>GHz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</a:tr>
              <a:tr h="1446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err="1" smtClean="0">
                          <a:latin typeface="+mn-lt"/>
                          <a:ea typeface="+mn-ea"/>
                          <a:cs typeface="Times New Roman"/>
                        </a:rPr>
                        <a:t>Kly</a:t>
                      </a:r>
                      <a:r>
                        <a:rPr lang="en-US" altLang="zh-CN" sz="1600" kern="100" dirty="0" smtClean="0">
                          <a:latin typeface="+mn-lt"/>
                          <a:ea typeface="+mn-ea"/>
                          <a:cs typeface="Times New Roman"/>
                        </a:rPr>
                        <a:t>. power</a:t>
                      </a: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50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80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80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50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/>
                        </a:rPr>
                        <a:t>50</a:t>
                      </a:r>
                      <a:endParaRPr lang="zh-CN" sz="1600" kern="1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MW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</a:tr>
              <a:tr h="2653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Repetition rate</a:t>
                      </a: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10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10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10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latin typeface="+mn-lt"/>
                        </a:rPr>
                        <a:t>10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10</a:t>
                      </a:r>
                      <a:endParaRPr lang="zh-CN" sz="1600" kern="1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+mn-lt"/>
                        </a:rPr>
                        <a:t>Hz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</a:tr>
              <a:tr h="2653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  <a:ea typeface="+mn-ea"/>
                          <a:cs typeface="+mn-cs"/>
                        </a:rPr>
                        <a:t>No.</a:t>
                      </a:r>
                      <a:r>
                        <a:rPr lang="en-US" altLang="zh-CN" sz="1600" kern="100" baseline="0" dirty="0" smtClean="0">
                          <a:latin typeface="+mn-lt"/>
                          <a:ea typeface="+mn-ea"/>
                          <a:cs typeface="+mn-cs"/>
                        </a:rPr>
                        <a:t> of acc. structure</a:t>
                      </a: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1(2)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1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2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2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1</a:t>
                      </a:r>
                      <a:endParaRPr lang="zh-CN" sz="1600" kern="1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</a:tr>
              <a:tr h="1446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  <a:ea typeface="+mn-ea"/>
                          <a:cs typeface="Times New Roman"/>
                        </a:rPr>
                        <a:t>Gradient</a:t>
                      </a: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120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25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18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40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25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MV/m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</a:tr>
              <a:tr h="1446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  <a:ea typeface="+mn-ea"/>
                          <a:cs typeface="Times New Roman"/>
                        </a:rPr>
                        <a:t>SLED</a:t>
                      </a: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No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No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No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Yes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No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738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Longitudinal jitter budget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内容占位符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9194329"/>
              </p:ext>
            </p:extLst>
          </p:nvPr>
        </p:nvGraphicFramePr>
        <p:xfrm>
          <a:off x="457200" y="1124738"/>
          <a:ext cx="8229600" cy="496855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54897">
                <a:tc>
                  <a:txBody>
                    <a:bodyPr/>
                    <a:lstStyle/>
                    <a:p>
                      <a:endParaRPr lang="zh-CN" sz="1800" kern="100" dirty="0"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/>
                        <a:t>error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/>
                        <a:t>dE(%)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/>
                        <a:t>dI(%)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/>
                        <a:t>dt(fs)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548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/>
                        <a:t>inj_arr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 smtClean="0"/>
                        <a:t>0.25</a:t>
                      </a:r>
                      <a:r>
                        <a:rPr lang="en-US" altLang="zh-CN" sz="1800" kern="0" dirty="0" smtClean="0"/>
                        <a:t>ps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 dirty="0" smtClean="0"/>
                        <a:t>0.0308</a:t>
                      </a:r>
                      <a:endParaRPr lang="en-US" alt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 dirty="0" smtClean="0"/>
                        <a:t>6.6666</a:t>
                      </a:r>
                      <a:endParaRPr lang="en-US" alt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 dirty="0"/>
                        <a:t>10.3842</a:t>
                      </a:r>
                      <a:endParaRPr lang="en-US" alt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3548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/>
                        <a:t>inj_Q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 smtClean="0"/>
                        <a:t>5</a:t>
                      </a:r>
                      <a:r>
                        <a:rPr lang="en-US" altLang="zh-CN" sz="1800" kern="0" dirty="0" smtClean="0"/>
                        <a:t>%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 dirty="0" smtClean="0"/>
                        <a:t>0.0304</a:t>
                      </a:r>
                      <a:endParaRPr lang="en-US" alt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 dirty="0" smtClean="0"/>
                        <a:t>1.5227</a:t>
                      </a:r>
                      <a:endParaRPr lang="en-US" alt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/>
                        <a:t>23.5803</a:t>
                      </a:r>
                      <a:endParaRPr lang="en-US" altLang="zh-CN" sz="1800" kern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3548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/>
                        <a:t>L1_pha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 smtClean="0"/>
                        <a:t>0.09</a:t>
                      </a:r>
                      <a:r>
                        <a:rPr lang="en-US" altLang="zh-CN" sz="1800" kern="0" dirty="0" smtClean="0"/>
                        <a:t>deg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 dirty="0" smtClean="0">
                          <a:solidFill>
                            <a:srgbClr val="FF0000"/>
                          </a:solidFill>
                        </a:rPr>
                        <a:t>0.0614</a:t>
                      </a:r>
                      <a:endParaRPr lang="en-US" altLang="zh-CN" sz="1800" kern="0" dirty="0">
                        <a:solidFill>
                          <a:srgbClr val="FF0000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 dirty="0" smtClean="0"/>
                        <a:t>3.2216</a:t>
                      </a:r>
                      <a:endParaRPr lang="en-US" alt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 dirty="0">
                          <a:solidFill>
                            <a:srgbClr val="FF0000"/>
                          </a:solidFill>
                        </a:rPr>
                        <a:t>88.1103</a:t>
                      </a:r>
                      <a:endParaRPr lang="en-US" altLang="zh-CN" sz="1800" kern="0" dirty="0">
                        <a:solidFill>
                          <a:srgbClr val="FF0000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3548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/>
                        <a:t>L1_volt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800" kern="0" dirty="0" smtClean="0"/>
                        <a:t>0.04</a:t>
                      </a:r>
                      <a:r>
                        <a:rPr lang="en-US" altLang="zh-CN" sz="1800" kern="0" dirty="0" smtClean="0"/>
                        <a:t>%</a:t>
                      </a:r>
                      <a:endParaRPr 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 dirty="0" smtClean="0"/>
                        <a:t>0.0216</a:t>
                      </a:r>
                      <a:endParaRPr lang="en-US" alt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 dirty="0" smtClean="0"/>
                        <a:t>0.0277</a:t>
                      </a:r>
                      <a:endParaRPr lang="en-US" alt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/>
                        <a:t>31.51897</a:t>
                      </a:r>
                      <a:endParaRPr lang="en-US" altLang="zh-CN" sz="1800" kern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3548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 err="1"/>
                        <a:t>Lx_pha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800" kern="0" dirty="0" smtClean="0"/>
                        <a:t>0.4</a:t>
                      </a:r>
                      <a:r>
                        <a:rPr lang="en-US" altLang="zh-CN" sz="1800" kern="0" dirty="0" smtClean="0"/>
                        <a:t>deg</a:t>
                      </a:r>
                      <a:endParaRPr 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kern="0" dirty="0" smtClean="0"/>
                        <a:t>4.97E-0</a:t>
                      </a:r>
                      <a:r>
                        <a:rPr lang="en-US" altLang="zh-CN" sz="1800" kern="0" dirty="0" smtClean="0"/>
                        <a:t>3</a:t>
                      </a:r>
                      <a:endParaRPr lang="en-US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 dirty="0" smtClean="0">
                          <a:solidFill>
                            <a:srgbClr val="FF0000"/>
                          </a:solidFill>
                        </a:rPr>
                        <a:t>6.2115</a:t>
                      </a:r>
                      <a:endParaRPr lang="en-US" altLang="zh-CN" sz="1800" kern="0" dirty="0">
                        <a:solidFill>
                          <a:srgbClr val="FF0000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/>
                        <a:t>6.571162</a:t>
                      </a:r>
                      <a:endParaRPr lang="en-US" altLang="zh-CN" sz="1800" kern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3548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 err="1"/>
                        <a:t>Lx_volt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800" kern="0" dirty="0" smtClean="0"/>
                        <a:t>0.1</a:t>
                      </a:r>
                      <a:r>
                        <a:rPr lang="en-US" altLang="zh-CN" sz="1800" kern="0" dirty="0" smtClean="0"/>
                        <a:t>%</a:t>
                      </a:r>
                      <a:endParaRPr 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kern="0" dirty="0" smtClean="0"/>
                        <a:t>8.7E-0</a:t>
                      </a:r>
                      <a:r>
                        <a:rPr lang="en-US" altLang="zh-CN" sz="1800" kern="0" dirty="0" smtClean="0"/>
                        <a:t>3</a:t>
                      </a:r>
                      <a:endParaRPr lang="en-US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 dirty="0" smtClean="0"/>
                        <a:t>0.1438</a:t>
                      </a:r>
                      <a:endParaRPr lang="en-US" alt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/>
                        <a:t>12.64579</a:t>
                      </a:r>
                      <a:endParaRPr lang="en-US" altLang="zh-CN" sz="1800" kern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3548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/>
                        <a:t>L2_pha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800" kern="0" dirty="0" smtClean="0"/>
                        <a:t>0.09</a:t>
                      </a:r>
                      <a:r>
                        <a:rPr lang="en-US" altLang="zh-CN" sz="1800" kern="0" dirty="0" smtClean="0"/>
                        <a:t>deg</a:t>
                      </a:r>
                      <a:endParaRPr 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kern="0" dirty="0" smtClean="0"/>
                        <a:t>2.64E-0</a:t>
                      </a:r>
                      <a:r>
                        <a:rPr lang="en-US" altLang="zh-CN" sz="1800" kern="0" dirty="0" smtClean="0"/>
                        <a:t>3</a:t>
                      </a:r>
                      <a:endParaRPr lang="en-US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 dirty="0" smtClean="0"/>
                        <a:t>0.1528</a:t>
                      </a:r>
                      <a:endParaRPr lang="en-US" alt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 dirty="0"/>
                        <a:t>2.113066</a:t>
                      </a:r>
                      <a:endParaRPr lang="en-US" alt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3548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/>
                        <a:t>L2_volt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800" kern="0" dirty="0" smtClean="0"/>
                        <a:t>0.04</a:t>
                      </a:r>
                      <a:r>
                        <a:rPr lang="en-US" altLang="zh-CN" sz="1800" kern="0" dirty="0" smtClean="0"/>
                        <a:t>%</a:t>
                      </a:r>
                      <a:endParaRPr 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 dirty="0" smtClean="0"/>
                        <a:t>0.016</a:t>
                      </a:r>
                      <a:endParaRPr lang="en-US" alt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 dirty="0" smtClean="0"/>
                        <a:t>0.0664</a:t>
                      </a:r>
                      <a:endParaRPr lang="en-US" alt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 dirty="0"/>
                        <a:t>10.23434</a:t>
                      </a:r>
                      <a:endParaRPr lang="en-US" alt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3548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/>
                        <a:t>L3_pha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800" kern="0" dirty="0" smtClean="0"/>
                        <a:t>0.18</a:t>
                      </a:r>
                      <a:r>
                        <a:rPr lang="en-US" altLang="zh-CN" sz="1800" kern="0" dirty="0" smtClean="0"/>
                        <a:t>deg</a:t>
                      </a:r>
                      <a:endParaRPr 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 dirty="0" smtClean="0"/>
                        <a:t>0.0482</a:t>
                      </a:r>
                      <a:endParaRPr lang="en-US" alt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kern="0" dirty="0" smtClean="0"/>
                        <a:t>1.72E-13</a:t>
                      </a:r>
                      <a:endParaRPr lang="en-US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kern="0" dirty="0"/>
                        <a:t>4.64E-06</a:t>
                      </a:r>
                      <a:endParaRPr lang="en-US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3548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/>
                        <a:t>L3_volt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800" kern="0" dirty="0" smtClean="0"/>
                        <a:t>0.04</a:t>
                      </a:r>
                      <a:r>
                        <a:rPr lang="en-US" altLang="zh-CN" sz="1800" kern="0" dirty="0" smtClean="0"/>
                        <a:t>%</a:t>
                      </a:r>
                      <a:endParaRPr 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 dirty="0" smtClean="0"/>
                        <a:t>0.0199</a:t>
                      </a:r>
                      <a:endParaRPr lang="en-US" alt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kern="0" dirty="0" smtClean="0"/>
                        <a:t>4.05E-14</a:t>
                      </a:r>
                      <a:endParaRPr lang="en-US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kern="0" dirty="0"/>
                        <a:t>1.58E-06</a:t>
                      </a:r>
                      <a:endParaRPr lang="en-US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3548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/>
                        <a:t>BC1_R56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800" kern="0" dirty="0" smtClean="0"/>
                        <a:t>0.02</a:t>
                      </a:r>
                      <a:r>
                        <a:rPr lang="en-US" altLang="zh-CN" sz="1800" kern="0" dirty="0" smtClean="0"/>
                        <a:t>%</a:t>
                      </a:r>
                      <a:endParaRPr 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kern="0" dirty="0" smtClean="0"/>
                        <a:t>8.88E-0</a:t>
                      </a:r>
                      <a:r>
                        <a:rPr lang="en-US" altLang="zh-CN" sz="1800" kern="0" dirty="0" smtClean="0"/>
                        <a:t>3</a:t>
                      </a:r>
                      <a:endParaRPr lang="en-US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 dirty="0" smtClean="0"/>
                        <a:t>0.1268</a:t>
                      </a:r>
                      <a:endParaRPr lang="en-US" alt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 dirty="0" smtClean="0"/>
                        <a:t>16.03079</a:t>
                      </a:r>
                      <a:endParaRPr lang="en-US" alt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3548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/>
                        <a:t>BC2_R56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 smtClean="0"/>
                        <a:t>0.02</a:t>
                      </a:r>
                      <a:r>
                        <a:rPr lang="en-US" altLang="zh-CN" sz="1800" kern="0" dirty="0" smtClean="0"/>
                        <a:t>%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kern="0" dirty="0" smtClean="0"/>
                        <a:t>2.76E-0</a:t>
                      </a:r>
                      <a:r>
                        <a:rPr lang="en-US" altLang="zh-CN" sz="1800" kern="0" dirty="0" smtClean="0"/>
                        <a:t>3</a:t>
                      </a:r>
                      <a:endParaRPr lang="en-US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 dirty="0" smtClean="0"/>
                        <a:t>0.0212</a:t>
                      </a:r>
                      <a:endParaRPr lang="en-US" alt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kern="0" dirty="0" smtClean="0"/>
                        <a:t>-4.99334</a:t>
                      </a:r>
                      <a:endParaRPr lang="en-US" altLang="zh-CN" sz="1800" kern="0" dirty="0">
                        <a:solidFill>
                          <a:schemeClr val="dk1"/>
                        </a:solidFill>
                        <a:latin typeface="Calibri"/>
                        <a:ea typeface="Arial Unicode MS"/>
                        <a:cs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3548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/>
                        <a:t>total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 smtClean="0"/>
                        <a:t>0.0963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/>
                        <a:t>9.79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 smtClean="0"/>
                        <a:t>100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2" name="圆角矩形 11"/>
          <p:cNvSpPr/>
          <p:nvPr/>
        </p:nvSpPr>
        <p:spPr>
          <a:xfrm>
            <a:off x="467544" y="5733256"/>
            <a:ext cx="8208912" cy="360040"/>
          </a:xfrm>
          <a:prstGeom prst="roundRect">
            <a:avLst>
              <a:gd name="adj" fmla="val 19313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2087724" y="2204864"/>
            <a:ext cx="1620180" cy="3528392"/>
          </a:xfrm>
          <a:prstGeom prst="roundRect">
            <a:avLst>
              <a:gd name="adj" fmla="val 628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00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Outline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FEL roadmap at SINAP</a:t>
            </a:r>
          </a:p>
          <a:p>
            <a:r>
              <a:rPr lang="en-US" altLang="zh-CN" dirty="0" smtClean="0">
                <a:ea typeface="宋体" pitchFamily="2" charset="-122"/>
              </a:rPr>
              <a:t>SDUV-FEL facility</a:t>
            </a:r>
          </a:p>
          <a:p>
            <a:pPr lvl="1"/>
            <a:r>
              <a:rPr lang="en-US" altLang="zh-CN" dirty="0" smtClean="0">
                <a:ea typeface="宋体" pitchFamily="2" charset="-122"/>
                <a:sym typeface="Wingdings" pitchFamily="2" charset="2"/>
              </a:rPr>
              <a:t>Linac</a:t>
            </a:r>
          </a:p>
          <a:p>
            <a:pPr lvl="1"/>
            <a:r>
              <a:rPr lang="en-US" altLang="zh-CN" dirty="0" smtClean="0">
                <a:ea typeface="宋体" pitchFamily="2" charset="-122"/>
              </a:rPr>
              <a:t>FEL experiments</a:t>
            </a:r>
          </a:p>
          <a:p>
            <a:r>
              <a:rPr lang="en-US" altLang="zh-CN" dirty="0" smtClean="0">
                <a:ea typeface="宋体" pitchFamily="2" charset="-122"/>
              </a:rPr>
              <a:t>XFEL facility</a:t>
            </a:r>
          </a:p>
          <a:p>
            <a:pPr lvl="1"/>
            <a:r>
              <a:rPr lang="en-US" altLang="zh-CN" dirty="0">
                <a:ea typeface="宋体" pitchFamily="2" charset="-122"/>
              </a:rPr>
              <a:t>x-ray FEL </a:t>
            </a:r>
            <a:r>
              <a:rPr lang="en-US" altLang="zh-CN" dirty="0" smtClean="0">
                <a:ea typeface="宋体" pitchFamily="2" charset="-122"/>
              </a:rPr>
              <a:t>facility (test facility)</a:t>
            </a:r>
            <a:endParaRPr lang="en-US" altLang="zh-CN" dirty="0">
              <a:ea typeface="宋体" pitchFamily="2" charset="-122"/>
            </a:endParaRPr>
          </a:p>
          <a:p>
            <a:pPr lvl="1"/>
            <a:r>
              <a:rPr lang="en-US" altLang="zh-CN" dirty="0" smtClean="0">
                <a:ea typeface="宋体" pitchFamily="2" charset="-122"/>
              </a:rPr>
              <a:t>Hard x-ray FEL facility</a:t>
            </a:r>
          </a:p>
          <a:p>
            <a:r>
              <a:rPr lang="en-US" altLang="zh-CN" dirty="0" smtClean="0">
                <a:ea typeface="宋体" pitchFamily="2" charset="-122"/>
              </a:rPr>
              <a:t>Summary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Beam break-up study</a:t>
            </a:r>
            <a:endParaRPr lang="zh-CN" alt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1811" y="1600200"/>
            <a:ext cx="3175349" cy="4533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596807"/>
            <a:ext cx="3175349" cy="4533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601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R&amp;D of key components</a:t>
            </a:r>
            <a:endParaRPr lang="zh-CN" alt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467544" y="1196752"/>
            <a:ext cx="8172400" cy="3383707"/>
            <a:chOff x="323850" y="1844675"/>
            <a:chExt cx="8820150" cy="3671888"/>
          </a:xfrm>
        </p:grpSpPr>
        <p:pic>
          <p:nvPicPr>
            <p:cNvPr id="4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1936750"/>
              <a:ext cx="4460875" cy="2097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850" y="1844675"/>
              <a:ext cx="4273550" cy="3671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图片 1" descr="束斑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3438" y="4313238"/>
              <a:ext cx="1393825" cy="1079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图片 2" descr="X_emittance.jp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7763" y="4313238"/>
              <a:ext cx="1512887" cy="1131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图片 3" descr="y_emittance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0638" y="4313238"/>
              <a:ext cx="1503362" cy="1125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直线连接符 16"/>
            <p:cNvCxnSpPr>
              <a:cxnSpLocks noChangeShapeType="1"/>
            </p:cNvCxnSpPr>
            <p:nvPr/>
          </p:nvCxnSpPr>
          <p:spPr bwMode="auto">
            <a:xfrm>
              <a:off x="3036888" y="3511550"/>
              <a:ext cx="1390650" cy="9525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913" y="1340768"/>
            <a:ext cx="8512175" cy="461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170" y="1484784"/>
            <a:ext cx="7619238" cy="4656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9510" y="1484784"/>
            <a:ext cx="6864858" cy="4663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969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Schedule of the soft x-ray FEL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2013.2, Approval of the feasibility study</a:t>
            </a:r>
          </a:p>
          <a:p>
            <a:r>
              <a:rPr lang="en-US" altLang="zh-CN" dirty="0" smtClean="0"/>
              <a:t>2013.3, </a:t>
            </a:r>
            <a:r>
              <a:rPr lang="en-US" altLang="zh-CN" dirty="0"/>
              <a:t>Approval of the </a:t>
            </a:r>
            <a:r>
              <a:rPr lang="en-US" altLang="zh-CN" dirty="0" smtClean="0"/>
              <a:t>preliminary study</a:t>
            </a:r>
            <a:endParaRPr lang="en-US" altLang="zh-CN" dirty="0"/>
          </a:p>
          <a:p>
            <a:r>
              <a:rPr lang="en-US" altLang="zh-CN" dirty="0" smtClean="0">
                <a:solidFill>
                  <a:srgbClr val="FF0000"/>
                </a:solidFill>
              </a:rPr>
              <a:t>2013.7, Ground breaking</a:t>
            </a:r>
          </a:p>
          <a:p>
            <a:r>
              <a:rPr lang="en-US" altLang="zh-CN" dirty="0" smtClean="0"/>
              <a:t>2014.7, Utility installation starts</a:t>
            </a:r>
            <a:endParaRPr lang="en-US" altLang="zh-CN" dirty="0"/>
          </a:p>
          <a:p>
            <a:r>
              <a:rPr lang="en-US" altLang="zh-CN" dirty="0" smtClean="0"/>
              <a:t>2014.10, </a:t>
            </a:r>
            <a:r>
              <a:rPr lang="en-US" altLang="zh-CN" dirty="0" err="1" smtClean="0"/>
              <a:t>Linac</a:t>
            </a:r>
            <a:r>
              <a:rPr lang="en-US" altLang="zh-CN" dirty="0" smtClean="0"/>
              <a:t> installation starts</a:t>
            </a:r>
          </a:p>
          <a:p>
            <a:r>
              <a:rPr lang="en-US" altLang="zh-CN" dirty="0" smtClean="0"/>
              <a:t>2015.3, </a:t>
            </a:r>
            <a:r>
              <a:rPr lang="en-US" altLang="zh-CN" dirty="0" err="1"/>
              <a:t>Linac</a:t>
            </a:r>
            <a:r>
              <a:rPr lang="en-US" altLang="zh-CN" dirty="0"/>
              <a:t> </a:t>
            </a:r>
            <a:r>
              <a:rPr lang="en-US" altLang="zh-CN" dirty="0" smtClean="0"/>
              <a:t>commissioning </a:t>
            </a:r>
            <a:r>
              <a:rPr lang="en-US" altLang="zh-CN" dirty="0"/>
              <a:t>starts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2015.12, First Lasing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736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Compact hard X-ray FEL</a:t>
            </a:r>
            <a:endParaRPr lang="zh-CN" altLang="en-US" dirty="0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 flipH="1" flipV="1">
            <a:off x="2274570" y="2099147"/>
            <a:ext cx="71438" cy="7207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6" name="Picture 5" descr="示意图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41"/>
          <a:stretch>
            <a:fillRect/>
          </a:stretch>
        </p:blipFill>
        <p:spPr bwMode="auto">
          <a:xfrm>
            <a:off x="388620" y="1484784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组合 14"/>
          <p:cNvGrpSpPr/>
          <p:nvPr/>
        </p:nvGrpSpPr>
        <p:grpSpPr>
          <a:xfrm>
            <a:off x="974725" y="2089196"/>
            <a:ext cx="7192963" cy="2904836"/>
            <a:chOff x="974725" y="2315761"/>
            <a:chExt cx="7192963" cy="2904836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74725" y="2636913"/>
              <a:ext cx="7192963" cy="25836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" name="组合 2"/>
            <p:cNvGrpSpPr/>
            <p:nvPr/>
          </p:nvGrpSpPr>
          <p:grpSpPr>
            <a:xfrm>
              <a:off x="3995936" y="2315761"/>
              <a:ext cx="1810504" cy="2776286"/>
              <a:chOff x="3995936" y="2315761"/>
              <a:chExt cx="1810504" cy="2776286"/>
            </a:xfrm>
          </p:grpSpPr>
          <p:sp>
            <p:nvSpPr>
              <p:cNvPr id="10" name="Line 8"/>
              <p:cNvSpPr>
                <a:spLocks noChangeShapeType="1"/>
              </p:cNvSpPr>
              <p:nvPr/>
            </p:nvSpPr>
            <p:spPr bwMode="auto">
              <a:xfrm flipV="1">
                <a:off x="5189220" y="2315761"/>
                <a:ext cx="617220" cy="937979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" name="Text Box 7"/>
              <p:cNvSpPr txBox="1">
                <a:spLocks noChangeArrowheads="1"/>
              </p:cNvSpPr>
              <p:nvPr/>
            </p:nvSpPr>
            <p:spPr bwMode="auto">
              <a:xfrm>
                <a:off x="3995936" y="4784270"/>
                <a:ext cx="1508740" cy="30777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dirty="0">
                    <a:solidFill>
                      <a:srgbClr val="FF0000"/>
                    </a:solidFill>
                    <a:ea typeface="宋体" pitchFamily="2" charset="-122"/>
                  </a:rPr>
                  <a:t>Compact XFEL</a:t>
                </a:r>
              </a:p>
            </p:txBody>
          </p:sp>
        </p:grpSp>
      </p:grpSp>
      <p:cxnSp>
        <p:nvCxnSpPr>
          <p:cNvPr id="17" name="直接连接符 16"/>
          <p:cNvCxnSpPr/>
          <p:nvPr/>
        </p:nvCxnSpPr>
        <p:spPr bwMode="auto">
          <a:xfrm>
            <a:off x="2195736" y="1268760"/>
            <a:ext cx="0" cy="82043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直接连接符 18"/>
          <p:cNvCxnSpPr/>
          <p:nvPr/>
        </p:nvCxnSpPr>
        <p:spPr bwMode="auto">
          <a:xfrm>
            <a:off x="8028384" y="1268760"/>
            <a:ext cx="0" cy="82043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直接箭头连接符 20"/>
          <p:cNvCxnSpPr/>
          <p:nvPr/>
        </p:nvCxnSpPr>
        <p:spPr bwMode="auto">
          <a:xfrm>
            <a:off x="2195736" y="1340768"/>
            <a:ext cx="5832648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4571206" y="1052736"/>
            <a:ext cx="93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580m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00571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0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16" t="23538" r="21890" b="14606"/>
          <a:stretch>
            <a:fillRect/>
          </a:stretch>
        </p:blipFill>
        <p:spPr bwMode="auto">
          <a:xfrm>
            <a:off x="6339209" y="1042988"/>
            <a:ext cx="2481263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2053" name="Group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154589"/>
              </p:ext>
            </p:extLst>
          </p:nvPr>
        </p:nvGraphicFramePr>
        <p:xfrm>
          <a:off x="336971" y="1095375"/>
          <a:ext cx="5891213" cy="5191443"/>
        </p:xfrm>
        <a:graphic>
          <a:graphicData uri="http://schemas.openxmlformats.org/drawingml/2006/table">
            <a:tbl>
              <a:tblPr/>
              <a:tblGrid>
                <a:gridCol w="2832100"/>
                <a:gridCol w="1604963"/>
                <a:gridCol w="1454150"/>
              </a:tblGrid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Parameters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Value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Output Wavelength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nm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Bunch charge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pC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Energy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6.4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GeV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Normalized emittance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mm.mrad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Energy spread (sliced)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0.01%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Pulse length (Full)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fs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Peak current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3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kA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Rep. rate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60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Hz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FEL parameter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3.41*10</a:t>
                      </a:r>
                      <a:r>
                        <a:rPr kumimoji="0" lang="en-US" altLang="zh-CN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-4</a:t>
                      </a:r>
                      <a:endParaRPr kumimoji="0" lang="zh-CN" altLang="en-US" sz="1800" b="1" i="0" u="none" strike="noStrike" cap="none" normalizeH="0" baseline="3000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Peak power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GW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Peak brightness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2*10</a:t>
                      </a:r>
                      <a:r>
                        <a:rPr kumimoji="0" lang="en-US" altLang="zh-CN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33</a:t>
                      </a:r>
                      <a:endParaRPr kumimoji="0" lang="zh-CN" altLang="en-US" sz="1800" b="1" i="0" u="none" strike="noStrike" cap="none" normalizeH="0" baseline="3000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3D gain length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2.156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m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Saturation length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50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m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2050" name="Picture 8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869" t="23538" r="24063" b="14606"/>
          <a:stretch>
            <a:fillRect/>
          </a:stretch>
        </p:blipFill>
        <p:spPr bwMode="auto">
          <a:xfrm>
            <a:off x="6300192" y="2928938"/>
            <a:ext cx="2439987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51" name="Picture 8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043" t="23396" r="21890" b="14890"/>
          <a:stretch>
            <a:fillRect/>
          </a:stretch>
        </p:blipFill>
        <p:spPr bwMode="auto">
          <a:xfrm>
            <a:off x="6372200" y="4722391"/>
            <a:ext cx="2459038" cy="165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Main parameters of the compact hard X-ray FEL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00922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Preliminary design of the </a:t>
            </a:r>
            <a:r>
              <a:rPr lang="en-US" altLang="zh-CN" dirty="0" err="1" smtClean="0"/>
              <a:t>linac</a:t>
            </a:r>
            <a:endParaRPr lang="zh-CN" altLang="en-US" dirty="0"/>
          </a:p>
        </p:txBody>
      </p:sp>
      <p:cxnSp>
        <p:nvCxnSpPr>
          <p:cNvPr id="4" name="直接连接符 3"/>
          <p:cNvCxnSpPr/>
          <p:nvPr/>
        </p:nvCxnSpPr>
        <p:spPr>
          <a:xfrm rot="10800000">
            <a:off x="1581336" y="1767686"/>
            <a:ext cx="10800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rot="10800000">
            <a:off x="5305698" y="1767686"/>
            <a:ext cx="28800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rot="10800000">
            <a:off x="3376840" y="1767686"/>
            <a:ext cx="11880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4496641" y="1553372"/>
            <a:ext cx="805818" cy="285752"/>
            <a:chOff x="4240529" y="2428868"/>
            <a:chExt cx="805818" cy="285752"/>
          </a:xfrm>
        </p:grpSpPr>
        <p:cxnSp>
          <p:nvCxnSpPr>
            <p:cNvPr id="8" name="直接连接符 7"/>
            <p:cNvCxnSpPr/>
            <p:nvPr/>
          </p:nvCxnSpPr>
          <p:spPr>
            <a:xfrm rot="10800000">
              <a:off x="4536000" y="2500305"/>
              <a:ext cx="216000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rot="10800000">
              <a:off x="4735108" y="2500306"/>
              <a:ext cx="288000" cy="142876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4284000" y="2500306"/>
              <a:ext cx="288000" cy="142876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5000628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4714876" y="2428868"/>
              <a:ext cx="45719" cy="142876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4526281" y="2428868"/>
              <a:ext cx="45719" cy="142876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4240529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471054" y="1624810"/>
            <a:ext cx="500066" cy="285752"/>
            <a:chOff x="5263899" y="2500306"/>
            <a:chExt cx="500066" cy="285752"/>
          </a:xfrm>
        </p:grpSpPr>
        <p:sp>
          <p:nvSpPr>
            <p:cNvPr id="16" name="圆角矩形 15"/>
            <p:cNvSpPr/>
            <p:nvPr/>
          </p:nvSpPr>
          <p:spPr>
            <a:xfrm>
              <a:off x="5263899" y="2500306"/>
              <a:ext cx="500066" cy="28575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5429256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5553082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5669289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5312099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113996" y="1624810"/>
            <a:ext cx="500066" cy="285752"/>
            <a:chOff x="5263899" y="2500306"/>
            <a:chExt cx="500066" cy="285752"/>
          </a:xfrm>
        </p:grpSpPr>
        <p:sp>
          <p:nvSpPr>
            <p:cNvPr id="22" name="圆角矩形 21"/>
            <p:cNvSpPr/>
            <p:nvPr/>
          </p:nvSpPr>
          <p:spPr>
            <a:xfrm>
              <a:off x="5263899" y="2500306"/>
              <a:ext cx="500066" cy="28575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5429256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5553082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5669289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5312099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756938" y="1624810"/>
            <a:ext cx="500066" cy="285752"/>
            <a:chOff x="5263899" y="2500306"/>
            <a:chExt cx="500066" cy="285752"/>
          </a:xfrm>
        </p:grpSpPr>
        <p:sp>
          <p:nvSpPr>
            <p:cNvPr id="28" name="圆角矩形 27"/>
            <p:cNvSpPr/>
            <p:nvPr/>
          </p:nvSpPr>
          <p:spPr>
            <a:xfrm>
              <a:off x="5263899" y="2500306"/>
              <a:ext cx="500066" cy="28575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5429256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5553082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669289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5312099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399880" y="1624810"/>
            <a:ext cx="500066" cy="285752"/>
            <a:chOff x="5263899" y="2500306"/>
            <a:chExt cx="500066" cy="285752"/>
          </a:xfrm>
        </p:grpSpPr>
        <p:sp>
          <p:nvSpPr>
            <p:cNvPr id="34" name="圆角矩形 33"/>
            <p:cNvSpPr/>
            <p:nvPr/>
          </p:nvSpPr>
          <p:spPr>
            <a:xfrm>
              <a:off x="5263899" y="2500306"/>
              <a:ext cx="500066" cy="28575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5429256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5553082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5669289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5312099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593534" y="1553372"/>
            <a:ext cx="805818" cy="285752"/>
            <a:chOff x="4240529" y="2428868"/>
            <a:chExt cx="805818" cy="285752"/>
          </a:xfrm>
        </p:grpSpPr>
        <p:cxnSp>
          <p:nvCxnSpPr>
            <p:cNvPr id="40" name="直接连接符 39"/>
            <p:cNvCxnSpPr/>
            <p:nvPr/>
          </p:nvCxnSpPr>
          <p:spPr>
            <a:xfrm rot="10800000">
              <a:off x="4536000" y="2500305"/>
              <a:ext cx="216000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10800000">
              <a:off x="4735108" y="2500306"/>
              <a:ext cx="288000" cy="142876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4284000" y="2500306"/>
              <a:ext cx="288000" cy="142876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矩形 42"/>
            <p:cNvSpPr/>
            <p:nvPr/>
          </p:nvSpPr>
          <p:spPr>
            <a:xfrm>
              <a:off x="5000628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4714876" y="2428868"/>
              <a:ext cx="45719" cy="142876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4526281" y="2428868"/>
              <a:ext cx="45719" cy="142876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4240529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113468" y="1624810"/>
            <a:ext cx="285752" cy="285752"/>
            <a:chOff x="3214678" y="3500438"/>
            <a:chExt cx="285752" cy="285752"/>
          </a:xfrm>
        </p:grpSpPr>
        <p:sp>
          <p:nvSpPr>
            <p:cNvPr id="48" name="圆角矩形 47"/>
            <p:cNvSpPr/>
            <p:nvPr/>
          </p:nvSpPr>
          <p:spPr>
            <a:xfrm>
              <a:off x="3214678" y="3500438"/>
              <a:ext cx="285752" cy="28575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3380035" y="3571876"/>
              <a:ext cx="45719" cy="14287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3262878" y="3571876"/>
              <a:ext cx="45719" cy="14287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6185434" y="1910562"/>
            <a:ext cx="13573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/>
              <a:t>40MV/m, 0deg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970592" y="1910562"/>
            <a:ext cx="71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/>
              <a:t>20MV/m</a:t>
            </a:r>
          </a:p>
          <a:p>
            <a:r>
              <a:rPr lang="en-US" altLang="zh-CN" sz="1000" dirty="0" smtClean="0"/>
              <a:t>-27.5deg</a:t>
            </a:r>
          </a:p>
        </p:txBody>
      </p:sp>
      <p:sp>
        <p:nvSpPr>
          <p:cNvPr id="53" name="矩形 52"/>
          <p:cNvSpPr/>
          <p:nvPr/>
        </p:nvSpPr>
        <p:spPr>
          <a:xfrm>
            <a:off x="2470658" y="1696248"/>
            <a:ext cx="45719" cy="14287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TextBox 53"/>
          <p:cNvSpPr txBox="1"/>
          <p:nvPr/>
        </p:nvSpPr>
        <p:spPr>
          <a:xfrm>
            <a:off x="2756410" y="1910562"/>
            <a:ext cx="857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/>
              <a:t>-47mm</a:t>
            </a:r>
            <a:endParaRPr lang="zh-CN" altLang="en-US" sz="1000" dirty="0"/>
          </a:p>
        </p:txBody>
      </p:sp>
      <p:grpSp>
        <p:nvGrpSpPr>
          <p:cNvPr id="55" name="组合 54"/>
          <p:cNvGrpSpPr/>
          <p:nvPr/>
        </p:nvGrpSpPr>
        <p:grpSpPr>
          <a:xfrm>
            <a:off x="1684840" y="1624810"/>
            <a:ext cx="285752" cy="285752"/>
            <a:chOff x="3214678" y="3500438"/>
            <a:chExt cx="285752" cy="285752"/>
          </a:xfrm>
        </p:grpSpPr>
        <p:sp>
          <p:nvSpPr>
            <p:cNvPr id="56" name="圆角矩形 55"/>
            <p:cNvSpPr/>
            <p:nvPr/>
          </p:nvSpPr>
          <p:spPr>
            <a:xfrm>
              <a:off x="3214678" y="3500438"/>
              <a:ext cx="285752" cy="28575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3380035" y="3571876"/>
              <a:ext cx="45719" cy="14287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3262878" y="3571876"/>
              <a:ext cx="45719" cy="14287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1541964" y="1124744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/>
              <a:t>21.5MV/m</a:t>
            </a:r>
          </a:p>
          <a:p>
            <a:r>
              <a:rPr lang="en-US" altLang="zh-CN" sz="1000" dirty="0" smtClean="0"/>
              <a:t>0deg </a:t>
            </a:r>
          </a:p>
        </p:txBody>
      </p:sp>
      <p:sp>
        <p:nvSpPr>
          <p:cNvPr id="60" name="矩形 59"/>
          <p:cNvSpPr/>
          <p:nvPr/>
        </p:nvSpPr>
        <p:spPr>
          <a:xfrm>
            <a:off x="1541964" y="1696248"/>
            <a:ext cx="45719" cy="14287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1" name="组合 60"/>
          <p:cNvGrpSpPr/>
          <p:nvPr/>
        </p:nvGrpSpPr>
        <p:grpSpPr>
          <a:xfrm>
            <a:off x="3542228" y="1624810"/>
            <a:ext cx="785818" cy="285752"/>
            <a:chOff x="2786050" y="2500306"/>
            <a:chExt cx="785818" cy="285752"/>
          </a:xfrm>
        </p:grpSpPr>
        <p:sp>
          <p:nvSpPr>
            <p:cNvPr id="62" name="圆角矩形 61"/>
            <p:cNvSpPr/>
            <p:nvPr/>
          </p:nvSpPr>
          <p:spPr>
            <a:xfrm>
              <a:off x="2786050" y="2500306"/>
              <a:ext cx="785818" cy="28575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2951407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3075233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3191440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2834250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矩形 66"/>
            <p:cNvSpPr/>
            <p:nvPr/>
          </p:nvSpPr>
          <p:spPr>
            <a:xfrm>
              <a:off x="3462329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3324216" y="2571744"/>
              <a:ext cx="45719" cy="14287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1327650" y="2339190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/>
              <a:t>1.5m, </a:t>
            </a:r>
          </a:p>
          <a:p>
            <a:r>
              <a:rPr lang="en-US" altLang="zh-CN" sz="1000" dirty="0" smtClean="0"/>
              <a:t>0.005GeV</a:t>
            </a:r>
          </a:p>
          <a:p>
            <a:r>
              <a:rPr lang="en-US" altLang="zh-CN" sz="1000" dirty="0" smtClean="0"/>
              <a:t>0.1%</a:t>
            </a:r>
          </a:p>
          <a:p>
            <a:r>
              <a:rPr lang="en-US" altLang="zh-CN" sz="1000" dirty="0" smtClean="0"/>
              <a:t>25A</a:t>
            </a:r>
            <a:endParaRPr lang="zh-CN" altLang="en-US" sz="1000" dirty="0"/>
          </a:p>
        </p:txBody>
      </p:sp>
      <p:sp>
        <p:nvSpPr>
          <p:cNvPr id="70" name="TextBox 69"/>
          <p:cNvSpPr txBox="1"/>
          <p:nvPr/>
        </p:nvSpPr>
        <p:spPr>
          <a:xfrm>
            <a:off x="7828508" y="2339190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/>
              <a:t>280m, </a:t>
            </a:r>
          </a:p>
          <a:p>
            <a:r>
              <a:rPr lang="en-US" altLang="zh-CN" sz="1000" dirty="0" smtClean="0"/>
              <a:t>6.4GeV</a:t>
            </a:r>
          </a:p>
          <a:p>
            <a:r>
              <a:rPr lang="en-US" altLang="zh-CN" sz="1000" dirty="0" smtClean="0"/>
              <a:t>0.050%</a:t>
            </a:r>
          </a:p>
          <a:p>
            <a:r>
              <a:rPr lang="en-US" altLang="zh-CN" sz="1000" dirty="0" smtClean="0"/>
              <a:t>4000A</a:t>
            </a:r>
            <a:endParaRPr lang="zh-CN" altLang="en-US" sz="1000" dirty="0"/>
          </a:p>
        </p:txBody>
      </p:sp>
      <p:sp>
        <p:nvSpPr>
          <p:cNvPr id="71" name="TextBox 70"/>
          <p:cNvSpPr txBox="1"/>
          <p:nvPr/>
        </p:nvSpPr>
        <p:spPr>
          <a:xfrm>
            <a:off x="4685236" y="1910562"/>
            <a:ext cx="714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/>
              <a:t>-8mm</a:t>
            </a:r>
            <a:endParaRPr lang="zh-CN" altLang="en-US" sz="1000" dirty="0"/>
          </a:p>
        </p:txBody>
      </p:sp>
      <p:sp>
        <p:nvSpPr>
          <p:cNvPr id="73" name="TextBox 72"/>
          <p:cNvSpPr txBox="1"/>
          <p:nvPr/>
        </p:nvSpPr>
        <p:spPr>
          <a:xfrm>
            <a:off x="1874644" y="2339190"/>
            <a:ext cx="7143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/>
              <a:t>15m, </a:t>
            </a:r>
          </a:p>
          <a:p>
            <a:r>
              <a:rPr lang="en-US" altLang="zh-CN" sz="1000" dirty="0" smtClean="0"/>
              <a:t>0.125GeV</a:t>
            </a:r>
          </a:p>
          <a:p>
            <a:r>
              <a:rPr lang="en-US" altLang="zh-CN" sz="1000" dirty="0" smtClean="0"/>
              <a:t>0.15%</a:t>
            </a:r>
            <a:endParaRPr lang="zh-CN" altLang="en-US" sz="1000" dirty="0" smtClean="0"/>
          </a:p>
        </p:txBody>
      </p:sp>
      <p:sp>
        <p:nvSpPr>
          <p:cNvPr id="74" name="TextBox 73"/>
          <p:cNvSpPr txBox="1"/>
          <p:nvPr/>
        </p:nvSpPr>
        <p:spPr>
          <a:xfrm>
            <a:off x="827584" y="1553372"/>
            <a:ext cx="71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/>
              <a:t>100MV/m</a:t>
            </a:r>
          </a:p>
          <a:p>
            <a:r>
              <a:rPr lang="en-US" altLang="zh-CN" sz="1000" dirty="0" smtClean="0"/>
              <a:t>30deg 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2184906" y="1124744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/>
              <a:t>57MV/m</a:t>
            </a:r>
          </a:p>
          <a:p>
            <a:r>
              <a:rPr lang="en-US" altLang="zh-CN" sz="1000" dirty="0" smtClean="0"/>
              <a:t>180deg 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3613666" y="1910562"/>
            <a:ext cx="71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/>
              <a:t>40MV/m</a:t>
            </a:r>
          </a:p>
          <a:p>
            <a:r>
              <a:rPr lang="en-US" altLang="zh-CN" sz="1000" dirty="0" smtClean="0"/>
              <a:t>-15deg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399220" y="2339190"/>
            <a:ext cx="7143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/>
              <a:t>36m, </a:t>
            </a:r>
          </a:p>
          <a:p>
            <a:r>
              <a:rPr lang="en-US" altLang="zh-CN" sz="1000" dirty="0" smtClean="0"/>
              <a:t>0.321GeV</a:t>
            </a:r>
          </a:p>
          <a:p>
            <a:r>
              <a:rPr lang="en-US" altLang="zh-CN" sz="1000" dirty="0" smtClean="0"/>
              <a:t>1.92%</a:t>
            </a:r>
            <a:endParaRPr lang="zh-CN" altLang="en-US" sz="1000" dirty="0" smtClean="0"/>
          </a:p>
        </p:txBody>
      </p:sp>
      <p:sp>
        <p:nvSpPr>
          <p:cNvPr id="78" name="TextBox 77"/>
          <p:cNvSpPr txBox="1"/>
          <p:nvPr/>
        </p:nvSpPr>
        <p:spPr>
          <a:xfrm>
            <a:off x="4185170" y="2339190"/>
            <a:ext cx="7143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/>
              <a:t>90m, </a:t>
            </a:r>
          </a:p>
          <a:p>
            <a:r>
              <a:rPr lang="en-US" altLang="zh-CN" sz="1000" dirty="0" smtClean="0"/>
              <a:t>1.194GeV</a:t>
            </a:r>
          </a:p>
          <a:p>
            <a:r>
              <a:rPr lang="en-US" altLang="zh-CN" sz="1000" dirty="0" smtClean="0"/>
              <a:t>0.522%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185038" y="2339190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/>
              <a:t>60m, </a:t>
            </a:r>
          </a:p>
          <a:p>
            <a:r>
              <a:rPr lang="en-US" altLang="zh-CN" sz="1000" dirty="0" smtClean="0"/>
              <a:t>0.321GeV</a:t>
            </a:r>
          </a:p>
          <a:p>
            <a:r>
              <a:rPr lang="en-US" altLang="zh-CN" sz="1000" dirty="0" smtClean="0"/>
              <a:t>1.92%</a:t>
            </a:r>
          </a:p>
          <a:p>
            <a:r>
              <a:rPr lang="en-US" altLang="zh-CN" sz="1000" dirty="0" smtClean="0"/>
              <a:t>500A</a:t>
            </a:r>
            <a:endParaRPr lang="zh-CN" altLang="en-US" sz="1000" dirty="0"/>
          </a:p>
        </p:txBody>
      </p:sp>
      <p:sp>
        <p:nvSpPr>
          <p:cNvPr id="80" name="TextBox 79"/>
          <p:cNvSpPr txBox="1"/>
          <p:nvPr/>
        </p:nvSpPr>
        <p:spPr>
          <a:xfrm>
            <a:off x="5256740" y="2339190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/>
              <a:t>115m, </a:t>
            </a:r>
          </a:p>
          <a:p>
            <a:r>
              <a:rPr lang="en-US" altLang="zh-CN" sz="1000" dirty="0" smtClean="0"/>
              <a:t>1.194GeV</a:t>
            </a:r>
          </a:p>
          <a:p>
            <a:r>
              <a:rPr lang="en-US" altLang="zh-CN" sz="1000" dirty="0" smtClean="0"/>
              <a:t>0.522%</a:t>
            </a:r>
          </a:p>
          <a:p>
            <a:r>
              <a:rPr lang="en-US" altLang="zh-CN" sz="1000" dirty="0" smtClean="0"/>
              <a:t>4000A</a:t>
            </a:r>
            <a:endParaRPr lang="zh-CN" altLang="en-US" sz="1000" dirty="0" smtClean="0"/>
          </a:p>
        </p:txBody>
      </p:sp>
      <p:sp>
        <p:nvSpPr>
          <p:cNvPr id="81" name="TextBox 80"/>
          <p:cNvSpPr txBox="1"/>
          <p:nvPr/>
        </p:nvSpPr>
        <p:spPr>
          <a:xfrm>
            <a:off x="1586612" y="3000768"/>
            <a:ext cx="5454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0070C0"/>
                </a:solidFill>
              </a:rPr>
              <a:t>L0(s)</a:t>
            </a:r>
            <a:endParaRPr lang="en-US" altLang="zh-CN" sz="1400" dirty="0" smtClean="0">
              <a:solidFill>
                <a:srgbClr val="0070C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018660" y="3000768"/>
            <a:ext cx="5357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0070C0"/>
                </a:solidFill>
              </a:rPr>
              <a:t>L1(s)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154564" y="3000768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0070C0"/>
                </a:solidFill>
              </a:rPr>
              <a:t>Gun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899286" y="3000768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0070C0"/>
                </a:solidFill>
              </a:rPr>
              <a:t>BC1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827980" y="3000768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0070C0"/>
                </a:solidFill>
              </a:rPr>
              <a:t>L2(c)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828112" y="3000768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0070C0"/>
                </a:solidFill>
              </a:rPr>
              <a:t>BC2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614062" y="3000768"/>
            <a:ext cx="548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0070C0"/>
                </a:solidFill>
              </a:rPr>
              <a:t>L3(c)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2503907" y="3000768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0070C0"/>
                </a:solidFill>
              </a:rPr>
              <a:t>X</a:t>
            </a:r>
          </a:p>
        </p:txBody>
      </p:sp>
      <p:graphicFrame>
        <p:nvGraphicFramePr>
          <p:cNvPr id="97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8054342"/>
              </p:ext>
            </p:extLst>
          </p:nvPr>
        </p:nvGraphicFramePr>
        <p:xfrm>
          <a:off x="1000667" y="3429000"/>
          <a:ext cx="7171733" cy="278201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97441"/>
                <a:gridCol w="962382"/>
                <a:gridCol w="962382"/>
                <a:gridCol w="962382"/>
                <a:gridCol w="962382"/>
                <a:gridCol w="962382"/>
                <a:gridCol w="962382"/>
              </a:tblGrid>
              <a:tr h="44580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  <a:ea typeface="+mn-ea"/>
                          <a:cs typeface="Times New Roman"/>
                        </a:rPr>
                        <a:t>S-band</a:t>
                      </a: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  <a:ea typeface="+mn-ea"/>
                          <a:cs typeface="Times New Roman"/>
                        </a:rPr>
                        <a:t>S-band</a:t>
                      </a: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S-band</a:t>
                      </a: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C-band</a:t>
                      </a: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X-band</a:t>
                      </a:r>
                      <a:endParaRPr lang="zh-CN" altLang="zh-CN" sz="1600" kern="100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  <a:ea typeface="+mn-ea"/>
                          <a:cs typeface="+mn-cs"/>
                        </a:rPr>
                        <a:t>unit</a:t>
                      </a: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</a:tr>
              <a:tr h="33374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No. of sets</a:t>
                      </a: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1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2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1</a:t>
                      </a:r>
                      <a:endParaRPr lang="zh-CN" sz="1600" kern="1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</a:tr>
              <a:tr h="33374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  <a:ea typeface="+mn-ea"/>
                          <a:cs typeface="+mn-cs"/>
                        </a:rPr>
                        <a:t>frequency</a:t>
                      </a: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2.856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2.856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2.856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+mn-lt"/>
                        </a:rPr>
                        <a:t>5.712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11.424</a:t>
                      </a:r>
                      <a:endParaRPr lang="zh-CN" sz="1600" kern="1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+mn-lt"/>
                        </a:rPr>
                        <a:t>GHz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</a:tr>
              <a:tr h="33374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err="1" smtClean="0">
                          <a:latin typeface="+mn-lt"/>
                          <a:ea typeface="+mn-ea"/>
                          <a:cs typeface="Times New Roman"/>
                        </a:rPr>
                        <a:t>Kly</a:t>
                      </a:r>
                      <a:r>
                        <a:rPr lang="en-US" altLang="zh-CN" sz="1600" kern="100" dirty="0" smtClean="0">
                          <a:latin typeface="+mn-lt"/>
                          <a:ea typeface="+mn-ea"/>
                          <a:cs typeface="Times New Roman"/>
                        </a:rPr>
                        <a:t>. power</a:t>
                      </a: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50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80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80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50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/>
                        </a:rPr>
                        <a:t>50</a:t>
                      </a:r>
                      <a:endParaRPr lang="zh-CN" sz="1600" kern="1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MW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</a:tr>
              <a:tr h="66748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  <a:ea typeface="+mn-ea"/>
                          <a:cs typeface="+mn-cs"/>
                        </a:rPr>
                        <a:t>No.</a:t>
                      </a:r>
                      <a:r>
                        <a:rPr lang="en-US" altLang="zh-CN" sz="1600" kern="100" baseline="0" dirty="0" smtClean="0">
                          <a:latin typeface="+mn-lt"/>
                          <a:ea typeface="+mn-ea"/>
                          <a:cs typeface="+mn-cs"/>
                        </a:rPr>
                        <a:t> of acc. structure</a:t>
                      </a: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1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1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2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2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</a:rPr>
                        <a:t>1</a:t>
                      </a:r>
                      <a:endParaRPr lang="zh-CN" sz="1600" kern="1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</a:tr>
              <a:tr h="33374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  <a:ea typeface="+mn-ea"/>
                          <a:cs typeface="Times New Roman"/>
                        </a:rPr>
                        <a:t>Gradient</a:t>
                      </a: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120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25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18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40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57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MV/m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</a:tr>
              <a:tr h="33374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latin typeface="+mn-lt"/>
                          <a:ea typeface="+mn-ea"/>
                          <a:cs typeface="Times New Roman"/>
                        </a:rPr>
                        <a:t>SLED</a:t>
                      </a:r>
                      <a:endParaRPr lang="zh-CN" sz="1600" kern="100" dirty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No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No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No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Yes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Yes</a:t>
                      </a: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6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6675" marR="6667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222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pitchFamily="2" charset="-122"/>
              </a:rPr>
              <a:t>Summary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/>
              <a:t>In SINAP we are conducting an ambitious and systematic strategy on FELs in response of the rapidly growing demands for the next generation coherent photon source. </a:t>
            </a:r>
          </a:p>
          <a:p>
            <a:endParaRPr lang="en-US" altLang="zh-CN" dirty="0"/>
          </a:p>
          <a:p>
            <a:r>
              <a:rPr lang="en-US" altLang="zh-CN" dirty="0"/>
              <a:t>R&amp;Ds on key FEL concepts and technologies are well integrated in the SDUV-FEL test facilities.</a:t>
            </a:r>
          </a:p>
          <a:p>
            <a:endParaRPr lang="en-US" altLang="zh-CN" dirty="0"/>
          </a:p>
          <a:p>
            <a:r>
              <a:rPr lang="en-US" altLang="zh-CN" dirty="0"/>
              <a:t>SDUV-FEL experiments: ongoing, and many interesting results are coming out.</a:t>
            </a:r>
          </a:p>
          <a:p>
            <a:endParaRPr lang="en-US" altLang="zh-CN" dirty="0"/>
          </a:p>
          <a:p>
            <a:r>
              <a:rPr lang="en-US" altLang="zh-CN" dirty="0"/>
              <a:t>SXFEL: funded, design studies under way, construction will begin at middle 2013 and complete expected in 2015.</a:t>
            </a:r>
          </a:p>
          <a:p>
            <a:endParaRPr lang="en-US" altLang="zh-CN" dirty="0"/>
          </a:p>
          <a:p>
            <a:pPr marL="0" indent="0">
              <a:buNone/>
            </a:pPr>
            <a:r>
              <a:rPr lang="en-US" altLang="zh-CN" b="1" dirty="0">
                <a:solidFill>
                  <a:srgbClr val="FF0000"/>
                </a:solidFill>
              </a:rPr>
              <a:t>Welcome to </a:t>
            </a:r>
            <a:r>
              <a:rPr lang="en-US" altLang="zh-CN" b="1" dirty="0" smtClean="0">
                <a:solidFill>
                  <a:srgbClr val="FF0000"/>
                </a:solidFill>
              </a:rPr>
              <a:t>IPAC2013 </a:t>
            </a:r>
            <a:r>
              <a:rPr lang="en-US" altLang="zh-CN" b="1" dirty="0">
                <a:solidFill>
                  <a:srgbClr val="FF0000"/>
                </a:solidFill>
              </a:rPr>
              <a:t>in Shanghai!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27161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"/>
          <p:cNvSpPr>
            <a:spLocks noGrp="1" noChangeArrowheads="1"/>
          </p:cNvSpPr>
          <p:nvPr>
            <p:ph type="title"/>
          </p:nvPr>
        </p:nvSpPr>
        <p:spPr>
          <a:xfrm>
            <a:off x="301625" y="548928"/>
            <a:ext cx="7870825" cy="431800"/>
          </a:xfrm>
        </p:spPr>
        <p:txBody>
          <a:bodyPr lIns="81639" tIns="77655" rIns="81639" bIns="42452"/>
          <a:lstStyle/>
          <a:p>
            <a:pPr eaLnBrk="1" hangingPunct="1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US" altLang="zh-CN" dirty="0" smtClean="0"/>
              <a:t>Thank you for your attention</a:t>
            </a:r>
          </a:p>
        </p:txBody>
      </p:sp>
      <p:pic>
        <p:nvPicPr>
          <p:cNvPr id="63491" name="Picture 2"/>
          <p:cNvPicPr preferRelativeResize="0"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9009" y="2204864"/>
            <a:ext cx="6685359" cy="36393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Text Box 2"/>
          <p:cNvSpPr txBox="1">
            <a:spLocks noChangeArrowheads="1"/>
          </p:cNvSpPr>
          <p:nvPr/>
        </p:nvSpPr>
        <p:spPr bwMode="auto">
          <a:xfrm>
            <a:off x="3357554" y="5929330"/>
            <a:ext cx="2878137" cy="396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2000" b="1" dirty="0">
                <a:latin typeface="Book Antiqua" pitchFamily="-128" charset="0"/>
                <a:ea typeface="宋体" charset="-122"/>
                <a:cs typeface="Times New Roman" pitchFamily="-128" charset="0"/>
              </a:rPr>
              <a:t>2-Stage cascade </a:t>
            </a:r>
            <a:r>
              <a:rPr lang="en-US" altLang="zh-CN" sz="2000" b="1" dirty="0">
                <a:solidFill>
                  <a:srgbClr val="000080"/>
                </a:solidFill>
                <a:latin typeface="Book Antiqua" pitchFamily="-128" charset="0"/>
                <a:ea typeface="宋体" charset="-122"/>
                <a:cs typeface="Times New Roman" pitchFamily="-128" charset="0"/>
              </a:rPr>
              <a:t>HGHG</a:t>
            </a:r>
            <a:endParaRPr lang="en-US" altLang="zh-CN" sz="1600" b="1" dirty="0">
              <a:latin typeface="Book Antiqua" pitchFamily="-128" charset="0"/>
              <a:ea typeface="宋体" charset="-122"/>
              <a:cs typeface="Times New Roman" pitchFamily="-128" charset="0"/>
            </a:endParaRPr>
          </a:p>
        </p:txBody>
      </p:sp>
      <p:pic>
        <p:nvPicPr>
          <p:cNvPr id="1576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663" y="1943590"/>
            <a:ext cx="8304801" cy="312688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</p:pic>
      <p:sp>
        <p:nvSpPr>
          <p:cNvPr id="157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b="1" dirty="0"/>
              <a:t>Cascaded HGHG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592933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Courtesy of </a:t>
            </a:r>
            <a:r>
              <a:rPr lang="en-US" altLang="zh-CN" dirty="0" err="1" smtClean="0"/>
              <a:t>L.H.Yu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66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60" descr="DSC_274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617" y="1127872"/>
            <a:ext cx="1071456" cy="854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61" descr="DSC_274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6243" y="1135856"/>
            <a:ext cx="1266723" cy="846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62" descr="DSC_274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8" y="1124744"/>
            <a:ext cx="1028617" cy="82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:\SDUV-FEL\DSC_021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055" y="5420372"/>
            <a:ext cx="1357213" cy="902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F:\SNV8929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306" y="5420371"/>
            <a:ext cx="642885" cy="857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F:\DSC_057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596" y="1124744"/>
            <a:ext cx="1290534" cy="857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55" descr="C:\Documents and Settings\SYNCHROLOCK AP\Desktop\Posters\2011-08-18—自由电子激光设备图片—选\DSC_3267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274" y="5446659"/>
            <a:ext cx="1142916" cy="90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56" descr="C:\Documents and Settings\SYNCHROLOCK AP\Desktop\Posters\2011-08-18—自由电子激光设备图片—选\DSC_3258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6345" y="5413847"/>
            <a:ext cx="1014755" cy="92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57" descr="H:\Images\照相摄像\201108\201108A0\20110812047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764" y="5420371"/>
            <a:ext cx="1047884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58" descr="H:\Images\照相摄像\201108\201108A0\20110812048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61" y="5420371"/>
            <a:ext cx="1187574" cy="890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59" descr="H:\Images\照相摄像\201107\201107A0\20110728012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32" y="5420371"/>
            <a:ext cx="123841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60" descr="C:\Documents and Settings\SYNCHROLOCK AP\Desktop\Posters\2011-08-18—自由电子激光设备图片—选\ADC波荡器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389" y="1084683"/>
            <a:ext cx="1142916" cy="90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图片 16" descr="DIS_2nd.JP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170" y="1060153"/>
            <a:ext cx="1440961" cy="928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8" name="组合 17"/>
          <p:cNvGrpSpPr/>
          <p:nvPr/>
        </p:nvGrpSpPr>
        <p:grpSpPr>
          <a:xfrm>
            <a:off x="323528" y="2016210"/>
            <a:ext cx="8499627" cy="3334185"/>
            <a:chOff x="142875" y="1928813"/>
            <a:chExt cx="8926513" cy="3500437"/>
          </a:xfrm>
        </p:grpSpPr>
        <p:sp>
          <p:nvSpPr>
            <p:cNvPr id="19" name="Rectangle 115"/>
            <p:cNvSpPr>
              <a:spLocks noChangeArrowheads="1"/>
            </p:cNvSpPr>
            <p:nvPr/>
          </p:nvSpPr>
          <p:spPr bwMode="auto">
            <a:xfrm>
              <a:off x="142875" y="1928813"/>
              <a:ext cx="8858250" cy="35004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C00FF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cxnSp>
          <p:nvCxnSpPr>
            <p:cNvPr id="20" name="直接连接符 130"/>
            <p:cNvCxnSpPr>
              <a:cxnSpLocks noChangeShapeType="1"/>
              <a:stCxn id="39" idx="2"/>
            </p:cNvCxnSpPr>
            <p:nvPr/>
          </p:nvCxnSpPr>
          <p:spPr bwMode="auto">
            <a:xfrm flipV="1">
              <a:off x="2511425" y="4799013"/>
              <a:ext cx="6346825" cy="635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1" name="直接连接符 131"/>
            <p:cNvCxnSpPr>
              <a:cxnSpLocks noChangeShapeType="1"/>
            </p:cNvCxnSpPr>
            <p:nvPr/>
          </p:nvCxnSpPr>
          <p:spPr bwMode="auto">
            <a:xfrm>
              <a:off x="785813" y="4803775"/>
              <a:ext cx="881062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2" name="直接连接符 132"/>
            <p:cNvCxnSpPr>
              <a:cxnSpLocks noChangeShapeType="1"/>
              <a:endCxn id="67" idx="1"/>
            </p:cNvCxnSpPr>
            <p:nvPr/>
          </p:nvCxnSpPr>
          <p:spPr bwMode="auto">
            <a:xfrm flipV="1">
              <a:off x="522288" y="2987675"/>
              <a:ext cx="3005137" cy="127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3" name="直接连接符 133"/>
            <p:cNvCxnSpPr>
              <a:cxnSpLocks noChangeShapeType="1"/>
              <a:stCxn id="69" idx="3"/>
              <a:endCxn id="52" idx="1"/>
            </p:cNvCxnSpPr>
            <p:nvPr/>
          </p:nvCxnSpPr>
          <p:spPr bwMode="auto">
            <a:xfrm flipV="1">
              <a:off x="4344988" y="2984500"/>
              <a:ext cx="155575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" name="直接连接符 134"/>
            <p:cNvCxnSpPr>
              <a:cxnSpLocks noChangeShapeType="1"/>
            </p:cNvCxnSpPr>
            <p:nvPr/>
          </p:nvCxnSpPr>
          <p:spPr bwMode="auto">
            <a:xfrm>
              <a:off x="8523288" y="2989263"/>
              <a:ext cx="422275" cy="476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5" name="直接连接符 135"/>
            <p:cNvCxnSpPr>
              <a:cxnSpLocks noChangeShapeType="1"/>
              <a:stCxn id="54" idx="3"/>
            </p:cNvCxnSpPr>
            <p:nvPr/>
          </p:nvCxnSpPr>
          <p:spPr bwMode="auto">
            <a:xfrm>
              <a:off x="6900863" y="2982913"/>
              <a:ext cx="1314450" cy="635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6" name="Oval 17"/>
            <p:cNvSpPr>
              <a:spLocks noChangeArrowheads="1"/>
            </p:cNvSpPr>
            <p:nvPr/>
          </p:nvSpPr>
          <p:spPr bwMode="auto">
            <a:xfrm rot="10800000">
              <a:off x="8624888" y="2746375"/>
              <a:ext cx="76200" cy="457200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27" name="AutoShape 18"/>
            <p:cNvSpPr>
              <a:spLocks noChangeArrowheads="1"/>
            </p:cNvSpPr>
            <p:nvPr/>
          </p:nvSpPr>
          <p:spPr bwMode="auto">
            <a:xfrm rot="10800000">
              <a:off x="7954963" y="2759075"/>
              <a:ext cx="76200" cy="457200"/>
            </a:xfrm>
            <a:prstGeom prst="flowChartCollat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28" name="Oval 22"/>
            <p:cNvSpPr>
              <a:spLocks noChangeArrowheads="1"/>
            </p:cNvSpPr>
            <p:nvPr/>
          </p:nvSpPr>
          <p:spPr bwMode="auto">
            <a:xfrm rot="10800000">
              <a:off x="5480050" y="2752725"/>
              <a:ext cx="76200" cy="457200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29" name="AutoShape 25"/>
            <p:cNvSpPr>
              <a:spLocks noChangeArrowheads="1"/>
            </p:cNvSpPr>
            <p:nvPr/>
          </p:nvSpPr>
          <p:spPr bwMode="auto">
            <a:xfrm rot="10800000">
              <a:off x="5199063" y="2752725"/>
              <a:ext cx="76200" cy="457200"/>
            </a:xfrm>
            <a:prstGeom prst="flowChartCollat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30" name="Rectangle 55"/>
            <p:cNvSpPr>
              <a:spLocks noChangeArrowheads="1"/>
            </p:cNvSpPr>
            <p:nvPr/>
          </p:nvSpPr>
          <p:spPr bwMode="auto">
            <a:xfrm>
              <a:off x="8801100" y="2909888"/>
              <a:ext cx="46038" cy="158750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31" name="Text Box 56"/>
            <p:cNvSpPr txBox="1">
              <a:spLocks noChangeArrowheads="1"/>
            </p:cNvSpPr>
            <p:nvPr/>
          </p:nvSpPr>
          <p:spPr bwMode="auto">
            <a:xfrm>
              <a:off x="8621713" y="3141663"/>
              <a:ext cx="447675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CH01</a:t>
              </a:r>
            </a:p>
            <a:p>
              <a:r>
                <a:rPr lang="en-US" altLang="zh-CN" sz="800" b="1">
                  <a:solidFill>
                    <a:srgbClr val="000000"/>
                  </a:solidFill>
                </a:rPr>
                <a:t>CV01</a:t>
              </a:r>
            </a:p>
          </p:txBody>
        </p:sp>
        <p:sp>
          <p:nvSpPr>
            <p:cNvPr id="32" name="Text Box 57"/>
            <p:cNvSpPr txBox="1">
              <a:spLocks noChangeArrowheads="1"/>
            </p:cNvSpPr>
            <p:nvPr/>
          </p:nvSpPr>
          <p:spPr bwMode="auto">
            <a:xfrm>
              <a:off x="8072438" y="2540000"/>
              <a:ext cx="522287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B15-18</a:t>
              </a:r>
            </a:p>
          </p:txBody>
        </p:sp>
        <p:grpSp>
          <p:nvGrpSpPr>
            <p:cNvPr id="33" name="Group 105"/>
            <p:cNvGrpSpPr>
              <a:grpSpLocks/>
            </p:cNvGrpSpPr>
            <p:nvPr/>
          </p:nvGrpSpPr>
          <p:grpSpPr bwMode="auto">
            <a:xfrm>
              <a:off x="2600325" y="4448175"/>
              <a:ext cx="720725" cy="720725"/>
              <a:chOff x="3516" y="1368"/>
              <a:chExt cx="454" cy="454"/>
            </a:xfrm>
          </p:grpSpPr>
          <p:sp>
            <p:nvSpPr>
              <p:cNvPr id="360" name="Rectangle 106"/>
              <p:cNvSpPr>
                <a:spLocks noChangeArrowheads="1"/>
              </p:cNvSpPr>
              <p:nvPr/>
            </p:nvSpPr>
            <p:spPr bwMode="auto">
              <a:xfrm>
                <a:off x="3516" y="1369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61" name="Rectangle 107"/>
              <p:cNvSpPr>
                <a:spLocks noChangeArrowheads="1"/>
              </p:cNvSpPr>
              <p:nvPr/>
            </p:nvSpPr>
            <p:spPr bwMode="auto">
              <a:xfrm>
                <a:off x="3606" y="1368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62" name="Rectangle 108"/>
              <p:cNvSpPr>
                <a:spLocks noChangeArrowheads="1"/>
              </p:cNvSpPr>
              <p:nvPr/>
            </p:nvSpPr>
            <p:spPr bwMode="auto">
              <a:xfrm>
                <a:off x="3696" y="1369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63" name="Rectangle 109"/>
              <p:cNvSpPr>
                <a:spLocks noChangeArrowheads="1"/>
              </p:cNvSpPr>
              <p:nvPr/>
            </p:nvSpPr>
            <p:spPr bwMode="auto">
              <a:xfrm>
                <a:off x="3786" y="1368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64" name="Rectangle 110"/>
              <p:cNvSpPr>
                <a:spLocks noChangeArrowheads="1"/>
              </p:cNvSpPr>
              <p:nvPr/>
            </p:nvSpPr>
            <p:spPr bwMode="auto">
              <a:xfrm>
                <a:off x="3880" y="1369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65" name="Rectangle 111"/>
              <p:cNvSpPr>
                <a:spLocks noChangeArrowheads="1"/>
              </p:cNvSpPr>
              <p:nvPr/>
            </p:nvSpPr>
            <p:spPr bwMode="auto">
              <a:xfrm>
                <a:off x="3607" y="1641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66" name="Rectangle 112"/>
              <p:cNvSpPr>
                <a:spLocks noChangeArrowheads="1"/>
              </p:cNvSpPr>
              <p:nvPr/>
            </p:nvSpPr>
            <p:spPr bwMode="auto">
              <a:xfrm>
                <a:off x="3697" y="1640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67" name="Rectangle 113"/>
              <p:cNvSpPr>
                <a:spLocks noChangeArrowheads="1"/>
              </p:cNvSpPr>
              <p:nvPr/>
            </p:nvSpPr>
            <p:spPr bwMode="auto">
              <a:xfrm>
                <a:off x="3787" y="1641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68" name="Rectangle 114"/>
              <p:cNvSpPr>
                <a:spLocks noChangeArrowheads="1"/>
              </p:cNvSpPr>
              <p:nvPr/>
            </p:nvSpPr>
            <p:spPr bwMode="auto">
              <a:xfrm>
                <a:off x="3877" y="1640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69" name="Rectangle 115"/>
              <p:cNvSpPr>
                <a:spLocks noChangeArrowheads="1"/>
              </p:cNvSpPr>
              <p:nvPr/>
            </p:nvSpPr>
            <p:spPr bwMode="auto">
              <a:xfrm>
                <a:off x="3517" y="1641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4" name="Group 116"/>
            <p:cNvGrpSpPr>
              <a:grpSpLocks/>
            </p:cNvGrpSpPr>
            <p:nvPr/>
          </p:nvGrpSpPr>
          <p:grpSpPr bwMode="auto">
            <a:xfrm>
              <a:off x="7259638" y="4448175"/>
              <a:ext cx="720725" cy="720725"/>
              <a:chOff x="3516" y="1368"/>
              <a:chExt cx="454" cy="454"/>
            </a:xfrm>
          </p:grpSpPr>
          <p:sp>
            <p:nvSpPr>
              <p:cNvPr id="350" name="Rectangle 117"/>
              <p:cNvSpPr>
                <a:spLocks noChangeArrowheads="1"/>
              </p:cNvSpPr>
              <p:nvPr/>
            </p:nvSpPr>
            <p:spPr bwMode="auto">
              <a:xfrm>
                <a:off x="3516" y="1369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51" name="Rectangle 118"/>
              <p:cNvSpPr>
                <a:spLocks noChangeArrowheads="1"/>
              </p:cNvSpPr>
              <p:nvPr/>
            </p:nvSpPr>
            <p:spPr bwMode="auto">
              <a:xfrm>
                <a:off x="3606" y="1368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52" name="Rectangle 119"/>
              <p:cNvSpPr>
                <a:spLocks noChangeArrowheads="1"/>
              </p:cNvSpPr>
              <p:nvPr/>
            </p:nvSpPr>
            <p:spPr bwMode="auto">
              <a:xfrm>
                <a:off x="3696" y="1369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53" name="Rectangle 120"/>
              <p:cNvSpPr>
                <a:spLocks noChangeArrowheads="1"/>
              </p:cNvSpPr>
              <p:nvPr/>
            </p:nvSpPr>
            <p:spPr bwMode="auto">
              <a:xfrm>
                <a:off x="3786" y="1368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54" name="Rectangle 121"/>
              <p:cNvSpPr>
                <a:spLocks noChangeArrowheads="1"/>
              </p:cNvSpPr>
              <p:nvPr/>
            </p:nvSpPr>
            <p:spPr bwMode="auto">
              <a:xfrm>
                <a:off x="3880" y="1369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55" name="Rectangle 122"/>
              <p:cNvSpPr>
                <a:spLocks noChangeArrowheads="1"/>
              </p:cNvSpPr>
              <p:nvPr/>
            </p:nvSpPr>
            <p:spPr bwMode="auto">
              <a:xfrm>
                <a:off x="3607" y="1641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56" name="Rectangle 123"/>
              <p:cNvSpPr>
                <a:spLocks noChangeArrowheads="1"/>
              </p:cNvSpPr>
              <p:nvPr/>
            </p:nvSpPr>
            <p:spPr bwMode="auto">
              <a:xfrm>
                <a:off x="3697" y="1640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57" name="Rectangle 124"/>
              <p:cNvSpPr>
                <a:spLocks noChangeArrowheads="1"/>
              </p:cNvSpPr>
              <p:nvPr/>
            </p:nvSpPr>
            <p:spPr bwMode="auto">
              <a:xfrm>
                <a:off x="3787" y="1641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58" name="Rectangle 125"/>
              <p:cNvSpPr>
                <a:spLocks noChangeArrowheads="1"/>
              </p:cNvSpPr>
              <p:nvPr/>
            </p:nvSpPr>
            <p:spPr bwMode="auto">
              <a:xfrm>
                <a:off x="3877" y="1640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59" name="Rectangle 126"/>
              <p:cNvSpPr>
                <a:spLocks noChangeArrowheads="1"/>
              </p:cNvSpPr>
              <p:nvPr/>
            </p:nvSpPr>
            <p:spPr bwMode="auto">
              <a:xfrm>
                <a:off x="3517" y="1641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5" name="Group 127"/>
            <p:cNvGrpSpPr>
              <a:grpSpLocks/>
            </p:cNvGrpSpPr>
            <p:nvPr/>
          </p:nvGrpSpPr>
          <p:grpSpPr bwMode="auto">
            <a:xfrm>
              <a:off x="6324600" y="4448175"/>
              <a:ext cx="720725" cy="720725"/>
              <a:chOff x="3516" y="1368"/>
              <a:chExt cx="454" cy="454"/>
            </a:xfrm>
          </p:grpSpPr>
          <p:sp>
            <p:nvSpPr>
              <p:cNvPr id="340" name="Rectangle 128"/>
              <p:cNvSpPr>
                <a:spLocks noChangeArrowheads="1"/>
              </p:cNvSpPr>
              <p:nvPr/>
            </p:nvSpPr>
            <p:spPr bwMode="auto">
              <a:xfrm>
                <a:off x="3516" y="1369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41" name="Rectangle 129"/>
              <p:cNvSpPr>
                <a:spLocks noChangeArrowheads="1"/>
              </p:cNvSpPr>
              <p:nvPr/>
            </p:nvSpPr>
            <p:spPr bwMode="auto">
              <a:xfrm>
                <a:off x="3606" y="1368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42" name="Rectangle 130"/>
              <p:cNvSpPr>
                <a:spLocks noChangeArrowheads="1"/>
              </p:cNvSpPr>
              <p:nvPr/>
            </p:nvSpPr>
            <p:spPr bwMode="auto">
              <a:xfrm>
                <a:off x="3696" y="1369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43" name="Rectangle 131"/>
              <p:cNvSpPr>
                <a:spLocks noChangeArrowheads="1"/>
              </p:cNvSpPr>
              <p:nvPr/>
            </p:nvSpPr>
            <p:spPr bwMode="auto">
              <a:xfrm>
                <a:off x="3786" y="1368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44" name="Rectangle 132"/>
              <p:cNvSpPr>
                <a:spLocks noChangeArrowheads="1"/>
              </p:cNvSpPr>
              <p:nvPr/>
            </p:nvSpPr>
            <p:spPr bwMode="auto">
              <a:xfrm>
                <a:off x="3880" y="1369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45" name="Rectangle 133"/>
              <p:cNvSpPr>
                <a:spLocks noChangeArrowheads="1"/>
              </p:cNvSpPr>
              <p:nvPr/>
            </p:nvSpPr>
            <p:spPr bwMode="auto">
              <a:xfrm>
                <a:off x="3607" y="1641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46" name="Rectangle 134"/>
              <p:cNvSpPr>
                <a:spLocks noChangeArrowheads="1"/>
              </p:cNvSpPr>
              <p:nvPr/>
            </p:nvSpPr>
            <p:spPr bwMode="auto">
              <a:xfrm>
                <a:off x="3697" y="1640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47" name="Rectangle 135"/>
              <p:cNvSpPr>
                <a:spLocks noChangeArrowheads="1"/>
              </p:cNvSpPr>
              <p:nvPr/>
            </p:nvSpPr>
            <p:spPr bwMode="auto">
              <a:xfrm>
                <a:off x="3787" y="1641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48" name="Rectangle 136"/>
              <p:cNvSpPr>
                <a:spLocks noChangeArrowheads="1"/>
              </p:cNvSpPr>
              <p:nvPr/>
            </p:nvSpPr>
            <p:spPr bwMode="auto">
              <a:xfrm>
                <a:off x="3877" y="1640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49" name="Rectangle 137"/>
              <p:cNvSpPr>
                <a:spLocks noChangeArrowheads="1"/>
              </p:cNvSpPr>
              <p:nvPr/>
            </p:nvSpPr>
            <p:spPr bwMode="auto">
              <a:xfrm>
                <a:off x="3517" y="1641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6" name="Group 138"/>
            <p:cNvGrpSpPr>
              <a:grpSpLocks/>
            </p:cNvGrpSpPr>
            <p:nvPr/>
          </p:nvGrpSpPr>
          <p:grpSpPr bwMode="auto">
            <a:xfrm>
              <a:off x="5386388" y="4448175"/>
              <a:ext cx="720725" cy="720725"/>
              <a:chOff x="3516" y="1368"/>
              <a:chExt cx="454" cy="454"/>
            </a:xfrm>
          </p:grpSpPr>
          <p:sp>
            <p:nvSpPr>
              <p:cNvPr id="330" name="Rectangle 139"/>
              <p:cNvSpPr>
                <a:spLocks noChangeArrowheads="1"/>
              </p:cNvSpPr>
              <p:nvPr/>
            </p:nvSpPr>
            <p:spPr bwMode="auto">
              <a:xfrm>
                <a:off x="3516" y="1369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" name="Rectangle 140"/>
              <p:cNvSpPr>
                <a:spLocks noChangeArrowheads="1"/>
              </p:cNvSpPr>
              <p:nvPr/>
            </p:nvSpPr>
            <p:spPr bwMode="auto">
              <a:xfrm>
                <a:off x="3606" y="1368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32" name="Rectangle 141"/>
              <p:cNvSpPr>
                <a:spLocks noChangeArrowheads="1"/>
              </p:cNvSpPr>
              <p:nvPr/>
            </p:nvSpPr>
            <p:spPr bwMode="auto">
              <a:xfrm>
                <a:off x="3696" y="1369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33" name="Rectangle 142"/>
              <p:cNvSpPr>
                <a:spLocks noChangeArrowheads="1"/>
              </p:cNvSpPr>
              <p:nvPr/>
            </p:nvSpPr>
            <p:spPr bwMode="auto">
              <a:xfrm>
                <a:off x="3786" y="1368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34" name="Rectangle 143"/>
              <p:cNvSpPr>
                <a:spLocks noChangeArrowheads="1"/>
              </p:cNvSpPr>
              <p:nvPr/>
            </p:nvSpPr>
            <p:spPr bwMode="auto">
              <a:xfrm>
                <a:off x="3880" y="1369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35" name="Rectangle 144"/>
              <p:cNvSpPr>
                <a:spLocks noChangeArrowheads="1"/>
              </p:cNvSpPr>
              <p:nvPr/>
            </p:nvSpPr>
            <p:spPr bwMode="auto">
              <a:xfrm>
                <a:off x="3607" y="1641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36" name="Rectangle 145"/>
              <p:cNvSpPr>
                <a:spLocks noChangeArrowheads="1"/>
              </p:cNvSpPr>
              <p:nvPr/>
            </p:nvSpPr>
            <p:spPr bwMode="auto">
              <a:xfrm>
                <a:off x="3697" y="1640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37" name="Rectangle 146"/>
              <p:cNvSpPr>
                <a:spLocks noChangeArrowheads="1"/>
              </p:cNvSpPr>
              <p:nvPr/>
            </p:nvSpPr>
            <p:spPr bwMode="auto">
              <a:xfrm>
                <a:off x="3787" y="1641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38" name="Rectangle 147"/>
              <p:cNvSpPr>
                <a:spLocks noChangeArrowheads="1"/>
              </p:cNvSpPr>
              <p:nvPr/>
            </p:nvSpPr>
            <p:spPr bwMode="auto">
              <a:xfrm>
                <a:off x="3877" y="1640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39" name="Rectangle 148"/>
              <p:cNvSpPr>
                <a:spLocks noChangeArrowheads="1"/>
              </p:cNvSpPr>
              <p:nvPr/>
            </p:nvSpPr>
            <p:spPr bwMode="auto">
              <a:xfrm>
                <a:off x="3517" y="1641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7" name="Group 149"/>
            <p:cNvGrpSpPr>
              <a:grpSpLocks/>
            </p:cNvGrpSpPr>
            <p:nvPr/>
          </p:nvGrpSpPr>
          <p:grpSpPr bwMode="auto">
            <a:xfrm>
              <a:off x="3514725" y="4448175"/>
              <a:ext cx="720725" cy="720725"/>
              <a:chOff x="3516" y="1368"/>
              <a:chExt cx="454" cy="454"/>
            </a:xfrm>
          </p:grpSpPr>
          <p:sp>
            <p:nvSpPr>
              <p:cNvPr id="320" name="Rectangle 150"/>
              <p:cNvSpPr>
                <a:spLocks noChangeArrowheads="1"/>
              </p:cNvSpPr>
              <p:nvPr/>
            </p:nvSpPr>
            <p:spPr bwMode="auto">
              <a:xfrm>
                <a:off x="3516" y="1369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21" name="Rectangle 151"/>
              <p:cNvSpPr>
                <a:spLocks noChangeArrowheads="1"/>
              </p:cNvSpPr>
              <p:nvPr/>
            </p:nvSpPr>
            <p:spPr bwMode="auto">
              <a:xfrm>
                <a:off x="3606" y="1368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22" name="Rectangle 152"/>
              <p:cNvSpPr>
                <a:spLocks noChangeArrowheads="1"/>
              </p:cNvSpPr>
              <p:nvPr/>
            </p:nvSpPr>
            <p:spPr bwMode="auto">
              <a:xfrm>
                <a:off x="3696" y="1369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23" name="Rectangle 153"/>
              <p:cNvSpPr>
                <a:spLocks noChangeArrowheads="1"/>
              </p:cNvSpPr>
              <p:nvPr/>
            </p:nvSpPr>
            <p:spPr bwMode="auto">
              <a:xfrm>
                <a:off x="3786" y="1368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24" name="Rectangle 154"/>
              <p:cNvSpPr>
                <a:spLocks noChangeArrowheads="1"/>
              </p:cNvSpPr>
              <p:nvPr/>
            </p:nvSpPr>
            <p:spPr bwMode="auto">
              <a:xfrm>
                <a:off x="3880" y="1369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25" name="Rectangle 155"/>
              <p:cNvSpPr>
                <a:spLocks noChangeArrowheads="1"/>
              </p:cNvSpPr>
              <p:nvPr/>
            </p:nvSpPr>
            <p:spPr bwMode="auto">
              <a:xfrm>
                <a:off x="3607" y="1641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26" name="Rectangle 156"/>
              <p:cNvSpPr>
                <a:spLocks noChangeArrowheads="1"/>
              </p:cNvSpPr>
              <p:nvPr/>
            </p:nvSpPr>
            <p:spPr bwMode="auto">
              <a:xfrm>
                <a:off x="3697" y="1640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27" name="Rectangle 157"/>
              <p:cNvSpPr>
                <a:spLocks noChangeArrowheads="1"/>
              </p:cNvSpPr>
              <p:nvPr/>
            </p:nvSpPr>
            <p:spPr bwMode="auto">
              <a:xfrm>
                <a:off x="3787" y="1641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28" name="Rectangle 158"/>
              <p:cNvSpPr>
                <a:spLocks noChangeArrowheads="1"/>
              </p:cNvSpPr>
              <p:nvPr/>
            </p:nvSpPr>
            <p:spPr bwMode="auto">
              <a:xfrm>
                <a:off x="3877" y="1640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29" name="Rectangle 159"/>
              <p:cNvSpPr>
                <a:spLocks noChangeArrowheads="1"/>
              </p:cNvSpPr>
              <p:nvPr/>
            </p:nvSpPr>
            <p:spPr bwMode="auto">
              <a:xfrm>
                <a:off x="3517" y="1641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8" name="Group 160"/>
            <p:cNvGrpSpPr>
              <a:grpSpLocks/>
            </p:cNvGrpSpPr>
            <p:nvPr/>
          </p:nvGrpSpPr>
          <p:grpSpPr bwMode="auto">
            <a:xfrm>
              <a:off x="4451350" y="4448175"/>
              <a:ext cx="720725" cy="720725"/>
              <a:chOff x="3516" y="1368"/>
              <a:chExt cx="454" cy="454"/>
            </a:xfrm>
          </p:grpSpPr>
          <p:sp>
            <p:nvSpPr>
              <p:cNvPr id="310" name="Rectangle 161"/>
              <p:cNvSpPr>
                <a:spLocks noChangeArrowheads="1"/>
              </p:cNvSpPr>
              <p:nvPr/>
            </p:nvSpPr>
            <p:spPr bwMode="auto">
              <a:xfrm>
                <a:off x="3516" y="1369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11" name="Rectangle 162"/>
              <p:cNvSpPr>
                <a:spLocks noChangeArrowheads="1"/>
              </p:cNvSpPr>
              <p:nvPr/>
            </p:nvSpPr>
            <p:spPr bwMode="auto">
              <a:xfrm>
                <a:off x="3606" y="1368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12" name="Rectangle 163"/>
              <p:cNvSpPr>
                <a:spLocks noChangeArrowheads="1"/>
              </p:cNvSpPr>
              <p:nvPr/>
            </p:nvSpPr>
            <p:spPr bwMode="auto">
              <a:xfrm>
                <a:off x="3696" y="1369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13" name="Rectangle 164"/>
              <p:cNvSpPr>
                <a:spLocks noChangeArrowheads="1"/>
              </p:cNvSpPr>
              <p:nvPr/>
            </p:nvSpPr>
            <p:spPr bwMode="auto">
              <a:xfrm>
                <a:off x="3786" y="1368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14" name="Rectangle 165"/>
              <p:cNvSpPr>
                <a:spLocks noChangeArrowheads="1"/>
              </p:cNvSpPr>
              <p:nvPr/>
            </p:nvSpPr>
            <p:spPr bwMode="auto">
              <a:xfrm>
                <a:off x="3880" y="1369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15" name="Rectangle 166"/>
              <p:cNvSpPr>
                <a:spLocks noChangeArrowheads="1"/>
              </p:cNvSpPr>
              <p:nvPr/>
            </p:nvSpPr>
            <p:spPr bwMode="auto">
              <a:xfrm>
                <a:off x="3607" y="1641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16" name="Rectangle 167"/>
              <p:cNvSpPr>
                <a:spLocks noChangeArrowheads="1"/>
              </p:cNvSpPr>
              <p:nvPr/>
            </p:nvSpPr>
            <p:spPr bwMode="auto">
              <a:xfrm>
                <a:off x="3697" y="1640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17" name="Rectangle 168"/>
              <p:cNvSpPr>
                <a:spLocks noChangeArrowheads="1"/>
              </p:cNvSpPr>
              <p:nvPr/>
            </p:nvSpPr>
            <p:spPr bwMode="auto">
              <a:xfrm>
                <a:off x="3787" y="1641"/>
                <a:ext cx="90" cy="181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18" name="Rectangle 169"/>
              <p:cNvSpPr>
                <a:spLocks noChangeArrowheads="1"/>
              </p:cNvSpPr>
              <p:nvPr/>
            </p:nvSpPr>
            <p:spPr bwMode="auto">
              <a:xfrm>
                <a:off x="3877" y="1640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19" name="Rectangle 170"/>
              <p:cNvSpPr>
                <a:spLocks noChangeArrowheads="1"/>
              </p:cNvSpPr>
              <p:nvPr/>
            </p:nvSpPr>
            <p:spPr bwMode="auto">
              <a:xfrm>
                <a:off x="3517" y="1641"/>
                <a:ext cx="90" cy="181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39" name="Oval 175"/>
            <p:cNvSpPr>
              <a:spLocks noChangeArrowheads="1"/>
            </p:cNvSpPr>
            <p:nvPr/>
          </p:nvSpPr>
          <p:spPr bwMode="auto">
            <a:xfrm rot="10800000">
              <a:off x="2435225" y="4576763"/>
              <a:ext cx="76200" cy="457200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40" name="Oval 176"/>
            <p:cNvSpPr>
              <a:spLocks noChangeArrowheads="1"/>
            </p:cNvSpPr>
            <p:nvPr/>
          </p:nvSpPr>
          <p:spPr bwMode="auto">
            <a:xfrm rot="10800000">
              <a:off x="4306888" y="4570413"/>
              <a:ext cx="76200" cy="457200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41" name="Oval 177"/>
            <p:cNvSpPr>
              <a:spLocks noChangeArrowheads="1"/>
            </p:cNvSpPr>
            <p:nvPr/>
          </p:nvSpPr>
          <p:spPr bwMode="auto">
            <a:xfrm rot="10800000">
              <a:off x="6180138" y="4565650"/>
              <a:ext cx="76200" cy="457200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42" name="AutoShape 179"/>
            <p:cNvSpPr>
              <a:spLocks noChangeArrowheads="1"/>
            </p:cNvSpPr>
            <p:nvPr/>
          </p:nvSpPr>
          <p:spPr bwMode="auto">
            <a:xfrm rot="10800000">
              <a:off x="3392488" y="4583113"/>
              <a:ext cx="76200" cy="457200"/>
            </a:xfrm>
            <a:prstGeom prst="flowChartCollat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43" name="AutoShape 180"/>
            <p:cNvSpPr>
              <a:spLocks noChangeArrowheads="1"/>
            </p:cNvSpPr>
            <p:nvPr/>
          </p:nvSpPr>
          <p:spPr bwMode="auto">
            <a:xfrm rot="10800000">
              <a:off x="5243513" y="4591050"/>
              <a:ext cx="76200" cy="457200"/>
            </a:xfrm>
            <a:prstGeom prst="flowChartCollat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44" name="AutoShape 181"/>
            <p:cNvSpPr>
              <a:spLocks noChangeArrowheads="1"/>
            </p:cNvSpPr>
            <p:nvPr/>
          </p:nvSpPr>
          <p:spPr bwMode="auto">
            <a:xfrm rot="10800000">
              <a:off x="7115175" y="4565650"/>
              <a:ext cx="76200" cy="457200"/>
            </a:xfrm>
            <a:prstGeom prst="flowChartCollat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45" name="Text Box 182"/>
            <p:cNvSpPr txBox="1">
              <a:spLocks noChangeArrowheads="1"/>
            </p:cNvSpPr>
            <p:nvPr/>
          </p:nvSpPr>
          <p:spPr bwMode="auto">
            <a:xfrm>
              <a:off x="2286000" y="4013200"/>
              <a:ext cx="4064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Q19</a:t>
              </a:r>
            </a:p>
            <a:p>
              <a:r>
                <a:rPr lang="en-US" altLang="zh-CN" sz="800" b="1">
                  <a:solidFill>
                    <a:srgbClr val="000000"/>
                  </a:solidFill>
                </a:rPr>
                <a:t>CH19</a:t>
              </a:r>
            </a:p>
            <a:p>
              <a:r>
                <a:rPr lang="en-US" altLang="zh-CN" sz="800" b="1">
                  <a:solidFill>
                    <a:srgbClr val="000000"/>
                  </a:solidFill>
                </a:rPr>
                <a:t>CV19</a:t>
              </a:r>
            </a:p>
          </p:txBody>
        </p:sp>
        <p:sp>
          <p:nvSpPr>
            <p:cNvPr id="46" name="Text Box 197"/>
            <p:cNvSpPr txBox="1">
              <a:spLocks noChangeArrowheads="1"/>
            </p:cNvSpPr>
            <p:nvPr/>
          </p:nvSpPr>
          <p:spPr bwMode="auto">
            <a:xfrm>
              <a:off x="3146425" y="3186113"/>
              <a:ext cx="447675" cy="339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CH04</a:t>
              </a:r>
            </a:p>
            <a:p>
              <a:r>
                <a:rPr lang="en-US" altLang="zh-CN" sz="800" b="1">
                  <a:solidFill>
                    <a:srgbClr val="000000"/>
                  </a:solidFill>
                </a:rPr>
                <a:t>CV04</a:t>
              </a:r>
            </a:p>
          </p:txBody>
        </p:sp>
        <p:sp>
          <p:nvSpPr>
            <p:cNvPr id="47" name="Line 219"/>
            <p:cNvSpPr>
              <a:spLocks noChangeShapeType="1"/>
            </p:cNvSpPr>
            <p:nvPr/>
          </p:nvSpPr>
          <p:spPr bwMode="auto">
            <a:xfrm>
              <a:off x="242888" y="3003550"/>
              <a:ext cx="0" cy="1800225"/>
            </a:xfrm>
            <a:prstGeom prst="line">
              <a:avLst/>
            </a:prstGeom>
            <a:noFill/>
            <a:ln w="9525">
              <a:solidFill>
                <a:srgbClr val="003300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Text Box 93"/>
            <p:cNvSpPr txBox="1">
              <a:spLocks noChangeArrowheads="1"/>
            </p:cNvSpPr>
            <p:nvPr/>
          </p:nvSpPr>
          <p:spPr bwMode="auto">
            <a:xfrm>
              <a:off x="5807075" y="2616200"/>
              <a:ext cx="381000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Q16</a:t>
              </a:r>
            </a:p>
          </p:txBody>
        </p:sp>
        <p:sp>
          <p:nvSpPr>
            <p:cNvPr id="49" name="Text Box 57"/>
            <p:cNvSpPr txBox="1">
              <a:spLocks noChangeArrowheads="1"/>
            </p:cNvSpPr>
            <p:nvPr/>
          </p:nvSpPr>
          <p:spPr bwMode="auto">
            <a:xfrm>
              <a:off x="8489950" y="2543175"/>
              <a:ext cx="381000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Q13</a:t>
              </a:r>
            </a:p>
          </p:txBody>
        </p:sp>
        <p:sp>
          <p:nvSpPr>
            <p:cNvPr id="50" name="Text Box 57"/>
            <p:cNvSpPr txBox="1">
              <a:spLocks noChangeArrowheads="1"/>
            </p:cNvSpPr>
            <p:nvPr/>
          </p:nvSpPr>
          <p:spPr bwMode="auto">
            <a:xfrm>
              <a:off x="7831138" y="2540000"/>
              <a:ext cx="38100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Q14</a:t>
              </a:r>
            </a:p>
          </p:txBody>
        </p:sp>
        <p:grpSp>
          <p:nvGrpSpPr>
            <p:cNvPr id="51" name="组合 245"/>
            <p:cNvGrpSpPr>
              <a:grpSpLocks/>
            </p:cNvGrpSpPr>
            <p:nvPr/>
          </p:nvGrpSpPr>
          <p:grpSpPr bwMode="auto">
            <a:xfrm>
              <a:off x="8093075" y="2790825"/>
              <a:ext cx="455613" cy="265113"/>
              <a:chOff x="7007320" y="2285992"/>
              <a:chExt cx="455896" cy="265105"/>
            </a:xfrm>
          </p:grpSpPr>
          <p:sp>
            <p:nvSpPr>
              <p:cNvPr id="303" name="Rectangle 76"/>
              <p:cNvSpPr>
                <a:spLocks noChangeArrowheads="1"/>
              </p:cNvSpPr>
              <p:nvPr/>
            </p:nvSpPr>
            <p:spPr bwMode="auto">
              <a:xfrm>
                <a:off x="7007320" y="2418910"/>
                <a:ext cx="73408" cy="132187"/>
              </a:xfrm>
              <a:prstGeom prst="rect">
                <a:avLst/>
              </a:prstGeom>
              <a:solidFill>
                <a:srgbClr val="99CCFF"/>
              </a:soli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04" name="Rectangle 77"/>
              <p:cNvSpPr>
                <a:spLocks noChangeArrowheads="1"/>
              </p:cNvSpPr>
              <p:nvPr/>
            </p:nvSpPr>
            <p:spPr bwMode="auto">
              <a:xfrm>
                <a:off x="7122581" y="2285992"/>
                <a:ext cx="73408" cy="132187"/>
              </a:xfrm>
              <a:prstGeom prst="rect">
                <a:avLst/>
              </a:prstGeom>
              <a:solidFill>
                <a:srgbClr val="99CCFF"/>
              </a:soli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05" name="Rectangle 78"/>
              <p:cNvSpPr>
                <a:spLocks noChangeArrowheads="1"/>
              </p:cNvSpPr>
              <p:nvPr/>
            </p:nvSpPr>
            <p:spPr bwMode="auto">
              <a:xfrm>
                <a:off x="7389808" y="2418179"/>
                <a:ext cx="73408" cy="132187"/>
              </a:xfrm>
              <a:prstGeom prst="rect">
                <a:avLst/>
              </a:prstGeom>
              <a:solidFill>
                <a:srgbClr val="99CCFF"/>
              </a:soli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06" name="Rectangle 79"/>
              <p:cNvSpPr>
                <a:spLocks noChangeArrowheads="1"/>
              </p:cNvSpPr>
              <p:nvPr/>
            </p:nvSpPr>
            <p:spPr bwMode="auto">
              <a:xfrm>
                <a:off x="7271028" y="2285992"/>
                <a:ext cx="73408" cy="132187"/>
              </a:xfrm>
              <a:prstGeom prst="rect">
                <a:avLst/>
              </a:prstGeom>
              <a:solidFill>
                <a:srgbClr val="99CCFF"/>
              </a:soli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307" name="直接连接符 250"/>
              <p:cNvCxnSpPr>
                <a:cxnSpLocks noChangeShapeType="1"/>
                <a:stCxn id="303" idx="3"/>
                <a:endCxn id="304" idx="1"/>
              </p:cNvCxnSpPr>
              <p:nvPr/>
            </p:nvCxnSpPr>
            <p:spPr bwMode="auto">
              <a:xfrm flipV="1">
                <a:off x="7080728" y="2352086"/>
                <a:ext cx="41853" cy="132918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308" name="直接连接符 251"/>
              <p:cNvCxnSpPr>
                <a:cxnSpLocks noChangeShapeType="1"/>
                <a:stCxn id="304" idx="3"/>
                <a:endCxn id="306" idx="1"/>
              </p:cNvCxnSpPr>
              <p:nvPr/>
            </p:nvCxnSpPr>
            <p:spPr bwMode="auto">
              <a:xfrm>
                <a:off x="7195989" y="2352086"/>
                <a:ext cx="75039" cy="1588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309" name="直接连接符 252"/>
              <p:cNvCxnSpPr>
                <a:cxnSpLocks noChangeShapeType="1"/>
                <a:stCxn id="306" idx="3"/>
                <a:endCxn id="305" idx="1"/>
              </p:cNvCxnSpPr>
              <p:nvPr/>
            </p:nvCxnSpPr>
            <p:spPr bwMode="auto">
              <a:xfrm>
                <a:off x="7344436" y="2352086"/>
                <a:ext cx="45372" cy="132187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sp>
          <p:nvSpPr>
            <p:cNvPr id="52" name="Rectangle 69"/>
            <p:cNvSpPr>
              <a:spLocks noChangeArrowheads="1"/>
            </p:cNvSpPr>
            <p:nvPr/>
          </p:nvSpPr>
          <p:spPr bwMode="auto">
            <a:xfrm>
              <a:off x="5900738" y="2882900"/>
              <a:ext cx="106362" cy="201613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53" name="Rectangle 70"/>
            <p:cNvSpPr>
              <a:spLocks noChangeArrowheads="1"/>
            </p:cNvSpPr>
            <p:nvPr/>
          </p:nvSpPr>
          <p:spPr bwMode="auto">
            <a:xfrm>
              <a:off x="6151563" y="2679700"/>
              <a:ext cx="106362" cy="203200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54" name="Rectangle 71"/>
            <p:cNvSpPr>
              <a:spLocks noChangeArrowheads="1"/>
            </p:cNvSpPr>
            <p:nvPr/>
          </p:nvSpPr>
          <p:spPr bwMode="auto">
            <a:xfrm>
              <a:off x="6794500" y="2882900"/>
              <a:ext cx="106363" cy="201613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55" name="Rectangle 72"/>
            <p:cNvSpPr>
              <a:spLocks noChangeArrowheads="1"/>
            </p:cNvSpPr>
            <p:nvPr/>
          </p:nvSpPr>
          <p:spPr bwMode="auto">
            <a:xfrm>
              <a:off x="6543675" y="2679700"/>
              <a:ext cx="106363" cy="203200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cxnSp>
          <p:nvCxnSpPr>
            <p:cNvPr id="56" name="直接连接符 258"/>
            <p:cNvCxnSpPr>
              <a:cxnSpLocks noChangeShapeType="1"/>
              <a:stCxn id="52" idx="3"/>
              <a:endCxn id="53" idx="1"/>
            </p:cNvCxnSpPr>
            <p:nvPr/>
          </p:nvCxnSpPr>
          <p:spPr bwMode="auto">
            <a:xfrm flipV="1">
              <a:off x="6007100" y="2781300"/>
              <a:ext cx="144463" cy="2032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7" name="直接连接符 259"/>
            <p:cNvCxnSpPr>
              <a:cxnSpLocks noChangeShapeType="1"/>
              <a:stCxn id="53" idx="3"/>
              <a:endCxn id="55" idx="1"/>
            </p:cNvCxnSpPr>
            <p:nvPr/>
          </p:nvCxnSpPr>
          <p:spPr bwMode="auto">
            <a:xfrm>
              <a:off x="6257925" y="2781300"/>
              <a:ext cx="28575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" name="直接连接符 260"/>
            <p:cNvCxnSpPr>
              <a:cxnSpLocks noChangeShapeType="1"/>
              <a:stCxn id="55" idx="3"/>
              <a:endCxn id="54" idx="1"/>
            </p:cNvCxnSpPr>
            <p:nvPr/>
          </p:nvCxnSpPr>
          <p:spPr bwMode="auto">
            <a:xfrm>
              <a:off x="6650038" y="2781300"/>
              <a:ext cx="144462" cy="20161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59" name="Oval 22"/>
            <p:cNvSpPr>
              <a:spLocks noChangeArrowheads="1"/>
            </p:cNvSpPr>
            <p:nvPr/>
          </p:nvSpPr>
          <p:spPr bwMode="auto">
            <a:xfrm rot="10800000">
              <a:off x="6051145" y="2804893"/>
              <a:ext cx="54864" cy="182880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>
                <a:rot lat="0" lon="0" rev="1800000"/>
              </a:camera>
              <a:lightRig rig="threePt" dir="t"/>
            </a:scene3d>
          </p:spPr>
          <p:txBody>
            <a:bodyPr wrap="none" anchor="ctr"/>
            <a:lstStyle/>
            <a:p>
              <a:pPr>
                <a:defRPr/>
              </a:pPr>
              <a:endParaRPr lang="en-US" sz="2400">
                <a:solidFill>
                  <a:srgbClr val="000000"/>
                </a:solidFill>
              </a:endParaRPr>
            </a:p>
          </p:txBody>
        </p:sp>
        <p:sp>
          <p:nvSpPr>
            <p:cNvPr id="60" name="Oval 22"/>
            <p:cNvSpPr>
              <a:spLocks noChangeArrowheads="1"/>
            </p:cNvSpPr>
            <p:nvPr/>
          </p:nvSpPr>
          <p:spPr bwMode="auto">
            <a:xfrm rot="10800000">
              <a:off x="6702755" y="2776795"/>
              <a:ext cx="54864" cy="182880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>
                <a:rot lat="0" lon="0" rev="19800000"/>
              </a:camera>
              <a:lightRig rig="threePt" dir="t"/>
            </a:scene3d>
          </p:spPr>
          <p:txBody>
            <a:bodyPr wrap="none" anchor="ctr"/>
            <a:lstStyle/>
            <a:p>
              <a:pPr>
                <a:defRPr/>
              </a:pPr>
              <a:endParaRPr lang="en-US" sz="2400">
                <a:solidFill>
                  <a:srgbClr val="000000"/>
                </a:solidFill>
              </a:endParaRPr>
            </a:p>
          </p:txBody>
        </p:sp>
        <p:sp>
          <p:nvSpPr>
            <p:cNvPr id="61" name="Text Box 93"/>
            <p:cNvSpPr txBox="1">
              <a:spLocks noChangeArrowheads="1"/>
            </p:cNvSpPr>
            <p:nvPr/>
          </p:nvSpPr>
          <p:spPr bwMode="auto">
            <a:xfrm>
              <a:off x="6615113" y="2616200"/>
              <a:ext cx="379412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Q15</a:t>
              </a:r>
            </a:p>
          </p:txBody>
        </p:sp>
        <p:sp>
          <p:nvSpPr>
            <p:cNvPr id="62" name="Text Box 93"/>
            <p:cNvSpPr txBox="1">
              <a:spLocks noChangeArrowheads="1"/>
            </p:cNvSpPr>
            <p:nvPr/>
          </p:nvSpPr>
          <p:spPr bwMode="auto">
            <a:xfrm>
              <a:off x="6000750" y="2311400"/>
              <a:ext cx="476250" cy="339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DS1-1</a:t>
              </a:r>
            </a:p>
            <a:p>
              <a:r>
                <a:rPr lang="en-US" altLang="zh-CN" sz="800" b="1">
                  <a:solidFill>
                    <a:srgbClr val="000000"/>
                  </a:solidFill>
                </a:rPr>
                <a:t>B3</a:t>
              </a:r>
            </a:p>
          </p:txBody>
        </p:sp>
        <p:grpSp>
          <p:nvGrpSpPr>
            <p:cNvPr id="63" name="组合 266"/>
            <p:cNvGrpSpPr>
              <a:grpSpLocks/>
            </p:cNvGrpSpPr>
            <p:nvPr/>
          </p:nvGrpSpPr>
          <p:grpSpPr bwMode="auto">
            <a:xfrm>
              <a:off x="4594225" y="2705100"/>
              <a:ext cx="331788" cy="573088"/>
              <a:chOff x="6156327" y="2100267"/>
              <a:chExt cx="428938" cy="722049"/>
            </a:xfrm>
          </p:grpSpPr>
          <p:sp>
            <p:nvSpPr>
              <p:cNvPr id="297" name="Rectangle 58"/>
              <p:cNvSpPr>
                <a:spLocks noChangeArrowheads="1"/>
              </p:cNvSpPr>
              <p:nvPr/>
            </p:nvSpPr>
            <p:spPr bwMode="auto">
              <a:xfrm>
                <a:off x="6156327" y="2101855"/>
                <a:ext cx="142875" cy="287338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98" name="Rectangle 59"/>
              <p:cNvSpPr>
                <a:spLocks noChangeArrowheads="1"/>
              </p:cNvSpPr>
              <p:nvPr/>
            </p:nvSpPr>
            <p:spPr bwMode="auto">
              <a:xfrm>
                <a:off x="6299202" y="2100267"/>
                <a:ext cx="142875" cy="287338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99" name="Rectangle 60"/>
              <p:cNvSpPr>
                <a:spLocks noChangeArrowheads="1"/>
              </p:cNvSpPr>
              <p:nvPr/>
            </p:nvSpPr>
            <p:spPr bwMode="auto">
              <a:xfrm>
                <a:off x="6442077" y="2101855"/>
                <a:ext cx="142875" cy="287338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00" name="Rectangle 63"/>
              <p:cNvSpPr>
                <a:spLocks noChangeArrowheads="1"/>
              </p:cNvSpPr>
              <p:nvPr/>
            </p:nvSpPr>
            <p:spPr bwMode="auto">
              <a:xfrm>
                <a:off x="6300790" y="2533656"/>
                <a:ext cx="142875" cy="287338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01" name="Rectangle 67"/>
              <p:cNvSpPr>
                <a:spLocks noChangeArrowheads="1"/>
              </p:cNvSpPr>
              <p:nvPr/>
            </p:nvSpPr>
            <p:spPr bwMode="auto">
              <a:xfrm>
                <a:off x="6157915" y="2533656"/>
                <a:ext cx="142875" cy="287338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02" name="Rectangle 67"/>
              <p:cNvSpPr>
                <a:spLocks noChangeArrowheads="1"/>
              </p:cNvSpPr>
              <p:nvPr/>
            </p:nvSpPr>
            <p:spPr bwMode="auto">
              <a:xfrm>
                <a:off x="6442390" y="2534978"/>
                <a:ext cx="142875" cy="287338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64" name="Text Box 93"/>
            <p:cNvSpPr txBox="1">
              <a:spLocks noChangeArrowheads="1"/>
            </p:cNvSpPr>
            <p:nvPr/>
          </p:nvSpPr>
          <p:spPr bwMode="auto">
            <a:xfrm>
              <a:off x="5056188" y="2538413"/>
              <a:ext cx="35877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Q18</a:t>
              </a:r>
            </a:p>
          </p:txBody>
        </p:sp>
        <p:sp>
          <p:nvSpPr>
            <p:cNvPr id="65" name="Text Box 93"/>
            <p:cNvSpPr txBox="1">
              <a:spLocks noChangeArrowheads="1"/>
            </p:cNvSpPr>
            <p:nvPr/>
          </p:nvSpPr>
          <p:spPr bwMode="auto">
            <a:xfrm>
              <a:off x="5341938" y="2538413"/>
              <a:ext cx="35877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Q17</a:t>
              </a:r>
            </a:p>
          </p:txBody>
        </p:sp>
        <p:sp>
          <p:nvSpPr>
            <p:cNvPr id="66" name="Rectangle 55"/>
            <p:cNvSpPr>
              <a:spLocks noChangeArrowheads="1"/>
            </p:cNvSpPr>
            <p:nvPr/>
          </p:nvSpPr>
          <p:spPr bwMode="auto">
            <a:xfrm>
              <a:off x="5338763" y="2895600"/>
              <a:ext cx="46037" cy="158750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67" name="Rectangle 69"/>
            <p:cNvSpPr>
              <a:spLocks noChangeArrowheads="1"/>
            </p:cNvSpPr>
            <p:nvPr/>
          </p:nvSpPr>
          <p:spPr bwMode="auto">
            <a:xfrm>
              <a:off x="3527425" y="2917825"/>
              <a:ext cx="73025" cy="138113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68" name="Rectangle 70"/>
            <p:cNvSpPr>
              <a:spLocks noChangeArrowheads="1"/>
            </p:cNvSpPr>
            <p:nvPr/>
          </p:nvSpPr>
          <p:spPr bwMode="auto">
            <a:xfrm>
              <a:off x="3698875" y="2716213"/>
              <a:ext cx="73025" cy="136525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69" name="Rectangle 71"/>
            <p:cNvSpPr>
              <a:spLocks noChangeArrowheads="1"/>
            </p:cNvSpPr>
            <p:nvPr/>
          </p:nvSpPr>
          <p:spPr bwMode="auto">
            <a:xfrm>
              <a:off x="4271963" y="2917825"/>
              <a:ext cx="73025" cy="136525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70" name="Rectangle 72"/>
            <p:cNvSpPr>
              <a:spLocks noChangeArrowheads="1"/>
            </p:cNvSpPr>
            <p:nvPr/>
          </p:nvSpPr>
          <p:spPr bwMode="auto">
            <a:xfrm>
              <a:off x="4105275" y="2716213"/>
              <a:ext cx="73025" cy="136525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cxnSp>
          <p:nvCxnSpPr>
            <p:cNvPr id="71" name="直接连接符 281"/>
            <p:cNvCxnSpPr>
              <a:cxnSpLocks noChangeShapeType="1"/>
              <a:stCxn id="67" idx="3"/>
              <a:endCxn id="68" idx="1"/>
            </p:cNvCxnSpPr>
            <p:nvPr/>
          </p:nvCxnSpPr>
          <p:spPr bwMode="auto">
            <a:xfrm flipV="1">
              <a:off x="3600450" y="2784475"/>
              <a:ext cx="98425" cy="2032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72" name="直接连接符 282"/>
            <p:cNvCxnSpPr>
              <a:cxnSpLocks noChangeShapeType="1"/>
              <a:stCxn id="68" idx="3"/>
              <a:endCxn id="70" idx="1"/>
            </p:cNvCxnSpPr>
            <p:nvPr/>
          </p:nvCxnSpPr>
          <p:spPr bwMode="auto">
            <a:xfrm>
              <a:off x="3771900" y="2784475"/>
              <a:ext cx="333375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73" name="直接连接符 283"/>
            <p:cNvCxnSpPr>
              <a:cxnSpLocks noChangeShapeType="1"/>
              <a:stCxn id="70" idx="3"/>
              <a:endCxn id="69" idx="1"/>
            </p:cNvCxnSpPr>
            <p:nvPr/>
          </p:nvCxnSpPr>
          <p:spPr bwMode="auto">
            <a:xfrm>
              <a:off x="4178300" y="2784475"/>
              <a:ext cx="93663" cy="20161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74" name="Text Box 93"/>
            <p:cNvSpPr txBox="1">
              <a:spLocks noChangeArrowheads="1"/>
            </p:cNvSpPr>
            <p:nvPr/>
          </p:nvSpPr>
          <p:spPr bwMode="auto">
            <a:xfrm>
              <a:off x="3862388" y="2382838"/>
              <a:ext cx="481012" cy="339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DS1-2</a:t>
              </a:r>
            </a:p>
            <a:p>
              <a:r>
                <a:rPr lang="en-US" altLang="zh-CN" sz="800" b="1">
                  <a:solidFill>
                    <a:srgbClr val="000000"/>
                  </a:solidFill>
                </a:rPr>
                <a:t>B4-B7</a:t>
              </a:r>
            </a:p>
          </p:txBody>
        </p:sp>
        <p:sp>
          <p:nvSpPr>
            <p:cNvPr id="75" name="Oval 22"/>
            <p:cNvSpPr>
              <a:spLocks noChangeArrowheads="1"/>
            </p:cNvSpPr>
            <p:nvPr/>
          </p:nvSpPr>
          <p:spPr bwMode="auto">
            <a:xfrm rot="10800000">
              <a:off x="3402013" y="2763838"/>
              <a:ext cx="76200" cy="457200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76" name="Text Box 93"/>
            <p:cNvSpPr txBox="1">
              <a:spLocks noChangeArrowheads="1"/>
            </p:cNvSpPr>
            <p:nvPr/>
          </p:nvSpPr>
          <p:spPr bwMode="auto">
            <a:xfrm>
              <a:off x="3252788" y="2549525"/>
              <a:ext cx="379412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Q30</a:t>
              </a:r>
            </a:p>
          </p:txBody>
        </p:sp>
        <p:sp>
          <p:nvSpPr>
            <p:cNvPr id="77" name="Rectangle 55"/>
            <p:cNvSpPr>
              <a:spLocks noChangeArrowheads="1"/>
            </p:cNvSpPr>
            <p:nvPr/>
          </p:nvSpPr>
          <p:spPr bwMode="auto">
            <a:xfrm>
              <a:off x="3308350" y="2906713"/>
              <a:ext cx="46038" cy="158750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grpSp>
          <p:nvGrpSpPr>
            <p:cNvPr id="78" name="组合 291"/>
            <p:cNvGrpSpPr>
              <a:grpSpLocks/>
            </p:cNvGrpSpPr>
            <p:nvPr/>
          </p:nvGrpSpPr>
          <p:grpSpPr bwMode="auto">
            <a:xfrm>
              <a:off x="2879725" y="2817813"/>
              <a:ext cx="214313" cy="365125"/>
              <a:chOff x="6156327" y="2100267"/>
              <a:chExt cx="428938" cy="722049"/>
            </a:xfrm>
          </p:grpSpPr>
          <p:sp>
            <p:nvSpPr>
              <p:cNvPr id="291" name="Rectangle 58"/>
              <p:cNvSpPr>
                <a:spLocks noChangeArrowheads="1"/>
              </p:cNvSpPr>
              <p:nvPr/>
            </p:nvSpPr>
            <p:spPr bwMode="auto">
              <a:xfrm>
                <a:off x="6156327" y="2101855"/>
                <a:ext cx="142875" cy="287338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92" name="Rectangle 59"/>
              <p:cNvSpPr>
                <a:spLocks noChangeArrowheads="1"/>
              </p:cNvSpPr>
              <p:nvPr/>
            </p:nvSpPr>
            <p:spPr bwMode="auto">
              <a:xfrm>
                <a:off x="6299202" y="2100267"/>
                <a:ext cx="142875" cy="287338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93" name="Rectangle 60"/>
              <p:cNvSpPr>
                <a:spLocks noChangeArrowheads="1"/>
              </p:cNvSpPr>
              <p:nvPr/>
            </p:nvSpPr>
            <p:spPr bwMode="auto">
              <a:xfrm>
                <a:off x="6442077" y="2101855"/>
                <a:ext cx="142875" cy="287338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94" name="Rectangle 63"/>
              <p:cNvSpPr>
                <a:spLocks noChangeArrowheads="1"/>
              </p:cNvSpPr>
              <p:nvPr/>
            </p:nvSpPr>
            <p:spPr bwMode="auto">
              <a:xfrm>
                <a:off x="6300790" y="2533656"/>
                <a:ext cx="142875" cy="287338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95" name="Rectangle 67"/>
              <p:cNvSpPr>
                <a:spLocks noChangeArrowheads="1"/>
              </p:cNvSpPr>
              <p:nvPr/>
            </p:nvSpPr>
            <p:spPr bwMode="auto">
              <a:xfrm>
                <a:off x="6157915" y="2533656"/>
                <a:ext cx="142875" cy="287338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96" name="Rectangle 67"/>
              <p:cNvSpPr>
                <a:spLocks noChangeArrowheads="1"/>
              </p:cNvSpPr>
              <p:nvPr/>
            </p:nvSpPr>
            <p:spPr bwMode="auto">
              <a:xfrm>
                <a:off x="6442390" y="2534978"/>
                <a:ext cx="142875" cy="287338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79" name="组合 298"/>
            <p:cNvGrpSpPr>
              <a:grpSpLocks/>
            </p:cNvGrpSpPr>
            <p:nvPr/>
          </p:nvGrpSpPr>
          <p:grpSpPr bwMode="auto">
            <a:xfrm>
              <a:off x="2613025" y="2817813"/>
              <a:ext cx="214313" cy="363537"/>
              <a:chOff x="6156327" y="2100267"/>
              <a:chExt cx="428938" cy="722049"/>
            </a:xfrm>
          </p:grpSpPr>
          <p:sp>
            <p:nvSpPr>
              <p:cNvPr id="285" name="Rectangle 58"/>
              <p:cNvSpPr>
                <a:spLocks noChangeArrowheads="1"/>
              </p:cNvSpPr>
              <p:nvPr/>
            </p:nvSpPr>
            <p:spPr bwMode="auto">
              <a:xfrm>
                <a:off x="6156327" y="2101855"/>
                <a:ext cx="142875" cy="287338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86" name="Rectangle 59"/>
              <p:cNvSpPr>
                <a:spLocks noChangeArrowheads="1"/>
              </p:cNvSpPr>
              <p:nvPr/>
            </p:nvSpPr>
            <p:spPr bwMode="auto">
              <a:xfrm>
                <a:off x="6299202" y="2100267"/>
                <a:ext cx="142875" cy="287338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87" name="Rectangle 60"/>
              <p:cNvSpPr>
                <a:spLocks noChangeArrowheads="1"/>
              </p:cNvSpPr>
              <p:nvPr/>
            </p:nvSpPr>
            <p:spPr bwMode="auto">
              <a:xfrm>
                <a:off x="6442077" y="2101855"/>
                <a:ext cx="142875" cy="287338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88" name="Rectangle 63"/>
              <p:cNvSpPr>
                <a:spLocks noChangeArrowheads="1"/>
              </p:cNvSpPr>
              <p:nvPr/>
            </p:nvSpPr>
            <p:spPr bwMode="auto">
              <a:xfrm>
                <a:off x="6300790" y="2533656"/>
                <a:ext cx="142875" cy="287338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89" name="Rectangle 67"/>
              <p:cNvSpPr>
                <a:spLocks noChangeArrowheads="1"/>
              </p:cNvSpPr>
              <p:nvPr/>
            </p:nvSpPr>
            <p:spPr bwMode="auto">
              <a:xfrm>
                <a:off x="6157915" y="2533656"/>
                <a:ext cx="142875" cy="287338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90" name="Rectangle 67"/>
              <p:cNvSpPr>
                <a:spLocks noChangeArrowheads="1"/>
              </p:cNvSpPr>
              <p:nvPr/>
            </p:nvSpPr>
            <p:spPr bwMode="auto">
              <a:xfrm>
                <a:off x="6442390" y="2534978"/>
                <a:ext cx="142875" cy="287338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0" name="AutoShape 39"/>
            <p:cNvSpPr>
              <a:spLocks noChangeArrowheads="1"/>
            </p:cNvSpPr>
            <p:nvPr/>
          </p:nvSpPr>
          <p:spPr bwMode="auto">
            <a:xfrm rot="-9000000">
              <a:off x="2413000" y="2892425"/>
              <a:ext cx="144463" cy="184150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Text Box 57"/>
            <p:cNvSpPr txBox="1">
              <a:spLocks noChangeArrowheads="1"/>
            </p:cNvSpPr>
            <p:nvPr/>
          </p:nvSpPr>
          <p:spPr bwMode="auto">
            <a:xfrm>
              <a:off x="7321550" y="2495550"/>
              <a:ext cx="404813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UDR</a:t>
              </a:r>
            </a:p>
          </p:txBody>
        </p:sp>
        <p:grpSp>
          <p:nvGrpSpPr>
            <p:cNvPr id="82" name="组合 307"/>
            <p:cNvGrpSpPr>
              <a:grpSpLocks/>
            </p:cNvGrpSpPr>
            <p:nvPr/>
          </p:nvGrpSpPr>
          <p:grpSpPr bwMode="auto">
            <a:xfrm>
              <a:off x="1308100" y="2638425"/>
              <a:ext cx="428625" cy="722313"/>
              <a:chOff x="6156327" y="2100267"/>
              <a:chExt cx="428938" cy="722049"/>
            </a:xfrm>
          </p:grpSpPr>
          <p:sp>
            <p:nvSpPr>
              <p:cNvPr id="279" name="Rectangle 58"/>
              <p:cNvSpPr>
                <a:spLocks noChangeArrowheads="1"/>
              </p:cNvSpPr>
              <p:nvPr/>
            </p:nvSpPr>
            <p:spPr bwMode="auto">
              <a:xfrm>
                <a:off x="6156327" y="2101855"/>
                <a:ext cx="142875" cy="287338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80" name="Rectangle 59"/>
              <p:cNvSpPr>
                <a:spLocks noChangeArrowheads="1"/>
              </p:cNvSpPr>
              <p:nvPr/>
            </p:nvSpPr>
            <p:spPr bwMode="auto">
              <a:xfrm>
                <a:off x="6299202" y="2100267"/>
                <a:ext cx="142875" cy="287338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81" name="Rectangle 60"/>
              <p:cNvSpPr>
                <a:spLocks noChangeArrowheads="1"/>
              </p:cNvSpPr>
              <p:nvPr/>
            </p:nvSpPr>
            <p:spPr bwMode="auto">
              <a:xfrm>
                <a:off x="6442077" y="2101855"/>
                <a:ext cx="142875" cy="287338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82" name="Rectangle 63"/>
              <p:cNvSpPr>
                <a:spLocks noChangeArrowheads="1"/>
              </p:cNvSpPr>
              <p:nvPr/>
            </p:nvSpPr>
            <p:spPr bwMode="auto">
              <a:xfrm>
                <a:off x="6300790" y="2533656"/>
                <a:ext cx="142875" cy="287338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83" name="Rectangle 67"/>
              <p:cNvSpPr>
                <a:spLocks noChangeArrowheads="1"/>
              </p:cNvSpPr>
              <p:nvPr/>
            </p:nvSpPr>
            <p:spPr bwMode="auto">
              <a:xfrm>
                <a:off x="6157915" y="2533656"/>
                <a:ext cx="142875" cy="287338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84" name="Rectangle 67"/>
              <p:cNvSpPr>
                <a:spLocks noChangeArrowheads="1"/>
              </p:cNvSpPr>
              <p:nvPr/>
            </p:nvSpPr>
            <p:spPr bwMode="auto">
              <a:xfrm>
                <a:off x="6442390" y="2534978"/>
                <a:ext cx="142875" cy="287338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3" name="组合 314"/>
            <p:cNvGrpSpPr>
              <a:grpSpLocks/>
            </p:cNvGrpSpPr>
            <p:nvPr/>
          </p:nvGrpSpPr>
          <p:grpSpPr bwMode="auto">
            <a:xfrm>
              <a:off x="701675" y="2638425"/>
              <a:ext cx="428625" cy="722313"/>
              <a:chOff x="6156327" y="2100267"/>
              <a:chExt cx="428938" cy="722049"/>
            </a:xfrm>
          </p:grpSpPr>
          <p:sp>
            <p:nvSpPr>
              <p:cNvPr id="273" name="Rectangle 58"/>
              <p:cNvSpPr>
                <a:spLocks noChangeArrowheads="1"/>
              </p:cNvSpPr>
              <p:nvPr/>
            </p:nvSpPr>
            <p:spPr bwMode="auto">
              <a:xfrm>
                <a:off x="6156327" y="2101855"/>
                <a:ext cx="142875" cy="287338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74" name="Rectangle 59"/>
              <p:cNvSpPr>
                <a:spLocks noChangeArrowheads="1"/>
              </p:cNvSpPr>
              <p:nvPr/>
            </p:nvSpPr>
            <p:spPr bwMode="auto">
              <a:xfrm>
                <a:off x="6299202" y="2100267"/>
                <a:ext cx="142875" cy="287338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75" name="Rectangle 60"/>
              <p:cNvSpPr>
                <a:spLocks noChangeArrowheads="1"/>
              </p:cNvSpPr>
              <p:nvPr/>
            </p:nvSpPr>
            <p:spPr bwMode="auto">
              <a:xfrm>
                <a:off x="6442077" y="2101855"/>
                <a:ext cx="142875" cy="287338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76" name="Rectangle 63"/>
              <p:cNvSpPr>
                <a:spLocks noChangeArrowheads="1"/>
              </p:cNvSpPr>
              <p:nvPr/>
            </p:nvSpPr>
            <p:spPr bwMode="auto">
              <a:xfrm>
                <a:off x="6300790" y="2533656"/>
                <a:ext cx="142875" cy="287338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77" name="Rectangle 67"/>
              <p:cNvSpPr>
                <a:spLocks noChangeArrowheads="1"/>
              </p:cNvSpPr>
              <p:nvPr/>
            </p:nvSpPr>
            <p:spPr bwMode="auto">
              <a:xfrm>
                <a:off x="6157915" y="2533656"/>
                <a:ext cx="142875" cy="287338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78" name="Rectangle 67"/>
              <p:cNvSpPr>
                <a:spLocks noChangeArrowheads="1"/>
              </p:cNvSpPr>
              <p:nvPr/>
            </p:nvSpPr>
            <p:spPr bwMode="auto">
              <a:xfrm>
                <a:off x="6442390" y="2534978"/>
                <a:ext cx="142875" cy="287338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4" name="AutoShape 25"/>
            <p:cNvSpPr>
              <a:spLocks noChangeArrowheads="1"/>
            </p:cNvSpPr>
            <p:nvPr/>
          </p:nvSpPr>
          <p:spPr bwMode="auto">
            <a:xfrm rot="10800000">
              <a:off x="1828800" y="2762250"/>
              <a:ext cx="76200" cy="457200"/>
            </a:xfrm>
            <a:prstGeom prst="flowChartCollat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85" name="AutoShape 25"/>
            <p:cNvSpPr>
              <a:spLocks noChangeArrowheads="1"/>
            </p:cNvSpPr>
            <p:nvPr/>
          </p:nvSpPr>
          <p:spPr bwMode="auto">
            <a:xfrm rot="10800000">
              <a:off x="577850" y="2765425"/>
              <a:ext cx="76200" cy="457200"/>
            </a:xfrm>
            <a:prstGeom prst="flowChartCollat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86" name="Oval 22"/>
            <p:cNvSpPr>
              <a:spLocks noChangeArrowheads="1"/>
            </p:cNvSpPr>
            <p:nvPr/>
          </p:nvSpPr>
          <p:spPr bwMode="auto">
            <a:xfrm rot="10800000">
              <a:off x="1149350" y="2765425"/>
              <a:ext cx="76200" cy="457200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altLang="zh-CN" sz="2400">
                <a:solidFill>
                  <a:srgbClr val="000000"/>
                </a:solidFill>
              </a:endParaRPr>
            </a:p>
          </p:txBody>
        </p:sp>
        <p:grpSp>
          <p:nvGrpSpPr>
            <p:cNvPr id="87" name="组合 335"/>
            <p:cNvGrpSpPr>
              <a:grpSpLocks/>
            </p:cNvGrpSpPr>
            <p:nvPr/>
          </p:nvGrpSpPr>
          <p:grpSpPr bwMode="auto">
            <a:xfrm>
              <a:off x="7351713" y="2709863"/>
              <a:ext cx="331787" cy="573087"/>
              <a:chOff x="6156327" y="2100267"/>
              <a:chExt cx="428938" cy="722049"/>
            </a:xfrm>
          </p:grpSpPr>
          <p:sp>
            <p:nvSpPr>
              <p:cNvPr id="267" name="Rectangle 58"/>
              <p:cNvSpPr>
                <a:spLocks noChangeArrowheads="1"/>
              </p:cNvSpPr>
              <p:nvPr/>
            </p:nvSpPr>
            <p:spPr bwMode="auto">
              <a:xfrm>
                <a:off x="6156327" y="2101855"/>
                <a:ext cx="142875" cy="287338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68" name="Rectangle 59"/>
              <p:cNvSpPr>
                <a:spLocks noChangeArrowheads="1"/>
              </p:cNvSpPr>
              <p:nvPr/>
            </p:nvSpPr>
            <p:spPr bwMode="auto">
              <a:xfrm>
                <a:off x="6299202" y="2100267"/>
                <a:ext cx="142875" cy="287338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69" name="Rectangle 60"/>
              <p:cNvSpPr>
                <a:spLocks noChangeArrowheads="1"/>
              </p:cNvSpPr>
              <p:nvPr/>
            </p:nvSpPr>
            <p:spPr bwMode="auto">
              <a:xfrm>
                <a:off x="6442077" y="2101855"/>
                <a:ext cx="142875" cy="287338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70" name="Rectangle 63"/>
              <p:cNvSpPr>
                <a:spLocks noChangeArrowheads="1"/>
              </p:cNvSpPr>
              <p:nvPr/>
            </p:nvSpPr>
            <p:spPr bwMode="auto">
              <a:xfrm>
                <a:off x="6300790" y="2533656"/>
                <a:ext cx="142875" cy="287338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71" name="Rectangle 67"/>
              <p:cNvSpPr>
                <a:spLocks noChangeArrowheads="1"/>
              </p:cNvSpPr>
              <p:nvPr/>
            </p:nvSpPr>
            <p:spPr bwMode="auto">
              <a:xfrm>
                <a:off x="6157915" y="2533656"/>
                <a:ext cx="142875" cy="287338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72" name="Rectangle 67"/>
              <p:cNvSpPr>
                <a:spLocks noChangeArrowheads="1"/>
              </p:cNvSpPr>
              <p:nvPr/>
            </p:nvSpPr>
            <p:spPr bwMode="auto">
              <a:xfrm>
                <a:off x="6442390" y="2534978"/>
                <a:ext cx="142875" cy="287338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8" name="组合 342"/>
            <p:cNvGrpSpPr>
              <a:grpSpLocks/>
            </p:cNvGrpSpPr>
            <p:nvPr/>
          </p:nvGrpSpPr>
          <p:grpSpPr bwMode="auto">
            <a:xfrm>
              <a:off x="1071563" y="4513263"/>
              <a:ext cx="331787" cy="571500"/>
              <a:chOff x="6156327" y="2100267"/>
              <a:chExt cx="428938" cy="722049"/>
            </a:xfrm>
          </p:grpSpPr>
          <p:sp>
            <p:nvSpPr>
              <p:cNvPr id="261" name="Rectangle 58"/>
              <p:cNvSpPr>
                <a:spLocks noChangeArrowheads="1"/>
              </p:cNvSpPr>
              <p:nvPr/>
            </p:nvSpPr>
            <p:spPr bwMode="auto">
              <a:xfrm>
                <a:off x="6156327" y="2101855"/>
                <a:ext cx="142875" cy="287338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62" name="Rectangle 59"/>
              <p:cNvSpPr>
                <a:spLocks noChangeArrowheads="1"/>
              </p:cNvSpPr>
              <p:nvPr/>
            </p:nvSpPr>
            <p:spPr bwMode="auto">
              <a:xfrm>
                <a:off x="6299202" y="2100267"/>
                <a:ext cx="142875" cy="287338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63" name="Rectangle 60"/>
              <p:cNvSpPr>
                <a:spLocks noChangeArrowheads="1"/>
              </p:cNvSpPr>
              <p:nvPr/>
            </p:nvSpPr>
            <p:spPr bwMode="auto">
              <a:xfrm>
                <a:off x="6442077" y="2101855"/>
                <a:ext cx="142875" cy="287338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64" name="Rectangle 63"/>
              <p:cNvSpPr>
                <a:spLocks noChangeArrowheads="1"/>
              </p:cNvSpPr>
              <p:nvPr/>
            </p:nvSpPr>
            <p:spPr bwMode="auto">
              <a:xfrm>
                <a:off x="6300790" y="2533656"/>
                <a:ext cx="142875" cy="287338"/>
              </a:xfrm>
              <a:prstGeom prst="rect">
                <a:avLst/>
              </a:prstGeom>
              <a:solidFill>
                <a:srgbClr val="00008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65" name="Rectangle 67"/>
              <p:cNvSpPr>
                <a:spLocks noChangeArrowheads="1"/>
              </p:cNvSpPr>
              <p:nvPr/>
            </p:nvSpPr>
            <p:spPr bwMode="auto">
              <a:xfrm>
                <a:off x="6157915" y="2533656"/>
                <a:ext cx="142875" cy="287338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66" name="Rectangle 67"/>
              <p:cNvSpPr>
                <a:spLocks noChangeArrowheads="1"/>
              </p:cNvSpPr>
              <p:nvPr/>
            </p:nvSpPr>
            <p:spPr bwMode="auto">
              <a:xfrm>
                <a:off x="6442390" y="2534978"/>
                <a:ext cx="142875" cy="287338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9" name="Text Box 182"/>
            <p:cNvSpPr txBox="1">
              <a:spLocks noChangeArrowheads="1"/>
            </p:cNvSpPr>
            <p:nvPr/>
          </p:nvSpPr>
          <p:spPr bwMode="auto">
            <a:xfrm>
              <a:off x="3232150" y="4013200"/>
              <a:ext cx="4064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Q20</a:t>
              </a:r>
            </a:p>
            <a:p>
              <a:r>
                <a:rPr lang="en-US" altLang="zh-CN" sz="800" b="1">
                  <a:solidFill>
                    <a:srgbClr val="000000"/>
                  </a:solidFill>
                </a:rPr>
                <a:t>CH20</a:t>
              </a:r>
            </a:p>
            <a:p>
              <a:r>
                <a:rPr lang="en-US" altLang="zh-CN" sz="800" b="1">
                  <a:solidFill>
                    <a:srgbClr val="000000"/>
                  </a:solidFill>
                </a:rPr>
                <a:t>CV20</a:t>
              </a:r>
            </a:p>
          </p:txBody>
        </p:sp>
        <p:sp>
          <p:nvSpPr>
            <p:cNvPr id="90" name="Text Box 182"/>
            <p:cNvSpPr txBox="1">
              <a:spLocks noChangeArrowheads="1"/>
            </p:cNvSpPr>
            <p:nvPr/>
          </p:nvSpPr>
          <p:spPr bwMode="auto">
            <a:xfrm>
              <a:off x="4143375" y="4013200"/>
              <a:ext cx="4064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Q21</a:t>
              </a:r>
            </a:p>
            <a:p>
              <a:r>
                <a:rPr lang="en-US" altLang="zh-CN" sz="800" b="1">
                  <a:solidFill>
                    <a:srgbClr val="000000"/>
                  </a:solidFill>
                </a:rPr>
                <a:t>CH21</a:t>
              </a:r>
            </a:p>
            <a:p>
              <a:r>
                <a:rPr lang="en-US" altLang="zh-CN" sz="800" b="1">
                  <a:solidFill>
                    <a:srgbClr val="000000"/>
                  </a:solidFill>
                </a:rPr>
                <a:t>CV21</a:t>
              </a:r>
            </a:p>
          </p:txBody>
        </p:sp>
        <p:sp>
          <p:nvSpPr>
            <p:cNvPr id="91" name="Text Box 182"/>
            <p:cNvSpPr txBox="1">
              <a:spLocks noChangeArrowheads="1"/>
            </p:cNvSpPr>
            <p:nvPr/>
          </p:nvSpPr>
          <p:spPr bwMode="auto">
            <a:xfrm>
              <a:off x="5072063" y="4013200"/>
              <a:ext cx="4064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Q22</a:t>
              </a:r>
            </a:p>
            <a:p>
              <a:r>
                <a:rPr lang="en-US" altLang="zh-CN" sz="800" b="1">
                  <a:solidFill>
                    <a:srgbClr val="000000"/>
                  </a:solidFill>
                </a:rPr>
                <a:t>CH22</a:t>
              </a:r>
            </a:p>
            <a:p>
              <a:r>
                <a:rPr lang="en-US" altLang="zh-CN" sz="800" b="1">
                  <a:solidFill>
                    <a:srgbClr val="000000"/>
                  </a:solidFill>
                </a:rPr>
                <a:t>CV22</a:t>
              </a:r>
            </a:p>
          </p:txBody>
        </p:sp>
        <p:sp>
          <p:nvSpPr>
            <p:cNvPr id="92" name="Text Box 182"/>
            <p:cNvSpPr txBox="1">
              <a:spLocks noChangeArrowheads="1"/>
            </p:cNvSpPr>
            <p:nvPr/>
          </p:nvSpPr>
          <p:spPr bwMode="auto">
            <a:xfrm>
              <a:off x="6000750" y="4013200"/>
              <a:ext cx="4064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Q23</a:t>
              </a:r>
            </a:p>
            <a:p>
              <a:r>
                <a:rPr lang="en-US" altLang="zh-CN" sz="800" b="1">
                  <a:solidFill>
                    <a:srgbClr val="000000"/>
                  </a:solidFill>
                </a:rPr>
                <a:t>CH23</a:t>
              </a:r>
            </a:p>
            <a:p>
              <a:r>
                <a:rPr lang="en-US" altLang="zh-CN" sz="800" b="1">
                  <a:solidFill>
                    <a:srgbClr val="000000"/>
                  </a:solidFill>
                </a:rPr>
                <a:t>CV23</a:t>
              </a:r>
            </a:p>
          </p:txBody>
        </p:sp>
        <p:sp>
          <p:nvSpPr>
            <p:cNvPr id="93" name="Text Box 182"/>
            <p:cNvSpPr txBox="1">
              <a:spLocks noChangeArrowheads="1"/>
            </p:cNvSpPr>
            <p:nvPr/>
          </p:nvSpPr>
          <p:spPr bwMode="auto">
            <a:xfrm>
              <a:off x="6929438" y="4013200"/>
              <a:ext cx="4064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Q24</a:t>
              </a:r>
            </a:p>
            <a:p>
              <a:r>
                <a:rPr lang="en-US" altLang="zh-CN" sz="800" b="1">
                  <a:solidFill>
                    <a:srgbClr val="000000"/>
                  </a:solidFill>
                </a:rPr>
                <a:t>CH24</a:t>
              </a:r>
            </a:p>
            <a:p>
              <a:r>
                <a:rPr lang="en-US" altLang="zh-CN" sz="800" b="1">
                  <a:solidFill>
                    <a:srgbClr val="000000"/>
                  </a:solidFill>
                </a:rPr>
                <a:t>CV24</a:t>
              </a:r>
            </a:p>
          </p:txBody>
        </p:sp>
        <p:sp>
          <p:nvSpPr>
            <p:cNvPr id="94" name="Text Box 57"/>
            <p:cNvSpPr txBox="1">
              <a:spLocks noChangeArrowheads="1"/>
            </p:cNvSpPr>
            <p:nvPr/>
          </p:nvSpPr>
          <p:spPr bwMode="auto">
            <a:xfrm>
              <a:off x="4546600" y="2495550"/>
              <a:ext cx="411163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PMU</a:t>
              </a:r>
            </a:p>
          </p:txBody>
        </p:sp>
        <p:sp>
          <p:nvSpPr>
            <p:cNvPr id="95" name="Text Box 57"/>
            <p:cNvSpPr txBox="1">
              <a:spLocks noChangeArrowheads="1"/>
            </p:cNvSpPr>
            <p:nvPr/>
          </p:nvSpPr>
          <p:spPr bwMode="auto">
            <a:xfrm>
              <a:off x="2657475" y="2566988"/>
              <a:ext cx="436563" cy="214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sRad</a:t>
              </a:r>
            </a:p>
          </p:txBody>
        </p:sp>
        <p:sp>
          <p:nvSpPr>
            <p:cNvPr id="96" name="Text Box 93"/>
            <p:cNvSpPr txBox="1">
              <a:spLocks noChangeArrowheads="1"/>
            </p:cNvSpPr>
            <p:nvPr/>
          </p:nvSpPr>
          <p:spPr bwMode="auto">
            <a:xfrm>
              <a:off x="2308225" y="3081338"/>
              <a:ext cx="315913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B8</a:t>
              </a:r>
            </a:p>
          </p:txBody>
        </p:sp>
        <p:sp>
          <p:nvSpPr>
            <p:cNvPr id="97" name="Text Box 197"/>
            <p:cNvSpPr txBox="1">
              <a:spLocks noChangeArrowheads="1"/>
            </p:cNvSpPr>
            <p:nvPr/>
          </p:nvSpPr>
          <p:spPr bwMode="auto">
            <a:xfrm>
              <a:off x="5165725" y="3186113"/>
              <a:ext cx="447675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CH02</a:t>
              </a:r>
            </a:p>
            <a:p>
              <a:r>
                <a:rPr lang="en-US" altLang="zh-CN" sz="800" b="1">
                  <a:solidFill>
                    <a:srgbClr val="000000"/>
                  </a:solidFill>
                </a:rPr>
                <a:t>CV02</a:t>
              </a:r>
            </a:p>
          </p:txBody>
        </p:sp>
        <p:sp>
          <p:nvSpPr>
            <p:cNvPr id="98" name="Text Box 93"/>
            <p:cNvSpPr txBox="1">
              <a:spLocks noChangeArrowheads="1"/>
            </p:cNvSpPr>
            <p:nvPr/>
          </p:nvSpPr>
          <p:spPr bwMode="auto">
            <a:xfrm>
              <a:off x="1665288" y="3352800"/>
              <a:ext cx="414337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Q1-1</a:t>
              </a:r>
            </a:p>
          </p:txBody>
        </p:sp>
        <p:sp>
          <p:nvSpPr>
            <p:cNvPr id="99" name="Text Box 93"/>
            <p:cNvSpPr txBox="1">
              <a:spLocks noChangeArrowheads="1"/>
            </p:cNvSpPr>
            <p:nvPr/>
          </p:nvSpPr>
          <p:spPr bwMode="auto">
            <a:xfrm>
              <a:off x="1022350" y="3352800"/>
              <a:ext cx="414338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Q1-2</a:t>
              </a:r>
            </a:p>
          </p:txBody>
        </p:sp>
        <p:sp>
          <p:nvSpPr>
            <p:cNvPr id="100" name="Text Box 93"/>
            <p:cNvSpPr txBox="1">
              <a:spLocks noChangeArrowheads="1"/>
            </p:cNvSpPr>
            <p:nvPr/>
          </p:nvSpPr>
          <p:spPr bwMode="auto">
            <a:xfrm>
              <a:off x="412750" y="3352800"/>
              <a:ext cx="412750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Q1-3</a:t>
              </a:r>
            </a:p>
          </p:txBody>
        </p:sp>
        <p:sp>
          <p:nvSpPr>
            <p:cNvPr id="101" name="Rectangle 17"/>
            <p:cNvSpPr>
              <a:spLocks noChangeArrowheads="1"/>
            </p:cNvSpPr>
            <p:nvPr/>
          </p:nvSpPr>
          <p:spPr bwMode="auto">
            <a:xfrm rot="1800000">
              <a:off x="2012950" y="2700338"/>
              <a:ext cx="109538" cy="87312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en-US" sz="2400">
                <a:solidFill>
                  <a:srgbClr val="000000"/>
                </a:solidFill>
              </a:endParaRPr>
            </a:p>
          </p:txBody>
        </p:sp>
        <p:cxnSp>
          <p:nvCxnSpPr>
            <p:cNvPr id="102" name="直接连接符 396"/>
            <p:cNvCxnSpPr>
              <a:cxnSpLocks noChangeShapeType="1"/>
              <a:stCxn id="101" idx="3"/>
              <a:endCxn id="80" idx="0"/>
            </p:cNvCxnSpPr>
            <p:nvPr/>
          </p:nvCxnSpPr>
          <p:spPr bwMode="auto">
            <a:xfrm>
              <a:off x="2114550" y="2770188"/>
              <a:ext cx="323850" cy="18732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03" name="Text Box 57"/>
            <p:cNvSpPr txBox="1">
              <a:spLocks noChangeArrowheads="1"/>
            </p:cNvSpPr>
            <p:nvPr/>
          </p:nvSpPr>
          <p:spPr bwMode="auto">
            <a:xfrm>
              <a:off x="695325" y="3454400"/>
              <a:ext cx="496888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ADC-2</a:t>
              </a:r>
            </a:p>
          </p:txBody>
        </p:sp>
        <p:sp>
          <p:nvSpPr>
            <p:cNvPr id="104" name="Text Box 57"/>
            <p:cNvSpPr txBox="1">
              <a:spLocks noChangeArrowheads="1"/>
            </p:cNvSpPr>
            <p:nvPr/>
          </p:nvSpPr>
          <p:spPr bwMode="auto">
            <a:xfrm>
              <a:off x="1320800" y="3454400"/>
              <a:ext cx="496888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ADC-1</a:t>
              </a:r>
            </a:p>
          </p:txBody>
        </p:sp>
        <p:grpSp>
          <p:nvGrpSpPr>
            <p:cNvPr id="105" name="组合 409"/>
            <p:cNvGrpSpPr>
              <a:grpSpLocks/>
            </p:cNvGrpSpPr>
            <p:nvPr/>
          </p:nvGrpSpPr>
          <p:grpSpPr bwMode="auto">
            <a:xfrm>
              <a:off x="1666875" y="4603750"/>
              <a:ext cx="357188" cy="257175"/>
              <a:chOff x="1857356" y="4286256"/>
              <a:chExt cx="357190" cy="257229"/>
            </a:xfrm>
          </p:grpSpPr>
          <p:sp>
            <p:nvSpPr>
              <p:cNvPr id="256" name="Rectangle 70"/>
              <p:cNvSpPr>
                <a:spLocks noChangeArrowheads="1"/>
              </p:cNvSpPr>
              <p:nvPr/>
            </p:nvSpPr>
            <p:spPr bwMode="auto">
              <a:xfrm>
                <a:off x="1989374" y="4286256"/>
                <a:ext cx="82296" cy="113971"/>
              </a:xfrm>
              <a:prstGeom prst="rect">
                <a:avLst/>
              </a:prstGeom>
              <a:solidFill>
                <a:srgbClr val="99CCFF"/>
              </a:soli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" name="Rectangle 70"/>
              <p:cNvSpPr>
                <a:spLocks noChangeArrowheads="1"/>
              </p:cNvSpPr>
              <p:nvPr/>
            </p:nvSpPr>
            <p:spPr bwMode="auto">
              <a:xfrm>
                <a:off x="1857356" y="4429132"/>
                <a:ext cx="53283" cy="114353"/>
              </a:xfrm>
              <a:prstGeom prst="rect">
                <a:avLst/>
              </a:prstGeom>
              <a:solidFill>
                <a:srgbClr val="99CCFF"/>
              </a:soli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8" name="Rectangle 70"/>
              <p:cNvSpPr>
                <a:spLocks noChangeArrowheads="1"/>
              </p:cNvSpPr>
              <p:nvPr/>
            </p:nvSpPr>
            <p:spPr bwMode="auto">
              <a:xfrm>
                <a:off x="2161263" y="4429132"/>
                <a:ext cx="53283" cy="114353"/>
              </a:xfrm>
              <a:prstGeom prst="rect">
                <a:avLst/>
              </a:prstGeom>
              <a:solidFill>
                <a:srgbClr val="99CCFF"/>
              </a:soli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259" name="直接连接符 413"/>
              <p:cNvCxnSpPr>
                <a:cxnSpLocks noChangeShapeType="1"/>
                <a:stCxn id="257" idx="3"/>
                <a:endCxn id="256" idx="1"/>
              </p:cNvCxnSpPr>
              <p:nvPr/>
            </p:nvCxnSpPr>
            <p:spPr bwMode="auto">
              <a:xfrm flipV="1">
                <a:off x="1910639" y="4343242"/>
                <a:ext cx="78735" cy="143067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60" name="直接连接符 414"/>
              <p:cNvCxnSpPr>
                <a:cxnSpLocks noChangeShapeType="1"/>
                <a:stCxn id="256" idx="3"/>
                <a:endCxn id="258" idx="1"/>
              </p:cNvCxnSpPr>
              <p:nvPr/>
            </p:nvCxnSpPr>
            <p:spPr bwMode="auto">
              <a:xfrm>
                <a:off x="2071670" y="4343242"/>
                <a:ext cx="89593" cy="143067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grpSp>
          <p:nvGrpSpPr>
            <p:cNvPr id="106" name="组合 415"/>
            <p:cNvGrpSpPr>
              <a:grpSpLocks/>
            </p:cNvGrpSpPr>
            <p:nvPr/>
          </p:nvGrpSpPr>
          <p:grpSpPr bwMode="auto">
            <a:xfrm>
              <a:off x="428625" y="4603750"/>
              <a:ext cx="357188" cy="257175"/>
              <a:chOff x="1857356" y="4286256"/>
              <a:chExt cx="357190" cy="257229"/>
            </a:xfrm>
          </p:grpSpPr>
          <p:sp>
            <p:nvSpPr>
              <p:cNvPr id="251" name="Rectangle 70"/>
              <p:cNvSpPr>
                <a:spLocks noChangeArrowheads="1"/>
              </p:cNvSpPr>
              <p:nvPr/>
            </p:nvSpPr>
            <p:spPr bwMode="auto">
              <a:xfrm>
                <a:off x="1989374" y="4286256"/>
                <a:ext cx="82296" cy="113971"/>
              </a:xfrm>
              <a:prstGeom prst="rect">
                <a:avLst/>
              </a:prstGeom>
              <a:solidFill>
                <a:srgbClr val="99CCFF"/>
              </a:soli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2" name="Rectangle 70"/>
              <p:cNvSpPr>
                <a:spLocks noChangeArrowheads="1"/>
              </p:cNvSpPr>
              <p:nvPr/>
            </p:nvSpPr>
            <p:spPr bwMode="auto">
              <a:xfrm>
                <a:off x="1857356" y="4429132"/>
                <a:ext cx="53283" cy="114353"/>
              </a:xfrm>
              <a:prstGeom prst="rect">
                <a:avLst/>
              </a:prstGeom>
              <a:solidFill>
                <a:srgbClr val="99CCFF"/>
              </a:soli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3" name="Rectangle 70"/>
              <p:cNvSpPr>
                <a:spLocks noChangeArrowheads="1"/>
              </p:cNvSpPr>
              <p:nvPr/>
            </p:nvSpPr>
            <p:spPr bwMode="auto">
              <a:xfrm>
                <a:off x="2161263" y="4429132"/>
                <a:ext cx="53283" cy="114353"/>
              </a:xfrm>
              <a:prstGeom prst="rect">
                <a:avLst/>
              </a:prstGeom>
              <a:solidFill>
                <a:srgbClr val="99CCFF"/>
              </a:soli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zh-CN" sz="240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254" name="直接连接符 419"/>
              <p:cNvCxnSpPr>
                <a:cxnSpLocks noChangeShapeType="1"/>
                <a:stCxn id="252" idx="3"/>
                <a:endCxn id="251" idx="1"/>
              </p:cNvCxnSpPr>
              <p:nvPr/>
            </p:nvCxnSpPr>
            <p:spPr bwMode="auto">
              <a:xfrm flipV="1">
                <a:off x="1910639" y="4343242"/>
                <a:ext cx="78735" cy="143067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55" name="直接连接符 420"/>
              <p:cNvCxnSpPr>
                <a:cxnSpLocks noChangeShapeType="1"/>
                <a:stCxn id="251" idx="3"/>
                <a:endCxn id="253" idx="1"/>
              </p:cNvCxnSpPr>
              <p:nvPr/>
            </p:nvCxnSpPr>
            <p:spPr bwMode="auto">
              <a:xfrm>
                <a:off x="2071670" y="4343242"/>
                <a:ext cx="89593" cy="143067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cxnSp>
          <p:nvCxnSpPr>
            <p:cNvPr id="107" name="直接连接符 421"/>
            <p:cNvCxnSpPr>
              <a:cxnSpLocks noChangeShapeType="1"/>
              <a:endCxn id="39" idx="6"/>
            </p:cNvCxnSpPr>
            <p:nvPr/>
          </p:nvCxnSpPr>
          <p:spPr bwMode="auto">
            <a:xfrm>
              <a:off x="2024063" y="4803775"/>
              <a:ext cx="411162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08" name="Rectangle 17"/>
            <p:cNvSpPr>
              <a:spLocks noChangeArrowheads="1"/>
            </p:cNvSpPr>
            <p:nvPr/>
          </p:nvSpPr>
          <p:spPr bwMode="auto">
            <a:xfrm rot="2841137">
              <a:off x="8693543" y="4468765"/>
              <a:ext cx="108305" cy="88288"/>
            </a:xfrm>
            <a:prstGeom prst="rect">
              <a:avLst/>
            </a:prstGeom>
            <a:ln>
              <a:headEnd/>
              <a:tailEnd/>
            </a:ln>
            <a:scene3d>
              <a:camera prst="orthographicFront">
                <a:rot lat="0" lon="0" rev="21120000"/>
              </a:camera>
              <a:lightRig rig="threePt" dir="t"/>
            </a:scene3d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109" name="组合 469"/>
            <p:cNvGrpSpPr>
              <a:grpSpLocks/>
            </p:cNvGrpSpPr>
            <p:nvPr/>
          </p:nvGrpSpPr>
          <p:grpSpPr bwMode="auto">
            <a:xfrm>
              <a:off x="180975" y="2012950"/>
              <a:ext cx="8534400" cy="2887663"/>
              <a:chOff x="181522" y="986287"/>
              <a:chExt cx="8533882" cy="2888027"/>
            </a:xfrm>
          </p:grpSpPr>
          <p:grpSp>
            <p:nvGrpSpPr>
              <p:cNvPr id="208" name="组合 463"/>
              <p:cNvGrpSpPr>
                <a:grpSpLocks/>
              </p:cNvGrpSpPr>
              <p:nvPr/>
            </p:nvGrpSpPr>
            <p:grpSpPr bwMode="auto">
              <a:xfrm>
                <a:off x="3755444" y="1702154"/>
                <a:ext cx="508473" cy="722183"/>
                <a:chOff x="3755444" y="1702154"/>
                <a:chExt cx="508473" cy="722183"/>
              </a:xfrm>
            </p:grpSpPr>
            <p:sp>
              <p:nvSpPr>
                <p:cNvPr id="248" name="Text Box 99"/>
                <p:cNvSpPr txBox="1">
                  <a:spLocks noChangeArrowheads="1"/>
                </p:cNvSpPr>
                <p:nvPr/>
              </p:nvSpPr>
              <p:spPr bwMode="auto">
                <a:xfrm>
                  <a:off x="3755444" y="2208893"/>
                  <a:ext cx="508473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 i="1">
                      <a:solidFill>
                        <a:srgbClr val="333399"/>
                      </a:solidFill>
                    </a:rPr>
                    <a:t>MC3-C</a:t>
                  </a:r>
                </a:p>
              </p:txBody>
            </p:sp>
            <p:sp>
              <p:nvSpPr>
                <p:cNvPr id="249" name="流程图: 汇总连接 285"/>
                <p:cNvSpPr>
                  <a:spLocks noChangeArrowheads="1"/>
                </p:cNvSpPr>
                <p:nvPr/>
              </p:nvSpPr>
              <p:spPr bwMode="auto">
                <a:xfrm>
                  <a:off x="3947485" y="1702154"/>
                  <a:ext cx="109728" cy="109728"/>
                </a:xfrm>
                <a:prstGeom prst="flowChartSummingJunction">
                  <a:avLst/>
                </a:prstGeom>
                <a:solidFill>
                  <a:srgbClr val="660066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en-US" altLang="zh-CN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0" name="Line 235"/>
                <p:cNvSpPr>
                  <a:spLocks noChangeShapeType="1"/>
                </p:cNvSpPr>
                <p:nvPr/>
              </p:nvSpPr>
              <p:spPr bwMode="auto">
                <a:xfrm flipH="1" flipV="1">
                  <a:off x="4001313" y="1827499"/>
                  <a:ext cx="0" cy="393192"/>
                </a:xfrm>
                <a:prstGeom prst="line">
                  <a:avLst/>
                </a:prstGeom>
                <a:noFill/>
                <a:ln w="38100">
                  <a:solidFill>
                    <a:srgbClr val="660066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9" name="组合 462"/>
              <p:cNvGrpSpPr>
                <a:grpSpLocks/>
              </p:cNvGrpSpPr>
              <p:nvPr/>
            </p:nvGrpSpPr>
            <p:grpSpPr bwMode="auto">
              <a:xfrm>
                <a:off x="6229686" y="986287"/>
                <a:ext cx="473206" cy="816842"/>
                <a:chOff x="6229686" y="986287"/>
                <a:chExt cx="473206" cy="816842"/>
              </a:xfrm>
            </p:grpSpPr>
            <p:sp>
              <p:nvSpPr>
                <p:cNvPr id="245" name="Text Box 99"/>
                <p:cNvSpPr txBox="1">
                  <a:spLocks noChangeArrowheads="1"/>
                </p:cNvSpPr>
                <p:nvPr/>
              </p:nvSpPr>
              <p:spPr bwMode="auto">
                <a:xfrm>
                  <a:off x="6229686" y="986287"/>
                  <a:ext cx="473206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 i="1">
                      <a:solidFill>
                        <a:srgbClr val="333399"/>
                      </a:solidFill>
                    </a:rPr>
                    <a:t>MC3-A</a:t>
                  </a:r>
                </a:p>
              </p:txBody>
            </p:sp>
            <p:sp>
              <p:nvSpPr>
                <p:cNvPr id="246" name="流程图: 汇总连接 265"/>
                <p:cNvSpPr>
                  <a:spLocks noChangeArrowheads="1"/>
                </p:cNvSpPr>
                <p:nvPr/>
              </p:nvSpPr>
              <p:spPr bwMode="auto">
                <a:xfrm>
                  <a:off x="6402669" y="1693401"/>
                  <a:ext cx="109728" cy="109728"/>
                </a:xfrm>
                <a:prstGeom prst="flowChartSummingJunction">
                  <a:avLst/>
                </a:prstGeom>
                <a:solidFill>
                  <a:srgbClr val="660066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en-US" altLang="zh-CN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47" name="Line 202"/>
                <p:cNvSpPr>
                  <a:spLocks noChangeShapeType="1"/>
                </p:cNvSpPr>
                <p:nvPr/>
              </p:nvSpPr>
              <p:spPr bwMode="auto">
                <a:xfrm>
                  <a:off x="6452022" y="1200601"/>
                  <a:ext cx="0" cy="457200"/>
                </a:xfrm>
                <a:prstGeom prst="line">
                  <a:avLst/>
                </a:prstGeom>
                <a:noFill/>
                <a:ln w="38100">
                  <a:solidFill>
                    <a:srgbClr val="660066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10" name="组合 380"/>
              <p:cNvGrpSpPr>
                <a:grpSpLocks/>
              </p:cNvGrpSpPr>
              <p:nvPr/>
            </p:nvGrpSpPr>
            <p:grpSpPr bwMode="auto">
              <a:xfrm>
                <a:off x="8018502" y="1916383"/>
                <a:ext cx="643125" cy="554058"/>
                <a:chOff x="7852992" y="2232000"/>
                <a:chExt cx="643125" cy="554058"/>
              </a:xfrm>
            </p:grpSpPr>
            <p:grpSp>
              <p:nvGrpSpPr>
                <p:cNvPr id="240" name="组合 406"/>
                <p:cNvGrpSpPr>
                  <a:grpSpLocks/>
                </p:cNvGrpSpPr>
                <p:nvPr/>
              </p:nvGrpSpPr>
              <p:grpSpPr bwMode="auto">
                <a:xfrm>
                  <a:off x="7992405" y="2232000"/>
                  <a:ext cx="287322" cy="201312"/>
                  <a:chOff x="7992405" y="2232000"/>
                  <a:chExt cx="287322" cy="201312"/>
                </a:xfrm>
              </p:grpSpPr>
              <p:sp>
                <p:nvSpPr>
                  <p:cNvPr id="242" name="矩形 241"/>
                  <p:cNvSpPr/>
                  <p:nvPr/>
                </p:nvSpPr>
                <p:spPr bwMode="auto">
                  <a:xfrm>
                    <a:off x="8173801" y="2232000"/>
                    <a:ext cx="18568" cy="74949"/>
                  </a:xfrm>
                  <a:prstGeom prst="rect">
                    <a:avLst/>
                  </a:prstGeom>
                  <a:solidFill>
                    <a:schemeClr val="tx1"/>
                  </a:solidFill>
                  <a:ln w="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scene3d>
                    <a:camera prst="orthographicFront">
                      <a:rot lat="0" lon="0" rev="2700000"/>
                    </a:camera>
                    <a:lightRig rig="threePt" dir="t"/>
                  </a:scene3d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cxnSp>
                <p:nvCxnSpPr>
                  <p:cNvPr id="243" name="直接连接符 384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7992405" y="2287236"/>
                    <a:ext cx="147671" cy="449"/>
                  </a:xfrm>
                  <a:prstGeom prst="lin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 type="triangle" w="sm" len="sm"/>
                    <a:tailEnd/>
                  </a:ln>
                </p:spPr>
              </p:cxnSp>
              <p:cxnSp>
                <p:nvCxnSpPr>
                  <p:cNvPr id="244" name="直接连接符 243"/>
                  <p:cNvCxnSpPr/>
                  <p:nvPr/>
                </p:nvCxnSpPr>
                <p:spPr bwMode="auto">
                  <a:xfrm flipV="1">
                    <a:off x="8005407" y="2432863"/>
                    <a:ext cx="274320" cy="449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med"/>
                  </a:ln>
                  <a:effectLst/>
                  <a:scene3d>
                    <a:camera prst="orthographicFront">
                      <a:rot lat="0" lon="0" rev="5400000"/>
                    </a:camera>
                    <a:lightRig rig="threePt" dir="t"/>
                  </a:scene3d>
                </p:spPr>
              </p:cxnSp>
            </p:grpSp>
            <p:sp>
              <p:nvSpPr>
                <p:cNvPr id="241" name="Text Box 99"/>
                <p:cNvSpPr txBox="1">
                  <a:spLocks noChangeArrowheads="1"/>
                </p:cNvSpPr>
                <p:nvPr/>
              </p:nvSpPr>
              <p:spPr bwMode="auto">
                <a:xfrm>
                  <a:off x="7852992" y="2570614"/>
                  <a:ext cx="643125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 i="1">
                      <a:solidFill>
                        <a:srgbClr val="333399"/>
                      </a:solidFill>
                    </a:rPr>
                    <a:t>SeedInj-1</a:t>
                  </a:r>
                </a:p>
              </p:txBody>
            </p:sp>
          </p:grpSp>
          <p:grpSp>
            <p:nvGrpSpPr>
              <p:cNvPr id="211" name="组合 386"/>
              <p:cNvGrpSpPr>
                <a:grpSpLocks/>
              </p:cNvGrpSpPr>
              <p:nvPr/>
            </p:nvGrpSpPr>
            <p:grpSpPr bwMode="auto">
              <a:xfrm>
                <a:off x="6006928" y="1864375"/>
                <a:ext cx="593868" cy="800614"/>
                <a:chOff x="5841418" y="2179992"/>
                <a:chExt cx="593868" cy="800614"/>
              </a:xfrm>
            </p:grpSpPr>
            <p:grpSp>
              <p:nvGrpSpPr>
                <p:cNvPr id="235" name="组合 232"/>
                <p:cNvGrpSpPr>
                  <a:grpSpLocks/>
                </p:cNvGrpSpPr>
                <p:nvPr/>
              </p:nvGrpSpPr>
              <p:grpSpPr bwMode="auto">
                <a:xfrm>
                  <a:off x="5841418" y="2179992"/>
                  <a:ext cx="527692" cy="272367"/>
                  <a:chOff x="4464251" y="2376860"/>
                  <a:chExt cx="527692" cy="272367"/>
                </a:xfrm>
              </p:grpSpPr>
              <p:sp>
                <p:nvSpPr>
                  <p:cNvPr id="237" name="矩形 236"/>
                  <p:cNvSpPr/>
                  <p:nvPr/>
                </p:nvSpPr>
                <p:spPr bwMode="auto">
                  <a:xfrm>
                    <a:off x="4814850" y="2376860"/>
                    <a:ext cx="45719" cy="142876"/>
                  </a:xfrm>
                  <a:prstGeom prst="rect">
                    <a:avLst/>
                  </a:prstGeom>
                  <a:solidFill>
                    <a:schemeClr val="tx1"/>
                  </a:solidFill>
                  <a:ln w="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scene3d>
                    <a:camera prst="orthographicFront">
                      <a:rot lat="0" lon="0" rev="2700000"/>
                    </a:camera>
                    <a:lightRig rig="threePt" dir="t"/>
                  </a:scene3d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cxnSp>
                <p:nvCxnSpPr>
                  <p:cNvPr id="238" name="直接连接符 390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4464251" y="2465634"/>
                    <a:ext cx="363601" cy="855"/>
                  </a:xfrm>
                  <a:prstGeom prst="lin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 type="triangle" w="sm" len="sm"/>
                    <a:tailEnd/>
                  </a:ln>
                </p:spPr>
              </p:cxnSp>
              <p:cxnSp>
                <p:nvCxnSpPr>
                  <p:cNvPr id="239" name="直接连接符 238"/>
                  <p:cNvCxnSpPr/>
                  <p:nvPr/>
                </p:nvCxnSpPr>
                <p:spPr bwMode="auto">
                  <a:xfrm flipV="1">
                    <a:off x="4628342" y="2648372"/>
                    <a:ext cx="363601" cy="855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lg" len="med"/>
                  </a:ln>
                  <a:effectLst/>
                  <a:scene3d>
                    <a:camera prst="orthographicFront">
                      <a:rot lat="0" lon="0" rev="5400000"/>
                    </a:camera>
                    <a:lightRig rig="threePt" dir="t"/>
                  </a:scene3d>
                </p:spPr>
              </p:cxnSp>
            </p:grpSp>
            <p:sp>
              <p:nvSpPr>
                <p:cNvPr id="236" name="Text Box 99"/>
                <p:cNvSpPr txBox="1">
                  <a:spLocks noChangeArrowheads="1"/>
                </p:cNvSpPr>
                <p:nvPr/>
              </p:nvSpPr>
              <p:spPr bwMode="auto">
                <a:xfrm>
                  <a:off x="5857884" y="2642052"/>
                  <a:ext cx="577402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 i="1">
                      <a:solidFill>
                        <a:srgbClr val="333399"/>
                      </a:solidFill>
                    </a:rPr>
                    <a:t>SeedInj-2</a:t>
                  </a:r>
                </a:p>
                <a:p>
                  <a:r>
                    <a:rPr lang="en-US" altLang="zh-CN" sz="800" b="1" i="1">
                      <a:solidFill>
                        <a:srgbClr val="333399"/>
                      </a:solidFill>
                    </a:rPr>
                    <a:t>MC3-B</a:t>
                  </a:r>
                </a:p>
              </p:txBody>
            </p:sp>
          </p:grpSp>
          <p:grpSp>
            <p:nvGrpSpPr>
              <p:cNvPr id="212" name="组合 464"/>
              <p:cNvGrpSpPr>
                <a:grpSpLocks/>
              </p:cNvGrpSpPr>
              <p:nvPr/>
            </p:nvGrpSpPr>
            <p:grpSpPr bwMode="auto">
              <a:xfrm>
                <a:off x="2014459" y="1889785"/>
                <a:ext cx="508473" cy="613114"/>
                <a:chOff x="2014459" y="1889785"/>
                <a:chExt cx="508473" cy="613114"/>
              </a:xfrm>
            </p:grpSpPr>
            <p:sp>
              <p:nvSpPr>
                <p:cNvPr id="232" name="Oval 26"/>
                <p:cNvSpPr>
                  <a:spLocks noChangeArrowheads="1"/>
                </p:cNvSpPr>
                <p:nvPr/>
              </p:nvSpPr>
              <p:spPr bwMode="auto">
                <a:xfrm rot="10800000">
                  <a:off x="2165743" y="1889785"/>
                  <a:ext cx="152400" cy="152400"/>
                </a:xfrm>
                <a:prstGeom prst="ellipse">
                  <a:avLst/>
                </a:prstGeom>
                <a:solidFill>
                  <a:srgbClr val="6600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altLang="zh-CN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3" name="Text Box 99"/>
                <p:cNvSpPr txBox="1">
                  <a:spLocks noChangeArrowheads="1"/>
                </p:cNvSpPr>
                <p:nvPr/>
              </p:nvSpPr>
              <p:spPr bwMode="auto">
                <a:xfrm>
                  <a:off x="2014459" y="2287455"/>
                  <a:ext cx="508473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 i="1">
                      <a:solidFill>
                        <a:srgbClr val="333399"/>
                      </a:solidFill>
                    </a:rPr>
                    <a:t>MC3-D</a:t>
                  </a:r>
                </a:p>
              </p:txBody>
            </p:sp>
            <p:sp>
              <p:nvSpPr>
                <p:cNvPr id="234" name="Line 235"/>
                <p:cNvSpPr>
                  <a:spLocks noChangeShapeType="1"/>
                </p:cNvSpPr>
                <p:nvPr/>
              </p:nvSpPr>
              <p:spPr bwMode="auto">
                <a:xfrm flipH="1" flipV="1">
                  <a:off x="2241482" y="2083906"/>
                  <a:ext cx="0" cy="210312"/>
                </a:xfrm>
                <a:prstGeom prst="line">
                  <a:avLst/>
                </a:prstGeom>
                <a:noFill/>
                <a:ln w="38100">
                  <a:solidFill>
                    <a:srgbClr val="660066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13" name="组合 466"/>
              <p:cNvGrpSpPr>
                <a:grpSpLocks/>
              </p:cNvGrpSpPr>
              <p:nvPr/>
            </p:nvGrpSpPr>
            <p:grpSpPr bwMode="auto">
              <a:xfrm>
                <a:off x="181522" y="1898937"/>
                <a:ext cx="508473" cy="777796"/>
                <a:chOff x="181522" y="1898937"/>
                <a:chExt cx="508473" cy="777796"/>
              </a:xfrm>
            </p:grpSpPr>
            <p:sp>
              <p:nvSpPr>
                <p:cNvPr id="229" name="Text Box 99"/>
                <p:cNvSpPr txBox="1">
                  <a:spLocks noChangeArrowheads="1"/>
                </p:cNvSpPr>
                <p:nvPr/>
              </p:nvSpPr>
              <p:spPr bwMode="auto">
                <a:xfrm>
                  <a:off x="181522" y="2461289"/>
                  <a:ext cx="508473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 i="1">
                      <a:solidFill>
                        <a:srgbClr val="333399"/>
                      </a:solidFill>
                    </a:rPr>
                    <a:t>MC5-B</a:t>
                  </a:r>
                </a:p>
              </p:txBody>
            </p:sp>
            <p:sp>
              <p:nvSpPr>
                <p:cNvPr id="230" name="Line 235"/>
                <p:cNvSpPr>
                  <a:spLocks noChangeShapeType="1"/>
                </p:cNvSpPr>
                <p:nvPr/>
              </p:nvSpPr>
              <p:spPr bwMode="auto">
                <a:xfrm flipH="1" flipV="1">
                  <a:off x="444644" y="2079895"/>
                  <a:ext cx="0" cy="393192"/>
                </a:xfrm>
                <a:prstGeom prst="line">
                  <a:avLst/>
                </a:prstGeom>
                <a:noFill/>
                <a:ln w="38100">
                  <a:solidFill>
                    <a:srgbClr val="660066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1" name="Oval 26"/>
                <p:cNvSpPr>
                  <a:spLocks noChangeArrowheads="1"/>
                </p:cNvSpPr>
                <p:nvPr/>
              </p:nvSpPr>
              <p:spPr bwMode="auto">
                <a:xfrm rot="10800000">
                  <a:off x="370268" y="1898937"/>
                  <a:ext cx="152400" cy="152400"/>
                </a:xfrm>
                <a:prstGeom prst="ellipse">
                  <a:avLst/>
                </a:prstGeom>
                <a:solidFill>
                  <a:srgbClr val="6600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altLang="zh-CN" sz="240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14" name="组合 465"/>
              <p:cNvGrpSpPr>
                <a:grpSpLocks/>
              </p:cNvGrpSpPr>
              <p:nvPr/>
            </p:nvGrpSpPr>
            <p:grpSpPr bwMode="auto">
              <a:xfrm>
                <a:off x="1766868" y="1889785"/>
                <a:ext cx="508473" cy="785445"/>
                <a:chOff x="1766868" y="1889785"/>
                <a:chExt cx="508473" cy="785445"/>
              </a:xfrm>
            </p:grpSpPr>
            <p:sp>
              <p:nvSpPr>
                <p:cNvPr id="226" name="Oval 26"/>
                <p:cNvSpPr>
                  <a:spLocks noChangeArrowheads="1"/>
                </p:cNvSpPr>
                <p:nvPr/>
              </p:nvSpPr>
              <p:spPr bwMode="auto">
                <a:xfrm rot="10800000">
                  <a:off x="1951429" y="1889785"/>
                  <a:ext cx="152400" cy="152400"/>
                </a:xfrm>
                <a:prstGeom prst="ellipse">
                  <a:avLst/>
                </a:prstGeom>
                <a:solidFill>
                  <a:srgbClr val="6600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altLang="zh-CN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7" name="Text Box 99"/>
                <p:cNvSpPr txBox="1">
                  <a:spLocks noChangeArrowheads="1"/>
                </p:cNvSpPr>
                <p:nvPr/>
              </p:nvSpPr>
              <p:spPr bwMode="auto">
                <a:xfrm>
                  <a:off x="1766868" y="2459786"/>
                  <a:ext cx="508473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 i="1">
                      <a:solidFill>
                        <a:srgbClr val="333399"/>
                      </a:solidFill>
                    </a:rPr>
                    <a:t>MC5-A</a:t>
                  </a:r>
                </a:p>
              </p:txBody>
            </p:sp>
            <p:sp>
              <p:nvSpPr>
                <p:cNvPr id="228" name="Line 235"/>
                <p:cNvSpPr>
                  <a:spLocks noChangeShapeType="1"/>
                </p:cNvSpPr>
                <p:nvPr/>
              </p:nvSpPr>
              <p:spPr bwMode="auto">
                <a:xfrm flipH="1" flipV="1">
                  <a:off x="2029990" y="2078392"/>
                  <a:ext cx="0" cy="393192"/>
                </a:xfrm>
                <a:prstGeom prst="line">
                  <a:avLst/>
                </a:prstGeom>
                <a:noFill/>
                <a:ln w="38100">
                  <a:solidFill>
                    <a:srgbClr val="660066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15" name="组合 467"/>
              <p:cNvGrpSpPr>
                <a:grpSpLocks/>
              </p:cNvGrpSpPr>
              <p:nvPr/>
            </p:nvGrpSpPr>
            <p:grpSpPr bwMode="auto">
              <a:xfrm>
                <a:off x="1302786" y="3006209"/>
                <a:ext cx="508473" cy="848252"/>
                <a:chOff x="1302786" y="3006209"/>
                <a:chExt cx="508473" cy="848252"/>
              </a:xfrm>
            </p:grpSpPr>
            <p:sp>
              <p:nvSpPr>
                <p:cNvPr id="223" name="Oval 26"/>
                <p:cNvSpPr>
                  <a:spLocks noChangeArrowheads="1"/>
                </p:cNvSpPr>
                <p:nvPr/>
              </p:nvSpPr>
              <p:spPr bwMode="auto">
                <a:xfrm rot="10800000">
                  <a:off x="1442324" y="3702061"/>
                  <a:ext cx="152400" cy="152400"/>
                </a:xfrm>
                <a:prstGeom prst="ellipse">
                  <a:avLst/>
                </a:prstGeom>
                <a:solidFill>
                  <a:srgbClr val="6600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altLang="zh-CN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4" name="Text Box 99"/>
                <p:cNvSpPr txBox="1">
                  <a:spLocks noChangeArrowheads="1"/>
                </p:cNvSpPr>
                <p:nvPr/>
              </p:nvSpPr>
              <p:spPr bwMode="auto">
                <a:xfrm>
                  <a:off x="1302786" y="3006209"/>
                  <a:ext cx="508473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 i="1">
                      <a:solidFill>
                        <a:srgbClr val="333399"/>
                      </a:solidFill>
                    </a:rPr>
                    <a:t>MC5-C</a:t>
                  </a:r>
                </a:p>
              </p:txBody>
            </p:sp>
            <p:sp>
              <p:nvSpPr>
                <p:cNvPr id="225" name="Line 202"/>
                <p:cNvSpPr>
                  <a:spLocks noChangeShapeType="1"/>
                </p:cNvSpPr>
                <p:nvPr/>
              </p:nvSpPr>
              <p:spPr bwMode="auto">
                <a:xfrm>
                  <a:off x="1525122" y="3220523"/>
                  <a:ext cx="0" cy="457200"/>
                </a:xfrm>
                <a:prstGeom prst="line">
                  <a:avLst/>
                </a:prstGeom>
                <a:noFill/>
                <a:ln w="38100">
                  <a:solidFill>
                    <a:srgbClr val="660066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16" name="组合 426"/>
              <p:cNvGrpSpPr>
                <a:grpSpLocks/>
              </p:cNvGrpSpPr>
              <p:nvPr/>
            </p:nvGrpSpPr>
            <p:grpSpPr bwMode="auto">
              <a:xfrm>
                <a:off x="2000232" y="2844805"/>
                <a:ext cx="508473" cy="1029509"/>
                <a:chOff x="2000232" y="3500438"/>
                <a:chExt cx="508473" cy="1029509"/>
              </a:xfrm>
            </p:grpSpPr>
            <p:sp>
              <p:nvSpPr>
                <p:cNvPr id="220" name="矩形 219"/>
                <p:cNvSpPr/>
                <p:nvPr/>
              </p:nvSpPr>
              <p:spPr bwMode="auto">
                <a:xfrm>
                  <a:off x="2224076" y="4387071"/>
                  <a:ext cx="71438" cy="142876"/>
                </a:xfrm>
                <a:prstGeom prst="rect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>
                    <a:rot lat="0" lon="0" rev="2700000"/>
                  </a:camera>
                  <a:lightRig rig="threePt" dir="t"/>
                </a:scene3d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221" name="直接连接符 428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1883959" y="4079718"/>
                  <a:ext cx="731520" cy="1588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sp>
              <p:nvSpPr>
                <p:cNvPr id="222" name="Text Box 99"/>
                <p:cNvSpPr txBox="1">
                  <a:spLocks noChangeArrowheads="1"/>
                </p:cNvSpPr>
                <p:nvPr/>
              </p:nvSpPr>
              <p:spPr bwMode="auto">
                <a:xfrm>
                  <a:off x="2000232" y="3500438"/>
                  <a:ext cx="508473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 i="1">
                      <a:solidFill>
                        <a:srgbClr val="333399"/>
                      </a:solidFill>
                    </a:rPr>
                    <a:t>MC5-D</a:t>
                  </a:r>
                </a:p>
              </p:txBody>
            </p:sp>
          </p:grpSp>
          <p:grpSp>
            <p:nvGrpSpPr>
              <p:cNvPr id="217" name="组合 468"/>
              <p:cNvGrpSpPr>
                <a:grpSpLocks/>
              </p:cNvGrpSpPr>
              <p:nvPr/>
            </p:nvGrpSpPr>
            <p:grpSpPr bwMode="auto">
              <a:xfrm>
                <a:off x="8042255" y="3689355"/>
                <a:ext cx="673149" cy="157848"/>
                <a:chOff x="8042255" y="3689355"/>
                <a:chExt cx="673149" cy="157848"/>
              </a:xfrm>
            </p:grpSpPr>
            <p:sp>
              <p:nvSpPr>
                <p:cNvPr id="218" name="Oval 225"/>
                <p:cNvSpPr>
                  <a:spLocks noChangeArrowheads="1"/>
                </p:cNvSpPr>
                <p:nvPr/>
              </p:nvSpPr>
              <p:spPr bwMode="auto">
                <a:xfrm rot="10800000">
                  <a:off x="8042255" y="3689355"/>
                  <a:ext cx="152400" cy="152400"/>
                </a:xfrm>
                <a:prstGeom prst="ellipse">
                  <a:avLst/>
                </a:prstGeom>
                <a:solidFill>
                  <a:srgbClr val="6600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altLang="zh-CN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9" name="Oval 225"/>
                <p:cNvSpPr>
                  <a:spLocks noChangeArrowheads="1"/>
                </p:cNvSpPr>
                <p:nvPr/>
              </p:nvSpPr>
              <p:spPr bwMode="auto">
                <a:xfrm rot="10800000">
                  <a:off x="8563004" y="3694803"/>
                  <a:ext cx="152400" cy="152400"/>
                </a:xfrm>
                <a:prstGeom prst="ellipse">
                  <a:avLst/>
                </a:prstGeom>
                <a:solidFill>
                  <a:srgbClr val="6600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altLang="zh-CN" sz="240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110" name="AutoShape 39"/>
            <p:cNvSpPr>
              <a:spLocks noChangeArrowheads="1"/>
            </p:cNvSpPr>
            <p:nvPr/>
          </p:nvSpPr>
          <p:spPr bwMode="auto">
            <a:xfrm rot="12331984">
              <a:off x="8273332" y="4715083"/>
              <a:ext cx="144773" cy="184028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>
                <a:rot lat="0" lon="0" rev="4200000"/>
              </a:camera>
              <a:lightRig rig="threePt" dir="t"/>
            </a:scene3d>
          </p:spPr>
          <p:txBody>
            <a:bodyPr wrap="none" anchor="ctr"/>
            <a:lstStyle/>
            <a:p>
              <a:pPr>
                <a:defRPr/>
              </a:pPr>
              <a:endParaRPr lang="en-US" sz="2400">
                <a:solidFill>
                  <a:srgbClr val="000000"/>
                </a:solidFill>
              </a:endParaRPr>
            </a:p>
          </p:txBody>
        </p:sp>
        <p:cxnSp>
          <p:nvCxnSpPr>
            <p:cNvPr id="111" name="直接连接符 439"/>
            <p:cNvCxnSpPr>
              <a:cxnSpLocks noChangeShapeType="1"/>
              <a:stCxn id="47" idx="0"/>
            </p:cNvCxnSpPr>
            <p:nvPr/>
          </p:nvCxnSpPr>
          <p:spPr bwMode="auto">
            <a:xfrm rot="5400000" flipH="1" flipV="1">
              <a:off x="304800" y="2938463"/>
              <a:ext cx="3175" cy="1270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12" name="直接连接符 441"/>
            <p:cNvCxnSpPr>
              <a:cxnSpLocks noChangeShapeType="1"/>
              <a:stCxn id="47" idx="1"/>
            </p:cNvCxnSpPr>
            <p:nvPr/>
          </p:nvCxnSpPr>
          <p:spPr bwMode="auto">
            <a:xfrm rot="5400000" flipH="1" flipV="1">
              <a:off x="335757" y="4710906"/>
              <a:ext cx="0" cy="18573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grpSp>
          <p:nvGrpSpPr>
            <p:cNvPr id="113" name="组合 470"/>
            <p:cNvGrpSpPr>
              <a:grpSpLocks/>
            </p:cNvGrpSpPr>
            <p:nvPr/>
          </p:nvGrpSpPr>
          <p:grpSpPr bwMode="auto">
            <a:xfrm>
              <a:off x="665163" y="2043113"/>
              <a:ext cx="8145462" cy="3113087"/>
              <a:chOff x="665544" y="1017499"/>
              <a:chExt cx="8144829" cy="3113190"/>
            </a:xfrm>
          </p:grpSpPr>
          <p:grpSp>
            <p:nvGrpSpPr>
              <p:cNvPr id="125" name="组合 449"/>
              <p:cNvGrpSpPr>
                <a:grpSpLocks/>
              </p:cNvGrpSpPr>
              <p:nvPr/>
            </p:nvGrpSpPr>
            <p:grpSpPr bwMode="auto">
              <a:xfrm>
                <a:off x="1563550" y="1394490"/>
                <a:ext cx="470000" cy="941766"/>
                <a:chOff x="1563550" y="1394490"/>
                <a:chExt cx="470000" cy="941766"/>
              </a:xfrm>
            </p:grpSpPr>
            <p:sp>
              <p:nvSpPr>
                <p:cNvPr id="206" name="Line 243"/>
                <p:cNvSpPr>
                  <a:spLocks noChangeShapeType="1"/>
                </p:cNvSpPr>
                <p:nvPr/>
              </p:nvSpPr>
              <p:spPr bwMode="auto">
                <a:xfrm>
                  <a:off x="1779450" y="1617118"/>
                  <a:ext cx="0" cy="719138"/>
                </a:xfrm>
                <a:prstGeom prst="line">
                  <a:avLst/>
                </a:prstGeom>
                <a:noFill/>
                <a:ln w="25400">
                  <a:solidFill>
                    <a:srgbClr val="8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" name="Text Box 244"/>
                <p:cNvSpPr txBox="1">
                  <a:spLocks noChangeArrowheads="1"/>
                </p:cNvSpPr>
                <p:nvPr/>
              </p:nvSpPr>
              <p:spPr bwMode="auto">
                <a:xfrm>
                  <a:off x="1563550" y="1394490"/>
                  <a:ext cx="470000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>
                      <a:solidFill>
                        <a:srgbClr val="00CC00"/>
                      </a:solidFill>
                    </a:rPr>
                    <a:t>BPM4</a:t>
                  </a:r>
                </a:p>
              </p:txBody>
            </p:sp>
          </p:grpSp>
          <p:grpSp>
            <p:nvGrpSpPr>
              <p:cNvPr id="126" name="组合 450"/>
              <p:cNvGrpSpPr>
                <a:grpSpLocks/>
              </p:cNvGrpSpPr>
              <p:nvPr/>
            </p:nvGrpSpPr>
            <p:grpSpPr bwMode="auto">
              <a:xfrm>
                <a:off x="1071951" y="1394490"/>
                <a:ext cx="470000" cy="941766"/>
                <a:chOff x="1071951" y="1394490"/>
                <a:chExt cx="470000" cy="941766"/>
              </a:xfrm>
            </p:grpSpPr>
            <p:sp>
              <p:nvSpPr>
                <p:cNvPr id="204" name="Line 243"/>
                <p:cNvSpPr>
                  <a:spLocks noChangeShapeType="1"/>
                </p:cNvSpPr>
                <p:nvPr/>
              </p:nvSpPr>
              <p:spPr bwMode="auto">
                <a:xfrm>
                  <a:off x="1275818" y="1617118"/>
                  <a:ext cx="0" cy="719138"/>
                </a:xfrm>
                <a:prstGeom prst="line">
                  <a:avLst/>
                </a:prstGeom>
                <a:noFill/>
                <a:ln w="25400">
                  <a:solidFill>
                    <a:srgbClr val="8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" name="Text Box 244"/>
                <p:cNvSpPr txBox="1">
                  <a:spLocks noChangeArrowheads="1"/>
                </p:cNvSpPr>
                <p:nvPr/>
              </p:nvSpPr>
              <p:spPr bwMode="auto">
                <a:xfrm>
                  <a:off x="1071951" y="1394490"/>
                  <a:ext cx="470000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>
                      <a:solidFill>
                        <a:srgbClr val="00CC00"/>
                      </a:solidFill>
                    </a:rPr>
                    <a:t>BPM5</a:t>
                  </a:r>
                </a:p>
              </p:txBody>
            </p:sp>
          </p:grpSp>
          <p:grpSp>
            <p:nvGrpSpPr>
              <p:cNvPr id="127" name="组合 456"/>
              <p:cNvGrpSpPr>
                <a:grpSpLocks/>
              </p:cNvGrpSpPr>
              <p:nvPr/>
            </p:nvGrpSpPr>
            <p:grpSpPr bwMode="auto">
              <a:xfrm>
                <a:off x="3558164" y="2844805"/>
                <a:ext cx="728084" cy="577851"/>
                <a:chOff x="3558164" y="2844805"/>
                <a:chExt cx="728084" cy="577851"/>
              </a:xfrm>
            </p:grpSpPr>
            <p:sp>
              <p:nvSpPr>
                <p:cNvPr id="201" name="Line 209"/>
                <p:cNvSpPr>
                  <a:spLocks noChangeShapeType="1"/>
                </p:cNvSpPr>
                <p:nvPr/>
              </p:nvSpPr>
              <p:spPr bwMode="auto">
                <a:xfrm>
                  <a:off x="3730605" y="3062293"/>
                  <a:ext cx="0" cy="36036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2" name="Line 210"/>
                <p:cNvSpPr>
                  <a:spLocks noChangeShapeType="1"/>
                </p:cNvSpPr>
                <p:nvPr/>
              </p:nvSpPr>
              <p:spPr bwMode="auto">
                <a:xfrm>
                  <a:off x="4090967" y="3062293"/>
                  <a:ext cx="0" cy="36036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3" name="Text Box 226"/>
                <p:cNvSpPr txBox="1">
                  <a:spLocks noChangeArrowheads="1"/>
                </p:cNvSpPr>
                <p:nvPr/>
              </p:nvSpPr>
              <p:spPr bwMode="auto">
                <a:xfrm>
                  <a:off x="3558164" y="2844805"/>
                  <a:ext cx="728084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>
                      <a:solidFill>
                        <a:srgbClr val="00CC00"/>
                      </a:solidFill>
                    </a:rPr>
                    <a:t>UN-POP3/4</a:t>
                  </a:r>
                </a:p>
              </p:txBody>
            </p:sp>
          </p:grpSp>
          <p:grpSp>
            <p:nvGrpSpPr>
              <p:cNvPr id="128" name="组合 459"/>
              <p:cNvGrpSpPr>
                <a:grpSpLocks/>
              </p:cNvGrpSpPr>
              <p:nvPr/>
            </p:nvGrpSpPr>
            <p:grpSpPr bwMode="auto">
              <a:xfrm>
                <a:off x="6344246" y="2844805"/>
                <a:ext cx="785793" cy="577851"/>
                <a:chOff x="6344246" y="2844805"/>
                <a:chExt cx="785793" cy="577851"/>
              </a:xfrm>
            </p:grpSpPr>
            <p:sp>
              <p:nvSpPr>
                <p:cNvPr id="198" name="Line 215"/>
                <p:cNvSpPr>
                  <a:spLocks noChangeShapeType="1"/>
                </p:cNvSpPr>
                <p:nvPr/>
              </p:nvSpPr>
              <p:spPr bwMode="auto">
                <a:xfrm>
                  <a:off x="6540480" y="3062293"/>
                  <a:ext cx="0" cy="36036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9" name="Line 216"/>
                <p:cNvSpPr>
                  <a:spLocks noChangeShapeType="1"/>
                </p:cNvSpPr>
                <p:nvPr/>
              </p:nvSpPr>
              <p:spPr bwMode="auto">
                <a:xfrm>
                  <a:off x="6900842" y="3062293"/>
                  <a:ext cx="0" cy="36036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0" name="Text Box 226"/>
                <p:cNvSpPr txBox="1">
                  <a:spLocks noChangeArrowheads="1"/>
                </p:cNvSpPr>
                <p:nvPr/>
              </p:nvSpPr>
              <p:spPr bwMode="auto">
                <a:xfrm>
                  <a:off x="6344246" y="2844805"/>
                  <a:ext cx="785793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>
                      <a:solidFill>
                        <a:srgbClr val="00CC00"/>
                      </a:solidFill>
                    </a:rPr>
                    <a:t>UN-POP9/10</a:t>
                  </a:r>
                </a:p>
              </p:txBody>
            </p:sp>
          </p:grpSp>
          <p:grpSp>
            <p:nvGrpSpPr>
              <p:cNvPr id="129" name="组合 438"/>
              <p:cNvGrpSpPr>
                <a:grpSpLocks/>
              </p:cNvGrpSpPr>
              <p:nvPr/>
            </p:nvGrpSpPr>
            <p:grpSpPr bwMode="auto">
              <a:xfrm>
                <a:off x="7523592" y="1183427"/>
                <a:ext cx="595035" cy="856789"/>
                <a:chOff x="7523592" y="1183427"/>
                <a:chExt cx="595035" cy="856789"/>
              </a:xfrm>
            </p:grpSpPr>
            <p:sp>
              <p:nvSpPr>
                <p:cNvPr id="195" name="Oval 236"/>
                <p:cNvSpPr>
                  <a:spLocks noChangeArrowheads="1"/>
                </p:cNvSpPr>
                <p:nvPr/>
              </p:nvSpPr>
              <p:spPr bwMode="auto">
                <a:xfrm rot="10800000">
                  <a:off x="7716591" y="1887816"/>
                  <a:ext cx="152400" cy="152400"/>
                </a:xfrm>
                <a:prstGeom prst="ellipse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altLang="zh-CN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6" name="Text Box 237"/>
                <p:cNvSpPr txBox="1">
                  <a:spLocks noChangeArrowheads="1"/>
                </p:cNvSpPr>
                <p:nvPr/>
              </p:nvSpPr>
              <p:spPr bwMode="auto">
                <a:xfrm>
                  <a:off x="7523592" y="1183427"/>
                  <a:ext cx="595035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>
                      <a:solidFill>
                        <a:srgbClr val="00CC00"/>
                      </a:solidFill>
                    </a:rPr>
                    <a:t>UNPRF0</a:t>
                  </a:r>
                </a:p>
              </p:txBody>
            </p:sp>
            <p:sp>
              <p:nvSpPr>
                <p:cNvPr id="197" name="Line 202"/>
                <p:cNvSpPr>
                  <a:spLocks noChangeShapeType="1"/>
                </p:cNvSpPr>
                <p:nvPr/>
              </p:nvSpPr>
              <p:spPr bwMode="auto">
                <a:xfrm>
                  <a:off x="7789289" y="1398871"/>
                  <a:ext cx="0" cy="45720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0" name="组合 452"/>
              <p:cNvGrpSpPr>
                <a:grpSpLocks/>
              </p:cNvGrpSpPr>
              <p:nvPr/>
            </p:nvGrpSpPr>
            <p:grpSpPr bwMode="auto">
              <a:xfrm>
                <a:off x="665544" y="1041681"/>
                <a:ext cx="715260" cy="574677"/>
                <a:chOff x="665544" y="1041681"/>
                <a:chExt cx="715260" cy="574677"/>
              </a:xfrm>
            </p:grpSpPr>
            <p:sp>
              <p:nvSpPr>
                <p:cNvPr id="193" name="Line 207"/>
                <p:cNvSpPr>
                  <a:spLocks noChangeShapeType="1"/>
                </p:cNvSpPr>
                <p:nvPr/>
              </p:nvSpPr>
              <p:spPr bwMode="auto">
                <a:xfrm>
                  <a:off x="951296" y="1255995"/>
                  <a:ext cx="0" cy="36036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4" name="Text Box 226"/>
                <p:cNvSpPr txBox="1">
                  <a:spLocks noChangeArrowheads="1"/>
                </p:cNvSpPr>
                <p:nvPr/>
              </p:nvSpPr>
              <p:spPr bwMode="auto">
                <a:xfrm>
                  <a:off x="665544" y="1041681"/>
                  <a:ext cx="715260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>
                      <a:solidFill>
                        <a:srgbClr val="00CC00"/>
                      </a:solidFill>
                    </a:rPr>
                    <a:t>ADC-POP2</a:t>
                  </a:r>
                </a:p>
              </p:txBody>
            </p:sp>
          </p:grpSp>
          <p:grpSp>
            <p:nvGrpSpPr>
              <p:cNvPr id="131" name="组合 451"/>
              <p:cNvGrpSpPr>
                <a:grpSpLocks/>
              </p:cNvGrpSpPr>
              <p:nvPr/>
            </p:nvGrpSpPr>
            <p:grpSpPr bwMode="auto">
              <a:xfrm>
                <a:off x="1236168" y="1041681"/>
                <a:ext cx="715260" cy="571504"/>
                <a:chOff x="1236168" y="1041681"/>
                <a:chExt cx="715260" cy="571504"/>
              </a:xfrm>
            </p:grpSpPr>
            <p:sp>
              <p:nvSpPr>
                <p:cNvPr id="191" name="Line 207"/>
                <p:cNvSpPr>
                  <a:spLocks noChangeShapeType="1"/>
                </p:cNvSpPr>
                <p:nvPr/>
              </p:nvSpPr>
              <p:spPr bwMode="auto">
                <a:xfrm>
                  <a:off x="1522800" y="1252822"/>
                  <a:ext cx="0" cy="36036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2" name="Text Box 226"/>
                <p:cNvSpPr txBox="1">
                  <a:spLocks noChangeArrowheads="1"/>
                </p:cNvSpPr>
                <p:nvPr/>
              </p:nvSpPr>
              <p:spPr bwMode="auto">
                <a:xfrm>
                  <a:off x="1236168" y="1041681"/>
                  <a:ext cx="715260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>
                      <a:solidFill>
                        <a:srgbClr val="00CC00"/>
                      </a:solidFill>
                    </a:rPr>
                    <a:t>ADC-POP1</a:t>
                  </a:r>
                </a:p>
              </p:txBody>
            </p:sp>
          </p:grpSp>
          <p:grpSp>
            <p:nvGrpSpPr>
              <p:cNvPr id="132" name="组合 455"/>
              <p:cNvGrpSpPr>
                <a:grpSpLocks/>
              </p:cNvGrpSpPr>
              <p:nvPr/>
            </p:nvGrpSpPr>
            <p:grpSpPr bwMode="auto">
              <a:xfrm>
                <a:off x="2643421" y="2843675"/>
                <a:ext cx="728084" cy="583491"/>
                <a:chOff x="2643421" y="2843675"/>
                <a:chExt cx="728084" cy="583491"/>
              </a:xfrm>
            </p:grpSpPr>
            <p:sp>
              <p:nvSpPr>
                <p:cNvPr id="188" name="Line 207"/>
                <p:cNvSpPr>
                  <a:spLocks noChangeShapeType="1"/>
                </p:cNvSpPr>
                <p:nvPr/>
              </p:nvSpPr>
              <p:spPr bwMode="auto">
                <a:xfrm>
                  <a:off x="2795567" y="3062293"/>
                  <a:ext cx="0" cy="36036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" name="Text Box 226"/>
                <p:cNvSpPr txBox="1">
                  <a:spLocks noChangeArrowheads="1"/>
                </p:cNvSpPr>
                <p:nvPr/>
              </p:nvSpPr>
              <p:spPr bwMode="auto">
                <a:xfrm>
                  <a:off x="2643421" y="2843675"/>
                  <a:ext cx="728084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>
                      <a:solidFill>
                        <a:srgbClr val="00CC00"/>
                      </a:solidFill>
                    </a:rPr>
                    <a:t>UN-POP1/2</a:t>
                  </a:r>
                </a:p>
              </p:txBody>
            </p:sp>
            <p:sp>
              <p:nvSpPr>
                <p:cNvPr id="190" name="Line 207"/>
                <p:cNvSpPr>
                  <a:spLocks noChangeShapeType="1"/>
                </p:cNvSpPr>
                <p:nvPr/>
              </p:nvSpPr>
              <p:spPr bwMode="auto">
                <a:xfrm>
                  <a:off x="3143240" y="3066803"/>
                  <a:ext cx="0" cy="36036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3" name="组合 457"/>
              <p:cNvGrpSpPr>
                <a:grpSpLocks/>
              </p:cNvGrpSpPr>
              <p:nvPr/>
            </p:nvGrpSpPr>
            <p:grpSpPr bwMode="auto">
              <a:xfrm>
                <a:off x="4486858" y="2844805"/>
                <a:ext cx="728084" cy="582361"/>
                <a:chOff x="4486858" y="2844805"/>
                <a:chExt cx="728084" cy="582361"/>
              </a:xfrm>
            </p:grpSpPr>
            <p:sp>
              <p:nvSpPr>
                <p:cNvPr id="185" name="Line 212"/>
                <p:cNvSpPr>
                  <a:spLocks noChangeShapeType="1"/>
                </p:cNvSpPr>
                <p:nvPr/>
              </p:nvSpPr>
              <p:spPr bwMode="auto">
                <a:xfrm>
                  <a:off x="5029180" y="3062293"/>
                  <a:ext cx="0" cy="36036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6" name="Text Box 226"/>
                <p:cNvSpPr txBox="1">
                  <a:spLocks noChangeArrowheads="1"/>
                </p:cNvSpPr>
                <p:nvPr/>
              </p:nvSpPr>
              <p:spPr bwMode="auto">
                <a:xfrm>
                  <a:off x="4486858" y="2844805"/>
                  <a:ext cx="728084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>
                      <a:solidFill>
                        <a:srgbClr val="00CC00"/>
                      </a:solidFill>
                    </a:rPr>
                    <a:t>UN-POP5/6</a:t>
                  </a:r>
                </a:p>
              </p:txBody>
            </p:sp>
            <p:sp>
              <p:nvSpPr>
                <p:cNvPr id="187" name="Line 207"/>
                <p:cNvSpPr>
                  <a:spLocks noChangeShapeType="1"/>
                </p:cNvSpPr>
                <p:nvPr/>
              </p:nvSpPr>
              <p:spPr bwMode="auto">
                <a:xfrm>
                  <a:off x="4643438" y="3066803"/>
                  <a:ext cx="0" cy="36036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4" name="组合 458"/>
              <p:cNvGrpSpPr>
                <a:grpSpLocks/>
              </p:cNvGrpSpPr>
              <p:nvPr/>
            </p:nvGrpSpPr>
            <p:grpSpPr bwMode="auto">
              <a:xfrm>
                <a:off x="5429256" y="2844805"/>
                <a:ext cx="728084" cy="582361"/>
                <a:chOff x="5429256" y="2844805"/>
                <a:chExt cx="728084" cy="582361"/>
              </a:xfrm>
            </p:grpSpPr>
            <p:sp>
              <p:nvSpPr>
                <p:cNvPr id="182" name="Line 213"/>
                <p:cNvSpPr>
                  <a:spLocks noChangeShapeType="1"/>
                </p:cNvSpPr>
                <p:nvPr/>
              </p:nvSpPr>
              <p:spPr bwMode="auto">
                <a:xfrm>
                  <a:off x="5603855" y="3062293"/>
                  <a:ext cx="0" cy="36036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3" name="Text Box 226"/>
                <p:cNvSpPr txBox="1">
                  <a:spLocks noChangeArrowheads="1"/>
                </p:cNvSpPr>
                <p:nvPr/>
              </p:nvSpPr>
              <p:spPr bwMode="auto">
                <a:xfrm>
                  <a:off x="5429256" y="2844805"/>
                  <a:ext cx="728084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>
                      <a:solidFill>
                        <a:srgbClr val="00CC00"/>
                      </a:solidFill>
                    </a:rPr>
                    <a:t>UN-POP7/8</a:t>
                  </a:r>
                </a:p>
              </p:txBody>
            </p:sp>
            <p:sp>
              <p:nvSpPr>
                <p:cNvPr id="184" name="Line 207"/>
                <p:cNvSpPr>
                  <a:spLocks noChangeShapeType="1"/>
                </p:cNvSpPr>
                <p:nvPr/>
              </p:nvSpPr>
              <p:spPr bwMode="auto">
                <a:xfrm>
                  <a:off x="5929322" y="3066803"/>
                  <a:ext cx="0" cy="36036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5" name="组合 460"/>
              <p:cNvGrpSpPr>
                <a:grpSpLocks/>
              </p:cNvGrpSpPr>
              <p:nvPr/>
            </p:nvGrpSpPr>
            <p:grpSpPr bwMode="auto">
              <a:xfrm>
                <a:off x="7245942" y="2844805"/>
                <a:ext cx="843501" cy="582361"/>
                <a:chOff x="7245942" y="2844805"/>
                <a:chExt cx="843501" cy="582361"/>
              </a:xfrm>
            </p:grpSpPr>
            <p:sp>
              <p:nvSpPr>
                <p:cNvPr id="179" name="Line 217"/>
                <p:cNvSpPr>
                  <a:spLocks noChangeShapeType="1"/>
                </p:cNvSpPr>
                <p:nvPr/>
              </p:nvSpPr>
              <p:spPr bwMode="auto">
                <a:xfrm>
                  <a:off x="7475517" y="3062293"/>
                  <a:ext cx="0" cy="36036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0" name="Text Box 226"/>
                <p:cNvSpPr txBox="1">
                  <a:spLocks noChangeArrowheads="1"/>
                </p:cNvSpPr>
                <p:nvPr/>
              </p:nvSpPr>
              <p:spPr bwMode="auto">
                <a:xfrm>
                  <a:off x="7245942" y="2844805"/>
                  <a:ext cx="843501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>
                      <a:solidFill>
                        <a:srgbClr val="00CC00"/>
                      </a:solidFill>
                    </a:rPr>
                    <a:t>UN-POP11/12</a:t>
                  </a:r>
                </a:p>
              </p:txBody>
            </p:sp>
            <p:sp>
              <p:nvSpPr>
                <p:cNvPr id="181" name="Line 207"/>
                <p:cNvSpPr>
                  <a:spLocks noChangeShapeType="1"/>
                </p:cNvSpPr>
                <p:nvPr/>
              </p:nvSpPr>
              <p:spPr bwMode="auto">
                <a:xfrm>
                  <a:off x="7842780" y="3066803"/>
                  <a:ext cx="0" cy="36036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6" name="组合 446"/>
              <p:cNvGrpSpPr>
                <a:grpSpLocks/>
              </p:cNvGrpSpPr>
              <p:nvPr/>
            </p:nvGrpSpPr>
            <p:grpSpPr bwMode="auto">
              <a:xfrm>
                <a:off x="3518978" y="1017499"/>
                <a:ext cx="718466" cy="797193"/>
                <a:chOff x="3518978" y="1017499"/>
                <a:chExt cx="718466" cy="797193"/>
              </a:xfrm>
            </p:grpSpPr>
            <p:sp>
              <p:nvSpPr>
                <p:cNvPr id="176" name="流程图: 汇总连接 286"/>
                <p:cNvSpPr>
                  <a:spLocks noChangeArrowheads="1"/>
                </p:cNvSpPr>
                <p:nvPr/>
              </p:nvSpPr>
              <p:spPr bwMode="auto">
                <a:xfrm>
                  <a:off x="3804457" y="1704964"/>
                  <a:ext cx="109728" cy="109728"/>
                </a:xfrm>
                <a:prstGeom prst="flowChartSummingJunction">
                  <a:avLst/>
                </a:prstGeom>
                <a:solidFill>
                  <a:srgbClr val="00CC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en-US" altLang="zh-CN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7" name="Text Box 99"/>
                <p:cNvSpPr txBox="1">
                  <a:spLocks noChangeArrowheads="1"/>
                </p:cNvSpPr>
                <p:nvPr/>
              </p:nvSpPr>
              <p:spPr bwMode="auto">
                <a:xfrm>
                  <a:off x="3518978" y="1017499"/>
                  <a:ext cx="718466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>
                      <a:solidFill>
                        <a:srgbClr val="00CC00"/>
                      </a:solidFill>
                    </a:rPr>
                    <a:t>CCD Motor</a:t>
                  </a:r>
                </a:p>
              </p:txBody>
            </p:sp>
            <p:sp>
              <p:nvSpPr>
                <p:cNvPr id="178" name="Line 202"/>
                <p:cNvSpPr>
                  <a:spLocks noChangeShapeType="1"/>
                </p:cNvSpPr>
                <p:nvPr/>
              </p:nvSpPr>
              <p:spPr bwMode="auto">
                <a:xfrm>
                  <a:off x="3857202" y="1215293"/>
                  <a:ext cx="0" cy="45720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7" name="组合 440"/>
              <p:cNvGrpSpPr>
                <a:grpSpLocks/>
              </p:cNvGrpSpPr>
              <p:nvPr/>
            </p:nvGrpSpPr>
            <p:grpSpPr bwMode="auto">
              <a:xfrm>
                <a:off x="6952088" y="1183427"/>
                <a:ext cx="595035" cy="852026"/>
                <a:chOff x="6952088" y="1183427"/>
                <a:chExt cx="595035" cy="852026"/>
              </a:xfrm>
            </p:grpSpPr>
            <p:sp>
              <p:nvSpPr>
                <p:cNvPr id="173" name="Oval 27"/>
                <p:cNvSpPr>
                  <a:spLocks noChangeArrowheads="1"/>
                </p:cNvSpPr>
                <p:nvPr/>
              </p:nvSpPr>
              <p:spPr bwMode="auto">
                <a:xfrm rot="10800000">
                  <a:off x="7159521" y="1883053"/>
                  <a:ext cx="152400" cy="152400"/>
                </a:xfrm>
                <a:prstGeom prst="ellipse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altLang="zh-CN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4" name="Text Box 201"/>
                <p:cNvSpPr txBox="1">
                  <a:spLocks noChangeArrowheads="1"/>
                </p:cNvSpPr>
                <p:nvPr/>
              </p:nvSpPr>
              <p:spPr bwMode="auto">
                <a:xfrm>
                  <a:off x="6952088" y="1183427"/>
                  <a:ext cx="595035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>
                      <a:solidFill>
                        <a:srgbClr val="00CC00"/>
                      </a:solidFill>
                    </a:rPr>
                    <a:t>UNPRF1</a:t>
                  </a:r>
                </a:p>
              </p:txBody>
            </p:sp>
            <p:sp>
              <p:nvSpPr>
                <p:cNvPr id="175" name="Line 202"/>
                <p:cNvSpPr>
                  <a:spLocks noChangeShapeType="1"/>
                </p:cNvSpPr>
                <p:nvPr/>
              </p:nvSpPr>
              <p:spPr bwMode="auto">
                <a:xfrm>
                  <a:off x="7237840" y="1398871"/>
                  <a:ext cx="0" cy="45720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8" name="组合 444"/>
              <p:cNvGrpSpPr>
                <a:grpSpLocks/>
              </p:cNvGrpSpPr>
              <p:nvPr/>
            </p:nvGrpSpPr>
            <p:grpSpPr bwMode="auto">
              <a:xfrm>
                <a:off x="4785417" y="1183427"/>
                <a:ext cx="595035" cy="852422"/>
                <a:chOff x="4785417" y="1183427"/>
                <a:chExt cx="595035" cy="852422"/>
              </a:xfrm>
            </p:grpSpPr>
            <p:sp>
              <p:nvSpPr>
                <p:cNvPr id="170" name="Oval 26"/>
                <p:cNvSpPr>
                  <a:spLocks noChangeArrowheads="1"/>
                </p:cNvSpPr>
                <p:nvPr/>
              </p:nvSpPr>
              <p:spPr bwMode="auto">
                <a:xfrm rot="10800000">
                  <a:off x="4989953" y="1883449"/>
                  <a:ext cx="152400" cy="152400"/>
                </a:xfrm>
                <a:prstGeom prst="ellipse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altLang="zh-CN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1" name="Text Box 204"/>
                <p:cNvSpPr txBox="1">
                  <a:spLocks noChangeArrowheads="1"/>
                </p:cNvSpPr>
                <p:nvPr/>
              </p:nvSpPr>
              <p:spPr bwMode="auto">
                <a:xfrm>
                  <a:off x="4785417" y="1183427"/>
                  <a:ext cx="595035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>
                      <a:solidFill>
                        <a:srgbClr val="00CC00"/>
                      </a:solidFill>
                    </a:rPr>
                    <a:t>UNPRF2</a:t>
                  </a:r>
                </a:p>
              </p:txBody>
            </p:sp>
            <p:sp>
              <p:nvSpPr>
                <p:cNvPr id="172" name="Line 202"/>
                <p:cNvSpPr>
                  <a:spLocks noChangeShapeType="1"/>
                </p:cNvSpPr>
                <p:nvPr/>
              </p:nvSpPr>
              <p:spPr bwMode="auto">
                <a:xfrm>
                  <a:off x="5069366" y="1398871"/>
                  <a:ext cx="0" cy="45720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9" name="组合 445"/>
              <p:cNvGrpSpPr>
                <a:grpSpLocks/>
              </p:cNvGrpSpPr>
              <p:nvPr/>
            </p:nvGrpSpPr>
            <p:grpSpPr bwMode="auto">
              <a:xfrm>
                <a:off x="4213913" y="1183427"/>
                <a:ext cx="595035" cy="852422"/>
                <a:chOff x="4213913" y="1183427"/>
                <a:chExt cx="595035" cy="852422"/>
              </a:xfrm>
            </p:grpSpPr>
            <p:sp>
              <p:nvSpPr>
                <p:cNvPr id="167" name="Oval 222"/>
                <p:cNvSpPr>
                  <a:spLocks noChangeArrowheads="1"/>
                </p:cNvSpPr>
                <p:nvPr/>
              </p:nvSpPr>
              <p:spPr bwMode="auto">
                <a:xfrm rot="10800000">
                  <a:off x="4412289" y="1883449"/>
                  <a:ext cx="152400" cy="152400"/>
                </a:xfrm>
                <a:prstGeom prst="ellipse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altLang="zh-CN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8" name="Text Box 224"/>
                <p:cNvSpPr txBox="1">
                  <a:spLocks noChangeArrowheads="1"/>
                </p:cNvSpPr>
                <p:nvPr/>
              </p:nvSpPr>
              <p:spPr bwMode="auto">
                <a:xfrm>
                  <a:off x="4213913" y="1183427"/>
                  <a:ext cx="595035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>
                      <a:solidFill>
                        <a:srgbClr val="00CC00"/>
                      </a:solidFill>
                    </a:rPr>
                    <a:t>UNPRF3</a:t>
                  </a:r>
                </a:p>
              </p:txBody>
            </p:sp>
            <p:sp>
              <p:nvSpPr>
                <p:cNvPr id="169" name="Line 202"/>
                <p:cNvSpPr>
                  <a:spLocks noChangeShapeType="1"/>
                </p:cNvSpPr>
                <p:nvPr/>
              </p:nvSpPr>
              <p:spPr bwMode="auto">
                <a:xfrm>
                  <a:off x="4490178" y="1398871"/>
                  <a:ext cx="0" cy="45720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0" name="组合 447"/>
              <p:cNvGrpSpPr>
                <a:grpSpLocks/>
              </p:cNvGrpSpPr>
              <p:nvPr/>
            </p:nvGrpSpPr>
            <p:grpSpPr bwMode="auto">
              <a:xfrm>
                <a:off x="2928926" y="1184557"/>
                <a:ext cx="595035" cy="857255"/>
                <a:chOff x="2928926" y="1184557"/>
                <a:chExt cx="595035" cy="857255"/>
              </a:xfrm>
            </p:grpSpPr>
            <p:sp>
              <p:nvSpPr>
                <p:cNvPr id="164" name="Oval 200"/>
                <p:cNvSpPr>
                  <a:spLocks noChangeArrowheads="1"/>
                </p:cNvSpPr>
                <p:nvPr/>
              </p:nvSpPr>
              <p:spPr bwMode="auto">
                <a:xfrm rot="10800000">
                  <a:off x="3125022" y="1889412"/>
                  <a:ext cx="152400" cy="152400"/>
                </a:xfrm>
                <a:prstGeom prst="ellipse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altLang="zh-CN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5" name="Text Box 206"/>
                <p:cNvSpPr txBox="1">
                  <a:spLocks noChangeArrowheads="1"/>
                </p:cNvSpPr>
                <p:nvPr/>
              </p:nvSpPr>
              <p:spPr bwMode="auto">
                <a:xfrm>
                  <a:off x="2928926" y="1184557"/>
                  <a:ext cx="595035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>
                      <a:solidFill>
                        <a:srgbClr val="00CC00"/>
                      </a:solidFill>
                    </a:rPr>
                    <a:t>UNPRF4</a:t>
                  </a:r>
                </a:p>
              </p:txBody>
            </p:sp>
            <p:sp>
              <p:nvSpPr>
                <p:cNvPr id="166" name="Line 202"/>
                <p:cNvSpPr>
                  <a:spLocks noChangeShapeType="1"/>
                </p:cNvSpPr>
                <p:nvPr/>
              </p:nvSpPr>
              <p:spPr bwMode="auto">
                <a:xfrm>
                  <a:off x="3197202" y="1398871"/>
                  <a:ext cx="0" cy="45720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1" name="组合 442"/>
              <p:cNvGrpSpPr>
                <a:grpSpLocks/>
              </p:cNvGrpSpPr>
              <p:nvPr/>
            </p:nvGrpSpPr>
            <p:grpSpPr bwMode="auto">
              <a:xfrm>
                <a:off x="6809212" y="1398871"/>
                <a:ext cx="465192" cy="628645"/>
                <a:chOff x="6809212" y="1398871"/>
                <a:chExt cx="465192" cy="628645"/>
              </a:xfrm>
            </p:grpSpPr>
            <p:sp>
              <p:nvSpPr>
                <p:cNvPr id="161" name="Text Box 233"/>
                <p:cNvSpPr txBox="1">
                  <a:spLocks noChangeArrowheads="1"/>
                </p:cNvSpPr>
                <p:nvPr/>
              </p:nvSpPr>
              <p:spPr bwMode="auto">
                <a:xfrm>
                  <a:off x="6809212" y="1398871"/>
                  <a:ext cx="465192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>
                      <a:solidFill>
                        <a:srgbClr val="00CC00"/>
                      </a:solidFill>
                    </a:rPr>
                    <a:t>Coll.1</a:t>
                  </a:r>
                </a:p>
              </p:txBody>
            </p:sp>
            <p:sp>
              <p:nvSpPr>
                <p:cNvPr id="162" name="Oval 234"/>
                <p:cNvSpPr>
                  <a:spLocks noChangeArrowheads="1"/>
                </p:cNvSpPr>
                <p:nvPr/>
              </p:nvSpPr>
              <p:spPr bwMode="auto">
                <a:xfrm rot="10800000">
                  <a:off x="6960561" y="1875116"/>
                  <a:ext cx="152400" cy="152400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altLang="zh-CN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3" name="Line 202"/>
                <p:cNvSpPr>
                  <a:spLocks noChangeShapeType="1"/>
                </p:cNvSpPr>
                <p:nvPr/>
              </p:nvSpPr>
              <p:spPr bwMode="auto">
                <a:xfrm>
                  <a:off x="7031210" y="1593881"/>
                  <a:ext cx="0" cy="27432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2" name="组合 443"/>
              <p:cNvGrpSpPr>
                <a:grpSpLocks/>
              </p:cNvGrpSpPr>
              <p:nvPr/>
            </p:nvGrpSpPr>
            <p:grpSpPr bwMode="auto">
              <a:xfrm>
                <a:off x="5507960" y="1398871"/>
                <a:ext cx="465192" cy="628594"/>
                <a:chOff x="5507960" y="1398871"/>
                <a:chExt cx="465192" cy="628594"/>
              </a:xfrm>
            </p:grpSpPr>
            <p:sp>
              <p:nvSpPr>
                <p:cNvPr id="158" name="Oval 230"/>
                <p:cNvSpPr>
                  <a:spLocks noChangeArrowheads="1"/>
                </p:cNvSpPr>
                <p:nvPr/>
              </p:nvSpPr>
              <p:spPr bwMode="auto">
                <a:xfrm rot="10800000">
                  <a:off x="5628129" y="1875065"/>
                  <a:ext cx="152400" cy="152400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altLang="zh-CN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9" name="Text Box 233"/>
                <p:cNvSpPr txBox="1">
                  <a:spLocks noChangeArrowheads="1"/>
                </p:cNvSpPr>
                <p:nvPr/>
              </p:nvSpPr>
              <p:spPr bwMode="auto">
                <a:xfrm>
                  <a:off x="5507960" y="1398871"/>
                  <a:ext cx="465192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>
                      <a:solidFill>
                        <a:srgbClr val="00CC00"/>
                      </a:solidFill>
                    </a:rPr>
                    <a:t>Coll.2</a:t>
                  </a:r>
                </a:p>
              </p:txBody>
            </p:sp>
            <p:sp>
              <p:nvSpPr>
                <p:cNvPr id="160" name="Line 202"/>
                <p:cNvSpPr>
                  <a:spLocks noChangeShapeType="1"/>
                </p:cNvSpPr>
                <p:nvPr/>
              </p:nvSpPr>
              <p:spPr bwMode="auto">
                <a:xfrm>
                  <a:off x="5704624" y="1590133"/>
                  <a:ext cx="0" cy="27432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3" name="组合 448"/>
              <p:cNvGrpSpPr>
                <a:grpSpLocks/>
              </p:cNvGrpSpPr>
              <p:nvPr/>
            </p:nvGrpSpPr>
            <p:grpSpPr bwMode="auto">
              <a:xfrm>
                <a:off x="1951428" y="1184557"/>
                <a:ext cx="595035" cy="652466"/>
                <a:chOff x="1951428" y="1184557"/>
                <a:chExt cx="595035" cy="652466"/>
              </a:xfrm>
            </p:grpSpPr>
            <p:sp>
              <p:nvSpPr>
                <p:cNvPr id="155" name="Oval 26"/>
                <p:cNvSpPr>
                  <a:spLocks noChangeArrowheads="1"/>
                </p:cNvSpPr>
                <p:nvPr/>
              </p:nvSpPr>
              <p:spPr bwMode="auto">
                <a:xfrm rot="10800000">
                  <a:off x="2165743" y="1756061"/>
                  <a:ext cx="80963" cy="80962"/>
                </a:xfrm>
                <a:prstGeom prst="ellipse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altLang="zh-CN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6" name="Line 202"/>
                <p:cNvSpPr>
                  <a:spLocks noChangeShapeType="1"/>
                </p:cNvSpPr>
                <p:nvPr/>
              </p:nvSpPr>
              <p:spPr bwMode="auto">
                <a:xfrm>
                  <a:off x="2205852" y="1398871"/>
                  <a:ext cx="0" cy="3291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7" name="Text Box 206"/>
                <p:cNvSpPr txBox="1">
                  <a:spLocks noChangeArrowheads="1"/>
                </p:cNvSpPr>
                <p:nvPr/>
              </p:nvSpPr>
              <p:spPr bwMode="auto">
                <a:xfrm>
                  <a:off x="1951428" y="1184557"/>
                  <a:ext cx="595035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>
                      <a:solidFill>
                        <a:srgbClr val="00CC00"/>
                      </a:solidFill>
                    </a:rPr>
                    <a:t>UNPRF5</a:t>
                  </a:r>
                </a:p>
              </p:txBody>
            </p:sp>
          </p:grpSp>
          <p:grpSp>
            <p:nvGrpSpPr>
              <p:cNvPr id="144" name="组合 453"/>
              <p:cNvGrpSpPr>
                <a:grpSpLocks/>
              </p:cNvGrpSpPr>
              <p:nvPr/>
            </p:nvGrpSpPr>
            <p:grpSpPr bwMode="auto">
              <a:xfrm>
                <a:off x="685245" y="3120993"/>
                <a:ext cx="595035" cy="730742"/>
                <a:chOff x="685245" y="3120993"/>
                <a:chExt cx="595035" cy="730742"/>
              </a:xfrm>
            </p:grpSpPr>
            <p:sp>
              <p:nvSpPr>
                <p:cNvPr id="152" name="Oval 26"/>
                <p:cNvSpPr>
                  <a:spLocks noChangeArrowheads="1"/>
                </p:cNvSpPr>
                <p:nvPr/>
              </p:nvSpPr>
              <p:spPr bwMode="auto">
                <a:xfrm rot="10800000">
                  <a:off x="857224" y="3699335"/>
                  <a:ext cx="152400" cy="152400"/>
                </a:xfrm>
                <a:prstGeom prst="ellipse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altLang="zh-CN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3" name="Line 202"/>
                <p:cNvSpPr>
                  <a:spLocks noChangeShapeType="1"/>
                </p:cNvSpPr>
                <p:nvPr/>
              </p:nvSpPr>
              <p:spPr bwMode="auto">
                <a:xfrm>
                  <a:off x="939669" y="3335307"/>
                  <a:ext cx="0" cy="3291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" name="Text Box 206"/>
                <p:cNvSpPr txBox="1">
                  <a:spLocks noChangeArrowheads="1"/>
                </p:cNvSpPr>
                <p:nvPr/>
              </p:nvSpPr>
              <p:spPr bwMode="auto">
                <a:xfrm>
                  <a:off x="685245" y="3120993"/>
                  <a:ext cx="595035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>
                      <a:solidFill>
                        <a:srgbClr val="00CC00"/>
                      </a:solidFill>
                    </a:rPr>
                    <a:t>UNPRF6</a:t>
                  </a:r>
                </a:p>
              </p:txBody>
            </p:sp>
          </p:grpSp>
          <p:grpSp>
            <p:nvGrpSpPr>
              <p:cNvPr id="145" name="组合 461"/>
              <p:cNvGrpSpPr>
                <a:grpSpLocks/>
              </p:cNvGrpSpPr>
              <p:nvPr/>
            </p:nvGrpSpPr>
            <p:grpSpPr bwMode="auto">
              <a:xfrm>
                <a:off x="8215338" y="3057989"/>
                <a:ext cx="595035" cy="619811"/>
                <a:chOff x="8215338" y="3057989"/>
                <a:chExt cx="595035" cy="619811"/>
              </a:xfrm>
            </p:grpSpPr>
            <p:sp>
              <p:nvSpPr>
                <p:cNvPr id="149" name="Line 202"/>
                <p:cNvSpPr>
                  <a:spLocks noChangeShapeType="1"/>
                </p:cNvSpPr>
                <p:nvPr/>
              </p:nvSpPr>
              <p:spPr bwMode="auto">
                <a:xfrm>
                  <a:off x="8501090" y="3255404"/>
                  <a:ext cx="0" cy="3291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0" name="Text Box 206"/>
                <p:cNvSpPr txBox="1">
                  <a:spLocks noChangeArrowheads="1"/>
                </p:cNvSpPr>
                <p:nvPr/>
              </p:nvSpPr>
              <p:spPr bwMode="auto">
                <a:xfrm>
                  <a:off x="8215338" y="3057989"/>
                  <a:ext cx="595035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>
                      <a:solidFill>
                        <a:srgbClr val="00CC00"/>
                      </a:solidFill>
                    </a:rPr>
                    <a:t>UNPRF7</a:t>
                  </a:r>
                </a:p>
              </p:txBody>
            </p:sp>
            <p:sp>
              <p:nvSpPr>
                <p:cNvPr id="151" name="Oval 26"/>
                <p:cNvSpPr>
                  <a:spLocks noChangeArrowheads="1"/>
                </p:cNvSpPr>
                <p:nvPr/>
              </p:nvSpPr>
              <p:spPr bwMode="auto">
                <a:xfrm rot="10800000">
                  <a:off x="8463044" y="3596838"/>
                  <a:ext cx="80963" cy="80962"/>
                </a:xfrm>
                <a:prstGeom prst="ellipse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altLang="zh-CN" sz="240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46" name="组合 454"/>
              <p:cNvGrpSpPr>
                <a:grpSpLocks/>
              </p:cNvGrpSpPr>
              <p:nvPr/>
            </p:nvGrpSpPr>
            <p:grpSpPr bwMode="auto">
              <a:xfrm>
                <a:off x="1838140" y="3213556"/>
                <a:ext cx="486030" cy="917133"/>
                <a:chOff x="1838140" y="3213556"/>
                <a:chExt cx="486030" cy="917133"/>
              </a:xfrm>
            </p:grpSpPr>
            <p:sp>
              <p:nvSpPr>
                <p:cNvPr id="147" name="Line 243"/>
                <p:cNvSpPr>
                  <a:spLocks noChangeShapeType="1"/>
                </p:cNvSpPr>
                <p:nvPr/>
              </p:nvSpPr>
              <p:spPr bwMode="auto">
                <a:xfrm>
                  <a:off x="2094790" y="3411551"/>
                  <a:ext cx="0" cy="719138"/>
                </a:xfrm>
                <a:prstGeom prst="line">
                  <a:avLst/>
                </a:prstGeom>
                <a:noFill/>
                <a:ln w="25400">
                  <a:solidFill>
                    <a:srgbClr val="8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" name="Text Box 244"/>
                <p:cNvSpPr txBox="1">
                  <a:spLocks noChangeArrowheads="1"/>
                </p:cNvSpPr>
                <p:nvPr/>
              </p:nvSpPr>
              <p:spPr bwMode="auto">
                <a:xfrm>
                  <a:off x="1838140" y="3213556"/>
                  <a:ext cx="486030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800" b="1">
                      <a:solidFill>
                        <a:srgbClr val="00CC00"/>
                      </a:solidFill>
                    </a:rPr>
                    <a:t>CBPM</a:t>
                  </a:r>
                </a:p>
              </p:txBody>
            </p:sp>
          </p:grpSp>
        </p:grpSp>
        <p:sp>
          <p:nvSpPr>
            <p:cNvPr id="114" name="Text Box 57"/>
            <p:cNvSpPr txBox="1">
              <a:spLocks noChangeArrowheads="1"/>
            </p:cNvSpPr>
            <p:nvPr/>
          </p:nvSpPr>
          <p:spPr bwMode="auto">
            <a:xfrm>
              <a:off x="1016000" y="4311650"/>
              <a:ext cx="481013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MOD2</a:t>
              </a:r>
            </a:p>
          </p:txBody>
        </p:sp>
        <p:sp>
          <p:nvSpPr>
            <p:cNvPr id="115" name="Text Box 57"/>
            <p:cNvSpPr txBox="1">
              <a:spLocks noChangeArrowheads="1"/>
            </p:cNvSpPr>
            <p:nvPr/>
          </p:nvSpPr>
          <p:spPr bwMode="auto">
            <a:xfrm>
              <a:off x="257175" y="4883150"/>
              <a:ext cx="700088" cy="339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Delay Line</a:t>
              </a:r>
            </a:p>
            <a:p>
              <a:r>
                <a:rPr lang="en-US" altLang="zh-CN" sz="800" b="1">
                  <a:solidFill>
                    <a:srgbClr val="000000"/>
                  </a:solidFill>
                </a:rPr>
                <a:t>B19-B21</a:t>
              </a:r>
            </a:p>
          </p:txBody>
        </p:sp>
        <p:cxnSp>
          <p:nvCxnSpPr>
            <p:cNvPr id="116" name="直接连接符 386"/>
            <p:cNvCxnSpPr>
              <a:cxnSpLocks noChangeShapeType="1"/>
            </p:cNvCxnSpPr>
            <p:nvPr/>
          </p:nvCxnSpPr>
          <p:spPr bwMode="auto">
            <a:xfrm flipV="1">
              <a:off x="8358188" y="4541838"/>
              <a:ext cx="342900" cy="2159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17" name="Text Box 57"/>
            <p:cNvSpPr txBox="1">
              <a:spLocks noChangeArrowheads="1"/>
            </p:cNvSpPr>
            <p:nvPr/>
          </p:nvSpPr>
          <p:spPr bwMode="auto">
            <a:xfrm>
              <a:off x="1546225" y="4883150"/>
              <a:ext cx="596900" cy="339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DS2</a:t>
              </a:r>
            </a:p>
            <a:p>
              <a:r>
                <a:rPr lang="en-US" altLang="zh-CN" sz="800" b="1">
                  <a:solidFill>
                    <a:srgbClr val="000000"/>
                  </a:solidFill>
                </a:rPr>
                <a:t>B22-B24</a:t>
              </a:r>
            </a:p>
          </p:txBody>
        </p:sp>
        <p:sp>
          <p:nvSpPr>
            <p:cNvPr id="118" name="Text Box 93"/>
            <p:cNvSpPr txBox="1">
              <a:spLocks noChangeArrowheads="1"/>
            </p:cNvSpPr>
            <p:nvPr/>
          </p:nvSpPr>
          <p:spPr bwMode="auto">
            <a:xfrm>
              <a:off x="8185150" y="4954588"/>
              <a:ext cx="315913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800" b="1">
                  <a:solidFill>
                    <a:srgbClr val="000000"/>
                  </a:solidFill>
                </a:rPr>
                <a:t>B9</a:t>
              </a:r>
            </a:p>
          </p:txBody>
        </p:sp>
        <p:grpSp>
          <p:nvGrpSpPr>
            <p:cNvPr id="119" name="组合 366"/>
            <p:cNvGrpSpPr>
              <a:grpSpLocks/>
            </p:cNvGrpSpPr>
            <p:nvPr/>
          </p:nvGrpSpPr>
          <p:grpSpPr bwMode="auto">
            <a:xfrm>
              <a:off x="238125" y="2012950"/>
              <a:ext cx="6411913" cy="1690688"/>
              <a:chOff x="237884" y="1798618"/>
              <a:chExt cx="6412154" cy="1690233"/>
            </a:xfrm>
          </p:grpSpPr>
          <p:sp>
            <p:nvSpPr>
              <p:cNvPr id="123" name="矩形 122"/>
              <p:cNvSpPr/>
              <p:nvPr/>
            </p:nvSpPr>
            <p:spPr>
              <a:xfrm>
                <a:off x="237884" y="1798618"/>
                <a:ext cx="6412154" cy="1690233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zh-CN" altLang="en-US" sz="2400">
                  <a:solidFill>
                    <a:srgbClr val="FFFFFF"/>
                  </a:solidFill>
                </a:endParaRPr>
              </a:p>
            </p:txBody>
          </p:sp>
          <p:sp>
            <p:nvSpPr>
              <p:cNvPr id="124" name="TextBox 2"/>
              <p:cNvSpPr txBox="1">
                <a:spLocks noChangeArrowheads="1"/>
              </p:cNvSpPr>
              <p:nvPr/>
            </p:nvSpPr>
            <p:spPr bwMode="auto">
              <a:xfrm>
                <a:off x="242888" y="1810038"/>
                <a:ext cx="1007094" cy="338463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600">
                    <a:solidFill>
                      <a:srgbClr val="FFFF00"/>
                    </a:solidFill>
                  </a:rPr>
                  <a:t>Stage-1</a:t>
                </a:r>
                <a:endParaRPr lang="zh-CN" altLang="en-US" sz="1600">
                  <a:solidFill>
                    <a:srgbClr val="FFFF00"/>
                  </a:solidFill>
                </a:endParaRPr>
              </a:p>
            </p:txBody>
          </p:sp>
        </p:grpSp>
        <p:grpSp>
          <p:nvGrpSpPr>
            <p:cNvPr id="120" name="组合 367"/>
            <p:cNvGrpSpPr>
              <a:grpSpLocks/>
            </p:cNvGrpSpPr>
            <p:nvPr/>
          </p:nvGrpSpPr>
          <p:grpSpPr bwMode="auto">
            <a:xfrm>
              <a:off x="307975" y="3775075"/>
              <a:ext cx="7886700" cy="1590675"/>
              <a:chOff x="307818" y="3561027"/>
              <a:chExt cx="7886776" cy="1590108"/>
            </a:xfrm>
          </p:grpSpPr>
          <p:sp>
            <p:nvSpPr>
              <p:cNvPr id="121" name="矩形 120"/>
              <p:cNvSpPr/>
              <p:nvPr/>
            </p:nvSpPr>
            <p:spPr>
              <a:xfrm>
                <a:off x="307818" y="3561027"/>
                <a:ext cx="7886776" cy="1590108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zh-CN" altLang="en-US" sz="2400">
                  <a:solidFill>
                    <a:srgbClr val="FFFFFF"/>
                  </a:solidFill>
                </a:endParaRPr>
              </a:p>
            </p:txBody>
          </p:sp>
          <p:sp>
            <p:nvSpPr>
              <p:cNvPr id="122" name="TextBox 365"/>
              <p:cNvSpPr txBox="1">
                <a:spLocks noChangeArrowheads="1"/>
              </p:cNvSpPr>
              <p:nvPr/>
            </p:nvSpPr>
            <p:spPr bwMode="auto">
              <a:xfrm>
                <a:off x="335757" y="3579944"/>
                <a:ext cx="1007094" cy="338433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600">
                    <a:solidFill>
                      <a:srgbClr val="FFFF00"/>
                    </a:solidFill>
                  </a:rPr>
                  <a:t>Stage-2</a:t>
                </a:r>
                <a:endParaRPr lang="zh-CN" altLang="en-US" sz="1600">
                  <a:solidFill>
                    <a:srgbClr val="FFFF00"/>
                  </a:solidFill>
                </a:endParaRPr>
              </a:p>
            </p:txBody>
          </p:sp>
        </p:grpSp>
      </p:grpSp>
      <p:sp>
        <p:nvSpPr>
          <p:cNvPr id="371" name="标题 37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two-stage cascaded HGHG FEL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498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7"/>
          <p:cNvSpPr>
            <a:spLocks noChangeArrowheads="1"/>
          </p:cNvSpPr>
          <p:nvPr/>
        </p:nvSpPr>
        <p:spPr bwMode="auto">
          <a:xfrm>
            <a:off x="685801" y="2925068"/>
            <a:ext cx="6982543" cy="503238"/>
          </a:xfrm>
          <a:prstGeom prst="rect">
            <a:avLst/>
          </a:prstGeom>
          <a:gradFill rotWithShape="1">
            <a:gsLst>
              <a:gs pos="0">
                <a:srgbClr val="755892"/>
              </a:gs>
              <a:gs pos="50000">
                <a:srgbClr val="CC99FF"/>
              </a:gs>
              <a:gs pos="100000">
                <a:srgbClr val="75589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b="1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Soft X-ray FEL</a:t>
            </a:r>
            <a:endParaRPr lang="zh-CN" altLang="en-US" b="1">
              <a:solidFill>
                <a:schemeClr val="bg1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685801" y="4725144"/>
            <a:ext cx="4057164" cy="504825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60392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b="1" dirty="0" smtClean="0">
                <a:solidFill>
                  <a:schemeClr val="bg1"/>
                </a:solidFill>
                <a:ea typeface="华文新魏" pitchFamily="2" charset="-122"/>
              </a:rPr>
              <a:t>SDUV-FEL</a:t>
            </a:r>
            <a:endParaRPr lang="zh-CN" altLang="en-US" b="1" dirty="0">
              <a:solidFill>
                <a:schemeClr val="bg1"/>
              </a:solidFill>
              <a:ea typeface="华文新魏" pitchFamily="2" charset="-122"/>
            </a:endParaRPr>
          </a:p>
        </p:txBody>
      </p:sp>
      <p:sp>
        <p:nvSpPr>
          <p:cNvPr id="13316" name="Rectangle 19"/>
          <p:cNvSpPr>
            <a:spLocks noChangeArrowheads="1"/>
          </p:cNvSpPr>
          <p:nvPr/>
        </p:nvSpPr>
        <p:spPr bwMode="auto">
          <a:xfrm>
            <a:off x="1945804" y="1485602"/>
            <a:ext cx="6874672" cy="503238"/>
          </a:xfrm>
          <a:prstGeom prst="rect">
            <a:avLst/>
          </a:prstGeom>
          <a:gradFill rotWithShape="1">
            <a:gsLst>
              <a:gs pos="0">
                <a:srgbClr val="923A00"/>
              </a:gs>
              <a:gs pos="50000">
                <a:srgbClr val="FF6600"/>
              </a:gs>
              <a:gs pos="100000">
                <a:srgbClr val="923A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b="1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Hard X-ray FEL</a:t>
            </a:r>
            <a:endParaRPr lang="zh-CN" altLang="en-US" b="1">
              <a:solidFill>
                <a:schemeClr val="bg1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3318" name="AutoShape 27"/>
          <p:cNvSpPr>
            <a:spLocks noChangeArrowheads="1"/>
          </p:cNvSpPr>
          <p:nvPr/>
        </p:nvSpPr>
        <p:spPr bwMode="auto">
          <a:xfrm rot="-2606734">
            <a:off x="1776164" y="4080573"/>
            <a:ext cx="1037504" cy="358775"/>
          </a:xfrm>
          <a:prstGeom prst="rightArrow">
            <a:avLst>
              <a:gd name="adj1" fmla="val 50000"/>
              <a:gd name="adj2" fmla="val 41482"/>
            </a:avLst>
          </a:prstGeom>
          <a:solidFill>
            <a:schemeClr val="accent1"/>
          </a:solidFill>
          <a:ln w="9525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3323" name="Line 53"/>
          <p:cNvSpPr>
            <a:spLocks noChangeShapeType="1"/>
          </p:cNvSpPr>
          <p:nvPr/>
        </p:nvSpPr>
        <p:spPr bwMode="auto">
          <a:xfrm flipH="1" flipV="1">
            <a:off x="684213" y="1042070"/>
            <a:ext cx="1587" cy="5256212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24" name="Line 54"/>
          <p:cNvSpPr>
            <a:spLocks noChangeShapeType="1"/>
          </p:cNvSpPr>
          <p:nvPr/>
        </p:nvSpPr>
        <p:spPr bwMode="auto">
          <a:xfrm flipV="1">
            <a:off x="685800" y="6308725"/>
            <a:ext cx="8207375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30" name="AutoShape 63"/>
          <p:cNvSpPr>
            <a:spLocks noChangeArrowheads="1"/>
          </p:cNvSpPr>
          <p:nvPr/>
        </p:nvSpPr>
        <p:spPr bwMode="auto">
          <a:xfrm rot="-2606734">
            <a:off x="3421063" y="2482636"/>
            <a:ext cx="595312" cy="358775"/>
          </a:xfrm>
          <a:prstGeom prst="rightArrow">
            <a:avLst>
              <a:gd name="adj1" fmla="val 50000"/>
              <a:gd name="adj2" fmla="val 41482"/>
            </a:avLst>
          </a:prstGeom>
          <a:solidFill>
            <a:schemeClr val="accent1"/>
          </a:solidFill>
          <a:ln w="9525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3331" name="Line 64"/>
          <p:cNvSpPr>
            <a:spLocks noChangeShapeType="1"/>
          </p:cNvSpPr>
          <p:nvPr/>
        </p:nvSpPr>
        <p:spPr bwMode="auto">
          <a:xfrm>
            <a:off x="684213" y="4443908"/>
            <a:ext cx="144462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32" name="Line 65"/>
          <p:cNvSpPr>
            <a:spLocks noChangeShapeType="1"/>
          </p:cNvSpPr>
          <p:nvPr/>
        </p:nvSpPr>
        <p:spPr bwMode="auto">
          <a:xfrm>
            <a:off x="684213" y="3239764"/>
            <a:ext cx="144462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33" name="Line 66"/>
          <p:cNvSpPr>
            <a:spLocks noChangeShapeType="1"/>
          </p:cNvSpPr>
          <p:nvPr/>
        </p:nvSpPr>
        <p:spPr bwMode="auto">
          <a:xfrm>
            <a:off x="684213" y="1978373"/>
            <a:ext cx="144462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" name="组合 4"/>
          <p:cNvGrpSpPr/>
          <p:nvPr/>
        </p:nvGrpSpPr>
        <p:grpSpPr>
          <a:xfrm>
            <a:off x="1931989" y="1916832"/>
            <a:ext cx="6960491" cy="576064"/>
            <a:chOff x="1931989" y="1700808"/>
            <a:chExt cx="6960491" cy="576064"/>
          </a:xfrm>
        </p:grpSpPr>
        <p:sp>
          <p:nvSpPr>
            <p:cNvPr id="13334" name="Rectangle 67"/>
            <p:cNvSpPr>
              <a:spLocks noChangeArrowheads="1"/>
            </p:cNvSpPr>
            <p:nvPr/>
          </p:nvSpPr>
          <p:spPr bwMode="auto">
            <a:xfrm>
              <a:off x="1931989" y="1844824"/>
              <a:ext cx="4367856" cy="275158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50000">
                  <a:srgbClr val="FFA365"/>
                </a:gs>
                <a:gs pos="100000">
                  <a:srgbClr val="FF6600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 dirty="0" smtClean="0">
                  <a:solidFill>
                    <a:srgbClr val="660066"/>
                  </a:solidFill>
                  <a:ea typeface="华文新魏" pitchFamily="2" charset="-122"/>
                </a:rPr>
                <a:t>Conceptual design</a:t>
              </a:r>
              <a:endParaRPr lang="zh-CN" altLang="en-US" sz="1600" b="1" dirty="0">
                <a:solidFill>
                  <a:srgbClr val="660066"/>
                </a:solidFill>
                <a:ea typeface="华文新魏" pitchFamily="2" charset="-122"/>
              </a:endParaRPr>
            </a:p>
          </p:txBody>
        </p:sp>
        <p:sp>
          <p:nvSpPr>
            <p:cNvPr id="13336" name="AutoShape 69"/>
            <p:cNvSpPr>
              <a:spLocks noChangeArrowheads="1"/>
            </p:cNvSpPr>
            <p:nvPr/>
          </p:nvSpPr>
          <p:spPr bwMode="auto">
            <a:xfrm>
              <a:off x="6321071" y="1700808"/>
              <a:ext cx="2571409" cy="576064"/>
            </a:xfrm>
            <a:prstGeom prst="rightArrow">
              <a:avLst>
                <a:gd name="adj1" fmla="val 50000"/>
                <a:gd name="adj2" fmla="val 81267"/>
              </a:avLst>
            </a:prstGeom>
            <a:gradFill rotWithShape="1">
              <a:gsLst>
                <a:gs pos="0">
                  <a:srgbClr val="C24E00"/>
                </a:gs>
                <a:gs pos="50000">
                  <a:srgbClr val="FF6600"/>
                </a:gs>
                <a:gs pos="100000">
                  <a:srgbClr val="C24E00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 dirty="0" smtClean="0">
                  <a:solidFill>
                    <a:srgbClr val="660066"/>
                  </a:solidFill>
                  <a:ea typeface="华文新魏" pitchFamily="2" charset="-122"/>
                </a:rPr>
                <a:t>Cons., Comm., Operation</a:t>
              </a:r>
              <a:endParaRPr lang="zh-CN" altLang="en-US" sz="1600" b="1" dirty="0">
                <a:solidFill>
                  <a:srgbClr val="660066"/>
                </a:solidFill>
                <a:ea typeface="华文新魏" pitchFamily="2" charset="-122"/>
              </a:endParaRPr>
            </a:p>
          </p:txBody>
        </p:sp>
      </p:grpSp>
      <p:sp>
        <p:nvSpPr>
          <p:cNvPr id="13337" name="Text Box 71"/>
          <p:cNvSpPr txBox="1">
            <a:spLocks noChangeArrowheads="1"/>
          </p:cNvSpPr>
          <p:nvPr/>
        </p:nvSpPr>
        <p:spPr bwMode="auto">
          <a:xfrm>
            <a:off x="107950" y="4293096"/>
            <a:ext cx="565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ea typeface="宋体" pitchFamily="2" charset="-122"/>
              </a:rPr>
              <a:t>100</a:t>
            </a:r>
          </a:p>
        </p:txBody>
      </p:sp>
      <p:sp>
        <p:nvSpPr>
          <p:cNvPr id="13338" name="Text Box 72"/>
          <p:cNvSpPr txBox="1">
            <a:spLocks noChangeArrowheads="1"/>
          </p:cNvSpPr>
          <p:nvPr/>
        </p:nvSpPr>
        <p:spPr bwMode="auto">
          <a:xfrm>
            <a:off x="144463" y="2996952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ea typeface="宋体" pitchFamily="2" charset="-122"/>
              </a:rPr>
              <a:t>10</a:t>
            </a:r>
          </a:p>
        </p:txBody>
      </p:sp>
      <p:sp>
        <p:nvSpPr>
          <p:cNvPr id="13339" name="Text Box 73"/>
          <p:cNvSpPr txBox="1">
            <a:spLocks noChangeArrowheads="1"/>
          </p:cNvSpPr>
          <p:nvPr/>
        </p:nvSpPr>
        <p:spPr bwMode="auto">
          <a:xfrm>
            <a:off x="144463" y="1689770"/>
            <a:ext cx="50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 dirty="0">
                <a:ea typeface="宋体" pitchFamily="2" charset="-122"/>
              </a:rPr>
              <a:t>0.1</a:t>
            </a:r>
          </a:p>
        </p:txBody>
      </p:sp>
      <p:sp>
        <p:nvSpPr>
          <p:cNvPr id="13340" name="Text Box 76"/>
          <p:cNvSpPr txBox="1">
            <a:spLocks noChangeArrowheads="1"/>
          </p:cNvSpPr>
          <p:nvPr/>
        </p:nvSpPr>
        <p:spPr bwMode="auto">
          <a:xfrm>
            <a:off x="144463" y="908720"/>
            <a:ext cx="527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ea typeface="宋体" pitchFamily="2" charset="-122"/>
              </a:rPr>
              <a:t>nm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85800" y="3429818"/>
            <a:ext cx="6982544" cy="503238"/>
            <a:chOff x="685800" y="3429818"/>
            <a:chExt cx="6982544" cy="503238"/>
          </a:xfrm>
        </p:grpSpPr>
        <p:sp>
          <p:nvSpPr>
            <p:cNvPr id="13328" name="Rectangle 60"/>
            <p:cNvSpPr>
              <a:spLocks noChangeArrowheads="1"/>
            </p:cNvSpPr>
            <p:nvPr/>
          </p:nvSpPr>
          <p:spPr bwMode="auto">
            <a:xfrm>
              <a:off x="685800" y="3561581"/>
              <a:ext cx="3372384" cy="254000"/>
            </a:xfrm>
            <a:prstGeom prst="rect">
              <a:avLst/>
            </a:prstGeom>
            <a:gradFill rotWithShape="1">
              <a:gsLst>
                <a:gs pos="0">
                  <a:srgbClr val="CC99FF"/>
                </a:gs>
                <a:gs pos="50000">
                  <a:srgbClr val="E0C1FF"/>
                </a:gs>
                <a:gs pos="100000">
                  <a:srgbClr val="CC99FF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  <a:ea typeface="华文新魏" pitchFamily="2" charset="-122"/>
                </a:rPr>
                <a:t>Desi.</a:t>
              </a:r>
              <a:endParaRPr lang="zh-CN" altLang="en-US" sz="1600" b="1">
                <a:solidFill>
                  <a:srgbClr val="000099"/>
                </a:solidFill>
                <a:ea typeface="华文新魏" pitchFamily="2" charset="-122"/>
              </a:endParaRPr>
            </a:p>
          </p:txBody>
        </p:sp>
        <p:sp>
          <p:nvSpPr>
            <p:cNvPr id="13329" name="AutoShape 62"/>
            <p:cNvSpPr>
              <a:spLocks noChangeArrowheads="1"/>
            </p:cNvSpPr>
            <p:nvPr/>
          </p:nvSpPr>
          <p:spPr bwMode="auto">
            <a:xfrm>
              <a:off x="5693879" y="3429818"/>
              <a:ext cx="1974465" cy="503238"/>
            </a:xfrm>
            <a:prstGeom prst="rightArrow">
              <a:avLst>
                <a:gd name="adj1" fmla="val 50000"/>
                <a:gd name="adj2" fmla="val 83360"/>
              </a:avLst>
            </a:prstGeom>
            <a:gradFill rotWithShape="1">
              <a:gsLst>
                <a:gs pos="0">
                  <a:srgbClr val="9B74C2"/>
                </a:gs>
                <a:gs pos="50000">
                  <a:srgbClr val="CC99FF"/>
                </a:gs>
                <a:gs pos="100000">
                  <a:srgbClr val="9B74C2"/>
                </a:gs>
              </a:gsLst>
              <a:lin ang="5400000" scaled="1"/>
            </a:gradFill>
            <a:ln w="25400">
              <a:solidFill>
                <a:srgbClr val="0033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zh-CN" sz="1600" b="1" dirty="0" err="1" smtClean="0">
                  <a:solidFill>
                    <a:srgbClr val="000099"/>
                  </a:solidFill>
                  <a:ea typeface="华文新魏" pitchFamily="2" charset="-122"/>
                </a:rPr>
                <a:t>Beamline</a:t>
              </a:r>
              <a:r>
                <a:rPr lang="en-US" altLang="zh-CN" sz="1600" b="1" dirty="0" smtClean="0">
                  <a:solidFill>
                    <a:srgbClr val="000099"/>
                  </a:solidFill>
                  <a:ea typeface="华文新魏" pitchFamily="2" charset="-122"/>
                </a:rPr>
                <a:t>, User?</a:t>
              </a:r>
              <a:endParaRPr lang="zh-CN" altLang="en-US" sz="1600" b="1" dirty="0">
                <a:solidFill>
                  <a:srgbClr val="000099"/>
                </a:solidFill>
                <a:ea typeface="华文新魏" pitchFamily="2" charset="-122"/>
              </a:endParaRPr>
            </a:p>
          </p:txBody>
        </p:sp>
        <p:sp>
          <p:nvSpPr>
            <p:cNvPr id="13341" name="Rectangle 78"/>
            <p:cNvSpPr>
              <a:spLocks noChangeArrowheads="1"/>
            </p:cNvSpPr>
            <p:nvPr/>
          </p:nvSpPr>
          <p:spPr bwMode="auto">
            <a:xfrm>
              <a:off x="4058184" y="3561581"/>
              <a:ext cx="1161888" cy="254000"/>
            </a:xfrm>
            <a:prstGeom prst="rect">
              <a:avLst/>
            </a:prstGeom>
            <a:gradFill rotWithShape="1">
              <a:gsLst>
                <a:gs pos="0">
                  <a:srgbClr val="CC99FF"/>
                </a:gs>
                <a:gs pos="50000">
                  <a:srgbClr val="E0C1FF"/>
                </a:gs>
                <a:gs pos="100000">
                  <a:srgbClr val="CC99FF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 dirty="0">
                  <a:solidFill>
                    <a:srgbClr val="000099"/>
                  </a:solidFill>
                  <a:ea typeface="华文新魏" pitchFamily="2" charset="-122"/>
                </a:rPr>
                <a:t>Cons.</a:t>
              </a:r>
              <a:endParaRPr lang="zh-CN" altLang="en-US" sz="1600" b="1" dirty="0">
                <a:solidFill>
                  <a:srgbClr val="000099"/>
                </a:solidFill>
                <a:ea typeface="华文新魏" pitchFamily="2" charset="-122"/>
              </a:endParaRPr>
            </a:p>
          </p:txBody>
        </p:sp>
        <p:sp>
          <p:nvSpPr>
            <p:cNvPr id="13342" name="Rectangle 79"/>
            <p:cNvSpPr>
              <a:spLocks noChangeArrowheads="1"/>
            </p:cNvSpPr>
            <p:nvPr/>
          </p:nvSpPr>
          <p:spPr bwMode="auto">
            <a:xfrm>
              <a:off x="5220072" y="3561581"/>
              <a:ext cx="432048" cy="254000"/>
            </a:xfrm>
            <a:prstGeom prst="rect">
              <a:avLst/>
            </a:prstGeom>
            <a:gradFill rotWithShape="1">
              <a:gsLst>
                <a:gs pos="0">
                  <a:srgbClr val="CC99FF"/>
                </a:gs>
                <a:gs pos="50000">
                  <a:srgbClr val="E0C1FF"/>
                </a:gs>
                <a:gs pos="100000">
                  <a:srgbClr val="CC99FF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 dirty="0">
                  <a:solidFill>
                    <a:srgbClr val="000099"/>
                  </a:solidFill>
                  <a:ea typeface="华文新魏" pitchFamily="2" charset="-122"/>
                </a:rPr>
                <a:t>Comm.</a:t>
              </a:r>
              <a:endParaRPr lang="zh-CN" altLang="en-US" sz="1600" b="1" dirty="0">
                <a:solidFill>
                  <a:srgbClr val="000099"/>
                </a:solidFill>
                <a:ea typeface="华文新魏" pitchFamily="2" charset="-122"/>
              </a:endParaRPr>
            </a:p>
          </p:txBody>
        </p:sp>
      </p:grpSp>
      <p:sp>
        <p:nvSpPr>
          <p:cNvPr id="6228" name="AutoShape 84"/>
          <p:cNvSpPr>
            <a:spLocks noChangeArrowheads="1"/>
          </p:cNvSpPr>
          <p:nvPr/>
        </p:nvSpPr>
        <p:spPr bwMode="auto">
          <a:xfrm>
            <a:off x="6156176" y="2421583"/>
            <a:ext cx="287338" cy="287337"/>
          </a:xfrm>
          <a:prstGeom prst="star5">
            <a:avLst/>
          </a:prstGeom>
          <a:solidFill>
            <a:srgbClr val="00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6229" name="AutoShape 85"/>
          <p:cNvSpPr>
            <a:spLocks noChangeArrowheads="1"/>
          </p:cNvSpPr>
          <p:nvPr/>
        </p:nvSpPr>
        <p:spPr bwMode="auto">
          <a:xfrm>
            <a:off x="5508104" y="3933056"/>
            <a:ext cx="287338" cy="287338"/>
          </a:xfrm>
          <a:prstGeom prst="star5">
            <a:avLst/>
          </a:prstGeom>
          <a:solidFill>
            <a:srgbClr val="00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48" name="标题 4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Roadmap of Shanghai FELs</a:t>
            </a:r>
            <a:endParaRPr lang="zh-CN" altLang="en-US" dirty="0"/>
          </a:p>
        </p:txBody>
      </p:sp>
      <p:sp>
        <p:nvSpPr>
          <p:cNvPr id="40" name="Text Box 71"/>
          <p:cNvSpPr txBox="1">
            <a:spLocks noChangeArrowheads="1"/>
          </p:cNvSpPr>
          <p:nvPr/>
        </p:nvSpPr>
        <p:spPr bwMode="auto">
          <a:xfrm>
            <a:off x="106859" y="5517232"/>
            <a:ext cx="6463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 dirty="0" smtClean="0">
                <a:ea typeface="宋体" pitchFamily="2" charset="-122"/>
              </a:rPr>
              <a:t>1000</a:t>
            </a:r>
            <a:endParaRPr lang="en-US" altLang="zh-CN" b="1" dirty="0">
              <a:ea typeface="宋体" pitchFamily="2" charset="-122"/>
            </a:endParaRPr>
          </a:p>
        </p:txBody>
      </p:sp>
      <p:sp>
        <p:nvSpPr>
          <p:cNvPr id="44" name="Line 64"/>
          <p:cNvSpPr>
            <a:spLocks noChangeShapeType="1"/>
          </p:cNvSpPr>
          <p:nvPr/>
        </p:nvSpPr>
        <p:spPr bwMode="auto">
          <a:xfrm>
            <a:off x="685801" y="5701898"/>
            <a:ext cx="144462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组合 1"/>
          <p:cNvGrpSpPr/>
          <p:nvPr/>
        </p:nvGrpSpPr>
        <p:grpSpPr>
          <a:xfrm>
            <a:off x="683568" y="5803900"/>
            <a:ext cx="8136908" cy="506189"/>
            <a:chOff x="683568" y="5803900"/>
            <a:chExt cx="8136908" cy="506189"/>
          </a:xfrm>
        </p:grpSpPr>
        <p:sp>
          <p:nvSpPr>
            <p:cNvPr id="42" name="Rectangle 6"/>
            <p:cNvSpPr>
              <a:spLocks noChangeArrowheads="1"/>
            </p:cNvSpPr>
            <p:nvPr/>
          </p:nvSpPr>
          <p:spPr bwMode="auto">
            <a:xfrm>
              <a:off x="1304686" y="5805264"/>
              <a:ext cx="627192" cy="504825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6471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1600" b="1" dirty="0" smtClean="0">
                  <a:solidFill>
                    <a:schemeClr val="bg1"/>
                  </a:solidFill>
                </a:rPr>
                <a:t>2009</a:t>
              </a:r>
              <a:endParaRPr lang="en-US" altLang="zh-CN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3" name="Rectangle 24"/>
            <p:cNvSpPr>
              <a:spLocks noChangeArrowheads="1"/>
            </p:cNvSpPr>
            <p:nvPr/>
          </p:nvSpPr>
          <p:spPr bwMode="auto">
            <a:xfrm>
              <a:off x="683568" y="5805264"/>
              <a:ext cx="627192" cy="504825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6471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1600" b="1" dirty="0" smtClean="0">
                  <a:solidFill>
                    <a:schemeClr val="bg1"/>
                  </a:solidFill>
                </a:rPr>
                <a:t>2008</a:t>
              </a:r>
              <a:endParaRPr lang="en-US" altLang="zh-CN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6150" name="Rectangle 6"/>
            <p:cNvSpPr>
              <a:spLocks noChangeArrowheads="1"/>
            </p:cNvSpPr>
            <p:nvPr/>
          </p:nvSpPr>
          <p:spPr bwMode="auto">
            <a:xfrm>
              <a:off x="2553107" y="5803900"/>
              <a:ext cx="627192" cy="504825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6471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1600" b="1">
                  <a:solidFill>
                    <a:schemeClr val="bg1"/>
                  </a:solidFill>
                </a:rPr>
                <a:t>2011</a:t>
              </a:r>
            </a:p>
          </p:txBody>
        </p:sp>
        <p:sp>
          <p:nvSpPr>
            <p:cNvPr id="6151" name="Rectangle 7"/>
            <p:cNvSpPr>
              <a:spLocks noChangeArrowheads="1"/>
            </p:cNvSpPr>
            <p:nvPr/>
          </p:nvSpPr>
          <p:spPr bwMode="auto">
            <a:xfrm>
              <a:off x="3180299" y="5803900"/>
              <a:ext cx="627192" cy="504825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6471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1600" b="1">
                  <a:solidFill>
                    <a:schemeClr val="bg1"/>
                  </a:solidFill>
                </a:rPr>
                <a:t>2012</a:t>
              </a:r>
            </a:p>
          </p:txBody>
        </p:sp>
        <p:sp>
          <p:nvSpPr>
            <p:cNvPr id="13350" name="Rectangle 8"/>
            <p:cNvSpPr>
              <a:spLocks noChangeArrowheads="1"/>
            </p:cNvSpPr>
            <p:nvPr/>
          </p:nvSpPr>
          <p:spPr bwMode="auto">
            <a:xfrm>
              <a:off x="3807492" y="5803900"/>
              <a:ext cx="627192" cy="504825"/>
            </a:xfrm>
            <a:prstGeom prst="rect">
              <a:avLst/>
            </a:prstGeom>
            <a:gradFill rotWithShape="1">
              <a:gsLst>
                <a:gs pos="0">
                  <a:srgbClr val="CC99FF"/>
                </a:gs>
                <a:gs pos="100000">
                  <a:srgbClr val="9C75C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 dirty="0">
                  <a:solidFill>
                    <a:srgbClr val="000099"/>
                  </a:solidFill>
                  <a:ea typeface="宋体" pitchFamily="2" charset="-122"/>
                </a:rPr>
                <a:t>2013</a:t>
              </a:r>
            </a:p>
          </p:txBody>
        </p:sp>
        <p:sp>
          <p:nvSpPr>
            <p:cNvPr id="13351" name="Rectangle 9"/>
            <p:cNvSpPr>
              <a:spLocks noChangeArrowheads="1"/>
            </p:cNvSpPr>
            <p:nvPr/>
          </p:nvSpPr>
          <p:spPr bwMode="auto">
            <a:xfrm>
              <a:off x="5057321" y="5803900"/>
              <a:ext cx="628711" cy="504825"/>
            </a:xfrm>
            <a:prstGeom prst="rect">
              <a:avLst/>
            </a:prstGeom>
            <a:gradFill rotWithShape="1">
              <a:gsLst>
                <a:gs pos="0">
                  <a:srgbClr val="CC99FF"/>
                </a:gs>
                <a:gs pos="100000">
                  <a:srgbClr val="9C75C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  <a:ea typeface="宋体" pitchFamily="2" charset="-122"/>
                </a:rPr>
                <a:t>2015</a:t>
              </a:r>
            </a:p>
          </p:txBody>
        </p:sp>
        <p:sp>
          <p:nvSpPr>
            <p:cNvPr id="13355" name="Rectangle 13"/>
            <p:cNvSpPr>
              <a:spLocks noChangeArrowheads="1"/>
            </p:cNvSpPr>
            <p:nvPr/>
          </p:nvSpPr>
          <p:spPr bwMode="auto">
            <a:xfrm>
              <a:off x="7566091" y="5803900"/>
              <a:ext cx="627192" cy="504825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5D25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chemeClr val="bg1"/>
                  </a:solidFill>
                  <a:ea typeface="宋体" pitchFamily="2" charset="-122"/>
                </a:rPr>
                <a:t>2019</a:t>
              </a:r>
            </a:p>
          </p:txBody>
        </p:sp>
        <p:sp>
          <p:nvSpPr>
            <p:cNvPr id="13356" name="Rectangle 14"/>
            <p:cNvSpPr>
              <a:spLocks noChangeArrowheads="1"/>
            </p:cNvSpPr>
            <p:nvPr/>
          </p:nvSpPr>
          <p:spPr bwMode="auto">
            <a:xfrm>
              <a:off x="8193284" y="5803900"/>
              <a:ext cx="627192" cy="504825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5A24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chemeClr val="bg1"/>
                  </a:solidFill>
                  <a:ea typeface="宋体" pitchFamily="2" charset="-122"/>
                </a:rPr>
                <a:t>2020</a:t>
              </a:r>
            </a:p>
          </p:txBody>
        </p:sp>
        <p:sp>
          <p:nvSpPr>
            <p:cNvPr id="13357" name="Rectangle 15"/>
            <p:cNvSpPr>
              <a:spLocks noChangeArrowheads="1"/>
            </p:cNvSpPr>
            <p:nvPr/>
          </p:nvSpPr>
          <p:spPr bwMode="auto">
            <a:xfrm>
              <a:off x="4428610" y="5803900"/>
              <a:ext cx="628711" cy="504825"/>
            </a:xfrm>
            <a:prstGeom prst="rect">
              <a:avLst/>
            </a:prstGeom>
            <a:gradFill rotWithShape="1">
              <a:gsLst>
                <a:gs pos="0">
                  <a:srgbClr val="CC99FF"/>
                </a:gs>
                <a:gs pos="100000">
                  <a:srgbClr val="9C75C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>
                  <a:solidFill>
                    <a:srgbClr val="000099"/>
                  </a:solidFill>
                  <a:ea typeface="宋体" pitchFamily="2" charset="-122"/>
                </a:rPr>
                <a:t>2014</a:t>
              </a:r>
            </a:p>
          </p:txBody>
        </p:sp>
        <p:sp>
          <p:nvSpPr>
            <p:cNvPr id="6168" name="Rectangle 24"/>
            <p:cNvSpPr>
              <a:spLocks noChangeArrowheads="1"/>
            </p:cNvSpPr>
            <p:nvPr/>
          </p:nvSpPr>
          <p:spPr bwMode="auto">
            <a:xfrm>
              <a:off x="1931989" y="5803900"/>
              <a:ext cx="627192" cy="504825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6471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2010</a:t>
              </a:r>
            </a:p>
          </p:txBody>
        </p:sp>
        <p:sp>
          <p:nvSpPr>
            <p:cNvPr id="47" name="Rectangle 13"/>
            <p:cNvSpPr>
              <a:spLocks noChangeArrowheads="1"/>
            </p:cNvSpPr>
            <p:nvPr/>
          </p:nvSpPr>
          <p:spPr bwMode="auto">
            <a:xfrm>
              <a:off x="5693879" y="5805264"/>
              <a:ext cx="627192" cy="504825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5D25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ea typeface="宋体" pitchFamily="2" charset="-122"/>
                </a:rPr>
                <a:t>2016</a:t>
              </a:r>
              <a:endParaRPr lang="en-US" altLang="zh-CN" sz="1600" b="1" dirty="0">
                <a:solidFill>
                  <a:schemeClr val="bg1"/>
                </a:solidFill>
                <a:ea typeface="宋体" pitchFamily="2" charset="-122"/>
              </a:endParaRPr>
            </a:p>
          </p:txBody>
        </p:sp>
        <p:sp>
          <p:nvSpPr>
            <p:cNvPr id="49" name="Rectangle 14"/>
            <p:cNvSpPr>
              <a:spLocks noChangeArrowheads="1"/>
            </p:cNvSpPr>
            <p:nvPr/>
          </p:nvSpPr>
          <p:spPr bwMode="auto">
            <a:xfrm>
              <a:off x="6321072" y="5805264"/>
              <a:ext cx="627192" cy="504825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5A24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ea typeface="宋体" pitchFamily="2" charset="-122"/>
                </a:rPr>
                <a:t>2017</a:t>
              </a:r>
              <a:endParaRPr lang="en-US" altLang="zh-CN" sz="1600" b="1" dirty="0">
                <a:solidFill>
                  <a:schemeClr val="bg1"/>
                </a:solidFill>
                <a:ea typeface="宋体" pitchFamily="2" charset="-122"/>
              </a:endParaRPr>
            </a:p>
          </p:txBody>
        </p:sp>
        <p:sp>
          <p:nvSpPr>
            <p:cNvPr id="50" name="Rectangle 14"/>
            <p:cNvSpPr>
              <a:spLocks noChangeArrowheads="1"/>
            </p:cNvSpPr>
            <p:nvPr/>
          </p:nvSpPr>
          <p:spPr bwMode="auto">
            <a:xfrm>
              <a:off x="6938899" y="5804495"/>
              <a:ext cx="627192" cy="504825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5A24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ea typeface="宋体" pitchFamily="2" charset="-122"/>
                </a:rPr>
                <a:t>2018</a:t>
              </a:r>
              <a:endParaRPr lang="en-US" altLang="zh-CN" sz="1600" b="1" dirty="0">
                <a:solidFill>
                  <a:schemeClr val="bg1"/>
                </a:solidFill>
                <a:ea typeface="宋体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85799" y="5157192"/>
            <a:ext cx="4057166" cy="648023"/>
            <a:chOff x="685799" y="5157192"/>
            <a:chExt cx="4057166" cy="648023"/>
          </a:xfrm>
        </p:grpSpPr>
        <p:sp>
          <p:nvSpPr>
            <p:cNvPr id="6201" name="Rectangle 57"/>
            <p:cNvSpPr>
              <a:spLocks noChangeArrowheads="1"/>
            </p:cNvSpPr>
            <p:nvPr/>
          </p:nvSpPr>
          <p:spPr bwMode="auto">
            <a:xfrm>
              <a:off x="1945803" y="5301952"/>
              <a:ext cx="1368153" cy="373881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tint val="6039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>
              <a:normAutofit fontScale="77500" lnSpcReduction="20000"/>
            </a:bodyPr>
            <a:lstStyle/>
            <a:p>
              <a:pPr algn="ctr">
                <a:defRPr/>
              </a:pPr>
              <a:r>
                <a:rPr lang="en-US" altLang="zh-CN" sz="1400" b="1" dirty="0" smtClean="0">
                  <a:solidFill>
                    <a:schemeClr val="bg1"/>
                  </a:solidFill>
                  <a:ea typeface="华文新魏" pitchFamily="2" charset="-122"/>
                </a:rPr>
                <a:t>SASE, HGHG, </a:t>
              </a:r>
            </a:p>
            <a:p>
              <a:pPr algn="ctr">
                <a:defRPr/>
              </a:pPr>
              <a:r>
                <a:rPr lang="en-US" altLang="zh-CN" sz="1400" b="1" dirty="0" smtClean="0">
                  <a:solidFill>
                    <a:schemeClr val="bg1"/>
                  </a:solidFill>
                  <a:ea typeface="华文新魏" pitchFamily="2" charset="-122"/>
                </a:rPr>
                <a:t>EEGH, CHGHG</a:t>
              </a:r>
              <a:endParaRPr lang="zh-CN" altLang="en-US" sz="1400" b="1" dirty="0">
                <a:solidFill>
                  <a:schemeClr val="bg1"/>
                </a:solidFill>
                <a:ea typeface="华文新魏" pitchFamily="2" charset="-122"/>
              </a:endParaRPr>
            </a:p>
          </p:txBody>
        </p:sp>
        <p:sp>
          <p:nvSpPr>
            <p:cNvPr id="45" name="Rectangle 57"/>
            <p:cNvSpPr>
              <a:spLocks noChangeArrowheads="1"/>
            </p:cNvSpPr>
            <p:nvPr/>
          </p:nvSpPr>
          <p:spPr bwMode="auto">
            <a:xfrm>
              <a:off x="685799" y="5301952"/>
              <a:ext cx="624961" cy="373881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tint val="6039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>
              <a:normAutofit fontScale="77500" lnSpcReduction="20000"/>
            </a:bodyPr>
            <a:lstStyle/>
            <a:p>
              <a:pPr algn="ctr">
                <a:defRPr/>
              </a:pPr>
              <a:r>
                <a:rPr lang="en-US" altLang="zh-CN" sz="1400" b="1" dirty="0" smtClean="0">
                  <a:solidFill>
                    <a:schemeClr val="bg1"/>
                  </a:solidFill>
                  <a:ea typeface="华文新魏" pitchFamily="2" charset="-122"/>
                </a:rPr>
                <a:t>Gun</a:t>
              </a:r>
            </a:p>
            <a:p>
              <a:pPr algn="ctr">
                <a:defRPr/>
              </a:pPr>
              <a:r>
                <a:rPr lang="en-US" altLang="zh-CN" sz="1400" b="1" dirty="0">
                  <a:solidFill>
                    <a:schemeClr val="bg1"/>
                  </a:solidFill>
                  <a:ea typeface="华文新魏" pitchFamily="2" charset="-122"/>
                </a:rPr>
                <a:t>Comm.</a:t>
              </a:r>
              <a:endParaRPr lang="zh-CN" altLang="en-US" sz="1400" b="1" dirty="0">
                <a:solidFill>
                  <a:schemeClr val="bg1"/>
                </a:solidFill>
                <a:ea typeface="华文新魏" pitchFamily="2" charset="-122"/>
              </a:endParaRPr>
            </a:p>
          </p:txBody>
        </p:sp>
        <p:sp>
          <p:nvSpPr>
            <p:cNvPr id="46" name="Rectangle 57"/>
            <p:cNvSpPr>
              <a:spLocks noChangeArrowheads="1"/>
            </p:cNvSpPr>
            <p:nvPr/>
          </p:nvSpPr>
          <p:spPr bwMode="auto">
            <a:xfrm>
              <a:off x="1310760" y="5301952"/>
              <a:ext cx="624961" cy="373881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tint val="6039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>
              <a:normAutofit fontScale="77500" lnSpcReduction="20000"/>
            </a:bodyPr>
            <a:lstStyle/>
            <a:p>
              <a:pPr algn="ctr">
                <a:defRPr/>
              </a:pPr>
              <a:r>
                <a:rPr lang="en-US" altLang="zh-CN" sz="1400" b="1" dirty="0" err="1" smtClean="0">
                  <a:solidFill>
                    <a:schemeClr val="bg1"/>
                  </a:solidFill>
                  <a:ea typeface="华文新魏" pitchFamily="2" charset="-122"/>
                </a:rPr>
                <a:t>Linac</a:t>
              </a:r>
              <a:endParaRPr lang="en-US" altLang="zh-CN" sz="1400" b="1" dirty="0" smtClean="0">
                <a:solidFill>
                  <a:schemeClr val="bg1"/>
                </a:solidFill>
                <a:ea typeface="华文新魏" pitchFamily="2" charset="-122"/>
              </a:endParaRPr>
            </a:p>
            <a:p>
              <a:pPr algn="ctr">
                <a:defRPr/>
              </a:pPr>
              <a:r>
                <a:rPr lang="en-US" altLang="zh-CN" sz="1400" b="1" dirty="0" smtClean="0">
                  <a:solidFill>
                    <a:schemeClr val="bg1"/>
                  </a:solidFill>
                  <a:ea typeface="华文新魏" pitchFamily="2" charset="-122"/>
                </a:rPr>
                <a:t>Comm.</a:t>
              </a:r>
              <a:endParaRPr lang="zh-CN" altLang="en-US" sz="1400" b="1" dirty="0">
                <a:solidFill>
                  <a:schemeClr val="bg1"/>
                </a:solidFill>
                <a:ea typeface="华文新魏" pitchFamily="2" charset="-122"/>
              </a:endParaRPr>
            </a:p>
          </p:txBody>
        </p:sp>
        <p:sp>
          <p:nvSpPr>
            <p:cNvPr id="51" name="AutoShape 62"/>
            <p:cNvSpPr>
              <a:spLocks noChangeArrowheads="1"/>
            </p:cNvSpPr>
            <p:nvPr/>
          </p:nvSpPr>
          <p:spPr bwMode="auto">
            <a:xfrm>
              <a:off x="3345200" y="5157192"/>
              <a:ext cx="1397765" cy="648023"/>
            </a:xfrm>
            <a:prstGeom prst="rightArrow">
              <a:avLst>
                <a:gd name="adj1" fmla="val 50000"/>
                <a:gd name="adj2" fmla="val 90144"/>
              </a:avLst>
            </a:prstGeom>
            <a:gradFill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25400">
              <a:solidFill>
                <a:srgbClr val="0033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80000"/>
                </a:lnSpc>
              </a:pPr>
              <a:r>
                <a:rPr lang="en-US" altLang="zh-CN" sz="1100" b="1" dirty="0" smtClean="0">
                  <a:solidFill>
                    <a:schemeClr val="bg1"/>
                  </a:solidFill>
                  <a:ea typeface="华文新魏" pitchFamily="2" charset="-122"/>
                </a:rPr>
                <a:t>FEL </a:t>
              </a:r>
            </a:p>
            <a:p>
              <a:pPr>
                <a:lnSpc>
                  <a:spcPct val="80000"/>
                </a:lnSpc>
              </a:pPr>
              <a:r>
                <a:rPr lang="en-US" altLang="zh-CN" sz="1100" b="1" dirty="0" smtClean="0">
                  <a:solidFill>
                    <a:schemeClr val="bg1"/>
                  </a:solidFill>
                  <a:ea typeface="华文新魏" pitchFamily="2" charset="-122"/>
                </a:rPr>
                <a:t>experiments</a:t>
              </a:r>
              <a:endParaRPr lang="zh-CN" altLang="en-US" sz="1100" b="1" dirty="0">
                <a:solidFill>
                  <a:schemeClr val="bg1"/>
                </a:solidFill>
                <a:ea typeface="华文新魏" pitchFamily="2" charset="-122"/>
              </a:endParaRPr>
            </a:p>
          </p:txBody>
        </p:sp>
      </p:grpSp>
      <p:pic>
        <p:nvPicPr>
          <p:cNvPr id="52" name="Picture 2" descr="01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35383" y="4308908"/>
            <a:ext cx="2641586" cy="142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71676" y="3931692"/>
            <a:ext cx="3448796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6162" grpId="0" animBg="1"/>
      <p:bldP spid="13316" grpId="0" animBg="1"/>
      <p:bldP spid="13318" grpId="1" animBg="1"/>
      <p:bldP spid="13330" grpId="0" animBg="1"/>
      <p:bldP spid="6228" grpId="0" animBg="1"/>
      <p:bldP spid="622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64" t="4559"/>
          <a:stretch/>
        </p:blipFill>
        <p:spPr bwMode="auto">
          <a:xfrm>
            <a:off x="333375" y="2671517"/>
            <a:ext cx="4557768" cy="313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671517"/>
            <a:ext cx="4165600" cy="31242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3568" y="219557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Radiation from 1</a:t>
            </a:r>
            <a:r>
              <a:rPr lang="en-US" altLang="zh-CN" baseline="30000" dirty="0" smtClean="0"/>
              <a:t>st</a:t>
            </a:r>
            <a:r>
              <a:rPr lang="en-US" altLang="zh-CN" dirty="0" smtClean="0"/>
              <a:t> stage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48200" y="219557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Radiation from 2</a:t>
            </a:r>
            <a:r>
              <a:rPr lang="en-US" altLang="zh-CN" baseline="30000" dirty="0" smtClean="0"/>
              <a:t>nd</a:t>
            </a:r>
            <a:r>
              <a:rPr lang="en-US" altLang="zh-CN" dirty="0" smtClean="0"/>
              <a:t> stage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Preliminary result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45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The </a:t>
            </a:r>
            <a:r>
              <a:rPr lang="en-US" altLang="zh-CN" u="sng" dirty="0" smtClean="0"/>
              <a:t>S</a:t>
            </a:r>
            <a:r>
              <a:rPr lang="en-US" altLang="zh-CN" dirty="0" smtClean="0"/>
              <a:t>hanghai </a:t>
            </a:r>
            <a:r>
              <a:rPr lang="en-US" altLang="zh-CN" u="sng" dirty="0" smtClean="0"/>
              <a:t>D</a:t>
            </a:r>
            <a:r>
              <a:rPr lang="en-US" altLang="zh-CN" dirty="0" smtClean="0"/>
              <a:t>eep </a:t>
            </a:r>
            <a:r>
              <a:rPr lang="en-US" altLang="zh-CN" u="sng" dirty="0" smtClean="0"/>
              <a:t>U</a:t>
            </a:r>
            <a:r>
              <a:rPr lang="en-US" altLang="zh-CN" dirty="0" smtClean="0"/>
              <a:t>ltra-</a:t>
            </a:r>
            <a:r>
              <a:rPr lang="en-US" altLang="zh-CN" u="sng" dirty="0" smtClean="0"/>
              <a:t>V</a:t>
            </a:r>
            <a:r>
              <a:rPr lang="en-US" altLang="zh-CN" dirty="0" smtClean="0"/>
              <a:t>iolet FEL project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High Gain FEL test facility, since 2000.</a:t>
            </a:r>
          </a:p>
          <a:p>
            <a:pPr lvl="1"/>
            <a:r>
              <a:rPr lang="en-US" altLang="zh-CN" dirty="0" smtClean="0"/>
              <a:t>Being carried out by </a:t>
            </a:r>
            <a:r>
              <a:rPr lang="en-US" altLang="zh-CN" u="sng" dirty="0" smtClean="0">
                <a:solidFill>
                  <a:srgbClr val="FF0000"/>
                </a:solidFill>
              </a:rPr>
              <a:t>Shanghai Institute of Applied Physics </a:t>
            </a:r>
            <a:r>
              <a:rPr lang="en-US" altLang="zh-CN" dirty="0" smtClean="0"/>
              <a:t>in cooperation with</a:t>
            </a:r>
          </a:p>
          <a:p>
            <a:pPr lvl="1"/>
            <a:r>
              <a:rPr lang="en-US" altLang="zh-CN" u="sng" dirty="0" smtClean="0">
                <a:solidFill>
                  <a:srgbClr val="FF0000"/>
                </a:solidFill>
              </a:rPr>
              <a:t>Institute of High Energy Physics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NSRL, </a:t>
            </a:r>
            <a:r>
              <a:rPr lang="en-US" altLang="zh-CN" u="sng" dirty="0" smtClean="0">
                <a:solidFill>
                  <a:srgbClr val="FF0000"/>
                </a:solidFill>
              </a:rPr>
              <a:t>Univ. of Science and Technology of China</a:t>
            </a:r>
          </a:p>
          <a:p>
            <a:pPr lvl="1"/>
            <a:r>
              <a:rPr lang="en-US" altLang="zh-CN" dirty="0" smtClean="0"/>
              <a:t>Accelerator Lab. of </a:t>
            </a:r>
            <a:r>
              <a:rPr lang="en-US" altLang="zh-CN" u="sng" dirty="0" err="1" smtClean="0">
                <a:solidFill>
                  <a:srgbClr val="FF0000"/>
                </a:solidFill>
              </a:rPr>
              <a:t>Tsinghua</a:t>
            </a:r>
            <a:r>
              <a:rPr lang="en-US" altLang="zh-CN" u="sng" dirty="0" smtClean="0">
                <a:solidFill>
                  <a:srgbClr val="FF0000"/>
                </a:solidFill>
              </a:rPr>
              <a:t> University</a:t>
            </a:r>
          </a:p>
          <a:p>
            <a:r>
              <a:rPr lang="en-US" altLang="zh-CN" dirty="0" smtClean="0"/>
              <a:t>Fund partially supported by</a:t>
            </a:r>
          </a:p>
          <a:p>
            <a:pPr lvl="1"/>
            <a:r>
              <a:rPr lang="en-US" altLang="zh-CN" dirty="0" smtClean="0"/>
              <a:t>Chinese Academy of Sciences (CAS)</a:t>
            </a:r>
          </a:p>
          <a:p>
            <a:pPr lvl="1"/>
            <a:r>
              <a:rPr lang="en-US" altLang="zh-CN" dirty="0" smtClean="0"/>
              <a:t>Ministry of Science and Technology of China (MOST)</a:t>
            </a:r>
          </a:p>
          <a:p>
            <a:pPr lvl="1"/>
            <a:r>
              <a:rPr lang="en-US" altLang="zh-CN" dirty="0" smtClean="0"/>
              <a:t>National Natural Science Foundation of China (NSF)</a:t>
            </a:r>
          </a:p>
          <a:p>
            <a:r>
              <a:rPr lang="en-US" altLang="zh-CN" dirty="0" smtClean="0"/>
              <a:t>Goal</a:t>
            </a:r>
          </a:p>
          <a:p>
            <a:pPr lvl="1"/>
            <a:r>
              <a:rPr lang="en-US" altLang="zh-CN" dirty="0" smtClean="0"/>
              <a:t>HGHG at the very first stage</a:t>
            </a:r>
          </a:p>
          <a:p>
            <a:pPr lvl="1"/>
            <a:r>
              <a:rPr lang="en-US" altLang="zh-CN" dirty="0" smtClean="0"/>
              <a:t>EEHG, CHGHG &amp; new operation scheme of the high gain FEL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7047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2203956" y="1139372"/>
            <a:ext cx="1570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2009.4~2011.6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pitchFamily="2" charset="-122"/>
              </a:rPr>
              <a:t>The </a:t>
            </a:r>
            <a:r>
              <a:rPr lang="en-US" altLang="zh-CN" dirty="0" err="1" smtClean="0">
                <a:ea typeface="宋体" pitchFamily="2" charset="-122"/>
              </a:rPr>
              <a:t>linac</a:t>
            </a:r>
            <a:endParaRPr lang="zh-CN" altLang="en-US" dirty="0"/>
          </a:p>
        </p:txBody>
      </p:sp>
      <p:pic>
        <p:nvPicPr>
          <p:cNvPr id="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5719" y="1556793"/>
            <a:ext cx="6622705" cy="370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组合 7"/>
          <p:cNvGrpSpPr/>
          <p:nvPr/>
        </p:nvGrpSpPr>
        <p:grpSpPr>
          <a:xfrm>
            <a:off x="6084168" y="1340768"/>
            <a:ext cx="1458408" cy="2016224"/>
            <a:chOff x="6296910" y="1340768"/>
            <a:chExt cx="1458408" cy="2016224"/>
          </a:xfrm>
        </p:grpSpPr>
        <p:sp>
          <p:nvSpPr>
            <p:cNvPr id="9" name="圆角矩形标注 8"/>
            <p:cNvSpPr/>
            <p:nvPr/>
          </p:nvSpPr>
          <p:spPr bwMode="auto">
            <a:xfrm>
              <a:off x="6296910" y="1340768"/>
              <a:ext cx="1458408" cy="2016224"/>
            </a:xfrm>
            <a:prstGeom prst="wedgeRoundRectCallout">
              <a:avLst>
                <a:gd name="adj1" fmla="val -96387"/>
                <a:gd name="adj2" fmla="val 43479"/>
                <a:gd name="adj3" fmla="val 16667"/>
              </a:avLst>
            </a:prstGeom>
            <a:solidFill>
              <a:srgbClr val="007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Picture 3" descr="107-0704_IM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4829" y="1508704"/>
              <a:ext cx="1278480" cy="17042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组合 10"/>
          <p:cNvGrpSpPr/>
          <p:nvPr/>
        </p:nvGrpSpPr>
        <p:grpSpPr>
          <a:xfrm>
            <a:off x="338493" y="1081748"/>
            <a:ext cx="1504127" cy="1915204"/>
            <a:chOff x="338493" y="1052736"/>
            <a:chExt cx="1504127" cy="1915204"/>
          </a:xfrm>
        </p:grpSpPr>
        <p:sp>
          <p:nvSpPr>
            <p:cNvPr id="12" name="圆角矩形标注 11"/>
            <p:cNvSpPr/>
            <p:nvPr/>
          </p:nvSpPr>
          <p:spPr bwMode="auto">
            <a:xfrm>
              <a:off x="338493" y="1052736"/>
              <a:ext cx="1504127" cy="1915204"/>
            </a:xfrm>
            <a:prstGeom prst="wedgeRoundRectCallout">
              <a:avLst>
                <a:gd name="adj1" fmla="val 116581"/>
                <a:gd name="adj2" fmla="val 62652"/>
                <a:gd name="adj3" fmla="val 16667"/>
              </a:avLst>
            </a:prstGeom>
            <a:solidFill>
              <a:srgbClr val="007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Picture 2" descr="DSC00408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532" y="1180182"/>
              <a:ext cx="1233072" cy="16437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组合 13"/>
          <p:cNvGrpSpPr/>
          <p:nvPr/>
        </p:nvGrpSpPr>
        <p:grpSpPr>
          <a:xfrm>
            <a:off x="4297313" y="5085184"/>
            <a:ext cx="2233868" cy="1213783"/>
            <a:chOff x="4297313" y="5085184"/>
            <a:chExt cx="2233868" cy="1213783"/>
          </a:xfrm>
        </p:grpSpPr>
        <p:sp>
          <p:nvSpPr>
            <p:cNvPr id="15" name="圆角矩形标注 14"/>
            <p:cNvSpPr/>
            <p:nvPr/>
          </p:nvSpPr>
          <p:spPr bwMode="auto">
            <a:xfrm>
              <a:off x="4297313" y="5085184"/>
              <a:ext cx="2233868" cy="1213783"/>
            </a:xfrm>
            <a:prstGeom prst="wedgeRoundRectCallout">
              <a:avLst>
                <a:gd name="adj1" fmla="val 10619"/>
                <a:gd name="adj2" fmla="val -81509"/>
                <a:gd name="adj3" fmla="val 16667"/>
              </a:avLst>
            </a:prstGeom>
            <a:solidFill>
              <a:srgbClr val="007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 descr="DSC02308.JPG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370941" y="5184334"/>
              <a:ext cx="2103811" cy="980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7" name="组合 16"/>
          <p:cNvGrpSpPr/>
          <p:nvPr/>
        </p:nvGrpSpPr>
        <p:grpSpPr>
          <a:xfrm>
            <a:off x="842549" y="4581128"/>
            <a:ext cx="1152128" cy="1728192"/>
            <a:chOff x="395536" y="4581128"/>
            <a:chExt cx="1152128" cy="1728192"/>
          </a:xfrm>
        </p:grpSpPr>
        <p:sp>
          <p:nvSpPr>
            <p:cNvPr id="18" name="圆角矩形标注 17"/>
            <p:cNvSpPr/>
            <p:nvPr/>
          </p:nvSpPr>
          <p:spPr bwMode="auto">
            <a:xfrm>
              <a:off x="395536" y="4581128"/>
              <a:ext cx="1152128" cy="1728192"/>
            </a:xfrm>
            <a:prstGeom prst="wedgeRoundRectCallout">
              <a:avLst>
                <a:gd name="adj1" fmla="val 56583"/>
                <a:gd name="adj2" fmla="val -61352"/>
                <a:gd name="adj3" fmla="val 16667"/>
              </a:avLst>
            </a:prstGeom>
            <a:solidFill>
              <a:srgbClr val="007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9" name="Picture 60" descr="Dscn9665"/>
            <p:cNvPicPr>
              <a:picLocks noChangeArrowheads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83626" y="4676841"/>
              <a:ext cx="975947" cy="1536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" name="Picture 3"/>
          <p:cNvPicPr>
            <a:picLocks noChangeAspect="1" noChangeArrowheads="1"/>
          </p:cNvPicPr>
          <p:nvPr/>
        </p:nvPicPr>
        <p:blipFill rotWithShape="1">
          <a:blip r:embed="rId8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683" t="-13611" r="-7109" b="-30785"/>
          <a:stretch/>
        </p:blipFill>
        <p:spPr bwMode="auto">
          <a:xfrm>
            <a:off x="329784" y="1052736"/>
            <a:ext cx="8529403" cy="53480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21" name="组合 20"/>
          <p:cNvGrpSpPr/>
          <p:nvPr/>
        </p:nvGrpSpPr>
        <p:grpSpPr>
          <a:xfrm>
            <a:off x="7164288" y="1052736"/>
            <a:ext cx="1584176" cy="1872208"/>
            <a:chOff x="7164288" y="1052736"/>
            <a:chExt cx="1584176" cy="1872208"/>
          </a:xfrm>
        </p:grpSpPr>
        <p:sp>
          <p:nvSpPr>
            <p:cNvPr id="22" name="圆角矩形标注 21"/>
            <p:cNvSpPr/>
            <p:nvPr/>
          </p:nvSpPr>
          <p:spPr bwMode="auto">
            <a:xfrm>
              <a:off x="7164288" y="1052736"/>
              <a:ext cx="1584176" cy="1872208"/>
            </a:xfrm>
            <a:prstGeom prst="wedgeRoundRectCallout">
              <a:avLst>
                <a:gd name="adj1" fmla="val -52514"/>
                <a:gd name="adj2" fmla="val 63343"/>
                <a:gd name="adj3" fmla="val 16667"/>
              </a:avLst>
            </a:prstGeom>
            <a:solidFill>
              <a:srgbClr val="007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Picture 6" descr="DSCN7121"/>
            <p:cNvPicPr>
              <a:picLocks noChangeAspect="1" noChangeArrowheads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236296" y="1196752"/>
              <a:ext cx="1438030" cy="1601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矩形 6"/>
          <p:cNvSpPr/>
          <p:nvPr/>
        </p:nvSpPr>
        <p:spPr>
          <a:xfrm>
            <a:off x="633270" y="1347227"/>
            <a:ext cx="1570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2011.8~2012.4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18633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Beam parameters</a:t>
            </a:r>
            <a:endParaRPr lang="zh-CN" altLang="en-US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9888368"/>
              </p:ext>
            </p:extLst>
          </p:nvPr>
        </p:nvGraphicFramePr>
        <p:xfrm>
          <a:off x="457200" y="1600200"/>
          <a:ext cx="8229600" cy="420506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43200"/>
                <a:gridCol w="2743200"/>
                <a:gridCol w="2743200"/>
              </a:tblGrid>
              <a:tr h="618392"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2009.4~2011.6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2011.8~2012.4</a:t>
                      </a:r>
                      <a:endParaRPr lang="zh-CN" altLang="en-US" sz="2400" dirty="0"/>
                    </a:p>
                  </a:txBody>
                  <a:tcPr/>
                </a:tc>
              </a:tr>
              <a:tr h="618392">
                <a:tc>
                  <a:txBody>
                    <a:bodyPr/>
                    <a:lstStyle/>
                    <a:p>
                      <a:r>
                        <a:rPr lang="en-US" altLang="zh-CN" sz="2400" dirty="0" smtClean="0"/>
                        <a:t>Beam energy (MeV)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130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190</a:t>
                      </a:r>
                      <a:endParaRPr lang="zh-CN" altLang="en-US" sz="2400" dirty="0"/>
                    </a:p>
                  </a:txBody>
                  <a:tcPr/>
                </a:tc>
              </a:tr>
              <a:tr h="618392">
                <a:tc>
                  <a:txBody>
                    <a:bodyPr/>
                    <a:lstStyle/>
                    <a:p>
                      <a:r>
                        <a:rPr lang="en-US" altLang="zh-CN" sz="2400" dirty="0" smtClean="0"/>
                        <a:t>Energy spread(%)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0.3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0.2</a:t>
                      </a:r>
                      <a:endParaRPr lang="zh-CN" altLang="en-US" sz="2400" dirty="0"/>
                    </a:p>
                  </a:txBody>
                  <a:tcPr/>
                </a:tc>
              </a:tr>
              <a:tr h="618392">
                <a:tc>
                  <a:txBody>
                    <a:bodyPr/>
                    <a:lstStyle/>
                    <a:p>
                      <a:r>
                        <a:rPr lang="en-US" altLang="zh-CN" sz="2400" dirty="0" smtClean="0"/>
                        <a:t>Bunch</a:t>
                      </a:r>
                      <a:r>
                        <a:rPr lang="en-US" altLang="zh-CN" sz="2400" baseline="0" dirty="0" smtClean="0"/>
                        <a:t> charge (</a:t>
                      </a:r>
                      <a:r>
                        <a:rPr lang="en-US" altLang="zh-CN" sz="2400" baseline="0" dirty="0" err="1" smtClean="0"/>
                        <a:t>nC</a:t>
                      </a:r>
                      <a:r>
                        <a:rPr lang="en-US" altLang="zh-CN" sz="2400" baseline="0" dirty="0" smtClean="0"/>
                        <a:t>)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0.2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0.2</a:t>
                      </a:r>
                      <a:endParaRPr lang="zh-CN" altLang="en-US" sz="2400" dirty="0"/>
                    </a:p>
                  </a:txBody>
                  <a:tcPr/>
                </a:tc>
              </a:tr>
              <a:tr h="618392">
                <a:tc>
                  <a:txBody>
                    <a:bodyPr/>
                    <a:lstStyle/>
                    <a:p>
                      <a:r>
                        <a:rPr lang="en-US" altLang="zh-CN" sz="2400" dirty="0" smtClean="0"/>
                        <a:t>Beam</a:t>
                      </a:r>
                      <a:r>
                        <a:rPr lang="en-US" altLang="zh-CN" sz="2400" baseline="0" dirty="0" smtClean="0"/>
                        <a:t> current (A)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100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100</a:t>
                      </a:r>
                    </a:p>
                  </a:txBody>
                  <a:tcPr/>
                </a:tc>
              </a:tr>
              <a:tr h="1113105">
                <a:tc>
                  <a:txBody>
                    <a:bodyPr/>
                    <a:lstStyle/>
                    <a:p>
                      <a:r>
                        <a:rPr lang="en-US" altLang="zh-CN" sz="2400" dirty="0" smtClean="0"/>
                        <a:t>Global</a:t>
                      </a:r>
                      <a:r>
                        <a:rPr lang="en-US" altLang="zh-CN" sz="2400" baseline="0" dirty="0" smtClean="0"/>
                        <a:t> norm. </a:t>
                      </a:r>
                      <a:r>
                        <a:rPr lang="en-US" altLang="zh-CN" sz="2400" baseline="0" dirty="0" err="1" smtClean="0"/>
                        <a:t>emittance</a:t>
                      </a:r>
                      <a:r>
                        <a:rPr lang="en-US" altLang="zh-CN" sz="2400" baseline="0" dirty="0" smtClean="0"/>
                        <a:t> (</a:t>
                      </a:r>
                      <a:r>
                        <a:rPr lang="en-US" altLang="zh-CN" sz="2400" baseline="0" dirty="0" err="1" smtClean="0"/>
                        <a:t>umrad</a:t>
                      </a:r>
                      <a:r>
                        <a:rPr lang="en-US" altLang="zh-CN" sz="2400" baseline="0" dirty="0" smtClean="0"/>
                        <a:t>)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~4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~3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680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pitchFamily="2" charset="-122"/>
              </a:rPr>
              <a:t>Milestones of FEL experiments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2009.09~12:  	</a:t>
            </a:r>
            <a:r>
              <a:rPr lang="en-US" altLang="zh-CN" dirty="0" smtClean="0">
                <a:solidFill>
                  <a:srgbClr val="FF0000"/>
                </a:solidFill>
              </a:rPr>
              <a:t>SASE experiment</a:t>
            </a:r>
          </a:p>
          <a:p>
            <a:r>
              <a:rPr lang="en-US" altLang="zh-CN" dirty="0" smtClean="0"/>
              <a:t>2010.01~03: 	Seeded FEL Installations</a:t>
            </a:r>
          </a:p>
          <a:p>
            <a:r>
              <a:rPr lang="en-US" altLang="zh-CN" dirty="0" smtClean="0"/>
              <a:t>2010.05:       	Seeded FEL experiments start </a:t>
            </a:r>
          </a:p>
          <a:p>
            <a:r>
              <a:rPr lang="en-US" altLang="zh-CN" dirty="0" smtClean="0"/>
              <a:t>2010.05.17:  	HGHG signal </a:t>
            </a:r>
          </a:p>
          <a:p>
            <a:r>
              <a:rPr lang="en-US" altLang="zh-CN" dirty="0" smtClean="0"/>
              <a:t>2010.05.23: 	</a:t>
            </a:r>
            <a:r>
              <a:rPr lang="en-US" altLang="zh-CN" dirty="0" smtClean="0">
                <a:solidFill>
                  <a:srgbClr val="FF0000"/>
                </a:solidFill>
              </a:rPr>
              <a:t>First Echo signal (‘double-peak’) </a:t>
            </a:r>
          </a:p>
          <a:p>
            <a:r>
              <a:rPr lang="en-US" altLang="zh-CN" dirty="0" smtClean="0"/>
              <a:t>2010.07~08:  	Install. for high harmonics EEHG</a:t>
            </a:r>
          </a:p>
          <a:p>
            <a:r>
              <a:rPr lang="en-US" altLang="zh-CN" dirty="0" smtClean="0"/>
              <a:t>2010.12:       	</a:t>
            </a:r>
            <a:r>
              <a:rPr lang="en-US" altLang="zh-CN" dirty="0" smtClean="0">
                <a:solidFill>
                  <a:srgbClr val="FF0000"/>
                </a:solidFill>
              </a:rPr>
              <a:t>HGHG saturation</a:t>
            </a:r>
          </a:p>
          <a:p>
            <a:r>
              <a:rPr lang="en-US" altLang="zh-CN" dirty="0" smtClean="0"/>
              <a:t>2011.04: 		</a:t>
            </a:r>
            <a:r>
              <a:rPr lang="en-US" altLang="zh-CN" dirty="0" smtClean="0">
                <a:solidFill>
                  <a:srgbClr val="FF0000"/>
                </a:solidFill>
              </a:rPr>
              <a:t>EEHG amplification</a:t>
            </a:r>
          </a:p>
          <a:p>
            <a:r>
              <a:rPr lang="en-US" altLang="zh-CN" dirty="0" smtClean="0"/>
              <a:t>2011.08</a:t>
            </a:r>
            <a:r>
              <a:rPr lang="en-US" altLang="zh-CN" dirty="0"/>
              <a:t>~ </a:t>
            </a:r>
            <a:r>
              <a:rPr lang="en-US" altLang="zh-CN" dirty="0" smtClean="0"/>
              <a:t>2012.4 : 	</a:t>
            </a:r>
            <a:r>
              <a:rPr lang="en-US" altLang="zh-CN" dirty="0" smtClean="0">
                <a:solidFill>
                  <a:srgbClr val="FF0000"/>
                </a:solidFill>
              </a:rPr>
              <a:t>Cascaded HGHG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pitchFamily="2" charset="-122"/>
              </a:rPr>
              <a:t>HGHG principle</a:t>
            </a:r>
            <a:endParaRPr lang="en-GB" altLang="zh-CN" dirty="0" smtClean="0">
              <a:ea typeface="宋体" pitchFamily="2" charset="-122"/>
            </a:endParaRPr>
          </a:p>
        </p:txBody>
      </p:sp>
      <p:pic>
        <p:nvPicPr>
          <p:cNvPr id="20483" name="Picture 13" descr="HGHG_PS-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6532" y="3141663"/>
            <a:ext cx="2741612" cy="270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14" descr="HGHG_PS-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4388" y="3143250"/>
            <a:ext cx="2746375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1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177925"/>
            <a:ext cx="8135938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16" descr="EEHG-10-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744" y="3182938"/>
            <a:ext cx="2732088" cy="26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Rectangle 17"/>
          <p:cNvSpPr>
            <a:spLocks noChangeArrowheads="1"/>
          </p:cNvSpPr>
          <p:nvPr/>
        </p:nvSpPr>
        <p:spPr bwMode="auto">
          <a:xfrm>
            <a:off x="2555875" y="6092825"/>
            <a:ext cx="3219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zh-CN">
                <a:ea typeface="宋体" pitchFamily="2" charset="-122"/>
              </a:rPr>
              <a:t>L.H. Yu, PRA 44, 5178 (1991)</a:t>
            </a:r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7" name="Line 6"/>
          <p:cNvSpPr>
            <a:spLocks noChangeShapeType="1"/>
          </p:cNvSpPr>
          <p:nvPr/>
        </p:nvSpPr>
        <p:spPr bwMode="auto">
          <a:xfrm rot="10800000">
            <a:off x="612453" y="2710036"/>
            <a:ext cx="7913687" cy="460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08" name="Rectangle 5"/>
          <p:cNvSpPr>
            <a:spLocks noChangeArrowheads="1"/>
          </p:cNvSpPr>
          <p:nvPr/>
        </p:nvSpPr>
        <p:spPr bwMode="auto">
          <a:xfrm>
            <a:off x="2004690" y="2132186"/>
            <a:ext cx="1008063" cy="863600"/>
          </a:xfrm>
          <a:prstGeom prst="rect">
            <a:avLst/>
          </a:prstGeom>
          <a:solidFill>
            <a:srgbClr val="CC99FF"/>
          </a:solidFill>
          <a:ln w="38100" cap="rnd">
            <a:solidFill>
              <a:srgbClr val="008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09" name="Rectangle 5"/>
          <p:cNvSpPr>
            <a:spLocks noChangeArrowheads="1"/>
          </p:cNvSpPr>
          <p:nvPr/>
        </p:nvSpPr>
        <p:spPr bwMode="auto">
          <a:xfrm>
            <a:off x="5173340" y="2132186"/>
            <a:ext cx="1008063" cy="936625"/>
          </a:xfrm>
          <a:prstGeom prst="rect">
            <a:avLst/>
          </a:prstGeom>
          <a:solidFill>
            <a:srgbClr val="CC99FF"/>
          </a:solidFill>
          <a:ln w="38100" cap="rnd">
            <a:solidFill>
              <a:srgbClr val="008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10" name="Oval 7"/>
          <p:cNvSpPr>
            <a:spLocks noChangeArrowheads="1"/>
          </p:cNvSpPr>
          <p:nvPr/>
        </p:nvSpPr>
        <p:spPr bwMode="auto">
          <a:xfrm rot="10800000">
            <a:off x="7994328" y="2495724"/>
            <a:ext cx="76200" cy="4572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11" name="AutoShape 8"/>
          <p:cNvSpPr>
            <a:spLocks noChangeArrowheads="1"/>
          </p:cNvSpPr>
          <p:nvPr/>
        </p:nvSpPr>
        <p:spPr bwMode="auto">
          <a:xfrm rot="10800000">
            <a:off x="7841928" y="2495724"/>
            <a:ext cx="76200" cy="457200"/>
          </a:xfrm>
          <a:prstGeom prst="flowChartCollate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12" name="Oval 9"/>
          <p:cNvSpPr>
            <a:spLocks noChangeArrowheads="1"/>
          </p:cNvSpPr>
          <p:nvPr/>
        </p:nvSpPr>
        <p:spPr bwMode="auto">
          <a:xfrm rot="10800000">
            <a:off x="7545065" y="2495724"/>
            <a:ext cx="76200" cy="4572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13" name="Oval 10"/>
          <p:cNvSpPr>
            <a:spLocks noChangeArrowheads="1"/>
          </p:cNvSpPr>
          <p:nvPr/>
        </p:nvSpPr>
        <p:spPr bwMode="auto">
          <a:xfrm rot="10800000">
            <a:off x="4381178" y="2486199"/>
            <a:ext cx="76200" cy="4572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14" name="AutoShape 11"/>
          <p:cNvSpPr>
            <a:spLocks noChangeArrowheads="1"/>
          </p:cNvSpPr>
          <p:nvPr/>
        </p:nvSpPr>
        <p:spPr bwMode="auto">
          <a:xfrm rot="10800000">
            <a:off x="4216078" y="2473499"/>
            <a:ext cx="76200" cy="457200"/>
          </a:xfrm>
          <a:prstGeom prst="flowChartCollate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15" name="Oval 12"/>
          <p:cNvSpPr>
            <a:spLocks noChangeArrowheads="1"/>
          </p:cNvSpPr>
          <p:nvPr/>
        </p:nvSpPr>
        <p:spPr bwMode="auto">
          <a:xfrm rot="10800000">
            <a:off x="4020815" y="2637011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16" name="Rectangle 13"/>
          <p:cNvSpPr>
            <a:spLocks noChangeArrowheads="1"/>
          </p:cNvSpPr>
          <p:nvPr/>
        </p:nvSpPr>
        <p:spPr bwMode="auto">
          <a:xfrm>
            <a:off x="8238803" y="2603674"/>
            <a:ext cx="144462" cy="287337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grpSp>
        <p:nvGrpSpPr>
          <p:cNvPr id="123917" name="Group 16"/>
          <p:cNvGrpSpPr>
            <a:grpSpLocks/>
          </p:cNvGrpSpPr>
          <p:nvPr/>
        </p:nvGrpSpPr>
        <p:grpSpPr bwMode="auto">
          <a:xfrm>
            <a:off x="6797353" y="2390949"/>
            <a:ext cx="720725" cy="720725"/>
            <a:chOff x="3516" y="1368"/>
            <a:chExt cx="454" cy="454"/>
          </a:xfrm>
        </p:grpSpPr>
        <p:sp>
          <p:nvSpPr>
            <p:cNvPr id="124067" name="Rectangle 17"/>
            <p:cNvSpPr>
              <a:spLocks noChangeArrowheads="1"/>
            </p:cNvSpPr>
            <p:nvPr/>
          </p:nvSpPr>
          <p:spPr bwMode="auto">
            <a:xfrm>
              <a:off x="3516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68" name="Rectangle 18"/>
            <p:cNvSpPr>
              <a:spLocks noChangeArrowheads="1"/>
            </p:cNvSpPr>
            <p:nvPr/>
          </p:nvSpPr>
          <p:spPr bwMode="auto">
            <a:xfrm>
              <a:off x="3606" y="1368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69" name="Rectangle 19"/>
            <p:cNvSpPr>
              <a:spLocks noChangeArrowheads="1"/>
            </p:cNvSpPr>
            <p:nvPr/>
          </p:nvSpPr>
          <p:spPr bwMode="auto">
            <a:xfrm>
              <a:off x="3696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70" name="Rectangle 20"/>
            <p:cNvSpPr>
              <a:spLocks noChangeArrowheads="1"/>
            </p:cNvSpPr>
            <p:nvPr/>
          </p:nvSpPr>
          <p:spPr bwMode="auto">
            <a:xfrm>
              <a:off x="3786" y="1368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71" name="Rectangle 21"/>
            <p:cNvSpPr>
              <a:spLocks noChangeArrowheads="1"/>
            </p:cNvSpPr>
            <p:nvPr/>
          </p:nvSpPr>
          <p:spPr bwMode="auto">
            <a:xfrm>
              <a:off x="3880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72" name="Rectangle 22"/>
            <p:cNvSpPr>
              <a:spLocks noChangeArrowheads="1"/>
            </p:cNvSpPr>
            <p:nvPr/>
          </p:nvSpPr>
          <p:spPr bwMode="auto">
            <a:xfrm>
              <a:off x="3607" y="1641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73" name="Rectangle 23"/>
            <p:cNvSpPr>
              <a:spLocks noChangeArrowheads="1"/>
            </p:cNvSpPr>
            <p:nvPr/>
          </p:nvSpPr>
          <p:spPr bwMode="auto">
            <a:xfrm>
              <a:off x="3697" y="1640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74" name="Rectangle 24"/>
            <p:cNvSpPr>
              <a:spLocks noChangeArrowheads="1"/>
            </p:cNvSpPr>
            <p:nvPr/>
          </p:nvSpPr>
          <p:spPr bwMode="auto">
            <a:xfrm>
              <a:off x="3787" y="1641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75" name="Rectangle 25"/>
            <p:cNvSpPr>
              <a:spLocks noChangeArrowheads="1"/>
            </p:cNvSpPr>
            <p:nvPr/>
          </p:nvSpPr>
          <p:spPr bwMode="auto">
            <a:xfrm>
              <a:off x="3877" y="1640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76" name="Rectangle 26"/>
            <p:cNvSpPr>
              <a:spLocks noChangeArrowheads="1"/>
            </p:cNvSpPr>
            <p:nvPr/>
          </p:nvSpPr>
          <p:spPr bwMode="auto">
            <a:xfrm>
              <a:off x="3517" y="1641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sp>
        <p:nvSpPr>
          <p:cNvPr id="123918" name="Oval 27"/>
          <p:cNvSpPr>
            <a:spLocks noChangeArrowheads="1"/>
          </p:cNvSpPr>
          <p:nvPr/>
        </p:nvSpPr>
        <p:spPr bwMode="auto">
          <a:xfrm rot="10800000">
            <a:off x="6284590" y="2657649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grpSp>
        <p:nvGrpSpPr>
          <p:cNvPr id="123919" name="Group 28"/>
          <p:cNvGrpSpPr>
            <a:grpSpLocks/>
          </p:cNvGrpSpPr>
          <p:nvPr/>
        </p:nvGrpSpPr>
        <p:grpSpPr bwMode="auto">
          <a:xfrm>
            <a:off x="5238428" y="2286174"/>
            <a:ext cx="862012" cy="576262"/>
            <a:chOff x="2926" y="1979"/>
            <a:chExt cx="543" cy="363"/>
          </a:xfrm>
        </p:grpSpPr>
        <p:sp>
          <p:nvSpPr>
            <p:cNvPr id="124063" name="Rectangle 29"/>
            <p:cNvSpPr>
              <a:spLocks noChangeArrowheads="1"/>
            </p:cNvSpPr>
            <p:nvPr/>
          </p:nvSpPr>
          <p:spPr bwMode="auto">
            <a:xfrm>
              <a:off x="2926" y="2161"/>
              <a:ext cx="90" cy="181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64" name="Rectangle 30"/>
            <p:cNvSpPr>
              <a:spLocks noChangeArrowheads="1"/>
            </p:cNvSpPr>
            <p:nvPr/>
          </p:nvSpPr>
          <p:spPr bwMode="auto">
            <a:xfrm>
              <a:off x="3062" y="1979"/>
              <a:ext cx="90" cy="181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65" name="Rectangle 31"/>
            <p:cNvSpPr>
              <a:spLocks noChangeArrowheads="1"/>
            </p:cNvSpPr>
            <p:nvPr/>
          </p:nvSpPr>
          <p:spPr bwMode="auto">
            <a:xfrm>
              <a:off x="3379" y="2160"/>
              <a:ext cx="90" cy="181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66" name="Rectangle 32"/>
            <p:cNvSpPr>
              <a:spLocks noChangeArrowheads="1"/>
            </p:cNvSpPr>
            <p:nvPr/>
          </p:nvSpPr>
          <p:spPr bwMode="auto">
            <a:xfrm>
              <a:off x="3244" y="1979"/>
              <a:ext cx="90" cy="181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123920" name="Group 33"/>
          <p:cNvGrpSpPr>
            <a:grpSpLocks/>
          </p:cNvGrpSpPr>
          <p:nvPr/>
        </p:nvGrpSpPr>
        <p:grpSpPr bwMode="auto">
          <a:xfrm>
            <a:off x="2077715" y="2273474"/>
            <a:ext cx="862013" cy="576262"/>
            <a:chOff x="2926" y="1979"/>
            <a:chExt cx="543" cy="363"/>
          </a:xfrm>
        </p:grpSpPr>
        <p:sp>
          <p:nvSpPr>
            <p:cNvPr id="124059" name="Rectangle 34"/>
            <p:cNvSpPr>
              <a:spLocks noChangeArrowheads="1"/>
            </p:cNvSpPr>
            <p:nvPr/>
          </p:nvSpPr>
          <p:spPr bwMode="auto">
            <a:xfrm>
              <a:off x="2926" y="2161"/>
              <a:ext cx="90" cy="181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60" name="Rectangle 35"/>
            <p:cNvSpPr>
              <a:spLocks noChangeArrowheads="1"/>
            </p:cNvSpPr>
            <p:nvPr/>
          </p:nvSpPr>
          <p:spPr bwMode="auto">
            <a:xfrm>
              <a:off x="3062" y="1979"/>
              <a:ext cx="90" cy="181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61" name="Rectangle 36"/>
            <p:cNvSpPr>
              <a:spLocks noChangeArrowheads="1"/>
            </p:cNvSpPr>
            <p:nvPr/>
          </p:nvSpPr>
          <p:spPr bwMode="auto">
            <a:xfrm>
              <a:off x="3379" y="2160"/>
              <a:ext cx="90" cy="181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62" name="Rectangle 37"/>
            <p:cNvSpPr>
              <a:spLocks noChangeArrowheads="1"/>
            </p:cNvSpPr>
            <p:nvPr/>
          </p:nvSpPr>
          <p:spPr bwMode="auto">
            <a:xfrm>
              <a:off x="3244" y="1979"/>
              <a:ext cx="90" cy="181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123921" name="Group 38"/>
          <p:cNvGrpSpPr>
            <a:grpSpLocks/>
          </p:cNvGrpSpPr>
          <p:nvPr/>
        </p:nvGrpSpPr>
        <p:grpSpPr bwMode="auto">
          <a:xfrm>
            <a:off x="3293740" y="2365549"/>
            <a:ext cx="720725" cy="720725"/>
            <a:chOff x="3516" y="1368"/>
            <a:chExt cx="454" cy="454"/>
          </a:xfrm>
        </p:grpSpPr>
        <p:sp>
          <p:nvSpPr>
            <p:cNvPr id="124049" name="Rectangle 39"/>
            <p:cNvSpPr>
              <a:spLocks noChangeArrowheads="1"/>
            </p:cNvSpPr>
            <p:nvPr/>
          </p:nvSpPr>
          <p:spPr bwMode="auto">
            <a:xfrm>
              <a:off x="3516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50" name="Rectangle 40"/>
            <p:cNvSpPr>
              <a:spLocks noChangeArrowheads="1"/>
            </p:cNvSpPr>
            <p:nvPr/>
          </p:nvSpPr>
          <p:spPr bwMode="auto">
            <a:xfrm>
              <a:off x="3606" y="1368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51" name="Rectangle 41"/>
            <p:cNvSpPr>
              <a:spLocks noChangeArrowheads="1"/>
            </p:cNvSpPr>
            <p:nvPr/>
          </p:nvSpPr>
          <p:spPr bwMode="auto">
            <a:xfrm>
              <a:off x="3696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52" name="Rectangle 42"/>
            <p:cNvSpPr>
              <a:spLocks noChangeArrowheads="1"/>
            </p:cNvSpPr>
            <p:nvPr/>
          </p:nvSpPr>
          <p:spPr bwMode="auto">
            <a:xfrm>
              <a:off x="3786" y="1368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53" name="Rectangle 43"/>
            <p:cNvSpPr>
              <a:spLocks noChangeArrowheads="1"/>
            </p:cNvSpPr>
            <p:nvPr/>
          </p:nvSpPr>
          <p:spPr bwMode="auto">
            <a:xfrm>
              <a:off x="3880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54" name="Rectangle 44"/>
            <p:cNvSpPr>
              <a:spLocks noChangeArrowheads="1"/>
            </p:cNvSpPr>
            <p:nvPr/>
          </p:nvSpPr>
          <p:spPr bwMode="auto">
            <a:xfrm>
              <a:off x="3607" y="1641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55" name="Rectangle 45"/>
            <p:cNvSpPr>
              <a:spLocks noChangeArrowheads="1"/>
            </p:cNvSpPr>
            <p:nvPr/>
          </p:nvSpPr>
          <p:spPr bwMode="auto">
            <a:xfrm>
              <a:off x="3697" y="1640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56" name="Rectangle 46"/>
            <p:cNvSpPr>
              <a:spLocks noChangeArrowheads="1"/>
            </p:cNvSpPr>
            <p:nvPr/>
          </p:nvSpPr>
          <p:spPr bwMode="auto">
            <a:xfrm>
              <a:off x="3787" y="1641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57" name="Rectangle 47"/>
            <p:cNvSpPr>
              <a:spLocks noChangeArrowheads="1"/>
            </p:cNvSpPr>
            <p:nvPr/>
          </p:nvSpPr>
          <p:spPr bwMode="auto">
            <a:xfrm>
              <a:off x="3877" y="1640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58" name="Rectangle 48"/>
            <p:cNvSpPr>
              <a:spLocks noChangeArrowheads="1"/>
            </p:cNvSpPr>
            <p:nvPr/>
          </p:nvSpPr>
          <p:spPr bwMode="auto">
            <a:xfrm>
              <a:off x="3517" y="1641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sp>
        <p:nvSpPr>
          <p:cNvPr id="123922" name="Rectangle 49"/>
          <p:cNvSpPr>
            <a:spLocks noChangeArrowheads="1"/>
          </p:cNvSpPr>
          <p:nvPr/>
        </p:nvSpPr>
        <p:spPr bwMode="auto">
          <a:xfrm>
            <a:off x="4879653" y="2583036"/>
            <a:ext cx="144462" cy="287338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23" name="Rectangle 61"/>
          <p:cNvSpPr>
            <a:spLocks noChangeArrowheads="1"/>
          </p:cNvSpPr>
          <p:nvPr/>
        </p:nvSpPr>
        <p:spPr bwMode="auto">
          <a:xfrm>
            <a:off x="1784028" y="2540174"/>
            <a:ext cx="144462" cy="287337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grpSp>
        <p:nvGrpSpPr>
          <p:cNvPr id="123924" name="Group 62"/>
          <p:cNvGrpSpPr>
            <a:grpSpLocks/>
          </p:cNvGrpSpPr>
          <p:nvPr/>
        </p:nvGrpSpPr>
        <p:grpSpPr bwMode="auto">
          <a:xfrm>
            <a:off x="991668" y="3860974"/>
            <a:ext cx="720725" cy="720725"/>
            <a:chOff x="3516" y="1368"/>
            <a:chExt cx="454" cy="454"/>
          </a:xfrm>
        </p:grpSpPr>
        <p:sp>
          <p:nvSpPr>
            <p:cNvPr id="124039" name="Rectangle 63"/>
            <p:cNvSpPr>
              <a:spLocks noChangeArrowheads="1"/>
            </p:cNvSpPr>
            <p:nvPr/>
          </p:nvSpPr>
          <p:spPr bwMode="auto">
            <a:xfrm>
              <a:off x="3516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40" name="Rectangle 64"/>
            <p:cNvSpPr>
              <a:spLocks noChangeArrowheads="1"/>
            </p:cNvSpPr>
            <p:nvPr/>
          </p:nvSpPr>
          <p:spPr bwMode="auto">
            <a:xfrm>
              <a:off x="3606" y="1368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41" name="Rectangle 65"/>
            <p:cNvSpPr>
              <a:spLocks noChangeArrowheads="1"/>
            </p:cNvSpPr>
            <p:nvPr/>
          </p:nvSpPr>
          <p:spPr bwMode="auto">
            <a:xfrm>
              <a:off x="3696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42" name="Rectangle 66"/>
            <p:cNvSpPr>
              <a:spLocks noChangeArrowheads="1"/>
            </p:cNvSpPr>
            <p:nvPr/>
          </p:nvSpPr>
          <p:spPr bwMode="auto">
            <a:xfrm>
              <a:off x="3786" y="1368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43" name="Rectangle 67"/>
            <p:cNvSpPr>
              <a:spLocks noChangeArrowheads="1"/>
            </p:cNvSpPr>
            <p:nvPr/>
          </p:nvSpPr>
          <p:spPr bwMode="auto">
            <a:xfrm>
              <a:off x="3880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44" name="Rectangle 68"/>
            <p:cNvSpPr>
              <a:spLocks noChangeArrowheads="1"/>
            </p:cNvSpPr>
            <p:nvPr/>
          </p:nvSpPr>
          <p:spPr bwMode="auto">
            <a:xfrm>
              <a:off x="3607" y="1641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45" name="Rectangle 69"/>
            <p:cNvSpPr>
              <a:spLocks noChangeArrowheads="1"/>
            </p:cNvSpPr>
            <p:nvPr/>
          </p:nvSpPr>
          <p:spPr bwMode="auto">
            <a:xfrm>
              <a:off x="3697" y="1640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46" name="Rectangle 70"/>
            <p:cNvSpPr>
              <a:spLocks noChangeArrowheads="1"/>
            </p:cNvSpPr>
            <p:nvPr/>
          </p:nvSpPr>
          <p:spPr bwMode="auto">
            <a:xfrm>
              <a:off x="3787" y="1641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47" name="Rectangle 71"/>
            <p:cNvSpPr>
              <a:spLocks noChangeArrowheads="1"/>
            </p:cNvSpPr>
            <p:nvPr/>
          </p:nvSpPr>
          <p:spPr bwMode="auto">
            <a:xfrm>
              <a:off x="3877" y="1640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48" name="Rectangle 72"/>
            <p:cNvSpPr>
              <a:spLocks noChangeArrowheads="1"/>
            </p:cNvSpPr>
            <p:nvPr/>
          </p:nvSpPr>
          <p:spPr bwMode="auto">
            <a:xfrm>
              <a:off x="3517" y="1641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123925" name="Group 73"/>
          <p:cNvGrpSpPr>
            <a:grpSpLocks/>
          </p:cNvGrpSpPr>
          <p:nvPr/>
        </p:nvGrpSpPr>
        <p:grpSpPr bwMode="auto">
          <a:xfrm>
            <a:off x="5650980" y="3860974"/>
            <a:ext cx="720725" cy="720725"/>
            <a:chOff x="3516" y="1368"/>
            <a:chExt cx="454" cy="454"/>
          </a:xfrm>
        </p:grpSpPr>
        <p:sp>
          <p:nvSpPr>
            <p:cNvPr id="124029" name="Rectangle 74"/>
            <p:cNvSpPr>
              <a:spLocks noChangeArrowheads="1"/>
            </p:cNvSpPr>
            <p:nvPr/>
          </p:nvSpPr>
          <p:spPr bwMode="auto">
            <a:xfrm>
              <a:off x="3516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30" name="Rectangle 75"/>
            <p:cNvSpPr>
              <a:spLocks noChangeArrowheads="1"/>
            </p:cNvSpPr>
            <p:nvPr/>
          </p:nvSpPr>
          <p:spPr bwMode="auto">
            <a:xfrm>
              <a:off x="3606" y="1368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31" name="Rectangle 76"/>
            <p:cNvSpPr>
              <a:spLocks noChangeArrowheads="1"/>
            </p:cNvSpPr>
            <p:nvPr/>
          </p:nvSpPr>
          <p:spPr bwMode="auto">
            <a:xfrm>
              <a:off x="3696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32" name="Rectangle 77"/>
            <p:cNvSpPr>
              <a:spLocks noChangeArrowheads="1"/>
            </p:cNvSpPr>
            <p:nvPr/>
          </p:nvSpPr>
          <p:spPr bwMode="auto">
            <a:xfrm>
              <a:off x="3786" y="1368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33" name="Rectangle 78"/>
            <p:cNvSpPr>
              <a:spLocks noChangeArrowheads="1"/>
            </p:cNvSpPr>
            <p:nvPr/>
          </p:nvSpPr>
          <p:spPr bwMode="auto">
            <a:xfrm>
              <a:off x="3880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34" name="Rectangle 79"/>
            <p:cNvSpPr>
              <a:spLocks noChangeArrowheads="1"/>
            </p:cNvSpPr>
            <p:nvPr/>
          </p:nvSpPr>
          <p:spPr bwMode="auto">
            <a:xfrm>
              <a:off x="3607" y="1641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35" name="Rectangle 80"/>
            <p:cNvSpPr>
              <a:spLocks noChangeArrowheads="1"/>
            </p:cNvSpPr>
            <p:nvPr/>
          </p:nvSpPr>
          <p:spPr bwMode="auto">
            <a:xfrm>
              <a:off x="3697" y="1640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36" name="Rectangle 81"/>
            <p:cNvSpPr>
              <a:spLocks noChangeArrowheads="1"/>
            </p:cNvSpPr>
            <p:nvPr/>
          </p:nvSpPr>
          <p:spPr bwMode="auto">
            <a:xfrm>
              <a:off x="3787" y="1641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37" name="Rectangle 82"/>
            <p:cNvSpPr>
              <a:spLocks noChangeArrowheads="1"/>
            </p:cNvSpPr>
            <p:nvPr/>
          </p:nvSpPr>
          <p:spPr bwMode="auto">
            <a:xfrm>
              <a:off x="3877" y="1640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38" name="Rectangle 83"/>
            <p:cNvSpPr>
              <a:spLocks noChangeArrowheads="1"/>
            </p:cNvSpPr>
            <p:nvPr/>
          </p:nvSpPr>
          <p:spPr bwMode="auto">
            <a:xfrm>
              <a:off x="3517" y="1641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123926" name="Group 84"/>
          <p:cNvGrpSpPr>
            <a:grpSpLocks/>
          </p:cNvGrpSpPr>
          <p:nvPr/>
        </p:nvGrpSpPr>
        <p:grpSpPr bwMode="auto">
          <a:xfrm>
            <a:off x="4715943" y="3860974"/>
            <a:ext cx="720725" cy="720725"/>
            <a:chOff x="3516" y="1368"/>
            <a:chExt cx="454" cy="454"/>
          </a:xfrm>
        </p:grpSpPr>
        <p:sp>
          <p:nvSpPr>
            <p:cNvPr id="124019" name="Rectangle 85"/>
            <p:cNvSpPr>
              <a:spLocks noChangeArrowheads="1"/>
            </p:cNvSpPr>
            <p:nvPr/>
          </p:nvSpPr>
          <p:spPr bwMode="auto">
            <a:xfrm>
              <a:off x="3516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20" name="Rectangle 86"/>
            <p:cNvSpPr>
              <a:spLocks noChangeArrowheads="1"/>
            </p:cNvSpPr>
            <p:nvPr/>
          </p:nvSpPr>
          <p:spPr bwMode="auto">
            <a:xfrm>
              <a:off x="3606" y="1368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21" name="Rectangle 87"/>
            <p:cNvSpPr>
              <a:spLocks noChangeArrowheads="1"/>
            </p:cNvSpPr>
            <p:nvPr/>
          </p:nvSpPr>
          <p:spPr bwMode="auto">
            <a:xfrm>
              <a:off x="3696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22" name="Rectangle 88"/>
            <p:cNvSpPr>
              <a:spLocks noChangeArrowheads="1"/>
            </p:cNvSpPr>
            <p:nvPr/>
          </p:nvSpPr>
          <p:spPr bwMode="auto">
            <a:xfrm>
              <a:off x="3786" y="1368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23" name="Rectangle 89"/>
            <p:cNvSpPr>
              <a:spLocks noChangeArrowheads="1"/>
            </p:cNvSpPr>
            <p:nvPr/>
          </p:nvSpPr>
          <p:spPr bwMode="auto">
            <a:xfrm>
              <a:off x="3880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24" name="Rectangle 90"/>
            <p:cNvSpPr>
              <a:spLocks noChangeArrowheads="1"/>
            </p:cNvSpPr>
            <p:nvPr/>
          </p:nvSpPr>
          <p:spPr bwMode="auto">
            <a:xfrm>
              <a:off x="3607" y="1641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25" name="Rectangle 91"/>
            <p:cNvSpPr>
              <a:spLocks noChangeArrowheads="1"/>
            </p:cNvSpPr>
            <p:nvPr/>
          </p:nvSpPr>
          <p:spPr bwMode="auto">
            <a:xfrm>
              <a:off x="3697" y="1640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26" name="Rectangle 92"/>
            <p:cNvSpPr>
              <a:spLocks noChangeArrowheads="1"/>
            </p:cNvSpPr>
            <p:nvPr/>
          </p:nvSpPr>
          <p:spPr bwMode="auto">
            <a:xfrm>
              <a:off x="3787" y="1641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27" name="Rectangle 93"/>
            <p:cNvSpPr>
              <a:spLocks noChangeArrowheads="1"/>
            </p:cNvSpPr>
            <p:nvPr/>
          </p:nvSpPr>
          <p:spPr bwMode="auto">
            <a:xfrm>
              <a:off x="3877" y="1640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28" name="Rectangle 94"/>
            <p:cNvSpPr>
              <a:spLocks noChangeArrowheads="1"/>
            </p:cNvSpPr>
            <p:nvPr/>
          </p:nvSpPr>
          <p:spPr bwMode="auto">
            <a:xfrm>
              <a:off x="3517" y="1641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123927" name="Group 95"/>
          <p:cNvGrpSpPr>
            <a:grpSpLocks/>
          </p:cNvGrpSpPr>
          <p:nvPr/>
        </p:nvGrpSpPr>
        <p:grpSpPr bwMode="auto">
          <a:xfrm>
            <a:off x="3777730" y="3860974"/>
            <a:ext cx="720725" cy="720725"/>
            <a:chOff x="3516" y="1368"/>
            <a:chExt cx="454" cy="454"/>
          </a:xfrm>
        </p:grpSpPr>
        <p:sp>
          <p:nvSpPr>
            <p:cNvPr id="124009" name="Rectangle 96"/>
            <p:cNvSpPr>
              <a:spLocks noChangeArrowheads="1"/>
            </p:cNvSpPr>
            <p:nvPr/>
          </p:nvSpPr>
          <p:spPr bwMode="auto">
            <a:xfrm>
              <a:off x="3516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10" name="Rectangle 97"/>
            <p:cNvSpPr>
              <a:spLocks noChangeArrowheads="1"/>
            </p:cNvSpPr>
            <p:nvPr/>
          </p:nvSpPr>
          <p:spPr bwMode="auto">
            <a:xfrm>
              <a:off x="3606" y="1368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11" name="Rectangle 98"/>
            <p:cNvSpPr>
              <a:spLocks noChangeArrowheads="1"/>
            </p:cNvSpPr>
            <p:nvPr/>
          </p:nvSpPr>
          <p:spPr bwMode="auto">
            <a:xfrm>
              <a:off x="3696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12" name="Rectangle 99"/>
            <p:cNvSpPr>
              <a:spLocks noChangeArrowheads="1"/>
            </p:cNvSpPr>
            <p:nvPr/>
          </p:nvSpPr>
          <p:spPr bwMode="auto">
            <a:xfrm>
              <a:off x="3786" y="1368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13" name="Rectangle 100"/>
            <p:cNvSpPr>
              <a:spLocks noChangeArrowheads="1"/>
            </p:cNvSpPr>
            <p:nvPr/>
          </p:nvSpPr>
          <p:spPr bwMode="auto">
            <a:xfrm>
              <a:off x="3880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14" name="Rectangle 101"/>
            <p:cNvSpPr>
              <a:spLocks noChangeArrowheads="1"/>
            </p:cNvSpPr>
            <p:nvPr/>
          </p:nvSpPr>
          <p:spPr bwMode="auto">
            <a:xfrm>
              <a:off x="3607" y="1641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15" name="Rectangle 102"/>
            <p:cNvSpPr>
              <a:spLocks noChangeArrowheads="1"/>
            </p:cNvSpPr>
            <p:nvPr/>
          </p:nvSpPr>
          <p:spPr bwMode="auto">
            <a:xfrm>
              <a:off x="3697" y="1640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16" name="Rectangle 103"/>
            <p:cNvSpPr>
              <a:spLocks noChangeArrowheads="1"/>
            </p:cNvSpPr>
            <p:nvPr/>
          </p:nvSpPr>
          <p:spPr bwMode="auto">
            <a:xfrm>
              <a:off x="3787" y="1641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17" name="Rectangle 104"/>
            <p:cNvSpPr>
              <a:spLocks noChangeArrowheads="1"/>
            </p:cNvSpPr>
            <p:nvPr/>
          </p:nvSpPr>
          <p:spPr bwMode="auto">
            <a:xfrm>
              <a:off x="3877" y="1640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18" name="Rectangle 105"/>
            <p:cNvSpPr>
              <a:spLocks noChangeArrowheads="1"/>
            </p:cNvSpPr>
            <p:nvPr/>
          </p:nvSpPr>
          <p:spPr bwMode="auto">
            <a:xfrm>
              <a:off x="3517" y="1641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123928" name="Group 106"/>
          <p:cNvGrpSpPr>
            <a:grpSpLocks/>
          </p:cNvGrpSpPr>
          <p:nvPr/>
        </p:nvGrpSpPr>
        <p:grpSpPr bwMode="auto">
          <a:xfrm>
            <a:off x="1906068" y="3860974"/>
            <a:ext cx="720725" cy="720725"/>
            <a:chOff x="3516" y="1368"/>
            <a:chExt cx="454" cy="454"/>
          </a:xfrm>
        </p:grpSpPr>
        <p:sp>
          <p:nvSpPr>
            <p:cNvPr id="123999" name="Rectangle 107"/>
            <p:cNvSpPr>
              <a:spLocks noChangeArrowheads="1"/>
            </p:cNvSpPr>
            <p:nvPr/>
          </p:nvSpPr>
          <p:spPr bwMode="auto">
            <a:xfrm>
              <a:off x="3516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00" name="Rectangle 108"/>
            <p:cNvSpPr>
              <a:spLocks noChangeArrowheads="1"/>
            </p:cNvSpPr>
            <p:nvPr/>
          </p:nvSpPr>
          <p:spPr bwMode="auto">
            <a:xfrm>
              <a:off x="3606" y="1368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01" name="Rectangle 109"/>
            <p:cNvSpPr>
              <a:spLocks noChangeArrowheads="1"/>
            </p:cNvSpPr>
            <p:nvPr/>
          </p:nvSpPr>
          <p:spPr bwMode="auto">
            <a:xfrm>
              <a:off x="3696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02" name="Rectangle 110"/>
            <p:cNvSpPr>
              <a:spLocks noChangeArrowheads="1"/>
            </p:cNvSpPr>
            <p:nvPr/>
          </p:nvSpPr>
          <p:spPr bwMode="auto">
            <a:xfrm>
              <a:off x="3786" y="1368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03" name="Rectangle 111"/>
            <p:cNvSpPr>
              <a:spLocks noChangeArrowheads="1"/>
            </p:cNvSpPr>
            <p:nvPr/>
          </p:nvSpPr>
          <p:spPr bwMode="auto">
            <a:xfrm>
              <a:off x="3880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04" name="Rectangle 112"/>
            <p:cNvSpPr>
              <a:spLocks noChangeArrowheads="1"/>
            </p:cNvSpPr>
            <p:nvPr/>
          </p:nvSpPr>
          <p:spPr bwMode="auto">
            <a:xfrm>
              <a:off x="3607" y="1641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05" name="Rectangle 113"/>
            <p:cNvSpPr>
              <a:spLocks noChangeArrowheads="1"/>
            </p:cNvSpPr>
            <p:nvPr/>
          </p:nvSpPr>
          <p:spPr bwMode="auto">
            <a:xfrm>
              <a:off x="3697" y="1640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06" name="Rectangle 114"/>
            <p:cNvSpPr>
              <a:spLocks noChangeArrowheads="1"/>
            </p:cNvSpPr>
            <p:nvPr/>
          </p:nvSpPr>
          <p:spPr bwMode="auto">
            <a:xfrm>
              <a:off x="3787" y="1641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07" name="Rectangle 115"/>
            <p:cNvSpPr>
              <a:spLocks noChangeArrowheads="1"/>
            </p:cNvSpPr>
            <p:nvPr/>
          </p:nvSpPr>
          <p:spPr bwMode="auto">
            <a:xfrm>
              <a:off x="3877" y="1640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4008" name="Rectangle 116"/>
            <p:cNvSpPr>
              <a:spLocks noChangeArrowheads="1"/>
            </p:cNvSpPr>
            <p:nvPr/>
          </p:nvSpPr>
          <p:spPr bwMode="auto">
            <a:xfrm>
              <a:off x="3517" y="1641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grpSp>
        <p:nvGrpSpPr>
          <p:cNvPr id="123929" name="Group 117"/>
          <p:cNvGrpSpPr>
            <a:grpSpLocks/>
          </p:cNvGrpSpPr>
          <p:nvPr/>
        </p:nvGrpSpPr>
        <p:grpSpPr bwMode="auto">
          <a:xfrm>
            <a:off x="2842693" y="3860974"/>
            <a:ext cx="720725" cy="720725"/>
            <a:chOff x="3516" y="1368"/>
            <a:chExt cx="454" cy="454"/>
          </a:xfrm>
        </p:grpSpPr>
        <p:sp>
          <p:nvSpPr>
            <p:cNvPr id="123989" name="Rectangle 118"/>
            <p:cNvSpPr>
              <a:spLocks noChangeArrowheads="1"/>
            </p:cNvSpPr>
            <p:nvPr/>
          </p:nvSpPr>
          <p:spPr bwMode="auto">
            <a:xfrm>
              <a:off x="3516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3990" name="Rectangle 119"/>
            <p:cNvSpPr>
              <a:spLocks noChangeArrowheads="1"/>
            </p:cNvSpPr>
            <p:nvPr/>
          </p:nvSpPr>
          <p:spPr bwMode="auto">
            <a:xfrm>
              <a:off x="3606" y="1368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3991" name="Rectangle 120"/>
            <p:cNvSpPr>
              <a:spLocks noChangeArrowheads="1"/>
            </p:cNvSpPr>
            <p:nvPr/>
          </p:nvSpPr>
          <p:spPr bwMode="auto">
            <a:xfrm>
              <a:off x="3696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3992" name="Rectangle 121"/>
            <p:cNvSpPr>
              <a:spLocks noChangeArrowheads="1"/>
            </p:cNvSpPr>
            <p:nvPr/>
          </p:nvSpPr>
          <p:spPr bwMode="auto">
            <a:xfrm>
              <a:off x="3786" y="1368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3993" name="Rectangle 122"/>
            <p:cNvSpPr>
              <a:spLocks noChangeArrowheads="1"/>
            </p:cNvSpPr>
            <p:nvPr/>
          </p:nvSpPr>
          <p:spPr bwMode="auto">
            <a:xfrm>
              <a:off x="3880" y="1369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3994" name="Rectangle 123"/>
            <p:cNvSpPr>
              <a:spLocks noChangeArrowheads="1"/>
            </p:cNvSpPr>
            <p:nvPr/>
          </p:nvSpPr>
          <p:spPr bwMode="auto">
            <a:xfrm>
              <a:off x="3607" y="1641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3995" name="Rectangle 124"/>
            <p:cNvSpPr>
              <a:spLocks noChangeArrowheads="1"/>
            </p:cNvSpPr>
            <p:nvPr/>
          </p:nvSpPr>
          <p:spPr bwMode="auto">
            <a:xfrm>
              <a:off x="3697" y="1640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3996" name="Rectangle 125"/>
            <p:cNvSpPr>
              <a:spLocks noChangeArrowheads="1"/>
            </p:cNvSpPr>
            <p:nvPr/>
          </p:nvSpPr>
          <p:spPr bwMode="auto">
            <a:xfrm>
              <a:off x="3787" y="1641"/>
              <a:ext cx="90" cy="18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3997" name="Rectangle 126"/>
            <p:cNvSpPr>
              <a:spLocks noChangeArrowheads="1"/>
            </p:cNvSpPr>
            <p:nvPr/>
          </p:nvSpPr>
          <p:spPr bwMode="auto">
            <a:xfrm>
              <a:off x="3877" y="1640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3998" name="Rectangle 127"/>
            <p:cNvSpPr>
              <a:spLocks noChangeArrowheads="1"/>
            </p:cNvSpPr>
            <p:nvPr/>
          </p:nvSpPr>
          <p:spPr bwMode="auto">
            <a:xfrm>
              <a:off x="3517" y="1641"/>
              <a:ext cx="90" cy="1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b="1" smtClean="0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sp>
        <p:nvSpPr>
          <p:cNvPr id="123930" name="Line 128"/>
          <p:cNvSpPr>
            <a:spLocks noChangeShapeType="1"/>
          </p:cNvSpPr>
          <p:nvPr/>
        </p:nvSpPr>
        <p:spPr bwMode="auto">
          <a:xfrm rot="10800000" flipH="1">
            <a:off x="683693" y="4219749"/>
            <a:ext cx="6553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31" name="Oval 129"/>
          <p:cNvSpPr>
            <a:spLocks noChangeArrowheads="1"/>
          </p:cNvSpPr>
          <p:nvPr/>
        </p:nvSpPr>
        <p:spPr bwMode="auto">
          <a:xfrm rot="10800000">
            <a:off x="826568" y="3995911"/>
            <a:ext cx="76200" cy="4572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32" name="Oval 130"/>
          <p:cNvSpPr>
            <a:spLocks noChangeArrowheads="1"/>
          </p:cNvSpPr>
          <p:nvPr/>
        </p:nvSpPr>
        <p:spPr bwMode="auto">
          <a:xfrm rot="10800000">
            <a:off x="2698230" y="3983211"/>
            <a:ext cx="76200" cy="4572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33" name="Oval 131"/>
          <p:cNvSpPr>
            <a:spLocks noChangeArrowheads="1"/>
          </p:cNvSpPr>
          <p:nvPr/>
        </p:nvSpPr>
        <p:spPr bwMode="auto">
          <a:xfrm rot="10800000">
            <a:off x="4571480" y="3978449"/>
            <a:ext cx="76200" cy="4572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34" name="AutoShape 132"/>
          <p:cNvSpPr>
            <a:spLocks noChangeArrowheads="1"/>
          </p:cNvSpPr>
          <p:nvPr/>
        </p:nvSpPr>
        <p:spPr bwMode="auto">
          <a:xfrm rot="10800000">
            <a:off x="1783830" y="3995911"/>
            <a:ext cx="76200" cy="457200"/>
          </a:xfrm>
          <a:prstGeom prst="flowChartCollate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35" name="AutoShape 133"/>
          <p:cNvSpPr>
            <a:spLocks noChangeArrowheads="1"/>
          </p:cNvSpPr>
          <p:nvPr/>
        </p:nvSpPr>
        <p:spPr bwMode="auto">
          <a:xfrm rot="10800000">
            <a:off x="3634855" y="4003849"/>
            <a:ext cx="76200" cy="457200"/>
          </a:xfrm>
          <a:prstGeom prst="flowChartCollate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36" name="AutoShape 134"/>
          <p:cNvSpPr>
            <a:spLocks noChangeArrowheads="1"/>
          </p:cNvSpPr>
          <p:nvPr/>
        </p:nvSpPr>
        <p:spPr bwMode="auto">
          <a:xfrm rot="10800000">
            <a:off x="5506518" y="3978449"/>
            <a:ext cx="76200" cy="457200"/>
          </a:xfrm>
          <a:prstGeom prst="flowChartCollate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37" name="Oval 148"/>
          <p:cNvSpPr>
            <a:spLocks noChangeArrowheads="1"/>
          </p:cNvSpPr>
          <p:nvPr/>
        </p:nvSpPr>
        <p:spPr bwMode="auto">
          <a:xfrm rot="10800000">
            <a:off x="1560190" y="2629074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38" name="Line 167"/>
          <p:cNvSpPr>
            <a:spLocks noChangeShapeType="1"/>
          </p:cNvSpPr>
          <p:nvPr/>
        </p:nvSpPr>
        <p:spPr bwMode="auto">
          <a:xfrm>
            <a:off x="612453" y="2710036"/>
            <a:ext cx="0" cy="1438275"/>
          </a:xfrm>
          <a:prstGeom prst="line">
            <a:avLst/>
          </a:prstGeom>
          <a:noFill/>
          <a:ln w="38100">
            <a:solidFill>
              <a:srgbClr val="003300"/>
            </a:solidFill>
            <a:prstDash val="sys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39" name="Line 168"/>
          <p:cNvSpPr>
            <a:spLocks noChangeShapeType="1"/>
          </p:cNvSpPr>
          <p:nvPr/>
        </p:nvSpPr>
        <p:spPr bwMode="auto">
          <a:xfrm>
            <a:off x="612454" y="4221336"/>
            <a:ext cx="252214" cy="12700"/>
          </a:xfrm>
          <a:prstGeom prst="line">
            <a:avLst/>
          </a:prstGeom>
          <a:noFill/>
          <a:ln w="38100">
            <a:solidFill>
              <a:srgbClr val="003300"/>
            </a:solidFill>
            <a:prstDash val="sys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40" name="Oval 169"/>
          <p:cNvSpPr>
            <a:spLocks noChangeArrowheads="1"/>
          </p:cNvSpPr>
          <p:nvPr/>
        </p:nvSpPr>
        <p:spPr bwMode="auto">
          <a:xfrm rot="10800000">
            <a:off x="3079428" y="2629074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41" name="Oval 172"/>
          <p:cNvSpPr>
            <a:spLocks noChangeArrowheads="1"/>
          </p:cNvSpPr>
          <p:nvPr/>
        </p:nvSpPr>
        <p:spPr bwMode="auto">
          <a:xfrm rot="10800000">
            <a:off x="6433618" y="4127674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42" name="Text Box 176"/>
          <p:cNvSpPr txBox="1">
            <a:spLocks noChangeArrowheads="1"/>
          </p:cNvSpPr>
          <p:nvPr/>
        </p:nvSpPr>
        <p:spPr bwMode="auto">
          <a:xfrm>
            <a:off x="8388028" y="2995786"/>
            <a:ext cx="5826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smtClean="0">
                <a:solidFill>
                  <a:srgbClr val="000000"/>
                </a:solidFill>
              </a:rPr>
              <a:t>Linac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smtClean="0">
                <a:solidFill>
                  <a:srgbClr val="000000"/>
                </a:solidFill>
              </a:rPr>
              <a:t>Exit</a:t>
            </a:r>
          </a:p>
        </p:txBody>
      </p:sp>
      <p:sp>
        <p:nvSpPr>
          <p:cNvPr id="123943" name="Oval 177"/>
          <p:cNvSpPr>
            <a:spLocks noChangeArrowheads="1"/>
          </p:cNvSpPr>
          <p:nvPr/>
        </p:nvSpPr>
        <p:spPr bwMode="auto">
          <a:xfrm rot="10800000">
            <a:off x="4519290" y="2652886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44" name="Oval 180"/>
          <p:cNvSpPr>
            <a:spLocks noChangeArrowheads="1"/>
          </p:cNvSpPr>
          <p:nvPr/>
        </p:nvSpPr>
        <p:spPr bwMode="auto">
          <a:xfrm rot="10800000">
            <a:off x="6510015" y="2649711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45" name="Oval 182"/>
          <p:cNvSpPr>
            <a:spLocks noChangeArrowheads="1"/>
          </p:cNvSpPr>
          <p:nvPr/>
        </p:nvSpPr>
        <p:spPr bwMode="auto">
          <a:xfrm rot="10800000">
            <a:off x="7654603" y="2662411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46" name="Rectangle 185"/>
          <p:cNvSpPr>
            <a:spLocks noChangeArrowheads="1"/>
          </p:cNvSpPr>
          <p:nvPr/>
        </p:nvSpPr>
        <p:spPr bwMode="auto">
          <a:xfrm>
            <a:off x="6660630" y="4148311"/>
            <a:ext cx="144463" cy="144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47" name="Line 188"/>
          <p:cNvSpPr>
            <a:spLocks noChangeShapeType="1"/>
          </p:cNvSpPr>
          <p:nvPr/>
        </p:nvSpPr>
        <p:spPr bwMode="auto">
          <a:xfrm>
            <a:off x="6949555" y="3860974"/>
            <a:ext cx="0" cy="719137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48" name="Rectangle 191"/>
          <p:cNvSpPr>
            <a:spLocks noChangeArrowheads="1"/>
          </p:cNvSpPr>
          <p:nvPr/>
        </p:nvSpPr>
        <p:spPr bwMode="auto">
          <a:xfrm>
            <a:off x="4697090" y="2637011"/>
            <a:ext cx="144463" cy="144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49" name="Rectangle 41"/>
          <p:cNvSpPr>
            <a:spLocks noChangeArrowheads="1"/>
          </p:cNvSpPr>
          <p:nvPr/>
        </p:nvSpPr>
        <p:spPr bwMode="auto">
          <a:xfrm>
            <a:off x="995040" y="2351261"/>
            <a:ext cx="142875" cy="287338"/>
          </a:xfrm>
          <a:prstGeom prst="rect">
            <a:avLst/>
          </a:prstGeom>
          <a:solidFill>
            <a:srgbClr val="0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50" name="Rectangle 42"/>
          <p:cNvSpPr>
            <a:spLocks noChangeArrowheads="1"/>
          </p:cNvSpPr>
          <p:nvPr/>
        </p:nvSpPr>
        <p:spPr bwMode="auto">
          <a:xfrm>
            <a:off x="1137915" y="2349674"/>
            <a:ext cx="142875" cy="2873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51" name="Rectangle 43"/>
          <p:cNvSpPr>
            <a:spLocks noChangeArrowheads="1"/>
          </p:cNvSpPr>
          <p:nvPr/>
        </p:nvSpPr>
        <p:spPr bwMode="auto">
          <a:xfrm>
            <a:off x="1287140" y="2351261"/>
            <a:ext cx="142875" cy="287338"/>
          </a:xfrm>
          <a:prstGeom prst="rect">
            <a:avLst/>
          </a:prstGeom>
          <a:solidFill>
            <a:srgbClr val="0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52" name="Rectangle 45"/>
          <p:cNvSpPr>
            <a:spLocks noChangeArrowheads="1"/>
          </p:cNvSpPr>
          <p:nvPr/>
        </p:nvSpPr>
        <p:spPr bwMode="auto">
          <a:xfrm>
            <a:off x="996628" y="2781474"/>
            <a:ext cx="142875" cy="2873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53" name="Rectangle 46"/>
          <p:cNvSpPr>
            <a:spLocks noChangeArrowheads="1"/>
          </p:cNvSpPr>
          <p:nvPr/>
        </p:nvSpPr>
        <p:spPr bwMode="auto">
          <a:xfrm>
            <a:off x="1139503" y="2783061"/>
            <a:ext cx="142875" cy="287338"/>
          </a:xfrm>
          <a:prstGeom prst="rect">
            <a:avLst/>
          </a:prstGeom>
          <a:solidFill>
            <a:srgbClr val="0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54" name="Rectangle 47"/>
          <p:cNvSpPr>
            <a:spLocks noChangeArrowheads="1"/>
          </p:cNvSpPr>
          <p:nvPr/>
        </p:nvSpPr>
        <p:spPr bwMode="auto">
          <a:xfrm>
            <a:off x="1282378" y="2781474"/>
            <a:ext cx="142875" cy="2873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55" name="Text Box 173"/>
          <p:cNvSpPr txBox="1">
            <a:spLocks noChangeArrowheads="1"/>
          </p:cNvSpPr>
          <p:nvPr/>
        </p:nvSpPr>
        <p:spPr bwMode="auto">
          <a:xfrm>
            <a:off x="6876728" y="3213274"/>
            <a:ext cx="5826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smtClean="0">
                <a:solidFill>
                  <a:srgbClr val="000000"/>
                </a:solidFill>
              </a:rPr>
              <a:t>Mod1</a:t>
            </a:r>
          </a:p>
        </p:txBody>
      </p:sp>
      <p:sp>
        <p:nvSpPr>
          <p:cNvPr id="123956" name="Text Box 173"/>
          <p:cNvSpPr txBox="1">
            <a:spLocks noChangeArrowheads="1"/>
          </p:cNvSpPr>
          <p:nvPr/>
        </p:nvSpPr>
        <p:spPr bwMode="auto">
          <a:xfrm>
            <a:off x="3373115" y="1989311"/>
            <a:ext cx="5826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smtClean="0">
                <a:solidFill>
                  <a:srgbClr val="000000"/>
                </a:solidFill>
              </a:rPr>
              <a:t>Mod2</a:t>
            </a:r>
          </a:p>
        </p:txBody>
      </p:sp>
      <p:sp>
        <p:nvSpPr>
          <p:cNvPr id="123957" name="Text Box 173"/>
          <p:cNvSpPr txBox="1">
            <a:spLocks noChangeArrowheads="1"/>
          </p:cNvSpPr>
          <p:nvPr/>
        </p:nvSpPr>
        <p:spPr bwMode="auto">
          <a:xfrm>
            <a:off x="828353" y="1989311"/>
            <a:ext cx="8016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smtClean="0">
                <a:solidFill>
                  <a:srgbClr val="000000"/>
                </a:solidFill>
              </a:rPr>
              <a:t>Radiator</a:t>
            </a:r>
          </a:p>
        </p:txBody>
      </p:sp>
      <p:sp>
        <p:nvSpPr>
          <p:cNvPr id="123958" name="Text Box 173"/>
          <p:cNvSpPr txBox="1">
            <a:spLocks noChangeArrowheads="1"/>
          </p:cNvSpPr>
          <p:nvPr/>
        </p:nvSpPr>
        <p:spPr bwMode="auto">
          <a:xfrm>
            <a:off x="780728" y="3213274"/>
            <a:ext cx="774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smtClean="0">
                <a:solidFill>
                  <a:srgbClr val="000000"/>
                </a:solidFill>
              </a:rPr>
              <a:t>EMU100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smtClean="0">
                <a:solidFill>
                  <a:srgbClr val="000000"/>
                </a:solidFill>
              </a:rPr>
              <a:t>PMU20</a:t>
            </a:r>
          </a:p>
        </p:txBody>
      </p:sp>
      <p:sp>
        <p:nvSpPr>
          <p:cNvPr id="123959" name="Line 188"/>
          <p:cNvSpPr>
            <a:spLocks noChangeShapeType="1"/>
          </p:cNvSpPr>
          <p:nvPr/>
        </p:nvSpPr>
        <p:spPr bwMode="auto">
          <a:xfrm flipV="1">
            <a:off x="8603928" y="2637011"/>
            <a:ext cx="144462" cy="21590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63" name="Text Box 146"/>
          <p:cNvSpPr txBox="1">
            <a:spLocks noChangeArrowheads="1"/>
          </p:cNvSpPr>
          <p:nvPr/>
        </p:nvSpPr>
        <p:spPr bwMode="auto">
          <a:xfrm>
            <a:off x="5317803" y="3429174"/>
            <a:ext cx="61266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 smtClean="0">
                <a:solidFill>
                  <a:srgbClr val="FF0000"/>
                </a:solidFill>
              </a:rPr>
              <a:t>Seed</a:t>
            </a:r>
          </a:p>
        </p:txBody>
      </p:sp>
      <p:sp>
        <p:nvSpPr>
          <p:cNvPr id="123964" name="Line 188"/>
          <p:cNvSpPr>
            <a:spLocks noChangeShapeType="1"/>
          </p:cNvSpPr>
          <p:nvPr/>
        </p:nvSpPr>
        <p:spPr bwMode="auto">
          <a:xfrm flipH="1" flipV="1">
            <a:off x="5605140" y="2637011"/>
            <a:ext cx="215900" cy="217488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65" name="Line 148"/>
          <p:cNvSpPr>
            <a:spLocks noChangeShapeType="1"/>
          </p:cNvSpPr>
          <p:nvPr/>
        </p:nvSpPr>
        <p:spPr bwMode="auto">
          <a:xfrm flipV="1">
            <a:off x="5676578" y="2710036"/>
            <a:ext cx="0" cy="7191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66" name="Line 149"/>
          <p:cNvSpPr>
            <a:spLocks noChangeShapeType="1"/>
          </p:cNvSpPr>
          <p:nvPr/>
        </p:nvSpPr>
        <p:spPr bwMode="auto">
          <a:xfrm flipH="1" flipV="1">
            <a:off x="2580953" y="2710036"/>
            <a:ext cx="3095625" cy="142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67" name="Line 188"/>
          <p:cNvSpPr>
            <a:spLocks noChangeShapeType="1"/>
          </p:cNvSpPr>
          <p:nvPr/>
        </p:nvSpPr>
        <p:spPr bwMode="auto">
          <a:xfrm flipH="1" flipV="1">
            <a:off x="491803" y="2538586"/>
            <a:ext cx="288925" cy="360363"/>
          </a:xfrm>
          <a:prstGeom prst="line">
            <a:avLst/>
          </a:prstGeom>
          <a:noFill/>
          <a:ln w="508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68" name="Line 151"/>
          <p:cNvSpPr>
            <a:spLocks noChangeShapeType="1"/>
          </p:cNvSpPr>
          <p:nvPr/>
        </p:nvSpPr>
        <p:spPr bwMode="auto">
          <a:xfrm>
            <a:off x="612453" y="4149725"/>
            <a:ext cx="215900" cy="574675"/>
          </a:xfrm>
          <a:prstGeom prst="line">
            <a:avLst/>
          </a:prstGeom>
          <a:noFill/>
          <a:ln w="34925">
            <a:solidFill>
              <a:srgbClr val="00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70" name="Text Box 153"/>
          <p:cNvSpPr txBox="1">
            <a:spLocks noChangeArrowheads="1"/>
          </p:cNvSpPr>
          <p:nvPr/>
        </p:nvSpPr>
        <p:spPr bwMode="auto">
          <a:xfrm>
            <a:off x="7236893" y="4029249"/>
            <a:ext cx="720725" cy="304800"/>
          </a:xfrm>
          <a:prstGeom prst="rect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smtClean="0">
                <a:solidFill>
                  <a:srgbClr val="000000"/>
                </a:solidFill>
              </a:rPr>
              <a:t>ODS2</a:t>
            </a:r>
          </a:p>
        </p:txBody>
      </p:sp>
      <p:sp>
        <p:nvSpPr>
          <p:cNvPr id="123971" name="Line 154"/>
          <p:cNvSpPr>
            <a:spLocks noChangeShapeType="1"/>
          </p:cNvSpPr>
          <p:nvPr/>
        </p:nvSpPr>
        <p:spPr bwMode="auto">
          <a:xfrm flipH="1">
            <a:off x="2220590" y="2421111"/>
            <a:ext cx="71438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72" name="Line 155"/>
          <p:cNvSpPr>
            <a:spLocks noChangeShapeType="1"/>
          </p:cNvSpPr>
          <p:nvPr/>
        </p:nvSpPr>
        <p:spPr bwMode="auto">
          <a:xfrm>
            <a:off x="2436490" y="2419524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73" name="Line 156"/>
          <p:cNvSpPr>
            <a:spLocks noChangeShapeType="1"/>
          </p:cNvSpPr>
          <p:nvPr/>
        </p:nvSpPr>
        <p:spPr bwMode="auto">
          <a:xfrm>
            <a:off x="2725415" y="2421111"/>
            <a:ext cx="71438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74" name="Line 157"/>
          <p:cNvSpPr>
            <a:spLocks noChangeShapeType="1"/>
          </p:cNvSpPr>
          <p:nvPr/>
        </p:nvSpPr>
        <p:spPr bwMode="auto">
          <a:xfrm>
            <a:off x="5605140" y="2421111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75" name="Line 158"/>
          <p:cNvSpPr>
            <a:spLocks noChangeShapeType="1"/>
          </p:cNvSpPr>
          <p:nvPr/>
        </p:nvSpPr>
        <p:spPr bwMode="auto">
          <a:xfrm flipH="1">
            <a:off x="5389240" y="2421111"/>
            <a:ext cx="71438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23976" name="Line 159"/>
          <p:cNvSpPr>
            <a:spLocks noChangeShapeType="1"/>
          </p:cNvSpPr>
          <p:nvPr/>
        </p:nvSpPr>
        <p:spPr bwMode="auto">
          <a:xfrm>
            <a:off x="5894065" y="2421111"/>
            <a:ext cx="71438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ea typeface="宋体" pitchFamily="2" charset="-122"/>
            </a:endParaRPr>
          </a:p>
        </p:txBody>
      </p:sp>
      <p:pic>
        <p:nvPicPr>
          <p:cNvPr id="123977" name="Picture 160" descr="DSC_27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1198" y="496193"/>
            <a:ext cx="187325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78" name="Picture 161" descr="DSC_274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7260" y="478730"/>
            <a:ext cx="2233613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79" name="Picture 162" descr="DSC_274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1785" y="505718"/>
            <a:ext cx="1824038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80" name="Text Box 173"/>
          <p:cNvSpPr txBox="1">
            <a:spLocks noChangeArrowheads="1"/>
          </p:cNvSpPr>
          <p:nvPr/>
        </p:nvSpPr>
        <p:spPr bwMode="auto">
          <a:xfrm>
            <a:off x="5749603" y="3140249"/>
            <a:ext cx="4794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smtClean="0">
                <a:solidFill>
                  <a:srgbClr val="000000"/>
                </a:solidFill>
              </a:rPr>
              <a:t>DS1</a:t>
            </a:r>
          </a:p>
        </p:txBody>
      </p:sp>
      <p:sp>
        <p:nvSpPr>
          <p:cNvPr id="123981" name="Text Box 173"/>
          <p:cNvSpPr txBox="1">
            <a:spLocks noChangeArrowheads="1"/>
          </p:cNvSpPr>
          <p:nvPr/>
        </p:nvSpPr>
        <p:spPr bwMode="auto">
          <a:xfrm>
            <a:off x="2220590" y="3068811"/>
            <a:ext cx="4794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smtClean="0">
                <a:solidFill>
                  <a:srgbClr val="000000"/>
                </a:solidFill>
              </a:rPr>
              <a:t>DS2</a:t>
            </a:r>
          </a:p>
        </p:txBody>
      </p:sp>
      <p:pic>
        <p:nvPicPr>
          <p:cNvPr id="123984" name="Picture 167" descr="167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473" y="469205"/>
            <a:ext cx="1944687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88" name="TextBox 2"/>
          <p:cNvSpPr txBox="1">
            <a:spLocks noChangeArrowheads="1"/>
          </p:cNvSpPr>
          <p:nvPr/>
        </p:nvSpPr>
        <p:spPr bwMode="auto">
          <a:xfrm>
            <a:off x="2653978" y="3343449"/>
            <a:ext cx="2098675" cy="36988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dirty="0" smtClean="0">
                <a:solidFill>
                  <a:srgbClr val="FFFF00"/>
                </a:solidFill>
              </a:rPr>
              <a:t>HGHG</a:t>
            </a:r>
            <a:endParaRPr lang="zh-CN" altLang="en-US" dirty="0" smtClean="0">
              <a:solidFill>
                <a:srgbClr val="FFFF00"/>
              </a:solidFill>
            </a:endParaRPr>
          </a:p>
        </p:txBody>
      </p:sp>
      <p:pic>
        <p:nvPicPr>
          <p:cNvPr id="173" name="Picture 165" descr="DSC_276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376" y="4752553"/>
            <a:ext cx="24479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" name="Picture 166" descr="DSC_275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9" y="4732478"/>
            <a:ext cx="2089192" cy="1665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" name="Picture 168" descr="168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4724400"/>
            <a:ext cx="2232025" cy="1673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6" name="Text Box 169"/>
          <p:cNvSpPr txBox="1">
            <a:spLocks noChangeArrowheads="1"/>
          </p:cNvSpPr>
          <p:nvPr/>
        </p:nvSpPr>
        <p:spPr bwMode="auto">
          <a:xfrm>
            <a:off x="1835696" y="6021288"/>
            <a:ext cx="720725" cy="304800"/>
          </a:xfrm>
          <a:prstGeom prst="rect">
            <a:avLst/>
          </a:prstGeom>
          <a:solidFill>
            <a:srgbClr val="CC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 smtClean="0">
                <a:solidFill>
                  <a:srgbClr val="000000"/>
                </a:solidFill>
              </a:rPr>
              <a:t>ODS1</a:t>
            </a:r>
          </a:p>
        </p:txBody>
      </p:sp>
      <p:sp>
        <p:nvSpPr>
          <p:cNvPr id="177" name="Text Box 152"/>
          <p:cNvSpPr txBox="1">
            <a:spLocks noChangeArrowheads="1"/>
          </p:cNvSpPr>
          <p:nvPr/>
        </p:nvSpPr>
        <p:spPr bwMode="auto">
          <a:xfrm>
            <a:off x="6156076" y="4797152"/>
            <a:ext cx="1938587" cy="461665"/>
          </a:xfrm>
          <a:prstGeom prst="rect">
            <a:avLst/>
          </a:prstGeom>
          <a:solidFill>
            <a:srgbClr val="CC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 smtClean="0">
                <a:solidFill>
                  <a:srgbClr val="000000"/>
                </a:solidFill>
              </a:rPr>
              <a:t>ODS=Optical Diagnostics Station</a:t>
            </a:r>
          </a:p>
        </p:txBody>
      </p:sp>
    </p:spTree>
    <p:extLst>
      <p:ext uri="{BB962C8B-B14F-4D97-AF65-F5344CB8AC3E}">
        <p14:creationId xmlns:p14="http://schemas.microsoft.com/office/powerpoint/2010/main" val="280137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幻灯片 1 - &amp;quot;FEL activities and plans at SINAP&amp;quot;&quot;/&gt;&lt;property id=&quot;20307&quot; value=&quot;256&quot;/&gt;&lt;/object&gt;&lt;object type=&quot;3&quot; unique_id=&quot;10005&quot;&gt;&lt;property id=&quot;20148&quot; value=&quot;5&quot;/&gt;&lt;property id=&quot;20300&quot; value=&quot;幻灯片 2 - &amp;quot;Outline&amp;quot;&quot;/&gt;&lt;property id=&quot;20307&quot; value=&quot;259&quot;/&gt;&lt;/object&gt;&lt;object type=&quot;3&quot; unique_id=&quot;10007&quot;&gt;&lt;property id=&quot;20148&quot; value=&quot;5&quot;/&gt;&lt;property id=&quot;20300&quot; value=&quot;幻灯片 3 - &amp;quot;Roadmap of Shanghai FELs&amp;quot;&quot;/&gt;&lt;property id=&quot;20307&quot; value=&quot;260&quot;/&gt;&lt;/object&gt;&lt;object type=&quot;3&quot; unique_id=&quot;10018&quot;&gt;&lt;property id=&quot;20148&quot; value=&quot;5&quot;/&gt;&lt;property id=&quot;20300&quot; value=&quot;幻灯片 7 - &amp;quot;Milestones of FEL experiments&amp;quot;&quot;/&gt;&lt;property id=&quot;20307&quot; value=&quot;273&quot;/&gt;&lt;/object&gt;&lt;object type=&quot;3&quot; unique_id=&quot;10020&quot;&gt;&lt;property id=&quot;20148&quot; value=&quot;5&quot;/&gt;&lt;property id=&quot;20300&quot; value=&quot;幻灯片 8 - &amp;quot;HGHG principle&amp;quot;&quot;/&gt;&lt;property id=&quot;20307&quot; value=&quot;275&quot;/&gt;&lt;/object&gt;&lt;object type=&quot;3&quot; unique_id=&quot;10026&quot;&gt;&lt;property id=&quot;20148&quot; value=&quot;5&quot;/&gt;&lt;property id=&quot;20300&quot; value=&quot;幻灯片 11 - &amp;quot;EEHG principle&amp;quot;&quot;/&gt;&lt;property id=&quot;20307&quot; value=&quot;281&quot;/&gt;&lt;/object&gt;&lt;object type=&quot;3&quot; unique_id=&quot;10027&quot;&gt;&lt;property id=&quot;20148&quot; value=&quot;5&quot;/&gt;&lt;property id=&quot;20300&quot; value=&quot;幻灯片 12&quot;/&gt;&lt;property id=&quot;20307&quot; value=&quot;282&quot;/&gt;&lt;/object&gt;&lt;object type=&quot;3&quot; unique_id=&quot;10039&quot;&gt;&lt;property id=&quot;20148&quot; value=&quot;5&quot;/&gt;&lt;property id=&quot;20300&quot; value=&quot;幻灯片 27 - &amp;quot;Thank you for your attention&amp;quot;&quot;/&gt;&lt;property id=&quot;20307&quot; value=&quot;301&quot;/&gt;&lt;/object&gt;&lt;object type=&quot;3&quot; unique_id=&quot;10659&quot;&gt;&lt;property id=&quot;20148&quot; value=&quot;5&quot;/&gt;&lt;property id=&quot;20300&quot; value=&quot;幻灯片 4 - &amp;quot;The Shanghai Deep Ultra-Violet FEL project&amp;quot;&quot;/&gt;&lt;property id=&quot;20307&quot; value=&quot;312&quot;/&gt;&lt;/object&gt;&lt;object type=&quot;3&quot; unique_id=&quot;10662&quot;&gt;&lt;property id=&quot;20148&quot; value=&quot;5&quot;/&gt;&lt;property id=&quot;20300&quot; value=&quot;幻灯片 5 - &amp;quot;The linac&amp;quot;&quot;/&gt;&lt;property id=&quot;20307&quot; value=&quot;315&quot;/&gt;&lt;/object&gt;&lt;object type=&quot;3&quot; unique_id=&quot;10668&quot;&gt;&lt;property id=&quot;20148&quot; value=&quot;5&quot;/&gt;&lt;property id=&quot;20300&quot; value=&quot;幻灯片 15 - &amp;quot;Soft X-ray FEL project&amp;quot;&quot;/&gt;&lt;property id=&quot;20307&quot; value=&quot;309&quot;/&gt;&lt;/object&gt;&lt;object type=&quot;3&quot; unique_id=&quot;10669&quot;&gt;&lt;property id=&quot;20148&quot; value=&quot;5&quot;/&gt;&lt;property id=&quot;20300&quot; value=&quot;幻灯片 23 - &amp;quot;Compact hard X-ray FEL&amp;quot;&quot;/&gt;&lt;property id=&quot;20307&quot; value=&quot;310&quot;/&gt;&lt;/object&gt;&lt;object type=&quot;3&quot; unique_id=&quot;10670&quot;&gt;&lt;property id=&quot;20148&quot; value=&quot;5&quot;/&gt;&lt;property id=&quot;20300&quot; value=&quot;幻灯片 24 - &amp;quot;Main parameters of the compact hard X-ray FEL&amp;quot;&quot;/&gt;&lt;property id=&quot;20307&quot; value=&quot;311&quot;/&gt;&lt;/object&gt;&lt;object type=&quot;3&quot; unique_id=&quot;11108&quot;&gt;&lt;property id=&quot;20148&quot; value=&quot;5&quot;/&gt;&lt;property id=&quot;20300&quot; value=&quot;幻灯片 9&quot;/&gt;&lt;property id=&quot;20307&quot; value=&quot;322&quot;/&gt;&lt;/object&gt;&lt;object type=&quot;3&quot; unique_id=&quot;11109&quot;&gt;&lt;property id=&quot;20148&quot; value=&quot;5&quot;/&gt;&lt;property id=&quot;20300&quot; value=&quot;幻灯片 10 - &amp;quot;Widely-tunable and fully-coherent HGHG FEL&amp;quot;&quot;/&gt;&lt;property id=&quot;20307&quot; value=&quot;320&quot;/&gt;&lt;/object&gt;&lt;object type=&quot;3&quot; unique_id=&quot;11775&quot;&gt;&lt;property id=&quot;20148&quot; value=&quot;5&quot;/&gt;&lt;property id=&quot;20300&quot; value=&quot;幻灯片 21 - &amp;quot;R&amp;amp;D of key components&amp;quot;&quot;/&gt;&lt;property id=&quot;20307&quot; value=&quot;329&quot;/&gt;&lt;/object&gt;&lt;object type=&quot;3&quot; unique_id=&quot;11776&quot;&gt;&lt;property id=&quot;20148&quot; value=&quot;5&quot;/&gt;&lt;property id=&quot;20300&quot; value=&quot;幻灯片 16 - &amp;quot;FEL scheme&amp;quot;&quot;/&gt;&lt;property id=&quot;20307&quot; value=&quot;330&quot;/&gt;&lt;/object&gt;&lt;object type=&quot;3&quot; unique_id=&quot;12710&quot;&gt;&lt;property id=&quot;20148&quot; value=&quot;5&quot;/&gt;&lt;property id=&quot;20300&quot; value=&quot;幻灯片 13&quot;/&gt;&lt;property id=&quot;20307&quot; value=&quot;336&quot;/&gt;&lt;/object&gt;&lt;object type=&quot;3&quot; unique_id=&quot;12712&quot;&gt;&lt;property id=&quot;20148&quot; value=&quot;5&quot;/&gt;&lt;property id=&quot;20300&quot; value=&quot;幻灯片 14 - &amp;quot;Future work on SDUV-FEL facility&amp;quot;&quot;/&gt;&lt;property id=&quot;20307&quot; value=&quot;338&quot;/&gt;&lt;/object&gt;&lt;object type=&quot;3&quot; unique_id=&quot;12713&quot;&gt;&lt;property id=&quot;20148&quot; value=&quot;5&quot;/&gt;&lt;property id=&quot;20300&quot; value=&quot;幻灯片 17 - &amp;quot;Layout of Linac&amp;quot;&quot;/&gt;&lt;property id=&quot;20307&quot; value=&quot;339&quot;/&gt;&lt;/object&gt;&lt;object type=&quot;3&quot; unique_id=&quot;12714&quot;&gt;&lt;property id=&quot;20148&quot; value=&quot;5&quot;/&gt;&lt;property id=&quot;20300&quot; value=&quot;幻灯片 18 - &amp;quot;Layout of the RF system&amp;quot;&quot;/&gt;&lt;property id=&quot;20307&quot; value=&quot;340&quot;/&gt;&lt;/object&gt;&lt;object type=&quot;3&quot; unique_id=&quot;12715&quot;&gt;&lt;property id=&quot;20148&quot; value=&quot;5&quot;/&gt;&lt;property id=&quot;20300&quot; value=&quot;幻灯片 19 - &amp;quot;Longitudinal jitter budget&amp;quot;&quot;/&gt;&lt;property id=&quot;20307&quot; value=&quot;341&quot;/&gt;&lt;/object&gt;&lt;object type=&quot;3&quot; unique_id=&quot;12986&quot;&gt;&lt;property id=&quot;20148&quot; value=&quot;5&quot;/&gt;&lt;property id=&quot;20300&quot; value=&quot;幻灯片 20 - &amp;quot;Beam break-up study&amp;quot;&quot;/&gt;&lt;property id=&quot;20307&quot; value=&quot;342&quot;/&gt;&lt;/object&gt;&lt;object type=&quot;3&quot; unique_id=&quot;12987&quot;&gt;&lt;property id=&quot;20148&quot; value=&quot;5&quot;/&gt;&lt;property id=&quot;20300&quot; value=&quot;幻灯片 22 - &amp;quot;Schedule of the soft x-ray FEL&amp;quot;&quot;/&gt;&lt;property id=&quot;20307&quot; value=&quot;343&quot;/&gt;&lt;/object&gt;&lt;object type=&quot;3&quot; unique_id=&quot;12988&quot;&gt;&lt;property id=&quot;20148&quot; value=&quot;5&quot;/&gt;&lt;property id=&quot;20300&quot; value=&quot;幻灯片 25 - &amp;quot;Preliminary design of the linac&amp;quot;&quot;/&gt;&lt;property id=&quot;20307&quot; value=&quot;344&quot;/&gt;&lt;/object&gt;&lt;object type=&quot;3&quot; unique_id=&quot;13063&quot;&gt;&lt;property id=&quot;20148&quot; value=&quot;5&quot;/&gt;&lt;property id=&quot;20300&quot; value=&quot;幻灯片 6 - &amp;quot;Beam parameters&amp;quot;&quot;/&gt;&lt;property id=&quot;20307&quot; value=&quot;345&quot;/&gt;&lt;/object&gt;&lt;object type=&quot;3&quot; unique_id=&quot;13163&quot;&gt;&lt;property id=&quot;20148&quot; value=&quot;5&quot;/&gt;&lt;property id=&quot;20300&quot; value=&quot;幻灯片 28 - &amp;quot;Cascaded HGHG&amp;quot;&quot;/&gt;&lt;property id=&quot;20307&quot; value=&quot;346&quot;/&gt;&lt;/object&gt;&lt;object type=&quot;3&quot; unique_id=&quot;13164&quot;&gt;&lt;property id=&quot;20148&quot; value=&quot;5&quot;/&gt;&lt;property id=&quot;20300&quot; value=&quot;幻灯片 29 - &amp;quot;The two-stage cascaded HGHG FEL&amp;quot;&quot;/&gt;&lt;property id=&quot;20307&quot; value=&quot;347&quot;/&gt;&lt;/object&gt;&lt;object type=&quot;3&quot; unique_id=&quot;13165&quot;&gt;&lt;property id=&quot;20148&quot; value=&quot;5&quot;/&gt;&lt;property id=&quot;20300&quot; value=&quot;幻灯片 30 - &amp;quot;Preliminary result&amp;quot;&quot;/&gt;&lt;property id=&quot;20307&quot; value=&quot;348&quot;/&gt;&lt;/object&gt;&lt;object type=&quot;3&quot; unique_id=&quot;13366&quot;&gt;&lt;property id=&quot;20148&quot; value=&quot;5&quot;/&gt;&lt;property id=&quot;20300&quot; value=&quot;幻灯片 26 - &amp;quot;Summary&amp;quot;&quot;/&gt;&lt;property id=&quot;20307&quot; value=&quot;349&quot;/&gt;&lt;/object&gt;&lt;/object&gt;&lt;/object&gt;&lt;/database&gt;"/>
  <p:tag name="SECTOMILLISECCONVERT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6.2|0.9|1.7|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7.4|12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0.6|0.3"/>
</p:tagLst>
</file>

<file path=ppt/theme/theme1.xml><?xml version="1.0" encoding="utf-8"?>
<a:theme xmlns:a="http://schemas.openxmlformats.org/drawingml/2006/main" name="sinap1">
  <a:themeElements>
    <a:clrScheme name="SINAP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INAP灰">
      <a:majorFont>
        <a:latin typeface="Impact"/>
        <a:ea typeface="方正大黑简体"/>
        <a:cs typeface=""/>
      </a:majorFont>
      <a:minorFont>
        <a:latin typeface="Times New Roman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rgbClr val="000000"/>
          </a:solidFill>
          <a:round/>
          <a:headEnd/>
          <a:tailEnd/>
        </a:ln>
      </a:spPr>
      <a:bodyPr/>
      <a:lstStyle>
        <a:defPPr>
          <a:defRPr/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SINAP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NAP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NAP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NAP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NAP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NAP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AP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AP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AP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AP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AP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AP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1280</TotalTime>
  <Words>1102</Words>
  <Application>Microsoft Office PowerPoint</Application>
  <PresentationFormat>全屏显示(4:3)</PresentationFormat>
  <Paragraphs>577</Paragraphs>
  <Slides>30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1" baseType="lpstr">
      <vt:lpstr>sinap1</vt:lpstr>
      <vt:lpstr>FEL activities and plans at SINAP</vt:lpstr>
      <vt:lpstr>Outline</vt:lpstr>
      <vt:lpstr>Roadmap of Shanghai FELs</vt:lpstr>
      <vt:lpstr>The Shanghai Deep Ultra-Violet FEL project</vt:lpstr>
      <vt:lpstr>The linac</vt:lpstr>
      <vt:lpstr>Beam parameters</vt:lpstr>
      <vt:lpstr>Milestones of FEL experiments</vt:lpstr>
      <vt:lpstr>HGHG principle</vt:lpstr>
      <vt:lpstr>PowerPoint 演示文稿</vt:lpstr>
      <vt:lpstr>Widely-tunable and fully-coherent HGHG FEL</vt:lpstr>
      <vt:lpstr>EEHG principle</vt:lpstr>
      <vt:lpstr>PowerPoint 演示文稿</vt:lpstr>
      <vt:lpstr>PowerPoint 演示文稿</vt:lpstr>
      <vt:lpstr>Future work on SDUV-FEL facility</vt:lpstr>
      <vt:lpstr>Soft X-ray FEL project</vt:lpstr>
      <vt:lpstr>FEL scheme</vt:lpstr>
      <vt:lpstr>Layout of Linac</vt:lpstr>
      <vt:lpstr>Layout of the RF system</vt:lpstr>
      <vt:lpstr>Longitudinal jitter budget</vt:lpstr>
      <vt:lpstr>Beam break-up study</vt:lpstr>
      <vt:lpstr>R&amp;D of key components</vt:lpstr>
      <vt:lpstr>Schedule of the soft x-ray FEL</vt:lpstr>
      <vt:lpstr>Compact hard X-ray FEL</vt:lpstr>
      <vt:lpstr>Main parameters of the compact hard X-ray FEL</vt:lpstr>
      <vt:lpstr>Preliminary design of the linac</vt:lpstr>
      <vt:lpstr>Summary</vt:lpstr>
      <vt:lpstr>Thank you for your attention</vt:lpstr>
      <vt:lpstr>Cascaded HGHG</vt:lpstr>
      <vt:lpstr>The two-stage cascaded HGHG FEL</vt:lpstr>
      <vt:lpstr>Preliminary result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Shanghai Deep UV FEL</dc:title>
  <dc:creator>guqiang</dc:creator>
  <cp:lastModifiedBy>guqiang</cp:lastModifiedBy>
  <cp:revision>119</cp:revision>
  <dcterms:created xsi:type="dcterms:W3CDTF">2011-07-25T05:25:04Z</dcterms:created>
  <dcterms:modified xsi:type="dcterms:W3CDTF">2013-01-30T23:24:19Z</dcterms:modified>
</cp:coreProperties>
</file>