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4"/>
  </p:notesMasterIdLst>
  <p:sldIdLst>
    <p:sldId id="289" r:id="rId2"/>
    <p:sldId id="29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8" autoAdjust="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D6A8399-3A27-493E-854A-8B9ED5FA4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206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924FD-E654-471C-9CC0-581E2DA15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162AC-7B73-46EC-B2E6-D7481B7DA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1AD1E-312F-4A31-BC57-5C47BDEB8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066B2-76DC-4360-A7AA-5C920011BF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A1A-B644-44E6-8C85-101120724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BBAB2-E49F-497F-B7E6-DA372C488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FF58D-016F-4731-8D0F-95F06A871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17547-C54A-426E-9D02-237848B9B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7AFE5-90FB-473C-9668-4EA7E7864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60AA7-F666-44E5-AAB5-6BF0B5BE36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6331F-A3AE-43BD-B5C8-0C561C0A4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685D1-D26C-420A-A226-B6697E6F8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1E36A71-8652-4056-BD27-59535A54C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24262" cy="5760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31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24262" cy="5760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765"/>
            <a:ext cx="9144000" cy="577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32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10635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choisnet</dc:creator>
  <cp:lastModifiedBy>Olivier Choisnet</cp:lastModifiedBy>
  <cp:revision>97</cp:revision>
  <dcterms:created xsi:type="dcterms:W3CDTF">2007-03-29T09:51:15Z</dcterms:created>
  <dcterms:modified xsi:type="dcterms:W3CDTF">2012-08-27T08:14:37Z</dcterms:modified>
</cp:coreProperties>
</file>