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notesSlides/notesSlide1.xml" ContentType="application/vnd.openxmlformats-officedocument.presentationml.notesSlide+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notesSlides/notesSlide2.xml" ContentType="application/vnd.openxmlformats-officedocument.presentationml.notesSlide+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1"/>
  </p:notesMasterIdLst>
  <p:handoutMasterIdLst>
    <p:handoutMasterId r:id="rId22"/>
  </p:handoutMasterIdLst>
  <p:sldIdLst>
    <p:sldId id="267" r:id="rId2"/>
    <p:sldId id="269" r:id="rId3"/>
    <p:sldId id="270" r:id="rId4"/>
    <p:sldId id="271" r:id="rId5"/>
    <p:sldId id="274" r:id="rId6"/>
    <p:sldId id="277" r:id="rId7"/>
    <p:sldId id="278" r:id="rId8"/>
    <p:sldId id="285" r:id="rId9"/>
    <p:sldId id="286" r:id="rId10"/>
    <p:sldId id="287" r:id="rId11"/>
    <p:sldId id="288" r:id="rId12"/>
    <p:sldId id="290" r:id="rId13"/>
    <p:sldId id="291" r:id="rId14"/>
    <p:sldId id="293" r:id="rId15"/>
    <p:sldId id="294" r:id="rId16"/>
    <p:sldId id="295" r:id="rId17"/>
    <p:sldId id="298" r:id="rId18"/>
    <p:sldId id="296" r:id="rId19"/>
    <p:sldId id="29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94673" autoAdjust="0"/>
  </p:normalViewPr>
  <p:slideViewPr>
    <p:cSldViewPr>
      <p:cViewPr>
        <p:scale>
          <a:sx n="77" d="100"/>
          <a:sy n="77" d="100"/>
        </p:scale>
        <p:origin x="-126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7E9DD5-C66B-4060-9594-C8973020FB5C}" type="datetimeFigureOut">
              <a:rPr lang="en-US" smtClean="0"/>
              <a:t>11/16/2012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1934F2-38D9-4434-9801-6B8BCC007BFD}" type="slidenum">
              <a:rPr lang="en-US" smtClean="0"/>
              <a:t>‹#›</a:t>
            </a:fld>
            <a:endParaRPr lang="en-US"/>
          </a:p>
        </p:txBody>
      </p:sp>
    </p:spTree>
    <p:extLst>
      <p:ext uri="{BB962C8B-B14F-4D97-AF65-F5344CB8AC3E}">
        <p14:creationId xmlns:p14="http://schemas.microsoft.com/office/powerpoint/2010/main" val="3894153358"/>
      </p:ext>
    </p:extLst>
  </p:cSld>
  <p:clrMap bg1="lt1" tx1="dk1" bg2="lt2" tx2="dk2" accent1="accent1" accent2="accent2" accent3="accent3" accent4="accent4" accent5="accent5" accent6="accent6" hlink="hlink" folHlink="folHlink"/>
  <p:hf sldNum="0" hdr="0" ftr="0" dt="0"/>
</p:handoutMaster>
</file>

<file path=ppt/ink/ink1.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17:50.561"/>
    </inkml:context>
    <inkml:brush xml:id="br0">
      <inkml:brushProperty name="width" value="0.05292" units="cm"/>
      <inkml:brushProperty name="height" value="0.05292" units="cm"/>
      <inkml:brushProperty name="color" value="#00B050"/>
      <inkml:brushProperty name="fitToCurve" value="1"/>
    </inkml:brush>
  </inkml:definitions>
  <inkml:trace contextRef="#ctx0" brushRef="#br0">784 775,'0'0,"-52"-51,7 9,45 42,-89-84,89 84,-91-68,54 26,37 42,-74-84,36 42,38 42,-74-65,74 65,-59-65,59 65,-68-50,68 50,-53-65,53 65,-44-56,44 56,0 0,-60-61</inkml:trace>
</inkml:ink>
</file>

<file path=ppt/ink/ink10.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10T17:59:33.08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0 0 2</inkml:trace>
</inkml:ink>
</file>

<file path=ppt/ink/ink11.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10T17:59:32.94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34 43 1,'-11'-13'20,"-1"-3"-22,1 2-11</inkml:trace>
</inkml:ink>
</file>

<file path=ppt/ink/ink12.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10T17:59:32.64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145 162 0,'-13'-15'2,"0"1"-1,2 2-2</inkml:trace>
  <inkml:trace contextRef="#ctx0" brushRef="#br0" timeOffset="93">26 27 2,'-13'-12'4,"0"-3"-10</inkml:trace>
</inkml:ink>
</file>

<file path=ppt/ink/ink1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17T17:15:59.904"/>
    </inkml:context>
    <inkml:brush xml:id="br0">
      <inkml:brushProperty name="width" value="0.05292" units="cm"/>
      <inkml:brushProperty name="height" value="0.05292" units="cm"/>
      <inkml:brushProperty name="color" value="#00B050"/>
      <inkml:brushProperty name="fitToCurve" value="1"/>
    </inkml:brush>
  </inkml:definitions>
  <inkml:trace contextRef="#ctx0" brushRef="#br0">5 0 127,'0'0'48,"23"17"-1,-23-17-14,0 0-33,0 0 0,0 0 0,0 0 0,0 0-2,-5 13-43,5-13-1,-23 9 0</inkml:trace>
</inkml:ink>
</file>

<file path=ppt/ink/ink14.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7:02:28.20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1194 2914,'0'0,"0"0,0 0,0 0,-22-47,22 47,0 0,-448-801,-142-689,456 914</inkml:trace>
</inkml:ink>
</file>

<file path=ppt/ink/ink15.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26T16:22:56.85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0 103,'0'0'33,"0"0"-33,0 0 0,0 0-37,0 0-13</inkml:trace>
</inkml:ink>
</file>

<file path=ppt/ink/ink16.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7:46:18.87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17.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7:38:10.45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inkml:trace>
</inkml:ink>
</file>

<file path=ppt/ink/ink18.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5:53.602"/>
    </inkml:context>
    <inkml:brush xml:id="br0">
      <inkml:brushProperty name="width" value="0.06667" units="cm"/>
      <inkml:brushProperty name="height" value="0.06667" units="cm"/>
      <inkml:brushProperty name="color" value="#0070C0"/>
      <inkml:brushProperty name="fitToCurve" value="1"/>
    </inkml:brush>
  </inkml:definitions>
  <inkml:traceGroup>
    <inkml:annotationXML>
      <emma:emma xmlns:emma="http://www.w3.org/2003/04/emma" version="1.0">
        <emma:interpretation id="{AEF5C373-9824-4E73-B0F6-763198ABAC18}" emma:medium="tactile" emma:mode="ink">
          <msink:context xmlns:msink="http://schemas.microsoft.com/ink/2010/main" type="inkDrawing" rotatedBoundingBox="11188,3994 16343,12064 16075,12236 10920,4165" semanticType="verticalRange" shapeName="Other">
            <msink:sourceLink direction="with" ref="{673C78FE-0021-4BCB-9743-7FD45EF50173}"/>
            <msink:sourceLink direction="with" ref="{A8DD11E0-63A2-4564-B1DD-900DDDC7616D}"/>
            <msink:sourceLink direction="with" ref="{313725E2-6DA8-49A0-9D3C-643521C636AA}"/>
          </msink:context>
        </emma:interpretation>
      </emma:emma>
    </inkml:annotationXML>
    <inkml:trace contextRef="#ctx0" brushRef="#br0">10-6 129,'0'0'1032,"0"0"129,0 0-129,0 0-129,0 0 129,-17 3 0,17-3 129,0 0-258,0 0 129,0 0-129,0 0 0,0 0 0,0 0-129,0 0-129,0 0 129,0 0 0,0 0-258,0 0-129,0 0 258,0 0-258,0 0 0,0 0 0,0 0 0,0 0 0,0 0 0,0 0 0,0 0-129,0 0 0,0 0 0,0 0-129,0 0 129,0 0-129,0 0 0,0 0 0,0 17 0,0-17 0,0 0 0,0 0 0,4 20 0,-4-20 0,0 0 129,12 14-258,-12-14 129,10 16 0,-10-16 0,10 16 0,-10-16-129,11 17 129,-11-17 0,15 21 0,-15-21-129,10 20 129,-10-20-129,10 16 129,-10-16-129,8 21 0,-8-21 0,9 19 129,-9-19-129,10 21-129,-10-21 258,10 23-129,-10-23 0,13 20 0,-13-20 0,14 27 0,-5-10 129,-1-4-129,2 3 129,-3 1-129,2 0 129,1 1-129,-1-1 0,-1-1 0,-8-16 0,17 26 0,-8-9 0,-9-17 129,19 27-129,-9-12 129,-10-15-129,24 28 129,-14-13-129,-10-15 129,21 30-258,-8-14 129,2-3 129,-4 4-129,3-1 0,-1-2 0,0 2 0,3 1 0,-5 0 129,4 0-129,-5 0 0,1 0 0,-1 0 129,-1 0-129,1 2 0,-2-2 0,-8-17 0,16 29-129,-16-29 129,19 28 129,-11-13-258,-8-15 129,16 30 129,-7-12-129,1 2 0,1-1 0,-1 0 258,0 4-516,0-2 516,1 4-258,-1-5 0,1 1 0,0 2 0,0-2 0,-1 2 0,2 1 0,-1-1 0,-1 0 129,2 1-129,1 6 0,-2-3 129,-1 3 0,2-2 0,0 0-129,1 1 0,-1 0 129,1 1-129,-2-7 258,1 2-387,2-3 258,0 3-258,0 0 258,1-1-129,1-1 129,-2 2-129,2 3 129,1-4-129,0-1 0,-4 8 129,3-7-129,-4 3 0,4-2 0,-2-1 0,2-1 0,0 1 0,-2 3 0,2-6 0,-3 5 0,3-1 0,-1-3 0,0 3 0,-1 0 0,0-1 0,2-1 0,0 2 0,-3 0 0,2-5 0,-2 7 0,2-4 0,-3-3 0,4 5 0,-3-3 0,3-1 129,-3 0-129,-2-2 0,2 3-129,0-4 258,-2 5-129,4-2 0,-4 4-129,1-1 258,-2-1 0,4-1-129,-1-1 258,0 4-258,-1-5 129,1 1-129,2 1 129,-2-2-129,2 3-129,-2 2 129,3-2 129,0 0-129,-3 1 0,1 4 0,2-2 0,-2 2 129,0 0-129,2-1 0,0 1 0,-2 4 0,2-3 0,-2-4 0,2 2-129,-2 0 258,0 2-129,1-3-129,-4-1 129,2-1 0,0 1 0,-2 2 129,1-3-258,2 0 129,-1-2 0,3 2 129,-3-3-129,4 5 0,-1-1-129,-1-2 258,1 2-129,0-4 129,-2 3-129,-2-4 0,2 5 0,-4-8 0,1-1 129,-1 2-129,0-1 129,0 3-387,3-3 387,-3 0-129,0 3 0,0-4 0,0 2 0,2 0 0,-2 3 0,3-1 0,-3-1 0,1 3 0,1-5 0,0 3 0,1-1 0,-1 2-129,2-2 129,-3 1 0,2 1 0,2-1 129,-2 0-129,-1 1-129,1-1 258,0 0-129,1 0 0,-1 0 0,0 2 0,0-4 0,-1 6 0,2-5 0,-1 2 0,-5-4 0,2-1 0,-10-16 0,23 30 0,-13-16 0,-10-14 0,22 29 0,-12-14 0,5 2 129,-2 0-258,2 2 258,-2-2-129,-1 3 0,3-4 0,-2 1 0,1-1 0,-1 1 129,3 0-129,-4-1-129,3 2 129,-2 4 0,1-1 129,-3 0-129,2 2 0,0 1 129,0 1 0,0-4-258,1 2 258,-2-6 0,2 2 0,-3-1-129,2 2 0,0-2 0,-1 0 0,-1 3 129,1-4-129,2 3 0,-3-3 0,2 4 129,0-4-129,0 2 0,-2 2 0,2-2 0,0 1 0,-1 1 0,0 1 0,4-2 129,0 3-129,0-1 0,-2-3 0,3 4 0,-1 0 0,1 0 129,-1 2-129,-2-1-129,-1 1 129,3-1 0,-1-3 129,0 5-129,0-5-129,0 1 258,1 0-129,-1 1 0,0 0 129,-1-3-129,0 3 0,1 0 0,-1-4 0,0 2 129,0-1-258,1-4 0,-2 1 258,2 5-258,-2-2 258,2-1-258,-3 2 258,4-1-258,-3 0 129,1 4 129,1-4-129,0-3 0,-2 2 129,4-2-129,-1 3 0,0-2 0,-2 0 0,5-2 0,-2 2 0,0 0 129,0 4-258,-1-1 129,1-3 129,0 7-129,1-4 0,-4 2 129,3-3-129,-1 4-129,1-2 129,-4 0 0,3 1 0,-3-4 0,-2 4 0,2-1 0,-2-3 0,1 4 129,-2-2-129,0-4 0,3 2 0,-3-2 0,0 0 0,0-2 0,-2 3 0,2-1 0,-1-3 0,1 3 0,-10-17 129,17 31-129,-17-31 0,16 32 0,-8-17 0,2 0 0,-1 2 0,1 0 0,0 3 129,4-1-258,-2-1 129,4 1-129,-2-2 258,3 3-258,-1-2 129,-2 5-129,3-6 129,-4 2 0,3-1 0,-3 4 0,-2-1 0,1-4 129,-1 1-129,-11-18 129,26 32-129,-26-32 129,24 31-129,-24-31 0,23 27 0,-12-10 0,2-2 0,-1 0 0,-1 0 0,4 2 129,-15-17-129,22 25 0,-22-25 0,26 25 129,-26-25-129,27 26-129,-27-26 129,23 28 0,-23-28 0,27 27 129,-27-27-129,26 24 0,-26-24 0,22 26 129,-12-10-129,-10-16 0,20 27-129,-20-27 129,17 24 0,-17-24 0,19 21 0,-19-21 0,20 17 0,-20-17 0,21 22 129,-21-22-129,24 25 0,-11-7 0,0-1 0,0 0 0,1 0 0,-2 0 0,-12-17 129,27 29-129,-27-29 0,24 28 0,-24-28 0,20 26 0,-20-26 0,19 24 0,-9-8 0,-10-16 0,17 21 0,-17-21 129,13 21-129,-13-21-129,13 16 258,-13-16-258,14 16 129,-14-16 0,10 13 0,-10-13 0,0 0 0,13 17 0,-13-17 0,0 0 129,0 0-129,0 0 0,17 17 0,-17-17 0,0 0 0,0 0 0,16 13 0,-16-13 0,0 0 0,11 20 0,-11-20 0,0 0-258,15 20 258,-15-20-129,11 15 129,-11-15-258,14 18 258,-14-18-129,18 18 0,-18-18 129,18 21 0,-18-21 0,17 18 129,-17-18-129,16 18 0,-16-18 0,0 0 129,16 17-129,-16-17 0,0 0 129,0 0-129,0 0 0,0 0 0,11 16 129,-11-16-129,0 0 0,0 0 0,0 0 0,0 0-129,0 0 129,0 0 129,0 0-129,0 0-129,0 0 129,0 0 129,0 0-129,0 0 0,0 0 0,0 0 0,0 0-129,0 0 258,0 0-129,0 0 0,0 0 0,0 0 0,0 0 0,0 0 0,0 0 0,0 0 0,0 0 0,0 0-129,0 0 129,0 0 0,0 0 0,0 0 0,0 0 0,0 0 0,0 0 0,0 0 0,0 0 0,15 17 0,-15-17 0,0 0-129,0 0 129,0 0 0,15 18 0,-15-18 0,0 0 0,0 0 0,12 17 0,-12-17 0,0 0 129,0 0-258,0 0 129,0 0 0,0 0 0,0 0 0,0 0 0,0 0 0,0 0 0,0 0 129,0 0-258,0 0 258,0 0-129,0 0 0,0 0 129,0 0-129,0 0 0,0 0 0,0 0 129,0 0-129,0 0 0,0 0-129,0 0 0,0 0 0,0 0-129,0 0-129,0 0-645,24 2-3999,-24-2-258,0 0-645,0-14-258</inkml:trace>
  </inkml:traceGroup>
</inkml:ink>
</file>

<file path=ppt/ink/ink19.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5:57.058"/>
    </inkml:context>
    <inkml:brush xml:id="br0">
      <inkml:brushProperty name="width" value="0.06667" units="cm"/>
      <inkml:brushProperty name="height" value="0.06667" units="cm"/>
      <inkml:brushProperty name="color" value="#0070C0"/>
      <inkml:brushProperty name="fitToCurve" value="1"/>
    </inkml:brush>
  </inkml:definitions>
  <inkml:traceGroup>
    <inkml:annotationXML>
      <emma:emma xmlns:emma="http://www.w3.org/2003/04/emma" version="1.0">
        <emma:interpretation id="{368ECA75-5777-4C70-B4A5-F97E10D1B56F}" emma:medium="tactile" emma:mode="ink">
          <msink:context xmlns:msink="http://schemas.microsoft.com/ink/2010/main" type="writingRegion" rotatedBoundingBox="16439,11453 18250,11344 18283,11879 16472,11989"/>
        </emma:interpretation>
      </emma:emma>
    </inkml:annotationXML>
    <inkml:traceGroup>
      <inkml:annotationXML>
        <emma:emma xmlns:emma="http://www.w3.org/2003/04/emma" version="1.0">
          <emma:interpretation id="{5665F1D4-3D94-4316-9EE7-5866E79B6727}" emma:medium="tactile" emma:mode="ink">
            <msink:context xmlns:msink="http://schemas.microsoft.com/ink/2010/main" type="paragraph" rotatedBoundingBox="16439,11453 18250,11344 18283,11879 16472,11989" alignmentLevel="1"/>
          </emma:interpretation>
        </emma:emma>
      </inkml:annotationXML>
      <inkml:traceGroup>
        <inkml:annotationXML>
          <emma:emma xmlns:emma="http://www.w3.org/2003/04/emma" version="1.0">
            <emma:interpretation id="{2713C6B9-B7BE-48A5-BAC9-ACA44D6472D5}" emma:medium="tactile" emma:mode="ink">
              <msink:context xmlns:msink="http://schemas.microsoft.com/ink/2010/main" type="line" rotatedBoundingBox="16439,11453 18250,11344 18283,11879 16472,11989"/>
            </emma:interpretation>
          </emma:emma>
        </inkml:annotationXML>
        <inkml:traceGroup>
          <inkml:annotationXML>
            <emma:emma xmlns:emma="http://www.w3.org/2003/04/emma" version="1.0">
              <emma:interpretation id="{B03C4D55-F813-4160-81C1-234FCEDBAEED}" emma:medium="tactile" emma:mode="ink">
                <msink:context xmlns:msink="http://schemas.microsoft.com/ink/2010/main" type="inkWord" rotatedBoundingBox="16439,11453 18250,11344 18283,11879 16472,11989"/>
              </emma:interpretation>
              <emma:one-of disjunction-type="recognition" id="oneOf0">
                <emma:interpretation id="interp0" emma:lang="en-CA" emma:confidence="1">
                  <emma:literal>TEST</emma:literal>
                </emma:interpretation>
                <emma:interpretation id="interp1" emma:lang="en-CA" emma:confidence="0.5">
                  <emma:literal>TE ST</emma:literal>
                </emma:interpretation>
                <emma:interpretation id="interp2" emma:lang="en-CA" emma:confidence="1">
                  <emma:literal>TES T</emma:literal>
                </emma:interpretation>
                <emma:interpretation id="interp3" emma:lang="en-CA" emma:confidence="0">
                  <emma:literal>TEE ST</emma:literal>
                </emma:interpretation>
                <emma:interpretation id="interp4" emma:lang="en-CA" emma:confidence="0">
                  <emma:literal>TIE ST</emma:literal>
                </emma:interpretation>
              </emma:one-of>
            </emma:emma>
          </inkml:annotationXML>
          <inkml:trace contextRef="#ctx0" brushRef="#br0">11 89 1,'-16'0'4256,"16"0"-257,0 0-774,0 0-645,0 0-516,0 0-387,0 0-258,0-13-387,0 13-258,0 0-129,19-1-129,-19 1-129,34-14 0,-12 5-129,8 5 0,3-6 0,3 3-129,1 2-129,-3-2 129,2 3-129,-3-2 0,-7 2 0,-1 1 0,-6 3 0,-19 0 0,21-4 0,-21 4-129,0 0 129,0 0 0,0 0-129,0 0-258,16 0-387,-16 0-1677,0 0-2193,-8 0-516,8 0-258,0 0 517</inkml:trace>
          <inkml:trace contextRef="#ctx0" brushRef="#br0" timeOffset="-760.001">176 167 3999,'0'0'4515,"0"0"-1161,0 0-645,0 0-516,-5-16-774,5 16 0,0 0-387,0 0-129,0 0 0,0 0-387,0 0-129,0 0-129,0 0-129,0 0 129,0 14-129,0-14 0,-1 26-129,1-7 387,-1 2-387,-2 0 129,1 0-129,2-2 129,0 0-129,0-3 0,0-16-129,0 22 129,0-22-129,0 0 129,0 18-387,0-18-129,0 0-645,0 0-1935,6-15-1806,-6 15-258,6-24-258</inkml:trace>
          <inkml:trace contextRef="#ctx0" brushRef="#br0" timeOffset="720.001">442 122 3096,'0'0'4644,"0"-23"387,0 23-2064,0 0-774,0-16-645,0 16-516,0 0-258,0 0-129,0 0-387,0 0 0,-9 16 0,9-16-129,-3 30-129,1-7 129,-1-1-129,3 3 129,-2-1-129,1-1 129,1-4-129,0-2 0,0-2-129,0-15 129,3 19-258,-3-19 0,7 16-387,-7-16-1161,0 0-2322,16-6-774,-16 6-258,11-21 0</inkml:trace>
          <inkml:trace contextRef="#ctx0" brushRef="#br0" timeOffset="1715.0024">461 299 3096,'0'0'4515,"0"0"0,11 10-1935,-11-10-645,16 0-516,-16 0-387,24-2-129,-24 2-258,33-4-129,-19 4-387,8 0 0,-7 0-129,4 0-129,-2 2-129,-1 0-129,3 7-129,-19-9-645,27 11-774,-27-11-2064,0 0-774,18 18-129</inkml:trace>
          <inkml:trace contextRef="#ctx0" brushRef="#br0" timeOffset="1235.0018">518 89 774,'-3'12'3999,"3"-12"258,0 0-1935,0 0-516,0 0-516,0 0-258,0 0-258,21-1 129,-21 1-129,36-7-129,-16 1-387,9 1 0,-3-5 0,4 8-129,-3-7-129,-3 7 0,0-2-129,-5 1-129,-3 3 0,-16 0-516,16 0-258,-16 0-2451,0 0-774,0 0-645,-16 0 517</inkml:trace>
          <inkml:trace contextRef="#ctx0" brushRef="#br0" timeOffset="2015.0029">462 434 1419,'10'6'4902,"9"-6"-129,-19 0-1032,0 0-1161,35 13-903,-35-13-774,32 11-645,-14-4 0,5-1-258,2 9-387,-5-13-645,14 8-2064,-5-3-1548,-9-7-387,7 3 258</inkml:trace>
          <inkml:trace contextRef="#ctx0" brushRef="#br0" timeOffset="2995.0042">1143 115 516,'0'0'4515,"3"-15"387,-3 15-774,-9-15-1935,9 15-387,0 0-516,0 0-387,0 0-258,-17-15-258,17 15 0,-20-2 0,4 0-258,2 2 0,-3 0 0,-3 6-129,0 0 129,0 3-129,3 0 0,-1 0 129,18-9-258,-24 13 129,24-13 0,-11 17-129,11-17 129,-3 17 0,3-17-129,0 18 129,0-18 129,8 21-258,-8-21 129,20 19 0,-4-7 0,-1-1 0,2 1-129,0-3 129,0 3 0,2 1 0,-19-13 0,30 24 0,-30-24 0,21 19 129,-21-19-129,17 17 0,-17-17 0,5 17 0,-5-17 129,0 17-129,0-17 129,-10 20 0,10-20-129,-22 18 129,6-11 0,-2-1 0,-4 0 0,2 4 0,-4-7 0,4 1 0,-2 0 0,2-4-258,5 0 0,15 0-516,-16 0-774,0-11-1161,16 11-2064,0 0-516,0 0-258</inkml:trace>
          <inkml:trace contextRef="#ctx0" brushRef="#br0" timeOffset="3995.0056">1240 87 774,'3'-15'4773,"-3"15"387,22-20-1032,-7 20-1548,-10-22-516,16 22-903,-21 0-258,37-15-129,-17 8-258,8 7-129,-4-3-258,6 3 129,4 0-258,1 0 129,2 0-129,2 0 0,-2 0 0,-1 0 0,-1 0-129,-5 0 129,-4 0-129,-7 0-129,-2 6-258,-17-6-645,18 4-2451,-18-4-1161,0 0-258,-8 10-387</inkml:trace>
          <inkml:trace contextRef="#ctx0" brushRef="#br0" timeOffset="3570.005">1498 89 258,'0'0'4386,"1"-19"0,-1 19-387,0 0-2193,0 0-387,0 19-387,0-19-387,-14 33 129,4-13-258,7 12 129,-5-7-129,5 9 0,-3-4-258,6 0 0,-1-4-258,1-5 129,0-1-129,0-20-129,0 24 0,0-24-129,0 0-516,0 0-774,0 0-2838,0 0-516,8-11-129</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21:58.711"/>
    </inkml:context>
    <inkml:brush xml:id="br0">
      <inkml:brushProperty name="width" value="0.05292" units="cm"/>
      <inkml:brushProperty name="height" value="0.05292" units="cm"/>
      <inkml:brushProperty name="color" value="#00B050"/>
      <inkml:brushProperty name="fitToCurve" value="1"/>
    </inkml:brush>
  </inkml:definitions>
  <inkml:trace contextRef="#ctx0" brushRef="#br0">0 0</inkml:trace>
</inkml:ink>
</file>

<file path=ppt/ink/ink20.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5:34.95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E374E42-9463-4843-994B-313661E2439B}" emma:medium="tactile" emma:mode="ink">
          <msink:context xmlns:msink="http://schemas.microsoft.com/ink/2010/main" type="inkDrawing" rotatedBoundingBox="8978,3263 10239,3927 9722,4910 8460,4246" rotationAngle="1709058848" semanticType="callout">
            <msink:sourceLink direction="with" ref="{4D96D972-3F58-4BF7-B3D7-6A0455731FD6}"/>
          </msink:context>
        </emma:interpretation>
      </emma:emma>
    </inkml:annotationXML>
    <inkml:trace contextRef="#ctx0" brushRef="#br0">-2339-489 645,'0'0'4257,"0"0"-129,0 0-1806,0 0-387,0 0-387,0 0-258,0 0-258,0 0-258,-3-12 0,3 12-258,0 0-129,0 0-129,0 0 0,0 0-258,0 0 129,0 0-129,0 0 129,0 17 0,0-17 0,6 19 0,-4-3 0,0 7 0,-1 5 0,5-1 0,-5 1-129,2 8 129,-1 1 0,2 2-129,-3 0 129,1 3-129,-2-5 0,0 3 258,0-3-258,0-3 0,0 2 0,0-2 129,0-4-258,0-3 129,0 6 0,0-12 129,0 5 0,0-6-129,1 0 0,4-6 129,-5-14-129,4 16 0,-4-16-129,0 0-387,0 0-516,0 0-2580,0-22-1290,0 5-516,1-7-129</inkml:trace>
    <inkml:trace contextRef="#ctx0" brushRef="#br0" timeOffset="2325.0032">-1134-353 2967,'0'0'5289,"0"0"-258,0 0-1548,0 0-1290,0 0-645,0 0-516,-10-11-129,10 11-387,0 0-129,0 0-129,-22-17-129,22 17 0,-19-11 0,5 6-129,-2 4 0,-2-5 0,-4 6 129,-2 0-129,0 6 0,-5 4 0,2 1 0,1 5 0,0 0 0,4-1 0,1 4 0,4-2 0,2 4 0,5 3-129,1-2 129,2 0 0,4 1 0,2 2-129,1-3 129,0 0 0,0-2 0,4-3 0,4-2 0,2 0-129,-10-15 129,26 27 0,-26-27-129,29 20 129,-12-10-129,0-2 129,0 3 0,-2-5-129,0-1 129,-15-5 0,29 16 0,-29-16-129,29 14 129,-29-14 0,28 17-129,-12-8 129,-16-9 0,29 21 0,-29-21-129,24 24 129,-16-1 0,1-3 129,-3 3-129,-3 2 129,-2 0-258,-1 3 258,0-2 129,-1 1-258,-7-4 258,-3-3-387,-2 1 258,-3-4-129,-1 0 258,-1 1-387,-5-5 258,-2-2-129,-3-1 129,1-3 0,-3-3 0,-2-4 129,-2 0-129,-1 0-129,5-10 0,0-1-129,5 2-387,-4-12-903,10 9-3741,19 12 0,-20-24-516,20 24 0</inkml:trace>
    <inkml:trace contextRef="#ctx0" brushRef="#br0" timeOffset="1100.0015">-2075 10 1677,'0'0'4773,"0"0"129,0 0-2193,0 0-774,0 20-516,0-20-645,0 15 0,0-15-258,3 25 0,-3-25-258,5 32 0,-4-13-258,3-2 258,-2-1-129,-1 1 0,-1 1-129,0-18 129,0 26 0,0-26 0,0 17-129,0-17 129,0 0-129,0 0 129,0 0-129,0 0-129,0 0 129,-1-13-129,1-5 129,-2 2-129,2-4 129,0-1-258,5-2 258,3 3-129,4-5 129,2 4 0,0 1 0,1 3 0,0 0 129,0 5-129,-15 12 129,28-18-129,-28 18 129,25-10 0,-25 10 0,21 0 0,-21 0 129,20 3-129,-20-3 0,20 13 0,-20-13-129,13 29 129,-9-11 0,3 3-129,-2 4 0,0 2 0,3 1 0,-4 2 129,6-1-258,-1-1 387,1-2-387,-3-2 258,1-6-129,1-1 0,-9-17 0,10 18 129,-10-18-258,0 0-129,17 5-645,-17-18-2322,0-5-1677,6-2-516,-1-8-129</inkml:trace>
  </inkml:traceGroup>
</inkml:ink>
</file>

<file path=ppt/ink/ink21.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6:16.869"/>
    </inkml:context>
    <inkml:brush xml:id="br0">
      <inkml:brushProperty name="width" value="0.06667" units="cm"/>
      <inkml:brushProperty name="height" value="0.06667" units="cm"/>
      <inkml:brushProperty name="color" value="#FF0000"/>
      <inkml:brushProperty name="fitToCurve" value="1"/>
    </inkml:brush>
    <inkml:context xml:id="ctx1">
      <inkml:inkSource xml:id="inkSrc9">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1" timeString="2011-03-10T17:38:10.434"/>
    </inkml:context>
    <inkml:brush xml:id="br1">
      <inkml:brushProperty name="width" value="0.05292" units="cm"/>
      <inkml:brushProperty name="height" value="0.05292" units="cm"/>
      <inkml:brushProperty name="color" value="#FF0000"/>
      <inkml:brushProperty name="fitToCurve" value="1"/>
    </inkml:brush>
    <inkml:brush xml:id="br2">
      <inkml:brushProperty name="width" value="0.06667" units="cm"/>
      <inkml:brushProperty name="height" value="0.06667" units="cm"/>
      <inkml:brushProperty name="fitToCurve" value="1"/>
    </inkml:brush>
  </inkml:definitions>
  <inkml:traceGroup>
    <inkml:annotationXML>
      <emma:emma xmlns:emma="http://www.w3.org/2003/04/emma" version="1.0">
        <emma:interpretation id="{B5D1F27A-8EB7-490A-8B49-2CB58AD3C04E}" emma:medium="tactile" emma:mode="ink">
          <msink:context xmlns:msink="http://schemas.microsoft.com/ink/2010/main" type="writingRegion" rotatedBoundingBox="22940,9660 25989,15432 24452,16244 21403,10471"/>
        </emma:interpretation>
      </emma:emma>
    </inkml:annotationXML>
    <inkml:traceGroup>
      <inkml:annotationXML>
        <emma:emma xmlns:emma="http://www.w3.org/2003/04/emma" version="1.0">
          <emma:interpretation id="{E146C451-34BA-4C26-AE03-F968C63AF459}" emma:medium="tactile" emma:mode="ink">
            <msink:context xmlns:msink="http://schemas.microsoft.com/ink/2010/main" type="paragraph" rotatedBoundingBox="22940,9660 25989,15432 24452,16244 21403,10471" alignmentLevel="1"/>
          </emma:interpretation>
        </emma:emma>
      </inkml:annotationXML>
      <inkml:traceGroup>
        <inkml:annotationXML>
          <emma:emma xmlns:emma="http://www.w3.org/2003/04/emma" version="1.0">
            <emma:interpretation id="{6DE6F0AA-D499-46C8-A6A2-002C60896F33}" emma:medium="tactile" emma:mode="ink">
              <msink:context xmlns:msink="http://schemas.microsoft.com/ink/2010/main" type="line" rotatedBoundingBox="22940,9660 25989,15432 24452,16244 21403,10471"/>
            </emma:interpretation>
          </emma:emma>
        </inkml:annotationXML>
        <inkml:traceGroup>
          <inkml:annotationXML>
            <emma:emma xmlns:emma="http://www.w3.org/2003/04/emma" version="1.0">
              <emma:interpretation id="{1C0E8F4C-2539-403C-A997-4EE03A5AEAC1}" emma:medium="tactile" emma:mode="ink">
                <msink:context xmlns:msink="http://schemas.microsoft.com/ink/2010/main" type="inkWord" rotatedBoundingBox="22940,9660 25989,15432 24452,16244 21403,10471">
                  <msink:destinationLink direction="with" ref="{4D96D972-3F58-4BF7-B3D7-6A0455731FD6}"/>
                </msink:context>
              </emma:interpretation>
              <emma:one-of disjunction-type="recognition" id="oneOf0">
                <emma:interpretation id="interp0" emma:lang="en-CA" emma:confidence="0">
                  <emma:literal>ileitis.</emma:literal>
                </emma:interpretation>
                <emma:interpretation id="interp1" emma:lang="en-CA" emma:confidence="0">
                  <emma:literal>Denis.</emma:literal>
                </emma:interpretation>
                <emma:interpretation id="interp2" emma:lang="en-CA" emma:confidence="0">
                  <emma:literal>"leis.</emma:literal>
                </emma:interpretation>
                <emma:interpretation id="interp3" emma:lang="en-CA" emma:confidence="0">
                  <emma:literal>i^.i=]</emma:literal>
                </emma:interpretation>
                <emma:interpretation id="interp4" emma:lang="en-CA" emma:confidence="0">
                  <emma:literal>ii.</emma:literal>
                </emma:interpretation>
              </emma:one-of>
            </emma:emma>
          </inkml:annotationXML>
          <inkml:trace contextRef="#ctx0" brushRef="#br0">-4127-4967 1032,'0'0'4644,"-17"-12"0,17 12-774,0 0-1548,0 0-774,0 0-387,-8-21-516,8 21-129,0 0-258,2-14-129,-2 14 0,17-17-129,-17 17 0,30-19 129,-10 9-129,3 4-129,0-1 129,1 0 0,-4 6-129,2 1 129,-4 0 0,-1 0 0,-17 0 0,26 15 0,-26-15 0,17 26 129,-17-26-129,12 29 0,-11-12 129,-1-1-129,0 1 129,-1 0 0,-9-1 0,-2 2-129,-3-5 129,-3 2 0,-2-2-129,0-2 0,2-1 0,-2-2 258,4-1-258,0-5 0,16-2 0,-14 2 0,14-2 0,0 0-258,0 0 258,0 0 0,11-4 0,-11 4 0,26 0 0,-12 4 0,2 8 0,0 0 258,0 5-258,1 2 0,0-2 0,0 3 0,0-3 129,-2 2-129,-1-5 0,-14-14-129,21 29 129,-21-29-387,15 21 129,-15-21-258,6 21-516,-6-21-1290,0 0-2064,0 0-516,0 0 0</inkml:trace>
          <inkml:trace contextRef="#ctx0" brushRef="#br0" timeOffset="-875.0012">-4126-4986 3354,'0'0'4644,"0"0"-387,0 0-2064,0 0-516,0 0-387,0 0-129,0 0-129,0 0-258,-1 9 0,1-9-258,0 23 129,1-8-258,6 8 0,-2 3-129,2 2-129,-3 1 0,2 2 0,1-1-129,-3-4 0,2-2 0,-5-2 0,-1-22 0,2 25 0,-2-25-129,0 15-258,0-15-516,0 0-1677,0 0-1935,0-9-645,0 9 0,0-26 259</inkml:trace>
          <inkml:trace contextRef="#ctx0" brushRef="#br0" timeOffset="1100.0016">-3744-5034 3096,'0'0'4515,"0"0"-645,0 0-1161,0 0-645,0 0-387,0 0-387,0 0-258,0 0-129,7-7-129,12 7-258,-3-9 129,9 7-387,-2-4 0,9 4 0,-6 2-129,4-4-129,-2 4-129,-6-2-129,-1 2 0,-21 0-387,29 6-645,-29-6-1032,0 0-2451,-9 8-258,-7 3-258</inkml:trace>
          <inkml:trace contextRef="#ctx0" brushRef="#br0" timeOffset="695.001">-3747-4994 3483,'0'0'4644,"0"0"0,0 0-2322,0 17-516,0-17-516,0 37-129,-3-19-258,5 12-258,-2-3-258,7 2 0,-4-2-129,4-2-129,-1-3-129,0-4 0,-6-18 0,10 25-129,-10-25-258,0 0-258,15 13-774,-15-13-1548,-1-9-1677,1 9-387,-4-20 0</inkml:trace>
          <inkml:trace contextRef="#ctx0" brushRef="#br0" timeOffset="1395.002">-3732-4882 516,'0'0'4515,"0"0"258,0 0-129,1-15-2451,-1 15-645,16 0-387,0 5-516,-16-5 0,27 0-387,-12 0-129,4 2-129,1 2-258,-20-4-387,34 10-258,-34-10-774,28 6-1161,-28-6-1806,0 0-258,7 24 258</inkml:trace>
          <inkml:trace contextRef="#ctx0" brushRef="#br0" timeOffset="2516.0036">-3253-5043 3225,'10'-21'4515,"-10"21"-129,0 0-1677,0 0-1032,0 0-645,0 0-387,0 0 0,19 10-258,-19-10-129,20 13-129,-20-13-129,27 15-258,-27-15-387,34 12-774,-34-12-1677,20 0-1290,-3 3-516,-17-3 129</inkml:trace>
          <inkml:trace contextRef="#ctx0" brushRef="#br0" timeOffset="1650.0023">-3760-4702 1806,'18'15'4902,"5"-3"-258,-23-12-387,20 7-2193,4 9-516,-24-16-903,37 17-258,-15-7-516,-4-5-387,11 10-1677,-2-6-2322,-10-8-129,5 6-387</inkml:trace>
          <inkml:trace contextRef="#ctx0" brushRef="#br0" timeOffset="2180.0031">-3253-4946 3354,'-16'14'4773,"16"-14"-387,0 33-2064,0-33-516,0 36-387,0-36-258,-1 44-387,-5-24-258,6 10-129,0-5-258,0 1 0,0-4-129,0-4 0,0 0-258,0-18-258,6 24-774,-6-24-2193,0 0-1032,0 0-645,0 0 387</inkml:trace>
          <inkml:trace contextRef="#ctx0" brushRef="#br0" timeOffset="2821.004">-3244-4879 3870,'0'17'5289,"0"-17"-387,15 23-1677,-15-23-774,16 10-903,-16-10-258,22 6-516,-22-6-258,25 7-387,-25-7-387,26 0-774,-4 0-3612,-7 0-258,-15 0-258,25-9-516</inkml:trace>
          <inkml:trace contextRef="#ctx1" brushRef="#br1">140 92,'-51'-54,"6"-10,45 64,0 0,-44 82</inkml:trace>
          <inkml:trace contextRef="#ctx0" brushRef="#br2" timeOffset="-38148.0535">-2868-2735 129,'0'0'4515,"0"0"258,0 0-387,-1-21-1935,1 21-129,0 0-774,0 0-258,0-14-129,0 14-387,0 0-129,0 0 0,0 0-258,0 0-129,0 0-129,1 8 0,-1-8 0,7 35 0,-3-13-129,2 6 129,0 4-129,-2 5 0,-1 1 0,0-1 129,-2 3-129,-1-3 0,0-3 129,0-1-258,0 0 258,-4-5-258,3 1 129,-2-8-129,1-2-129,2-19 0,-4 26-129,4-26-387,0 0-645,0 0-2193,-1-23-1548,1 2 0,0-3-387</inkml:trace>
          <inkml:trace contextRef="#ctx0" brushRef="#br2" timeOffset="-36943.0519">-2861-2846 3483,'-16'-7'4515,"16"7"-516,0 0-1806,0 0-903,0 0-129,0 0-516,0 0-258,0-21 129,0 21 0,0 0-129,16-1 0,-16 1-129,17-1 0,-17 1 0,25 0 0,-10 0 0,5 0 0,0 0 0,5 0 0,-2 0-129,2 1 258,3 0-258,-3 6 0,0-3-129,0 1 0,0 6 129,-4-1-129,-1 3 0,0 1 129,0 0-129,-1 3 0,-1 0 0,1 2 0,-2-2 129,2 4-129,-3-4 0,1 2 0,-4-3 0,1 1 0,-1-1 0,-2 0 0,-1 1 0,3-3 129,-13-14-129,19 31 0,-19-31 0,13 25 129,-8-9-129,-2 1 0,-1-1 129,-1 0-129,-1 1 129,0 3-129,0-7 0,-4 4 0,4-17 129,-9 29 0,9-29-129,-14 26 129,5-12-129,4 3 0,-3-1 0,8-16 0,-15 29 129,15-29-129,-16 26 0,6-10 0,10-16 129,-23 17-129,6-12 129,1 4 0,-5-2 0,-1 0 0,1 1 129,-4-1-129,-2-3 0,3 2 0,-5-2 0,2 3 0,-4-7 129,2 4-129,-2-1 0,2 0 0,0-1-129,4 0 129,3-2-129,2 2 129,1-2-129,4 0 129,15 0-129,-26 0 129,26 0-129,-23-2 129,23 2 0,-24-7-129,24 7 0,-23-7 129,23 7-129,-23-7 129,23 7-129,-20-8 0,20 8 129,-19-2-129,19 2 0,0 0 0,-20-4 0,20 4 0,0 0 0,0 0-129,0 0 129,0 0-129,0 0-129,0 0-129,0 0-387,0 0-1935,9-12-2322,-9 12-258,27-7-387,-13 0-129</inkml:trace>
        </inkml:traceGroup>
      </inkml:traceGroup>
    </inkml:traceGroup>
  </inkml:traceGroup>
</inkml:ink>
</file>

<file path=ppt/ink/ink22.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07.578"/>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5E6B4841-1F5D-4898-B86F-89B8A83035F3}" emma:medium="tactile" emma:mode="ink">
          <msink:context xmlns:msink="http://schemas.microsoft.com/ink/2010/main" type="writingRegion" rotatedBoundingBox="9056,7653 18533,7791 18450,13504 8973,13366"/>
        </emma:interpretation>
      </emma:emma>
    </inkml:annotationXML>
    <inkml:traceGroup>
      <inkml:annotationXML>
        <emma:emma xmlns:emma="http://www.w3.org/2003/04/emma" version="1.0">
          <emma:interpretation id="{29811B89-6178-49CC-A8F6-C24F070198D6}" emma:medium="tactile" emma:mode="ink">
            <msink:context xmlns:msink="http://schemas.microsoft.com/ink/2010/main" type="paragraph" rotatedBoundingBox="9056,7653 18533,7791 18524,8381 9047,8243" alignmentLevel="1"/>
          </emma:interpretation>
        </emma:emma>
      </inkml:annotationXML>
      <inkml:traceGroup>
        <inkml:annotationXML>
          <emma:emma xmlns:emma="http://www.w3.org/2003/04/emma" version="1.0">
            <emma:interpretation id="{673C78FE-0021-4BCB-9743-7FD45EF50173}" emma:medium="tactile" emma:mode="ink">
              <msink:context xmlns:msink="http://schemas.microsoft.com/ink/2010/main" type="line" rotatedBoundingBox="9056,7653 18533,7791 18524,8381 9047,8243">
                <msink:destinationLink direction="with" ref="{AEF5C373-9824-4E73-B0F6-763198ABAC18}"/>
              </msink:context>
            </emma:interpretation>
          </emma:emma>
        </inkml:annotationXML>
        <inkml:traceGroup>
          <inkml:annotationXML>
            <emma:emma xmlns:emma="http://www.w3.org/2003/04/emma" version="1.0">
              <emma:interpretation id="{DFBF4C23-B3E5-464A-B986-522D2B6C2330}" emma:medium="tactile" emma:mode="ink">
                <msink:context xmlns:msink="http://schemas.microsoft.com/ink/2010/main" type="inkWord" rotatedBoundingBox="9056,7653 10100,7669 10092,8258 9047,8243"/>
              </emma:interpretation>
              <emma:one-of disjunction-type="recognition" id="oneOf0">
                <emma:interpretation id="interp0" emma:lang="en-CA" emma:confidence="0">
                  <emma:literal>0.1</emma:literal>
                </emma:interpretation>
                <emma:interpretation id="interp1" emma:lang="en-CA" emma:confidence="0">
                  <emma:literal>01</emma:literal>
                </emma:interpretation>
                <emma:interpretation id="interp2" emma:lang="en-CA" emma:confidence="0">
                  <emma:literal>04</emma:literal>
                </emma:interpretation>
                <emma:interpretation id="interp3" emma:lang="en-CA" emma:confidence="0">
                  <emma:literal>0-1</emma:literal>
                </emma:interpretation>
                <emma:interpretation id="interp4" emma:lang="en-CA" emma:confidence="0">
                  <emma:literal>0.}</emma:literal>
                </emma:interpretation>
              </emma:one-of>
            </emma:emma>
          </inkml:annotationXML>
          <inkml:trace contextRef="#ctx0" brushRef="#br0">-1415-152 645,'0'0'3483,"0"0"-645,0 0-387,0 0-516,0 0-258,-17-13-387,17 13-258,0 0-258,0 0-129,-16 0-258,16 0-129,0 0-129,-15 0 0,15 0 0,-16 2-129,16-2 0,-17 8 129,17-8-129,-18 7 0,18-7 129,-18 16-258,18-16 258,-22 14-129,22-14 0,-21 17-129,21-17 129,-23 17 0,23-17 0,-20 19 0,20-19 0,-20 25 129,10-11-129,1 3 129,-1 0-129,3 1 258,-1 3-129,3 1 0,-2-2-129,4 1 129,2 2 0,1-3 0,0-2-129,0 1 129,1-5 0,5 6 0,-6-20 0,17 32 0,-17-32 0,20 23 0,-20-23 0,26 18 0,-26-18 0,27 13 0,-11-8 0,0-1 0,1-4 0,0 0 0,-1 0 0,4 0 0,-3 0-129,-1-4 129,1-2-129,1 0 0,0 0 0,0-5 0,2 0 0,-1-1 0,0-1 129,1-2-258,-3-2 129,1-1 0,-1 1 0,1-3 0,-5 1 0,-2 1 0,-1-3 0,-1 2 0,-4-3 129,-2 1-129,-1 1 0,-2 3 129,0-3 129,-3 0-258,-6 3 129,1 2 0,-4-1 0,12 16 0,-29-26 0,14 16 129,-1-3-258,0 6 258,-2-3-129,1 4 0,-1 2-129,1-1 0,3 5 0,14 0 0,-26 0-129,26 0-129,-20 1-129,20-1-258,-10 22-774,10-22-2838,-19 19-903,19-19-387,-1 20 129</inkml:trace>
          <inkml:trace contextRef="#ctx0" brushRef="#br0" timeOffset="835.0012">-918 43 4128,'-17'-12'5160,"17"12"-1677,0 0-903,0 0-774,0 0-516,0 0-387,0 0-387,0 0-129,0 0-258,0 0 129,0 0-258,0 0 129,0 0-129,8 0 0,-8 0 0,0 0 0,20 1 0,-20-1 0,0 0 129,0 0-129,0 0 0,0 0 129,-4 17-129,4-17 0,-22 10 129,22-10-129,-21 10 0,21-10 129,-20 5-129,20-5 0,0 0 129,-17 0-258,17 0 129,0 0-129,0 0-129,0 0-645,10 6-1548,-10-6-2322,18 0-387,-18 0-129</inkml:trace>
          <inkml:trace contextRef="#ctx0" brushRef="#br0" timeOffset="1435.0021">-684-189 1935,'5'-23'4773,"-5"23"-258,23-7-2451,-23 7 129,0 0-774,0 0-387,0 0 129,0 0-387,7 10-129,-7-10-129,0 37-129,-5-18 129,4 11-129,-6 1 0,4 6-258,-4 3 0,4 1 0,-1 7-129,2-6 0,1 1 0,1-6 0,0 0-129,0-3 129,0-7 0,0-2 0,0-10 0,1 0 129,-1-15-129,5 21 0,-5-21 0,0 0 129,0 0 0,0 0-129,0 0 129,0 0 0,0 0-129,0 0-129,0 0-258,-3-10-774,3 10-2322,0 0-1677,0 0-387,11-16 0</inkml:trace>
        </inkml:traceGroup>
        <inkml:traceGroup>
          <inkml:annotationXML>
            <emma:emma xmlns:emma="http://www.w3.org/2003/04/emma" version="1.0">
              <emma:interpretation id="{AE1F1E73-6B23-4242-B524-7D3B73451CED}" emma:medium="tactile" emma:mode="ink">
                <msink:context xmlns:msink="http://schemas.microsoft.com/ink/2010/main" type="inkWord" rotatedBoundingBox="10749,7888 18530,8001 18528,8148 10746,8035">
                  <msink:destinationLink direction="with" ref="{4D96D972-3F58-4BF7-B3D7-6A0455731FD6}"/>
                </msink:context>
              </emma:interpretation>
              <emma:one-of disjunction-type="recognition" id="oneOf1">
                <emma:interpretation id="interp5" emma:lang="en-CA" emma:confidence="0">
                  <emma:literal>&amp;====</emma:literal>
                </emma:interpretation>
                <emma:interpretation id="interp6" emma:lang="en-CA" emma:confidence="0">
                  <emma:literal>=====</emma:literal>
                </emma:interpretation>
                <emma:interpretation id="interp7" emma:lang="en-CA" emma:confidence="0">
                  <emma:literal>=</emma:literal>
                </emma:interpretation>
                <emma:interpretation id="interp8" emma:lang="en-CA" emma:confidence="0">
                  <emma:literal>:====</emma:literal>
                </emma:interpretation>
                <emma:interpretation id="interp9" emma:lang="en-CA" emma:confidence="0">
                  <emma:literal>[====</emma:literal>
                </emma:interpretation>
              </emma:one-of>
            </emma:emma>
          </inkml:annotationXML>
          <inkml:trace contextRef="#ctx0" brushRef="#br0" timeOffset="-21751.0305">5265 159 516,'0'0'4386,"0"0"258,0 0-2064,0 0-387,0 0-516,0 0-516,8 0-258,8 0-129,-16 0-129,33 0-258,-13 0-129,10 2-129,3-2 0,7 0 0,2 0-258,3 0 129,1 0-129,-4 0 0,1 2-258,-12-2-387,1 7-645,-32-7-1806,21 0-1677,-21 0-129</inkml:trace>
          <inkml:trace contextRef="#ctx0" brushRef="#br0" timeOffset="-21226.0297">6173 167 516,'18'0'3870,"-18"0"-516,0 0-774,28 0-387,-28 0-516,30 0-516,-14-4-516,7 4-129,-2-2-129,7 2-258,-6 0-129,3-2-129,-2 2-129,-6 0-516,3 0-516,-20 0-1032,20-4-1935,-20 4-387</inkml:trace>
          <inkml:trace contextRef="#ctx0" brushRef="#br0" timeOffset="-25701.036">0 0 645,'0'0'2580,"0"0"-516,0 0 258,0 0-516,0 0 0,0 0 0,0 0-129,0 0-258,0 0 0,0 0-387,0 0-129,0 0-387,0 0 129,0 0-258,0 0 0,0 0-129,0 0 0,0 0 0,0 0 0,0 0-129,0 0 0,0 0 0,0 0 0,0 0 0,0 0-129,0 0 0,0 0 129,0 0-129,0 0 0,13 2 0,-13-2 0,27 4 0,-9-1 129,2 0-129,4-2 0,3-1 0,-2 0 129,2 0-129,-3 0 0,-1 0 0,-3 0 0,-1 0 0,-19 0 129,21-1-129,-21 1 0,0 0 129,0 0-129,0 0 0,0 0 0,0 0-129,0 0-258,0 0-387,6 11-1161,-6-11-2838,0 0-516,0 0-129</inkml:trace>
          <inkml:trace contextRef="#ctx0" brushRef="#br0" timeOffset="-24850.0348">591 80 4128,'0'0'4773,"-7"15"-1806,7-15-645,0 0-645,0 0-516,0 0-387,0 0 0,0 0-129,16 1-258,4 3 0,0-4-129,7 4 0,6-4-129,1 0 0,2 1-129,3-1 0,-2 0 0,-1 0-129,-2 0 0,-7 0-129,-1 0-258,-10 0-129,4 1-903,-20-1-2709,0 0-774,0 0 0</inkml:trace>
          <inkml:trace contextRef="#ctx0" brushRef="#br0" timeOffset="-24196.0339">1519 152 3225,'-12'0'4515,"12"0"-1419,0 0-645,12 7-516,-12-7-516,18 0-387,-18 0-129,35 0-129,-15 0-258,11 0-129,-2 0-129,8 0-129,2 0-129,2 0 0,2-2 0,-3 1-129,0 0 0,-10-2-258,3 3-258,-17-6-516,7 13-1419,-23-7-2193,0 0-387,0 0 258</inkml:trace>
          <inkml:trace contextRef="#ctx0" brushRef="#br0" timeOffset="-23501.0329">2550 180 2322,'0'0'5031,"0"0"-1548,-14 4-516,14-4-645,0 0-387,0 0-387,0 0-387,0 0-387,0 0-129,0 0-387,0 0 0,0 0 0,13-4-258,3 2 0,2-1 0,4 1 0,5-1 0,3-1 0,6 1-129,1 3 129,0-2-129,-3-3 0,1 5-129,-8-3-129,3 3-387,-30 0-258,36 0-258,-36 0-1677,0 0-1935,0 0-387,1-11 258</inkml:trace>
          <inkml:trace contextRef="#ctx0" brushRef="#br0" timeOffset="-22896.0321">3443 129 1806,'-16'0'5031,"16"0"-129,0 0-1419,0 0-1677,0 0-645,0 0-258,0 0-258,23-3-129,-23 3-258,36-5 0,-13 0-129,3 3-129,5-2 0,1 0 0,1 3-129,-3-2-129,1 3 0,-5-3-129,4 3-516,-14-3-645,11 3-1290,-27 0-1806,14 0-516,-14 0 388</inkml:trace>
          <inkml:trace contextRef="#ctx0" brushRef="#br0" timeOffset="-22281.0312">4300 114 1419,'0'12'4128,"0"-12"387,0 0-2580,10 0-387,9 5-258,-19-5-129,36 0-258,-15 0-258,15 0-129,-6 0 0,12 0-258,-2 0-258,0 4 129,4-1-258,-4-1 129,-3 4-129,-8-6-387,4 10-129,-33-10-774,37 1-1806,-20 8-1419,-17-9-258</inkml:trace>
          <inkml:trace contextRef="#ctx0" brushRef="#br0" timeOffset="-20646.0289">6922 184 4257,'0'0'4902,"0"0"-129,0 0-2838,0 0-258,0 0-516,0 0-387,0 0-129,10 0-129,-10 0-129,30 0 0,-9 0-258,5 0 0,4 0-129,0 0 0,0 0-129,-3-4 0,2 4-129,-10-2-129,6 2-516,-25 0-516,29-5-2709,-29 5-774,0 0-258</inkml:trace>
          <inkml:trace contextRef="#ctx0" brushRef="#br0" timeOffset="-20106.0282">7461 210 516,'0'0'4257,"0"0"258,0 0-2064,23 0-774,-23 0 0,27-1-516,-27 1-129,38-5-387,-20 2-129,8 3-258,-5 0-258,4 0 129,0 0-258,-2 0 129,5 5-645,-13-5-516,11 0-2580,-2 6-774,-24-6-258</inkml:trace>
        </inkml:traceGroup>
      </inkml:traceGroup>
    </inkml:traceGroup>
    <inkml:traceGroup>
      <inkml:annotationXML>
        <emma:emma xmlns:emma="http://www.w3.org/2003/04/emma" version="1.0">
          <emma:interpretation id="{E4ADDE3C-FEFA-488C-8B8A-7406971FC425}" emma:medium="tactile" emma:mode="ink">
            <msink:context xmlns:msink="http://schemas.microsoft.com/ink/2010/main" type="paragraph" rotatedBoundingBox="13570,8246 13436,12485 13279,12480 13413,8241" alignmentLevel="3"/>
          </emma:interpretation>
        </emma:emma>
      </inkml:annotationXML>
      <inkml:traceGroup>
        <inkml:annotationXML>
          <emma:emma xmlns:emma="http://www.w3.org/2003/04/emma" version="1.0">
            <emma:interpretation id="{38AB04C0-F1D0-4454-B2B6-4EDB4062CF23}" emma:medium="tactile" emma:mode="ink">
              <msink:context xmlns:msink="http://schemas.microsoft.com/ink/2010/main" type="line" rotatedBoundingBox="13570,8246 13436,12485 13279,12480 13413,8241"/>
            </emma:interpretation>
          </emma:emma>
        </inkml:annotationXML>
        <inkml:traceGroup>
          <inkml:annotationXML>
            <emma:emma xmlns:emma="http://www.w3.org/2003/04/emma" version="1.0">
              <emma:interpretation id="{DBB47B97-81D8-4D7D-95D3-74EBE5A7A0AE}" emma:medium="tactile" emma:mode="ink">
                <msink:context xmlns:msink="http://schemas.microsoft.com/ink/2010/main" type="inkWord" rotatedBoundingBox="13570,8246 13436,12485 13279,12480 13413,8241"/>
              </emma:interpretation>
              <emma:one-of disjunction-type="recognition" id="oneOf2">
                <emma:interpretation id="interp10" emma:lang="en-CA" emma:confidence="0">
                  <emma:literal>y</emma:literal>
                </emma:interpretation>
                <emma:interpretation id="interp11" emma:lang="en-CA" emma:confidence="0">
                  <emma:literal>☺</emma:literal>
                </emma:interpretation>
                <emma:interpretation id="interp12" emma:lang="en-CA" emma:confidence="0">
                  <emma:literal>"</emma:literal>
                </emma:interpretation>
                <emma:interpretation id="interp13" emma:lang="en-CA" emma:confidence="0">
                  <emma:literal>+</emma:literal>
                </emma:interpretation>
                <emma:interpretation id="interp14" emma:lang="en-CA" emma:confidence="0">
                  <emma:literal>k</emma:literal>
                </emma:interpretation>
              </emma:one-of>
            </emma:emma>
          </inkml:annotationXML>
          <inkml:trace contextRef="#ctx0" brushRef="#br0" timeOffset="10666.015">2622 3187 1419,'0'0'5031,"0"0"0,0 0 0,11 26-2709,-11-26-774,0 27-516,0-27 0,2 37-387,-2-12-387,3 2 0,-3-2 0,0 1-258,0-2 0,0-2 0,1-1-258,-1-21-129,3 31-645,-3-31-1419,0 0-2451,0 0-129,0 0-516</inkml:trace>
          <inkml:trace contextRef="#ctx0" brushRef="#br0" timeOffset="10146.0143">2630 2499 3483,'0'0'5031,"0"0"0,0 0-1161,8 11-2193,-8-11-258,0 27-387,0-27-129,4 41-129,-4-18-387,3 10 0,-3-5-258,4 4 0,-1-7-129,0-1 0,1-1-258,-4-6 0,7 1-258,-7-18-516,12 24-1419,-12-24-2451,0 0-129,4 15-645</inkml:trace>
          <inkml:trace contextRef="#ctx0" brushRef="#br0" timeOffset="8476.012">2722 377 1,'0'-11'2192,"0"11"-773,0 0-129,0 0-387,0 0 258,7-10 0,-7 10 0,0 0 258,0 0-129,0 0 0,0 0 0,0 0 0,0 0-129,0 0-258,0 0-129,0 0-129,0 0-129,0 0-129,0 0-129,0 0 129,0 0 0,3 11-129,-3-11 258,1 27-258,-1-11 0,3 4 0,-3 1-258,5 3 129,-4-3-129,2-2 0,0-3 0,0 1-129,0-3-129,-3-14-387,10 29-1419,-10-29-2709,0 15-258,0-15-387</inkml:trace>
          <inkml:trace contextRef="#ctx0" brushRef="#br0" timeOffset="8966.0127">2736 957 1677,'0'0'4773,"0"0"-129,2 20-645,5-4-2451,-7-16-516,7 30-129,-7-13-258,9 13 0,-6-3-258,4 3 0,-4-3-129,4 3-129,-6 0 0,1-3-258,5 2-516,-7-14-2064,0-15-1935,0 33-258,0-33-258</inkml:trace>
          <inkml:trace contextRef="#ctx0" brushRef="#br0" timeOffset="9571.0135">2620 1766 1,'0'0'4385,"0"0"388,0 14-129,0-14-2967,0 22-258,0-22-129,5 28-129,-5-9-258,7 3-387,-7 0 0,3 2-258,0-1 129,-2 1-387,2 0-258,-3-6-258,8 4-774,-8-22-1548,0 18-2064,0-18 0,8 15-387</inkml:trace>
          <inkml:trace contextRef="#ctx0" brushRef="#br0" timeOffset="11206.0158">2659 3869 1419,'0'0'5031,"0"0"0,0 0 129,-9-16-2709,9 16-645,0 0-645,0 12-258,0-12-258,0 22-258,0-6-129,0 3 129,0-1-129,0 5-258,0 0 129,2 0-258,-1-2 0,-1-4 0,6 2-387,-6-19-129,7 32-645,-7-32-1548,0 0-2322,0 0 0,0 0-516</inkml:trace>
          <inkml:trace contextRef="#ctx0" brushRef="#br0" timeOffset="11751.0166">2633 4257 1935,'-17'-7'4386,"17"7"-903,0 0-1161,0 11-129,0-11-387,0 0-129,0 0 0,-3 34-258,3-34-129,-5 38-645,0-13-129,5 6-129,-1 2-129,1 1 129,0 0-129,0-3-129,1-5-258,4-1 129,3-7-516,-8-18-774,19 6-3483,-19-6-387,17-3-258,-9-13-258</inkml:trace>
        </inkml:traceGroup>
      </inkml:traceGroup>
    </inkml:traceGroup>
    <inkml:traceGroup>
      <inkml:annotationXML>
        <emma:emma xmlns:emma="http://www.w3.org/2003/04/emma" version="1.0">
          <emma:interpretation id="{7CBBD328-1481-45AB-A17A-FA72934FC1F5}" emma:medium="tactile" emma:mode="ink">
            <msink:context xmlns:msink="http://schemas.microsoft.com/ink/2010/main" type="paragraph" rotatedBoundingBox="13018,12766 15471,12954 15422,13592 12969,13403" alignmentLevel="2"/>
          </emma:interpretation>
        </emma:emma>
      </inkml:annotationXML>
      <inkml:traceGroup>
        <inkml:annotationXML>
          <emma:emma xmlns:emma="http://www.w3.org/2003/04/emma" version="1.0">
            <emma:interpretation id="{A8D97CC7-BA6B-4798-91B0-A2F043632CC8}" emma:medium="tactile" emma:mode="ink">
              <msink:context xmlns:msink="http://schemas.microsoft.com/ink/2010/main" type="line" rotatedBoundingBox="13018,12766 15471,12954 15422,13592 12969,13403"/>
            </emma:interpretation>
          </emma:emma>
        </inkml:annotationXML>
        <inkml:traceGroup>
          <inkml:annotationXML>
            <emma:emma xmlns:emma="http://www.w3.org/2003/04/emma" version="1.0">
              <emma:interpretation id="{55EAE45C-DCB8-49AA-A66D-CAD104B30538}" emma:medium="tactile" emma:mode="ink">
                <msink:context xmlns:msink="http://schemas.microsoft.com/ink/2010/main" type="inkWord" rotatedBoundingBox="13018,12766 15471,12954 15422,13592 12969,13403"/>
              </emma:interpretation>
              <emma:one-of disjunction-type="recognition" id="oneOf3">
                <emma:interpretation id="interp15" emma:lang="en-CA" emma:confidence="0">
                  <emma:literal>DOEST</emma:literal>
                </emma:interpretation>
                <emma:interpretation id="interp16" emma:lang="en-CA" emma:confidence="1">
                  <emma:literal>D TEST</emma:literal>
                </emma:interpretation>
                <emma:interpretation id="interp17" emma:lang="en-CA" emma:confidence="0">
                  <emma:literal>DIES T</emma:literal>
                </emma:interpretation>
                <emma:interpretation id="interp18" emma:lang="en-CA" emma:confidence="0">
                  <emma:literal>Dr-Es T</emma:literal>
                </emma:interpretation>
                <emma:interpretation id="interp19" emma:lang="en-CA" emma:confidence="0">
                  <emma:literal>DIET</emma:literal>
                </emma:interpretation>
              </emma:one-of>
            </emma:emma>
          </inkml:annotationXML>
          <inkml:trace contextRef="#ctx0" brushRef="#br0" timeOffset="25837.0363">2293 5026 2322,'0'0'4902,"-17"-15"-387,17 15-1161,0 0-516,-12-26-645,12 26-258,0 0-774,0 0-129,0-24-129,0 24-387,0 0 0,0-14-258,0 14 0,0 0-129,0 0 0,0 0-129,3 17 129,0 1-129,1 8 129,2 10-258,0 3 258,1 4-129,-3 1 0,3 4-129,-4-5 258,1-1-258,-2-4 129,-1-7 129,1-6-258,-1-2 258,-1-5-129,0-18 0,3 24 0,-3-24-129,1 15 0,-1-15 0,0 0-129,0 0-516,0 0-1548,0 0-2580,18-22-645,-17 0-129,8-2-258</inkml:trace>
          <inkml:trace contextRef="#ctx0" brushRef="#br0" timeOffset="26622.0374">2311 4900 129,'0'0'4773,"0"0"129,0 0-258,-23-20-1935,23 20-774,0 0-645,0 0-516,0 0 129,19 6-258,-19-6-129,27 9 0,-10-7-258,5 8-129,2 0 0,3 1-129,1-2 129,3 6-129,-2-2-129,1 3 258,1-3-129,-2 4 0,-1-1 0,-3 1 0,1 1 0,-4-1 0,0 0 0,-4-1-129,0 0 258,0 2-258,-5 1 129,3-1 0,-5 1-129,-1-2 258,-2 1-129,-4 1 0,-1-3 129,-3-2-129,0-14 258,-7 32-258,-5-15 129,-4 0 0,-4-1-129,-4 5 129,-5-3-129,-1 1 129,-4 2 0,0-4-129,-6-2 129,2 0 0,1-3-129,0-5 129,0 1-129,5-5 0,5 0 0,1-3-258,8-3 129,2-10-387,16 13-1032,0 0-3096,-9-28-645,9 28-258,13-29-258</inkml:trace>
          <inkml:trace contextRef="#ctx0" brushRef="#br0" timeOffset="27562.0387">3074 5242 5031,'-17'0'5418,"17"0"-129,0 0-387,-23-9-3354,23 9-516,0 0-516,0 0-129,0 0-258,10 8 0,-10-8 129,26 4-258,-5 0 0,6-3 129,9-1-258,3 0-258,5 0 129,-5-13-516,17 13-1032,-28-17-1677,11 3-1548,-6 5-387,-7 0-258</inkml:trace>
          <inkml:trace contextRef="#ctx0" brushRef="#br0" timeOffset="27257.0383">3210 5276 4773,'0'0'5289,"-17"0"-258,17 0-258,3 14-3612,-3-14-129,0 16-516,0-16-129,1 34-129,-1-14 0,0 5 0,0-3-129,3 1-129,-3-3 0,1-4-129,2 2-258,-3-18-516,9 23-1419,-9-23-2580,0 0-258,0 0-516</inkml:trace>
          <inkml:trace contextRef="#ctx0" brushRef="#br0" timeOffset="27982.0393">3565 5228 2967,'0'16'5160,"0"-16"-387,-7 26-258,11 0-3354,-4-6-516,0 10-129,0-4-129,0 2-129,0-2-258,3-3 0,0 0-387,-3-23-645,7 28-2322,-7-28-1290,0 0-516,8 13 129</inkml:trace>
          <inkml:trace contextRef="#ctx0" brushRef="#br0" timeOffset="28242.0397">3575 5222 5031,'0'-16'5676,"0"16"-516,0 0-129,0 0-3096,0 0-1290,18 0-129,-18 0-258,32 0 129,-12 0-258,4 0-129,-1 0-387,-6-4-258,12 6-1161,-29-2-2967,20 0-516,-20 0-258,0 0-129</inkml:trace>
          <inkml:trace contextRef="#ctx0" brushRef="#br0" timeOffset="28477.04">3588 5316 4128,'18'10'5289,"-2"-10"-129,-2 0-1032,-14 0-2580,39-4-516,-20-3-645,4 1-129,-1 4-774,-22 2-774,38-18-3483,-38 18-129,0 0-516,0 0 388</inkml:trace>
          <inkml:trace contextRef="#ctx0" brushRef="#br0" timeOffset="28677.0403">3618 5413 1677,'-13'13'5289,"13"-13"-258,10 12-258,9 0-3096,-19-12-129,27 6-774,-13-2-387,7 0-387,5 8-903,-26-12-2580,33 0-1419,-7 0-129,-10 0-258</inkml:trace>
          <inkml:trace contextRef="#ctx0" brushRef="#br0" timeOffset="29307.0412">4123 5275 258,'14'-10'4902,"-14"10"387,0 0-258,0-24-2064,0 24-1290,0 0-516,0 0-258,-14 4-387,14-4-129,-27 11-258,11-4 0,-5 2 0,-1 1-129,2 1 0,3 2 0,0-1 0,17-12-129,-20 23 129,20-23 0,-5 21-129,5-21 129,0 14-129,0-14 129,16 10 0,-16-10 0,29 7 0,-14-3 0,5-1 0,1 0 129,-3 3-129,1 0 0,-19-6 0,27 15 0,-27-15 129,19 17-129,-19-17 0,7 15 129,-7-15-129,0 15 0,0-15 129,-9 16-129,9-16 0,-21 14 0,21-14 0,-32 10 0,18-6-129,-9-4-258,23 0-1161,-42 6-2451,25-6-1032,3-3-258,14 3-258</inkml:trace>
          <inkml:trace contextRef="#ctx0" brushRef="#br0" timeOffset="29983.0422">4383 5176 7224,'0'0'5289,"-17"0"129,17 0-387,0 0-3999,0 0 0,10 3-516,7 0 0,3-3-129,6 0-129,3-3-129,2-5 0,4 0-387,-4-3-258,13 11-2193,-9-4-2193,-7-4-645,-5 0-129,0 2-645</inkml:trace>
          <inkml:trace contextRef="#ctx0" brushRef="#br0" timeOffset="29727.0418">4448 5332 5289,'0'0'5676,"0"0"-516,0 0-258,0 0-3096,0 0-774,0 0-258,0 11-387,0-11-129,0 25 0,0-7 0,0 1 0,0 2-129,1 0-129,2 2 0,1-3 0,-1 1-129,4-4 0,-7-17 0,12 26-258,-12-26-258,14 16-903,-14-16-1935,0-10-1677,0 10-258,0-27-387</inkml:trace>
        </inkml:traceGroup>
      </inkml:traceGroup>
    </inkml:traceGroup>
  </inkml:traceGroup>
</inkml:ink>
</file>

<file path=ppt/ink/ink23.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6:13.309"/>
    </inkml:context>
    <inkml:brush xml:id="br0">
      <inkml:brushProperty name="width" value="0.06667" units="cm"/>
      <inkml:brushProperty name="height" value="0.06667" units="cm"/>
      <inkml:brushProperty name="color" value="#FF0000"/>
      <inkml:brushProperty name="fitToCurve" value="1"/>
    </inkml:brush>
    <inkml:brush xml:id="br1">
      <inkml:brushProperty name="width" value="0.06667" units="cm"/>
      <inkml:brushProperty name="height" value="0.06667" units="cm"/>
      <inkml:brushProperty name="fitToCurve" value="1"/>
    </inkml:brush>
  </inkml:definitions>
  <inkml:traceGroup>
    <inkml:annotationXML>
      <emma:emma xmlns:emma="http://www.w3.org/2003/04/emma" version="1.0">
        <emma:interpretation id="{4D96D972-3F58-4BF7-B3D7-6A0455731FD6}" emma:medium="tactile" emma:mode="ink">
          <msink:context xmlns:msink="http://schemas.microsoft.com/ink/2010/main" type="inkDrawing" rotatedBoundingBox="10992,3654 24767,9400 21519,17185 7745,11439" semanticType="callout" shapeName="Other">
            <msink:sourceLink direction="with" ref="{AE1F1E73-6B23-4242-B524-7D3B73451CED}"/>
            <msink:sourceLink direction="with" ref="{1C0E8F4C-2539-403C-A997-4EE03A5AEAC1}"/>
            <msink:destinationLink direction="with" ref="{BE374E42-9463-4843-994B-313661E2439B}"/>
          </msink:context>
        </emma:interpretation>
      </emma:emma>
    </inkml:annotationXML>
    <inkml:trace contextRef="#ctx0" brushRef="#br0">0 0 1,'0'0'2192,"0"0"-257,0 0 0,0 0 0,0 0-387,0 0 0,0 0-387,0 0 0,0 0-258,0 0-129,0 0-387,0 0 0,0 0-129,0 0 258,0 0-258,0 0 129,0 0-129,0 0 0,0 0 0,0 0-129,0 0 258,0 0-129,0 0 0,0 0-129,0 0 129,0 0-129,0 0 0,0 0 129,0 0-258,0 0 129,0 0-129,0 0 0,0 0 0,0 0 0,0 0 0,0 0 0,0 0 129,0 0-129,10 0 129,-10 0-129,0 0 129,0 0-129,17-2 0,-17 2 129,0 0-129,18-2 0,-18 2 0,0 0 129,20-2-129,-20 2 0,0 0 129,20-6-129,-20 6 0,0 0 0,0 0 0,17-1 0,-17 1 0,0 0 0,0 0 0,14 0 0,-14 0 0,0 0 0,0 0 0,16 0 0,-16 0 0,0 0 0,0 0 0,19 0 0,-19 0 0,15 2 0,-15-2 0,20 0 0,-20 0 0,28 0 0,-14 1 0,2 3 0,1-4 0,-17 0 0,27 4 0,-27-4 0,23 7 0,-23-7 0,24 5 0,-24-5 0,23 4 0,-23-4 129,29 4-129,-29-4 0,30 5 0,-15-4 0,4 2 0,-2 0 0,0-2 129,2 3-129,-3-3 0,1 3 129,0-4-129,0 4 129,0-1-129,-1-3 0,1 4 0,0 0 129,2 2-129,1-3 0,-1 1 0,1 2 0,3-4 129,-3 6-129,0-5 0,-2 2 0,2 0 0,-2 0 0,0 2 0,-1-2 0,0-1 258,-1-1-258,0 3 0,1-1 129,-17-5-129,32 6 0,-17-2 129,3-1-129,-3 2 0,4 0 0,-2 2 0,3-2 0,-1 0 0,-2 2 0,3-2 0,-3 2 0,2-3 129,-1 2-129,1 1 0,-2-3 0,3 7 0,-1-6 129,1 5-129,3 0 129,-3 0-129,0-3 129,3 3-129,1 1 129,0-8 0,1 5-129,0-6 0,-2 6 0,7-3 0,-4 3 0,-2-2 0,2 1 129,-2-1-129,1 3 0,-4-5 0,2 3 0,-3 0 258,0-1-258,-1 1 0,-1-1-129,2 1 387,-1-2-258,1 1 258,0 2-387,4-4 129,-1 1-129,2 1 387,0 0-516,-2-2 258,2 2-129,-3 1 129,1-3 129,-4 3-129,0 1 0,-4-1 0,2 1 0,1 1 0,-1-1 129,0 0-258,2 1 129,-2-1 129,1-1-129,4 3 0,-4-5 0,2 1 0,0 1 129,1-1-129,0 2 0,0-1 129,2 1-129,-1 0 0,1-1 0,-3 3 0,4-3 129,-2 1-129,0 1 0,3-1 0,0 1 0,-2 0 0,6 1 129,0 1-129,2-3 0,-2 2 0,-4-1 0,6 3 129,-6-2-129,1-3 0,-2 3 0,-1-2 0,2 0 0,-4-4 0,1 6 0,-1-3 0,0 0 129,2-1-129,2 4 0,-2-3 0,-1 3 258,1-4-258,2 3 0,-2 0 0,2 1 0,-5-1 129,3 2-129,-1-1-129,-2 0 258,1 1-129,2 1 0,-1-2 0,-2 2 0,3-2 0,-2 2 0,3-2 0,-1 2 0,3 1 0,-2-2 0,2 3 0,0-4 0,0 2 0,-2-1 129,3-1-129,-1 1 0,0-1 0,-2-1 129,3 1-129,0 1 0,0 1 0,-1-1 0,-3 1 0,3 0 0,-5 0 0,4-2 129,-5 1-129,0 0 0,0-2 0,-2 1 0,2 1 0,2-1 0,-2 1 0,0 3 0,1 0 0,5-1 258,0 3-258,-3-2 129,3 0-129,-4 2 129,4 1 0,-1-7-258,-3 4 129,1-2-129,-1 1 129,1 2-129,1-1 129,-1 0-129,3-2 129,-1 2 129,1 0-129,-2 0 0,2 2 0,-3-4 0,0 3 0,0-1 129,0-3-129,-3 3 0,-2-5 0,1 2 0,0 2 0,1-2 0,-2-1 129,1 0-129,-2 1 0,2-2 0,-1 6 0,1-7 0,-2 3 0,-1-1 0,2 1 0,0 1 0,-1-2 0,0 3 0,2-2 0,-2 1 0,3 4 0,-2-7 0,2 7 0,2-3 0,2 1 0,-1 0 0,1 2 0,1 1 0,2 0 0,1 2 129,0-2-258,0 2 129,-1 3 129,2-3-129,-2 2 0,0-2 0,-1-2 129,-3 3-129,0-3 0,0-3 0,-3 3 0,1-1 0,-1-2 129,0 2-129,1-3 0,-1 1 0,-2 0 0,2 2 129,0-5-129,3 2 0,-1 0 0,-4 3 0,-1-6 0,2 2 129,0 0-129,-1 1 0,-1 1 0,0 0 0,1-1 0,5 3 0,-2-5 0,2 6-129,0-1 258,-2-2-129,2 3 129,0-1-129,-3 1 129,2-7-129,-4 7 129,1-3-129,-4-2 0,3 1 0,-1 1 0,0-3 0,2 2 0,-2 0 129,-1 1-129,2 1 0,-1-1 0,0 0 0,1 2 0,3 1 0,-1-4 0,3 8 0,-3-4 0,0 0 0,2 0 0,-2 3 0,1-3 0,-5-1 0,1 4 0,-1 0 0,-2-1 0,3-1 129,-1 0-258,0 3 129,2 0 0,-1 3 0,5 1 0,-1-1 0,4 0 0,-2 2 0,4-2 0,0 3 129,0-7-129,2 3 129,-2 2-129,2-5 129,-1 1-129,-1-2 129,1 2-129,-4-3 0,2 2 0,1-1 0,-1 3 0,-4-2 129,4 1-129,-3-2 0,3 3 129,0-4-129,-3 2 129,2-3-129,-2 0 0,2 0-129,-1 0 258,-4 1-258,1-1 129,-2 1-129,1-1 258,-3 0-129,0 2 0,2-3 0,-2 1 0,2 0 0,-1 1 0,1-1 0,1 2 0,-1-2 0,-1 0 0,-2 3 0,2-7 0,-2 7 0,-1-6 0,-1 2 0,0 1 0,-14-17 0,23 26 0,-23-26 0,24 27 0,-24-27 0,22 26 0,-22-26 0,21 25 0,-21-25 0,25 30 0,-12-13 0,1 0 0,0-2 0,0 2 0,4 0 0,-4 0 0,2 3 0,1-3 0,-3 0 0,3-1 0,-2-1 0,-3 2 0,4-5-129,-3 3 129,0 0 129,3 0-258,-1 1 258,0-2-258,3 2 258,4-3-129,-5 2 0,4 0 0,0 2 0,-1-1 129,-2-2-129,1 3 0,-1 0 0,1-1 0,0 7 0,1-4 0,-3 3-129,3 1 258,-2 0-129,1 1 129,0-1-129,-1 1 129,-1-8-129,2 1 129,-2 0-129,-1 0 0,1 0 0,-1-1 0,2 1 0,1 0-129,0 0 129,-1 1 0,2 0 0,-1 0 0,-1 1 0,2 0 0,-4-1 0,0-1 0,0 2 0,1-1 0,-1-1 0,-1 1 0,3 0-129,-1 3 129,1-2 0,-1 1 0,1 0 129,-3-5-129,3 2 0,-3 0 0,-2-3 0,-13-14 0,27 26 0,-12-11 0,-15-15 0,24 28 0,-10-12 0,1-3 0,0 4 0,1-2 0,-2 2 0,-14-17 0,29 29 0,-13-16 0,-3 4 0,2 0 0,-2-1 0,2 0-129,2 0 129,-2 0 0,3 0 129,-3-2-129,3 2 0,-4-3 0,3 3 0,0-2 0,-2 7 0,2-8 258,-2 7-258,1-10 129,-2 10-129,4-3 129,-5 0-129,4 0 129,-17-17-129,30 30 0,-15-17 0,1 7 0,-1-7 0,0 0 0,1 2 0,-2 1 0,2-3 0,-16-13 0,32 27 0,-17-14 0,4 1 0,-1 0 0,0-2 0,0 4 0,-2-2 0,1-3 0,-17-11 0,30 27 0,-17-12 0,0 1 0,1 0 0,-14-16 0,27 26 0,-12-6 0,-1-6 0,0 3 0,2 0 0,-16-17-129,27 30 258,-14-14-129,2 1 0,-3 0 0,4 0 129,-3-1-129,1-2 0,-1 7-129,3-8 129,-5 3 129,5-3-258,-16-13 129,23 27 0,-23-27 129,26 27-129,-26-27 0,24 23 0,-24-23 0,26 25 0,-15-10 0,-11-15 129,25 27-258,-25-27 258,23 20-129,-23-20 0,27 22 0,-27-22-129,24 22 129,-10-10 0,2 1 0,-16-13 0,27 25 0,-11-12 0,-16-13 129,29 23-129,-15-12 0,2-3 0,1 3 0,-3-1 0,2 1 129,1 0-129,-3 1 0,4-1 129,-1 2-129,-2 0 0,1 1 129,1 3-129,-1-8 0,1 7 0,-1 0 0,0-3-129,-2 3 129,0-5 0,-14-11 0,26 23 0,-26-23 0,23 23 0,-23-23 0,23 20 0,-23-20 0,20 16 0,-20-16 129,20 17-258,-20-17 258,21 18-129,-21-18 0,22 16-129,-22-16 129,20 15 0,-20-15 0,17 15 0,-17-15 0,16 15 0,-16-15 0,18 15 0,-18-15 0,16 17 0,-16-17-129,17 13 129,-17-13 129,0 0-129,20 20 0,-20-20 0,0 0 0,20 19 0,-20-19 0,15 17 0,-15-17 0,14 18 0,-14-18 0,17 17 0,-17-17 0,17 16 0,-17-16 0,18 17 0,-18-17 0,14 17 0,-14-17 0,16 17 0,-16-17 0,0 0 0,20 19 0,-20-19 0,0 0-129,15 10 129,-15-10 129,0 0-258,0 0 129,16 4 0,-16-4 0,0 0 129,0 0-129,0 0 0,0 0 129,0 0 0,0 0-129,0 0 129,0 0-129,0 0 0,0 0 129,0 0-129,0 0 0,0 0 0,0 0 0,0 0-129,0 0-129,0 0-258,7 24-1548,-7-24-3096,0 0-129,7-15-516,5-1-387</inkml:trace>
    <inkml:trace contextRef="#ctx0" brushRef="#br1" timeOffset="-39968.0561">-582 8360 129,'0'0'2580,"0"0"-516,0 0-387,0 0-129,0-16-516,0 16 0,0 0-258,0 0-129,0 0 129,0 0 0,0 0 0,0 0-387,0 0-129,0 0-129,0 0 0,0 0 0,0 0 129,-10 0-129,10 0 129,0 0 0,0 0 0,0 0 258,0 0 0,0 0-129,0 0 129,0 0 0,0 0-129,-17 7-129,17-7 129,0 0-129,0 0-129,0 0 0,0 0 129,0 0-129,0 0 0,-16 0 129,16 0-129,0 0 129,0 0-129,0 0 129,0 0-129,0 0 129,0 0-129,0 0 0,0 0 0,0 0-129,9 0 258,-9 0-129,15 0 0,-15 0 0,28 5 129,-28-5 0,32 4-129,-13-4 129,7 2-129,-3-2 129,4 3-129,0-3 129,2 0-129,-1 0-129,5 1 129,-3-1 0,6 2-129,-3-2 129,4 0 0,0 0 0,1 0-129,-1 0 129,1 0-129,0 0 129,-4 0-129,2 0 0,-1 0 0,0 0 129,2 0-129,-1 0 129,1 0-129,2 0 0,-1 0 129,4 0-129,-2 0 0,0 0 0,1 0 129,1 4-258,1-4 258,-3 0-129,0 0 0,0 0 0,-1 0 129,-2 0-129,3 0 0,0 0 0,1 0 0,-2-4 129,3 4-129,-1-3 0,-1-1 0,2-1 129,-1 0-129,-1 2 0,0-2 0,2 1 0,-5 3 0,0-1 0,0 0 129,-4 2-129,3 0 0,0 0 0,-5 0 0,2 0 0,2 0 0,-1 0 0,0 0 0,1 0 0,-1 0 0,2 0 0,0 0 0,-2 0 129,0-3-129,1 0 0,-1 3 0,2 0 0,-3-1 0,-2-1 0,2 2 0,-3-3 0,1 3 0,2-1 0,-3-1 0,2 1 0,2 1 0,2-4 0,1 1 0,3 3 129,0-2-129,3 1 0,5-5 0,-1 5 0,1-2 0,4-1 0,-2 4 0,3-6 0,0 4 0,0 1 0,3-3 0,-1-2 0,0 5 0,-4-3 0,4 3 129,-1-3-129,0 3 0,-1-5 0,0 2 129,2 2-129,-2-3 0,2-1 0,4 0 0,-4-1 0,3 3 0,-2 0 0,-2-2 0,1 3 0,-2-1 0,-3 4 0,1-3 0,-2 0 129,-2-1-129,0 2 0,1-2 0,-3 3 0,3-2 129,-1-3-129,-1 4 0,1-3 0,0 2 129,0-2-129,2 1 0,2 2 0,1-4 0,2 6 0,2-4 129,1 1-129,1-1 0,3 0 0,-2 2 0,2 2 0,-1-4 0,-1 1 0,1 3 0,-4 0 0,1 0-129,-2 0 129,0 0 0,-5 0 129,-1 0-129,3-3 0,-2 0 0,0-1 0,0 1 129,-1 3-129,-4-3 0,1 2-129,-2 1 258,1 0-129,-5-3 0,1 3 0,-2 0 0,0 0 0,1 0 0,3 0 0,-3 0-129,4 0 129,-2 0 0,3 0 0,1 0 0,0-1-129,0 0 258,1-2-129,0 2 0,3 0 0,5-3 0,-1 2 0,3-2 0,0 3 0,5 0 0,-3-3 0,2 3 0,-1-3 129,-1 2-129,3-1 0,-4 0 0,1-1 0,2 3 0,-1-3 0,2-1-129,1 2 129,-3-1 0,2 2 0,-1-5 0,2 3 0,1 1 129,-3 0-129,0 2 0,-2-5 0,-2 5 0,-1 0 0,-3-2 0,-3 1 0,-1 0 0,-2 1 0,1-2 0,-3-1-129,-1 0 129,2 1 0,0 2 0,-1-1 0,3 1 0,0-1 0,0 0 0,2 0 0,1 2 0,-1-4 0,2 4 129,-1 0-129,1 0 0,-2 0 0,1 0 0,-1 0 0,-1 0 0,4 0-129,-4 0 258,-1 0-258,1 0 129,1 0 0,-1 0 0,-2 0 0,3 0 0,0 0 0,-1 0 0,1 0 0,3 0 0,-2 0 0,5 0 0,0 0 0,-2 0 0,2 0 129,-3 0-129,3 0-129,-5 0 258,1 0-129,-1 0 0,-2 0-129,1 0 129,-1 0 0,-3 0-129,-1 0 129,-2 0 0,2-2 0,-7 2 0,1 0 0,0 0 0,1 0 0,-3 0 0,-3 0 0,5 0 0,-2 0 0,0 0 0,-1 0 0,0 0 0,0-1 0,-1 0 0,-2 1 0,2-2 0,-4 2 0,2 0 0,0 0 0,0-1 0,-2-1 0,2 2 0,-1 0 0,2-3 0,-3 3 0,0-4 0,-3 4-129,1-3 129,-2 1 0,-1 2 0,-1-2-129,-5 0 129,3 2 0,0 0 0,0 0 129,3-1-258,1 1 129,0 0 0,0 0 0,-1 0 0,1 0 0,1 0 0,-4 0 0,-3 0 0,1 0 0,-1 0 129,-2 0-129,0 0 0,-1 0 0,-2 0 0,2 0 0,4 0 0,-3 0 0,-4 0 0,4 0 0,-1 0 0,0 0 0,-3 1-129,0 1 258,0 0-129,-15-2-129,28 2 129,-28-2 0,20 0 0,-20 0 0,15 0 129,-15 0-129,0 0 0,15 0 0,-15 0 0,0 0 0,0 0 129,0 0-129,0 0 0,0 0 129,0 0-129,0 0 129,0 0-129,0 0 0,0 0 0,0 0 0,0 0 0,0 0 0,0 0 0,0 0-129,0 0 0,0 0 0,0 0-258,0 0-1548,0 0-3225,0 0-129,0 0-258,7-11-516</inkml:trace>
    <inkml:trace contextRef="#ctx0" brushRef="#br1" timeOffset="-44199.0621">-174-375 1161,'0'0'2322,"0"0"-129,0 7-129,0-7-258,0 0-129,0 0-129,0 0-387,0 0-387,0 0 0,0 0-258,0 0 0,0 0-129,0 0-129,0 0 0,0 0-129,0 0 0,0 0 0,0 0-129,-5 21 129,5-21-129,-7 19 129,7-19-129,-7 21 129,7-21 129,-6 26-129,6-26 0,-7 28 0,4-12-129,1-1 129,-1 0-129,0 4 129,-1-1-129,1 2 129,-3-1 0,3 3-129,-3-4 129,5 4-129,-3-5 129,2 2-129,-2-3 0,2 2 129,1-1-258,1-1 258,-1 1-258,1-4 129,0 7 0,-2-6 0,2 3 0,0-1 0,0 3 0,-3-3 258,3 2-258,0 3 129,0-3-129,-1 0 0,1 0 0,-2 3 129,2-21-129,-2 34-129,2-34 258,-5 25-129,5-25 129,-1 29-129,1-29 258,0 25-387,0-9 258,0-16-258,0 30 258,0-14-258,0 2 129,-2-1-129,2 3 129,0-1 0,0 1 0,0-3 0,0 6 0,0 2 0,-1-2 0,1-3 0,-1 7 0,-2-4 0,1 0 0,1 2 129,-2-3-129,-1 2 0,2 0 0,-1 1 0,2-2 0,-2 0 0,2 3-129,-1 0 129,2 1 0,0 0 129,0-3-258,0 1 258,0 0-129,0 0 0,-1-1 129,1 3-129,-2 1 129,0 0 0,0 1-129,-1 1 258,0 0-129,0 3 129,-1-3-129,3-3-129,-4-3 129,5 5-258,-2-6 516,2-2-645,0 1 516,0 0-516,0 0 129,0 0 129,0 0 0,0 2 129,0-4-129,0 3 258,0 1-258,0 0 0,0 1 129,0 3-129,0-6 0,0-1 129,0 3-129,0 1 0,0 0 129,0 3-129,0-5 129,0 6-129,0-1 129,0 5 0,0-2-129,0-2 129,-2 1-129,1-1 0,1 3 0,-3-6 0,1 1 129,2 1-129,-1-3 0,0 2 0,-1 4 258,-1-4-129,3 3 129,-1-1-129,-1-4 0,1 4 0,0 0 0,-1 2-129,2-8 0,-3 5 0,0-3 0,2 3 0,0-4 0,1 3 0,-5-1 0,4 1 0,-1 1 0,1-3 0,0-1 0,-2-3 0,1 5 0,1 0 129,-2-2-129,2 3 0,-2 0-129,1-1 129,-1 3 0,-1 0 0,1 0 0,0 2 0,-1 0 0,1-2 0,0-2 0,-1-1 0,3 1 0,-2 1 0,1 1 0,-2-1-129,1 4 129,2-4 129,-4 2-129,4 3 0,0-4 129,-2 1-129,0 0 129,1-3-129,1 1 258,0-4-516,1 5 258,-2-2 258,-1 3-258,3-2 0,-1 2 0,1-1 0,0 1 0,-2 3 0,2-5 0,0 2 0,0 1 0,0-2 0,0 2 0,0 0 0,0-3 0,0 2 129,-1-3-129,1 0 0,0-3 0,-1 0 0,1-1 0,0 0 129,-2 1-129,-1-1 0,2 2 0,1-3 129,-2-1-129,1 2 129,0-2-129,-2-2 0,3 6 0,0 0 0,-2-2 0,1 1 129,-1 2-129,2-2 0,-1 3 129,1 0-129,-1-4 129,1 0-129,0 0 129,0 1-129,0-1 0,0 1 0,0 0 0,0 3 0,-3 0 0,1 2 0,1-2 0,-1 0 0,1 2 0,0-2 129,-4 1-129,4 0 0,-1 3 0,1-5 0,-3 5 0,4-3 0,-3 2 0,3-1 0,-2-1 0,2-3 0,0 1 0,0-2 0,0-1 0,0-1 0,0-1 0,0 2 129,0-1-129,0-1 0,0-1 0,0 1 0,0-1 0,0-2 129,0-3-129,0 2 0,0 0 0,0 3-129,0 2 258,0 0-129,0 0 129,0-2-129,0 3 129,0 1-129,0 1 129,0-6-129,0 2 129,0-1-129,0 2 0,0 2 0,0 1 0,0-2 0,-4 2 0,3 1 0,-1 1 0,1-2 0,-1 1 0,2 2 0,-3-3 0,2-1 0,1 6 0,0-3 0,0-3 0,0 2 0,0-1 0,0 2 0,0-2 0,0 2 0,0-5 129,0 3-129,0-2 0,0 5 0,0-5 0,0-1 0,-1 1 0,-1-4 0,2 1 0,-1 2 129,-4-4-129,4 3 0,0-3 129,-1 0-258,1 0 258,1 3-129,-5 0 129,4 3-129,0 1 129,-1 1-129,1 0 0,-2 1 0,1-1 0,1-1 0,0 1 0,-1-3 129,-1 2-129,3-2 0,-1 2 0,-1-1 0,1 0 0,0 0 0,-1 2 0,-1-1 129,2-1-258,-1 0 258,1 1-129,-3-2 0,2 6 0,-2-2 129,0 0-129,2-1 0,-1 1 0,0 3 129,1-1-129,0-4 0,1 4 0,1-5-129,-2 4 129,2-3 0,-1 0 0,1-4 0,0 4 0,0-1 0,-3-4 129,3 1-258,0-3 129,0 3 0,0-3 129,0 0-258,-1 0 129,1 2 0,-2-4 0,1 3 129,1-2-129,-2 1 0,1-4 0,1 3 0,0-17 0,0 29 0,0-15 129,0-14-129,0 30 0,0-30 0,0 30-129,-3-13 129,2-1 0,1 2 0,-2 1 0,1 0 0,-1-2 0,-1 1 0,2-2 129,0 7-129,-1-1 0,1 4 0,-1-2 0,-1-5 0,2 2 0,0-1 0,1 1 0,-2-3 0,1-1 0,1-17 0,0 28 0,0-15 129,0-13-129,-3 24 0,3-24 0,0 16 0,0-16 0,0 0 0,0 0 0,0 0 0,0 0 129,0 0-129,0 0 0,0 0 0,0 0 129,0 0-258,0 0 129,0 0-129,0 0 0,0 0-387,0 0-903,0 0-3870,6-16 0,-4 2-258,4-9-645</inkml:trace>
  </inkml:traceGroup>
</inkml:ink>
</file>

<file path=ppt/ink/ink24.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22.074"/>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A8DD11E0-63A2-4564-B1DD-900DDDC7616D}" emma:medium="tactile" emma:mode="ink">
          <msink:context xmlns:msink="http://schemas.microsoft.com/ink/2010/main" type="writingRegion" rotatedBoundingBox="18899,8275 19234,13067 18705,13104 18370,8312">
            <msink:destinationLink direction="with" ref="{AEF5C373-9824-4E73-B0F6-763198ABAC18}"/>
          </msink:context>
        </emma:interpretation>
      </emma:emma>
    </inkml:annotationXML>
    <inkml:traceGroup>
      <inkml:annotationXML>
        <emma:emma xmlns:emma="http://www.w3.org/2003/04/emma" version="1.0">
          <emma:interpretation id="{D0349762-2CA4-4341-82C7-5C8AE1D26C5A}" emma:medium="tactile" emma:mode="ink">
            <msink:context xmlns:msink="http://schemas.microsoft.com/ink/2010/main" type="paragraph" rotatedBoundingBox="18899,8275 19234,13067 18705,13104 18370,8312" alignmentLevel="1"/>
          </emma:interpretation>
        </emma:emma>
      </inkml:annotationXML>
      <inkml:traceGroup>
        <inkml:annotationXML>
          <emma:emma xmlns:emma="http://www.w3.org/2003/04/emma" version="1.0">
            <emma:interpretation id="{7AE11811-1405-46E3-A36D-1D2542DFCCA5}" emma:medium="tactile" emma:mode="ink">
              <msink:context xmlns:msink="http://schemas.microsoft.com/ink/2010/main" type="line" rotatedBoundingBox="18899,8275 19234,13067 18705,13104 18370,8312"/>
            </emma:interpretation>
          </emma:emma>
        </inkml:annotationXML>
        <inkml:traceGroup>
          <inkml:annotationXML>
            <emma:emma xmlns:emma="http://www.w3.org/2003/04/emma" version="1.0">
              <emma:interpretation id="{6C51DC06-3E36-4BFE-9C2D-B6DF7204FD98}" emma:medium="tactile" emma:mode="ink">
                <msink:context xmlns:msink="http://schemas.microsoft.com/ink/2010/main" type="inkWord" rotatedBoundingBox="18899,8275 19234,13067 18705,13104 18370,8312"/>
              </emma:interpretation>
              <emma:one-of disjunction-type="recognition" id="oneOf0">
                <emma:interpretation id="interp0" emma:lang="en-CA" emma:confidence="0">
                  <emma:literal>in</emma:literal>
                </emma:interpretation>
                <emma:interpretation id="interp1" emma:lang="en-CA" emma:confidence="0">
                  <emma:literal>in,</emma:literal>
                </emma:interpretation>
                <emma:interpretation id="interp2" emma:lang="en-CA" emma:confidence="0">
                  <emma:literal>ins</emma:literal>
                </emma:interpretation>
                <emma:interpretation id="interp3" emma:lang="en-CA" emma:confidence="0">
                  <emma:literal>ii,</emma:literal>
                </emma:interpretation>
                <emma:interpretation id="interp4" emma:lang="en-CA" emma:confidence="0">
                  <emma:literal>i,</emma:literal>
                </emma:interpretation>
              </emma:one-of>
            </emma:emma>
          </inkml:annotationXML>
          <inkml:trace contextRef="#ctx0" brushRef="#br0">97 1916 4773,'0'0'5160,"0"0"-258,-3 29-1935,3-29-1032,0 25-645,0-25-129,0 47-387,0-23-258,6 11-129,-5-1-129,6 2-129,-2 2 0,-1-4-129,-1-4 0,2-1-129,-1-3-129,-4-11-387,10 12-516,-10-27-1677,0 15-1935,0-15-516,0 0 0</inkml:trace>
          <inkml:trace contextRef="#ctx0" brushRef="#br0" timeOffset="525.0007">171 2619 3483,'0'0'5031,"0"0"0,0 0-129,-24-1-3225,24 1-258,0 9-516,1 6-258,-1-15 0,6 34-129,-6-14 0,4 8-258,-4 0 0,6 5-129,-3-6-129,1 3 129,-1-4-258,0 1 129,3-4-129,-3-2-129,4-2-387,-7-19-258,14 29-1032,-14-29-2451,0 0-774,0 0-129,0 0-387</inkml:trace>
          <inkml:trace contextRef="#ctx0" brushRef="#br0" timeOffset="1055.0015">185 3187 2967,'-11'6'5031,"11"-6"0,0 0-1935,8 27-774,-8-27-645,1 28-258,-1-28-258,2 46-516,-2-22-129,0 5-258,0 1 0,1-4 0,2-5-258,0 2 0,0-5 0,1-2-258,-4-16 129,8 21-129,-8-21-258,0 0-516,21 29-1677,-21-29-2322,0 0 129,0 0-645</inkml:trace>
          <inkml:trace contextRef="#ctx0" brushRef="#br0" timeOffset="1545.0022">223 3571 2709,'-12'12'4644,"12"-12"-1161,1 22-1161,-1-22-129,0 26-387,0-26-129,0 28-387,0-28-258,0 39 0,-1-22-516,1 7 0,0-8-129,0 1-129,1-3-258,-1-14 129,8 22-258,-8-22-129,8 16-645,-8-16-3096,0 0-903,0-9-387,0-10-258</inkml:trace>
          <inkml:trace contextRef="#ctx0" brushRef="#br0" timeOffset="5546.0078">110 4303 2193,'-7'-23'4644,"7"23"0,0 0-387,0 0-2709,0-23-387,0 23-516,0 0 0,10-11-258,-10 11 0,16-7-129,-16 7-129,19-6 129,-19 6-129,22 0-129,-6 0 129,0 3-129,1 0 129,2 2 0,-1-4 129,2 6-129,-1-2 0,2 1 0,-5 1 0,3 3 0,-19-10 0,31 19 0,-31-19 0,25 19 0,-25-19 0,24 18 0,-24-18 0,21 22 0,-21-22 0,23 21 0,-23-21-129,22 22 129,-22-22-129,20 22 129,-20-22-129,18 16 129,-18-16-129,20 18 0,-20-18 0,18 19 0,-18-19 129,15 20-129,-15-20 0,12 27 0,-12-27 0,8 27 258,-8-27-258,5 24 129,-5-24-129,4 24 129,-4-24 0,0 22-129,0-22 129,0 22-129,0-22 129,-4 23-129,4-23 129,-9 17-129,9-17 0,-7 13 0,7-13 0,0 0 0,-22 17 0,22-17 0,-15 12 0,15-12 0,-19 11 0,19-11 0,-23 11 0,23-11 0,-27 6 0,13-2 0,-2-1 0,-1-1 0,-2 1 0,-1 1 0,-6 3 0,6-4 0,-8 1 0,2 4 129,-4-4-129,1 0 0,2-1 0,4-3 0,5 0 0,-5 0 0,23 0 0,-23-9-129,23 9 129,-17-12-129,17 12 129,0 0-129,0 0-258,-18-19-258,18 19-645,0 0-2580,0 0-1161,0 0-387,0 0-129</inkml:trace>
          <inkml:trace contextRef="#ctx0" brushRef="#br0" timeOffset="4476.0063">160 4440 3612,'0'0'4386,"0"0"-1161,0 0-903,0 0-129,0 0-645,0 0-258,0 0-258,0 0-258,0 0-258,0 0 0,0 0 0,0 0-129,0 0-129,0 0 0,0 0-129,0 0 129,0 0-129,0 0 0,0 0-129,0 0 129,0 0 0,0 0 0,0 20 0,0-1 0,0 2 0,0 6 0,2 0 129,-1 4-129,-1-2 0,3 1-129,-1-2 129,-1-2-129,-1-1 129,3-6-129,-3 0 0,0-4 129,0-15-129,4 23 0,-4-23 0,0 0-129,0 0 0,0 0 0,0 0-387,0 0-258,0 0-645,0 0-1677,0 0-1935,0-11-129,0 11-516</inkml:trace>
          <inkml:trace contextRef="#ctx0" brushRef="#br0" timeOffset="-1045.0015">0 16 1419,'0'0'4386,"0"0"129,0 0-1548,0 0-774,0 0-645,0 0-516,0 0 0,0 0-387,10-16-129,-10 16-129,0 0-129,0 0 0,0 0-129,0 0 0,0 0 0,9 10 258,-9-10-258,0 0 129,3 21 0,2-6 0,-5 2 0,2 10 0,0 0 0,1 8 0,1-3-129,-1 2 0,2-1-129,-3 1 129,1-6-129,-1-3 0,2 2 0,-2-10-129,4 8-258,-6-25-645,10 29-2193,-10-29-1806,0 0-129,6 16-516</inkml:trace>
          <inkml:trace contextRef="#ctx0" brushRef="#br0" timeOffset="-545.0008">76 971 129,'-8'-4'4773,"8"4"258,0 0-258,-11 13-2193,11-13-774,0 0-516,0 0-387,-1 31-129,1-14-258,0 8 0,3 3-258,6 10 0,-2-6-129,2 5-129,-4-4 129,3 2-129,-4-7 0,1 1-129,-3-2-258,-2-9 0,5 7-645,-5-25-1548,-5 22-2193,5-22-516,-4 20 0</inkml:trace>
        </inkml:traceGroup>
      </inkml:traceGroup>
    </inkml:traceGroup>
  </inkml:traceGroup>
</inkml:ink>
</file>

<file path=ppt/ink/ink25.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28.475"/>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012D9CF9-352A-427E-A87D-9E566D06E2AF}" emma:medium="tactile" emma:mode="ink">
          <msink:context xmlns:msink="http://schemas.microsoft.com/ink/2010/main" type="writingRegion" rotatedBoundingBox="19406,12735 20702,12585 20760,13092 19465,13242"/>
        </emma:interpretation>
      </emma:emma>
    </inkml:annotationXML>
    <inkml:traceGroup>
      <inkml:annotationXML>
        <emma:emma xmlns:emma="http://www.w3.org/2003/04/emma" version="1.0">
          <emma:interpretation id="{F924BD39-D53A-4FD6-A8E9-88E6442A10BD}" emma:medium="tactile" emma:mode="ink">
            <msink:context xmlns:msink="http://schemas.microsoft.com/ink/2010/main" type="paragraph" rotatedBoundingBox="19406,12735 20702,12585 20760,13092 19465,13242" alignmentLevel="1"/>
          </emma:interpretation>
        </emma:emma>
      </inkml:annotationXML>
      <inkml:traceGroup>
        <inkml:annotationXML>
          <emma:emma xmlns:emma="http://www.w3.org/2003/04/emma" version="1.0">
            <emma:interpretation id="{FFDB7999-63ED-4D1F-B8E6-152F6B694B8D}" emma:medium="tactile" emma:mode="ink">
              <msink:context xmlns:msink="http://schemas.microsoft.com/ink/2010/main" type="line" rotatedBoundingBox="19406,12735 20702,12585 20760,13092 19465,13242"/>
            </emma:interpretation>
          </emma:emma>
        </inkml:annotationXML>
        <inkml:traceGroup>
          <inkml:annotationXML>
            <emma:emma xmlns:emma="http://www.w3.org/2003/04/emma" version="1.0">
              <emma:interpretation id="{E05F6704-BE49-4DC8-BF8A-F76D01E76A3A}" emma:medium="tactile" emma:mode="ink">
                <msink:context xmlns:msink="http://schemas.microsoft.com/ink/2010/main" type="inkWord" rotatedBoundingBox="19406,12735 20702,12585 20760,13092 19465,13242"/>
              </emma:interpretation>
              <emma:one-of disjunction-type="recognition" id="oneOf0">
                <emma:interpretation id="interp0" emma:lang="en-CA" emma:confidence="0">
                  <emma:literal>REF</emma:literal>
                </emma:interpretation>
                <emma:interpretation id="interp1" emma:lang="en-CA" emma:confidence="0">
                  <emma:literal>RE F</emma:literal>
                </emma:interpretation>
                <emma:interpretation id="interp2" emma:lang="en-CA" emma:confidence="0">
                  <emma:literal>RE f</emma:literal>
                </emma:interpretation>
                <emma:interpretation id="interp3" emma:lang="en-CA" emma:confidence="0">
                  <emma:literal>RIFF</emma:literal>
                </emma:interpretation>
                <emma:interpretation id="interp4" emma:lang="en-CA" emma:confidence="0">
                  <emma:literal>RE K</emma:literal>
                </emma:interpretation>
              </emma:one-of>
            </emma:emma>
          </inkml:annotationXML>
          <inkml:trace contextRef="#ctx0" brushRef="#br0">9 0 3870,'-2'17'4515,"-2"3"-903,4 2-1419,0-22-516,0 39-387,-3-21-387,3 6-129,0-7-258,0 4-129,0-4-129,0 0-129,0-17-258,-1 23 129,1-23-258,0 0 0,0 0-258,0 0-516,0 0-129,0-23-774,0 8-1032,1-8-1419,-1-9-129</inkml:trace>
          <inkml:trace contextRef="#ctx0" brushRef="#br0" timeOffset="480.0007">59-152 1935,'16'-2'3354,"8"-11"-258,-7 13-516,-17 0-645,32 0-387,-32 0-516,34 13-258,-34-13 0,30 22-387,-30-22 0,26 25 0,-26-25 129,13 23-258,-13-23 0,5 22 129,-5-22-258,-2 18 129,2-18-129,-16 17 0,16-17-129,-27 14 0,9-11-129,0 0 129,2 0-129,-2-3-129,18 0 0,-23 0 0,23 0 0,0 0 0,0 0 129,0 0 0,0 0 129,0 0 0,14 17 258,-14-17 0,24 24 129,-8-8-258,-16-16 258,26 34-129,-15-13-129,1-2 0,-2-2 0,0 0 0,-2-1-129,-8-16 0,12 24-129,-12-24-258,0 0-516,0 0-1290,0 0-2580,0 0 0,0 0-258</inkml:trace>
          <inkml:trace contextRef="#ctx0" brushRef="#br0" timeOffset="990.0014">465-15 1806,'0'0'4644,"0"0"387,0 0-387,7 15-2967,-7-15-129,0 0-516,0 17-129,3 2 0,-3-19-258,0 34-258,0-13-129,2-1-258,-2 3 129,0 0-129,1-2 0,-1-4-129,5-2-129,-5-15-258,7 20-774,-7-20-1290,0 0-2322,0-16-129,0 16-516</inkml:trace>
          <inkml:trace contextRef="#ctx0" brushRef="#br0" timeOffset="1905.0027">465 230 3612,'0'0'5418,"0"0"-129,12 28-516,-12-28-2838,23 7-387,-23-7-645,37 7-258,-19-7 0,8 2-516,0-2-129,-2 0-258,8 4-1161,-32-4-3225,36-1-516,-16-7-129,0 0-516</inkml:trace>
          <inkml:trace contextRef="#ctx0" brushRef="#br0" timeOffset="1610.0023">478 6 1032,'-11'5'4773,"11"-5"516,0 0-774,27 8-1935,-27-8-387,24 0-516,-24 0-774,29-6-258,-29 6-129,30-2-258,-30 2-258,29 0-129,-29 0-387,20 0-129,-5 9-903,-15-9-1419,0 0-1806,0 0-645,0 0-258</inkml:trace>
          <inkml:trace contextRef="#ctx0" brushRef="#br0" timeOffset="1345.0019">495-108 2322,'0'0'5031,"0"0"0,0 0 0,0 0-2709,0 0-774,0 0-387,10-6-516,9 5-129,-2-4 0,3 1-258,0-1 0,3 2-129,-1-1-129,-2 3-129,-2 0-129,-18 1 0,25 0-129,-25 0-258,18 0-387,-18 0-774,0 0-1548,0 0-1677,0 13-129,0-13-387</inkml:trace>
          <inkml:trace contextRef="#ctx0" brushRef="#br0" timeOffset="2430.0034">915-6 3999,'0'0'5031,"0"0"129,0 13-516,5 4-3225,-5-17-387,0 23-258,0-23-258,0 35 0,0-18-258,0 5 0,0-1 0,0-2-258,0 1 0,0-20 0,6 27-258,-6-27-258,10 17-516,-10-17-1548,0 0-2451,0-15 0,2 0-387</inkml:trace>
          <inkml:trace contextRef="#ctx0" brushRef="#br0" timeOffset="2730.0038">943-124 6321,'0'0'5418,"0"-14"0,0 14-387,26-6-3612,-22-9-258,16 7-516,-2-2-129,4-1-258,0 1 0,-1 1-258,2 2 0,-3 3-129,0-2 0,-4 6-129,4 0-387,-20 0-645,29 6-1290,-29-6-2322,17 8-516,-17-8-387,0 0 517</inkml:trace>
          <inkml:trace contextRef="#ctx0" brushRef="#br0" timeOffset="3055.0043">1015 7 3483,'0'0'5676,"0"0"-516,0 0-129,-17 0-2838,17 0-516,0 0-774,0 0-258,0 0-258,8 6-129,-8-6 0,15 6-129,-15-6 0,31 4 0,-11-4-129,4 0 0,8 0-129,-5-6-645,15 5-3741,-12-5-516,1-2-387,-5-1-516</inkml:trace>
        </inkml:traceGroup>
      </inkml:traceGroup>
    </inkml:traceGroup>
  </inkml:traceGroup>
</inkml:ink>
</file>

<file path=ppt/ink/ink26.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40.786"/>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313725E2-6DA8-49A0-9D3C-643521C636AA}" emma:medium="tactile" emma:mode="ink">
          <msink:context xmlns:msink="http://schemas.microsoft.com/ink/2010/main" type="writingRegion" rotatedBoundingBox="17324,3135 23829,2802 23897,4123 17392,4457">
            <msink:destinationLink direction="with" ref="{AEF5C373-9824-4E73-B0F6-763198ABAC18}"/>
          </msink:context>
        </emma:interpretation>
      </emma:emma>
    </inkml:annotationXML>
    <inkml:traceGroup>
      <inkml:annotationXML>
        <emma:emma xmlns:emma="http://www.w3.org/2003/04/emma" version="1.0">
          <emma:interpretation id="{F6111A6B-04A4-4C75-8094-0E481932D077}" emma:medium="tactile" emma:mode="ink">
            <msink:context xmlns:msink="http://schemas.microsoft.com/ink/2010/main" type="paragraph" rotatedBoundingBox="17324,3135 23829,2802 23897,4123 17392,4457" alignmentLevel="1"/>
          </emma:interpretation>
        </emma:emma>
      </inkml:annotationXML>
      <inkml:traceGroup>
        <inkml:annotationXML>
          <emma:emma xmlns:emma="http://www.w3.org/2003/04/emma" version="1.0">
            <emma:interpretation id="{654F9E6A-970D-46A1-84DC-FFC0610D75A7}" emma:medium="tactile" emma:mode="ink">
              <msink:context xmlns:msink="http://schemas.microsoft.com/ink/2010/main" type="line" rotatedBoundingBox="17324,3135 23829,2802 23897,4123 17392,4457"/>
            </emma:interpretation>
          </emma:emma>
        </inkml:annotationXML>
        <inkml:traceGroup>
          <inkml:annotationXML>
            <emma:emma xmlns:emma="http://www.w3.org/2003/04/emma" version="1.0">
              <emma:interpretation id="{85F11043-97D8-4C99-B027-FD117DF0DA2C}" emma:medium="tactile" emma:mode="ink">
                <msink:context xmlns:msink="http://schemas.microsoft.com/ink/2010/main" type="inkWord" rotatedBoundingBox="17384,3058 20458,3443 20316,4581 17241,4197"/>
              </emma:interpretation>
              <emma:one-of disjunction-type="recognition" id="oneOf0">
                <emma:interpretation id="interp0" emma:lang="en-CA" emma:confidence="0">
                  <emma:literal>RBE</emma:literal>
                </emma:interpretation>
                <emma:interpretation id="interp1" emma:lang="en-CA" emma:confidence="1">
                  <emma:literal>RBE =</emma:literal>
                </emma:interpretation>
                <emma:interpretation id="interp2" emma:lang="en-CA" emma:confidence="0">
                  <emma:literal>RBE:</emma:literal>
                </emma:interpretation>
                <emma:interpretation id="interp3" emma:lang="en-CA" emma:confidence="0">
                  <emma:literal>RBE.</emma:literal>
                </emma:interpretation>
                <emma:interpretation id="interp4" emma:lang="en-CA" emma:confidence="0">
                  <emma:literal>RBE*</emma:literal>
                </emma:interpretation>
              </emma:one-of>
            </emma:emma>
          </inkml:annotationXML>
          <inkml:trace contextRef="#ctx0" brushRef="#br0">34 193 2709,'-26'-31'4128,"23"10"129,-2 4-2451,5 17-387,3-28-258,-3 28-387,18-30 258,-1 21-129,-9-11 0,12 14-258,-8-9-129,8 9-129,-5 0-129,9 5-129,-5-2 0,2 3-129,4 0 129,-3 4-129,4 5 129,0 4 0,-6 2 0,1 8 258,-5 0-258,-2 4 129,-5 0-129,-2 7 258,-7-4-258,0 3 129,-3 0 0,-7 2-258,-4-6 258,-3-1-129,-2 1 0,-1-2 0,-1-5 0,-1-4-129,1-4 0,1-5 258,1-3-258,5-5-258,14-1 258,-24-3-129,24 3 0,-13-15 0,13 15 0,-2-19 0,2 19 0,0 0 0,0 0 129,0 0 0,10-13 0,-10 13 0,0 0 0,16 13 129,-16-13 0,13 29 0,-7-14 0,2 9 129,1-1-129,1 2 258,0 3-258,3 5 129,-2-3-129,2 7 129,1 0-129,3 2 0,-2-1 0,1 2-129,-2-4 0,3-4 129,-1 1-129,-2-6 0,2-4 0,-2-6 0,-14-17 0,22 27 0,-22-27 0,18 13 0,-18-13 0,0 0 0,17 14 0,-17-14-129,0 0 0,0 0-258,20 24-387,-20-24-2709,0 0-1419,0 0-387,15-11-516</inkml:trace>
          <inkml:trace contextRef="#ctx0" brushRef="#br0" timeOffset="-985.0014">-32 121 2193,'0'-21'4515,"0"21"-258,0 0-1935,0 0-774,0 0-387,-1-19-129,1 19-258,0 0 129,0 0-258,0 0 0,0 0-129,0 0 129,0 0-129,0 7 129,1 10-258,-1 0 0,3 8 0,-3-2-129,4 9 0,-2-3 129,1 2-129,1 7 0,-1 2-258,-2 2 258,2 8-129,0-1 129,0 2-258,-3-3 0,1 4 129,-1-7 0,0 2 0,0-4-129,0-8 0,0-4 0,0-5 129,-1-7-129,1-19 0,-2 26 0,2-26 0,0 0 0,-1 14 0,1-14-129,0 0-129,0 0-516,-10-10-1548,10 10-2709,-4-32-258,4 8-258,0-8-258</inkml:trace>
          <inkml:trace contextRef="#ctx0" brushRef="#br0" timeOffset="1610.0023">699 253 2322,'0'-25'5418,"0"25"-258,0-14-129,0-3-2580,9 17-645,-9 0-903,0 0-387,22-16-129,-5 14-129,1-2-129,7 3 129,-2-2-258,4 3 129,0 0-129,2 0 0,-4 3 129,2-2-129,-5 5 0,-1-6-129,-2 4 258,-3-1-258,-16-3 129,21 13 129,-21-13-129,0 0 129,12 20-129,-12-20 129,0 23 0,0-23-129,-22 30 258,6-12-258,-4 2 258,-1 0-258,-1 2 258,0-1-258,0-2 129,2 1-129,4-5 0,3 2 0,5-3 0,8-14 0,-9 26 0,9-26 0,0 20 0,0-20 0,17 16 0,-17-16 0,31 12 129,-13-3-129,4-1 0,0 1 0,3 0 0,-1 2 0,-1 1 0,0 2 0,-3 0 0,1 0 0,-2-1-129,-2 4 129,-1-4 0,-5 6 0,1-2 0,-4 2 0,0-1 0,-6 1 0,-2 2 0,0-1 0,0 3 0,-2-2 0,-10-1 129,-1 0-129,-1-1 129,-2 1 0,-4-2-129,0 2 129,-6-7 0,-1 3 0,1-3-129,-2-4 0,-1-7 129,-1-2-258,2 0-129,-4-19-258,13 9-903,-13-24-3612,20-2-258,3-5-258,9-3-645</inkml:trace>
          <inkml:trace contextRef="#ctx0" brushRef="#br0" timeOffset="775.0011">709 293 2709,'0'0'5031,"0"0"129,0 0-516,0 0-2709,0 0-645,0 0-516,0 9 129,8 12-387,-7-3 258,8 19-387,-6 3 129,4 11-258,-2 6 129,0 3-129,0 4-129,0-1 0,-1-6-258,0-6 258,2-4-129,0-14 0,-1-6 0,-2-8 0,-3-19-129,7 19-129,-7-19-129,0 0-903,16-2-2838,-14-15-1032,-1-5-258,-1-8-258</inkml:trace>
          <inkml:trace contextRef="#ctx0" brushRef="#br0" timeOffset="2250.0032">1448 262 4128,'-16'0'5289,"16"0"-258,0 0-129,-20-7-3354,20 7-129,0 7-516,3 12-258,-3-4 129,7 14-258,-7 9 0,7 14-129,-4 4 0,3 9-258,-2 2-129,5 4 129,-2-1-129,1-4 0,1-7 0,1-11 0,0-5-129,-1-12 129,1-5-129,-3-11-129,-7-15-258,0 0-903,30 0-3483,-26-14-258,5-13-387,-5-10-387</inkml:trace>
          <inkml:trace contextRef="#ctx0" brushRef="#br0" timeOffset="2660.0037">1466 314 6321,'-17'9'5160,"17"-9"258,0 0-774,0 0-3096,15-19-645,10 8-129,0-11-516,12 1 129,3-3 0,7 2-258,0-3 129,1 0-258,-4 8 0,-5 7-129,-2 5-129,-11 1 0,-6 4-258,-20 0-516,21 29-1677,-21-12-2322,-4 6-129,-13-5-645,-5 4 517</inkml:trace>
          <inkml:trace contextRef="#ctx0" brushRef="#br0" timeOffset="2925.0041">1551 572 9030,'8'-3'5418,"18"-17"-258,-13-7-903,14 20-2967,-7-12-645,12 2-387,-1 2-129,1 3-129,-2 1-129,-2-1-258,4 12-258,-16-9-645,15 13-2580,-31-4-1161,20 13-387,-20-13-387</inkml:trace>
          <inkml:trace contextRef="#ctx0" brushRef="#br0" timeOffset="3480.0049">1522 1092 3354,'0'0'5547,"0"0"-387,0 0-129,12 6-2709,12 7-645,-24-13-774,46 15 0,-16-9-258,16 6-129,-2-3-258,9-1 129,0-1-258,4-3-129,-5-4 0,-2 0-129,-4 0-129,-14-2-516,13 2-3612,-24-4-774,-2-1-129,-19 5-774</inkml:trace>
          <inkml:trace contextRef="#ctx0" brushRef="#br0" timeOffset="4235.0059">2537 539 3612,'-15'0'5547,"15"0"-258,0 0-129,0 0-1806,0 0-1935,9 0-387,11 0-387,0 0-258,7 0 0,3 0-258,6 0-129,1-5 0,-1 3-258,1 2-258,-14-4-387,14 15-2193,-17-11-1935,-20 0-387,18 13-387,-18-13 0</inkml:trace>
          <inkml:trace contextRef="#ctx0" brushRef="#br0" timeOffset="4455.0062">2615 814 9159,'0'17'5676,"19"-14"-516,4 5-129,-2-10-4128,20 2-387,-3-2-387,4-9-774,19 4-4257,-15-3-258,4 0-387,-4-9-387</inkml:trace>
        </inkml:traceGroup>
        <inkml:traceGroup>
          <inkml:annotationXML>
            <emma:emma xmlns:emma="http://www.w3.org/2003/04/emma" version="1.0">
              <emma:interpretation id="{AA060932-B0ED-4391-8330-232E177D741C}" emma:medium="tactile" emma:mode="ink">
                <msink:context xmlns:msink="http://schemas.microsoft.com/ink/2010/main" type="inkWord" rotatedBoundingBox="21604,2916 23829,2802 23877,3731 21652,3845">
                  <msink:destinationLink direction="with" ref="{E34D128A-052B-41D7-9D24-1481E4CD8FC3}"/>
                </msink:context>
              </emma:interpretation>
              <emma:one-of disjunction-type="recognition" id="oneOf1">
                <emma:interpretation id="interp5" emma:lang="en-CA" emma:confidence="0">
                  <emma:literal>DREF</emma:literal>
                </emma:interpretation>
                <emma:interpretation id="interp6" emma:lang="en-CA" emma:confidence="0.5">
                  <emma:literal>D RE F</emma:literal>
                </emma:interpretation>
                <emma:interpretation id="interp7" emma:lang="en-CA" emma:confidence="1">
                  <emma:literal>D REF</emma:literal>
                </emma:interpretation>
                <emma:interpretation id="interp8" emma:lang="en-CA" emma:confidence="0">
                  <emma:literal>DREE</emma:literal>
                </emma:interpretation>
                <emma:interpretation id="interp9" emma:lang="en-CA" emma:confidence="0">
                  <emma:literal>DREf</emma:literal>
                </emma:interpretation>
              </emma:one-of>
            </emma:emma>
          </inkml:annotationXML>
          <inkml:trace contextRef="#ctx0" brushRef="#br0" timeOffset="6886.0097">4235-221 1419,'0'0'4644,"0"0"387,0 0-258,10-7-2709,-10 7-645,0 0-516,15-23-258,0 21-258,-15 2 0,26-8-129,-12 1 0,5 7-129,1 0 0,0 0-129,3 0 129,0 0 0,0 0 0,1 4 0,-1-4 0,-2 2 0,-1-1 0,-1 2 0,0-3 0,-1 1 0,-2 3-129,-16-4 0,27 10 0,-27-10 129,25 15-129,-25-15 129,25 24-129,-25-24 129,26 23-129,-12-9 129,1 0-129,-15-14 129,28 29-129,-28-29 0,27 27 258,-12-12-129,-15-15-129,23 26 129,-23-26-129,18 26 129,-18-26-129,13 23 129,-13-23-129,10 27 0,-10-27 0,13 29 129,-7-13-129,0 1 129,-6-17-129,11 29 129,-11-29-129,9 24 129,-8-8-129,-1-16 129,4 23 0,-4-23-129,0 23 0,0-23 0,-7 24 0,7-24 129,-18 24-129,18-24 129,-26 26-129,11-13 0,-3-1 129,-4 2-129,1-1 258,-5 1-258,2-1 258,-5-4-387,-2 3 387,-2-3-258,0-1 0,0-4 0,0-1 129,0-1-129,-1-2 0,-1 0 0,3-3 0,-3-6 0,5-1-258,2 0 258,3 2-258,4-4 0,21 12-387,-32-20-1548,32 20-2838,0 0-387,0 0-129,-3-19-387</inkml:trace>
          <inkml:trace contextRef="#ctx0" brushRef="#br0" timeOffset="5816.0082">4251-186 1161,'0'0'4773,"0"0"258,0 0-387,0 0-2838,0 0-129,0 0-645,0 0-129,0 0 0,0 0-258,0 0-129,0 9-129,0 11 129,0 0-258,4 6 129,-2 5-129,2 5-129,-1-1 0,1 5 129,-1-5-258,1 3 129,-1-7-129,-1-2 129,1-5 0,-3-3 0,1-4-258,-1-17 129,0 22 0,0-22 0,0 0 0,0 0-258,0 0-129,0 0-516,0 0-1806,0 0-2193,0-14-387,0-9-387,0 0 129</inkml:trace>
          <inkml:trace contextRef="#ctx0" brushRef="#br0" timeOffset="8761.0123">5284 244 3096,'0'0'4902,"0"0"0,0 0-1548,0 0-1032,0 0-1032,0 0-129,0 0-258,0 20-258,0-20 129,0 29-387,0-10 129,3 4-387,-3-1 387,3 3-387,-2-4 0,2 0 0,-3-3-129,2-2 0,-2-16 0,0 18 0,0-18-129,0 0 129,0 0-258,0 0 0,0 0-258,0 0-129,0 0 0,-5-24-258,5 24-129,-5-45 0,5 26 129,-6-14 0,6 9 0,0-7 516,0 6-258,1 0 645,6 3 0,3 5 387,2-1-129,7 10 258,-5-9 129,12 9 0,-11-4 0,13 11-129,-10-5 0,8 6 0,-9 0-129,4 6-258,-5 0 129,-1 9-258,-15-15 129,22 25-129,-22-25 258,12 26-258,-12-26 0,0 23 129,0-23-129,-12 22 0,12-22 258,-28 20-258,9-9 129,-5-4-258,1 3 258,-1-4-129,5 1 129,0-1-258,19-6 129,-21 7-129,21-7 129,0 0 129,0 17 0,0-17 0,24 19 0,-5-5 0,0-3 129,3 5-129,0-2 129,2 2-129,-8-2-129,3 0 0,-2-2 0,-2-3-129,-15-9-129,21 11-258,-6 6-1032,-15-17-2451,0 0-1032,0 0 0,0 0-645</inkml:trace>
          <inkml:trace contextRef="#ctx0" brushRef="#br0" timeOffset="9071.0128">5784 255 1548,'1'13'5289,"-1"15"-129,-4-9-129,-1 7-2064,-5-9-1677,10 13-387,0-11-387,3 5-258,2-3-129,2-2 0,0-4-258,-7-15 0,17 23-516,-17-23-903,16 3-2451,-16-3-903,0 0-516,13-7 129</inkml:trace>
          <inkml:trace contextRef="#ctx0" brushRef="#br0" timeOffset="9336.0131">5782 292 3999,'0'0'5547,"0"0"-387,0 0 0,3-33-3096,23 33-1032,-26 0-258,41-18-387,-15 8 129,5 1-387,1 1-129,-5 3-129,-1 1-258,-9 0 0,6 4-387,-23 0-1032,16 0-2838,-16 0-774,-6 14 0,-11-4-129</inkml:trace>
          <inkml:trace contextRef="#ctx0" brushRef="#br0" timeOffset="9796.0138">5801 526 6321,'0'0'5547,"0"17"-516,0-17-1161,27 3-2064,-27-3-774,21 4-258,-21-4-258,32 9-258,-11-5-387,-2-4-516,12 14-1677,-9-14-2580,2 0-258,-2-2-387,3-6-129</inkml:trace>
          <inkml:trace contextRef="#ctx0" brushRef="#br0" timeOffset="9576.0135">5824 378 5934,'10'4'5289,"-10"-4"0,25 0-1548,-25 0-1935,26-4-903,-26 4-258,33-15-516,-14 11-129,-19 4-516,35-1-774,-35 1-2580,0 0-1032,0 0-258,0 0-516</inkml:trace>
          <inkml:trace contextRef="#ctx0" brushRef="#br0" timeOffset="10226.0144">6217 285 2709,'4'10'5418,"-4"-10"-516,2 15 0,2 6-2967,-4-21-774,0 28-258,0-7-387,3 5-129,-2-4-258,4 2 0,-1-3-129,-1 0 0,3-4-129,-6-17-129,7 23-516,-7-23-1161,0 0-2709,0 0-387,8-16-387,-5 0 517</inkml:trace>
          <inkml:trace contextRef="#ctx0" brushRef="#br0" timeOffset="10486.0147">6223 249 3999,'0'0'5289,"0"0"-258,0 0-129,7-18-3612,19 18-129,-9-10-387,9 7-387,-3-5-258,2 2-129,-5 0 0,-1 0-387,4 6-516,-23 0-774,20-7-2967,-20 7-516,0 0-129</inkml:trace>
          <inkml:trace contextRef="#ctx0" brushRef="#br0" timeOffset="10756.0151">6253 369 8127,'0'0'5418,"-2"13"-258,2-13-645,10 0-3354,-10 0-387,21 0-387,-21 0-129,34-4 0,-13 4-258,1-6-387,9 6-1161,-12-1-3225,5-5-387,-2-2-387,-2 5-387</inkml:trace>
        </inkml:traceGroup>
      </inkml:traceGroup>
    </inkml:traceGroup>
  </inkml:traceGroup>
</inkml:ink>
</file>

<file path=ppt/ink/ink27.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53.013"/>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E34D128A-052B-41D7-9D24-1481E4CD8FC3}" emma:medium="tactile" emma:mode="ink">
          <msink:context xmlns:msink="http://schemas.microsoft.com/ink/2010/main" type="inkDrawing" rotatedBoundingBox="21191,4161 23815,4172 23814,4237 21190,4225" semanticType="underline" shapeName="Other">
            <msink:sourceLink direction="with" ref="{AA060932-B0ED-4391-8330-232E177D741C}"/>
          </msink:context>
        </emma:interpretation>
      </emma:emma>
    </inkml:annotationXML>
    <inkml:trace contextRef="#ctx0" brushRef="#br0">197 0 258,'-50'13'1161,"24"-8"-258,3 2 129,-1-3 258,7 1 0,-3-5 516,20 0 258,-23 4-129,23-4-258,0 0 0,0 0-258,-17 0-129,17 0 0,0 0-387,0 0-129,0 0-129,0 0 0,0 0-129,0 0 0,16 7-258,-1-5 0,4 0-129,8 1 129,5 1-129,5-2 0,4 2 0,7-4 129,2 0-129,5 3 0,6-3 0,0 0-129,3 0 129,2 0-129,-1 0 0,5 0 129,-3 0-129,2 0 0,-2 0 0,4 3 129,2-3-129,3 0 0,0 0 0,0 0 0,1 0 0,3 0 0,-2 0 0,-2 0 0,-2 0 0,-1 0 0,-2 0 0,-3 0 0,-4-3 0,-2 2 0,-1-1 0,-5 2 0,-5-4 0,0 4 0,-10-2 0,-1 2 0,-4 0 0,-3 0 0,-5 0 0,-5 0 0,-3 0 0,-1 0 0,-3 0 0,-1 0 0,-15 0 0,22 0 0,-22 0 0,18-1 0,-18 1 0,18-3 0,-18 3 0,15-3 0,-15 3 0,0 0 0,19-2 0,-19 2-129,0 0 129,0 0 0,17 0 0,-17 0 0,0 0 0,0 0 0,0 0 0,0 0 0,0 0 0,0 0-129,0 0 0,0 0-129,0 0-387,-8 0-516,8 0-2967,0 0-1161,0 0 0,-23 4-387</inkml:trace>
  </inkml:traceGroup>
</inkml:ink>
</file>

<file path=ppt/ink/ink28.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2-11-16T07:17:54.978"/>
    </inkml:context>
    <inkml:brush xml:id="br0">
      <inkml:brushProperty name="width" value="0.06667" units="cm"/>
      <inkml:brushProperty name="height" value="0.06667" units="cm"/>
      <inkml:brushProperty name="color" value="#002060"/>
      <inkml:brushProperty name="fitToCurve" value="1"/>
    </inkml:brush>
  </inkml:definitions>
  <inkml:traceGroup>
    <inkml:annotationXML>
      <emma:emma xmlns:emma="http://www.w3.org/2003/04/emma" version="1.0">
        <emma:interpretation id="{549261BC-AC0F-420B-90A7-814AE760777C}" emma:medium="tactile" emma:mode="ink">
          <msink:context xmlns:msink="http://schemas.microsoft.com/ink/2010/main" type="writingRegion" rotatedBoundingBox="21791,4646 24330,4909 24262,5560 21724,5297"/>
        </emma:interpretation>
      </emma:emma>
    </inkml:annotationXML>
    <inkml:traceGroup>
      <inkml:annotationXML>
        <emma:emma xmlns:emma="http://www.w3.org/2003/04/emma" version="1.0">
          <emma:interpretation id="{69F1660E-CC59-4A8F-A0A9-EBF602A5282D}" emma:medium="tactile" emma:mode="ink">
            <msink:context xmlns:msink="http://schemas.microsoft.com/ink/2010/main" type="paragraph" rotatedBoundingBox="21791,4646 24330,4909 24262,5560 21724,5297" alignmentLevel="1"/>
          </emma:interpretation>
        </emma:emma>
      </inkml:annotationXML>
      <inkml:traceGroup>
        <inkml:annotationXML>
          <emma:emma xmlns:emma="http://www.w3.org/2003/04/emma" version="1.0">
            <emma:interpretation id="{3AF07BC8-E825-4D6C-A033-CA5CE3E57C08}" emma:medium="tactile" emma:mode="ink">
              <msink:context xmlns:msink="http://schemas.microsoft.com/ink/2010/main" type="line" rotatedBoundingBox="21791,4646 24330,4909 24262,5560 21724,5297"/>
            </emma:interpretation>
          </emma:emma>
        </inkml:annotationXML>
        <inkml:traceGroup>
          <inkml:annotationXML>
            <emma:emma xmlns:emma="http://www.w3.org/2003/04/emma" version="1.0">
              <emma:interpretation id="{B8856831-B5CD-4C21-B85A-87090B8D48F2}" emma:medium="tactile" emma:mode="ink">
                <msink:context xmlns:msink="http://schemas.microsoft.com/ink/2010/main" type="inkWord" rotatedBoundingBox="21791,4646 24330,4909 24262,5560 21724,5297"/>
              </emma:interpretation>
              <emma:one-of disjunction-type="recognition" id="oneOf0">
                <emma:interpretation id="interp0" emma:lang="en-CA" emma:confidence="0">
                  <emma:literal>Diest</emma:literal>
                </emma:interpretation>
                <emma:interpretation id="interp1" emma:lang="en-CA" emma:confidence="1">
                  <emma:literal>D TEST</emma:literal>
                </emma:interpretation>
                <emma:interpretation id="interp2" emma:lang="en-CA" emma:confidence="0">
                  <emma:literal>DT E ST</emma:literal>
                </emma:interpretation>
                <emma:interpretation id="interp3" emma:lang="en-CA" emma:confidence="0">
                  <emma:literal>DT EST</emma:literal>
                </emma:interpretation>
                <emma:interpretation id="interp4" emma:lang="en-CA" emma:confidence="0">
                  <emma:literal>DT E St</emma:literal>
                </emma:interpretation>
              </emma:one-of>
            </emma:emma>
          </inkml:annotationXML>
          <inkml:trace contextRef="#ctx0" brushRef="#br0">-7 48 645,'-7'-17'4644,"7"17"387,0 0-129,18-6-2193,-18 6-774,0 0-903,19-11 0,2 11-387,-21 0-129,32 0-129,-15-6-129,4 6 0,2-4-129,0 4 0,-1-1 0,3 1 129,0 0-129,-1 0-129,2 0 0,0 0 129,-2 1-129,0 5 129,1-2-129,-4 3 129,1 0-129,0 3 129,-3 0 0,1 0 0,-4-1-129,7 1 129,-6 1-129,1-1 129,-3-1-129,1 0 129,-16-9-258,25 19 258,-25-19-129,25 24 0,-25-24 0,24 27 0,-13-11 0,1-2 0,1 2 0,-13-16 129,21 27-129,-11-10 0,-10-17 0,17 27 0,-17-27 129,15 27-129,-8-9 0,0-3 0,-4 2 0,3-4 129,-4 4-129,3-1 0,-4 0 0,-1-16 129,2 25-129,-2-25 0,0 19 129,0-19-129,-3 19 0,3-19 0,-9 19 0,9-19 0,-16 16 129,16-16-129,-18 20 0,18-20 0,-22 18 0,22-18 0,-27 13 129,27-13-129,-28 12 0,10-4 0,0-2 0,-2-3 0,-5 1 129,-2 2-129,0-2 0,-3-2 129,-2-1-129,-3 2 0,0 0 0,2-1 129,-1 0-129,3-2 0,-2 0 0,3 0 0,2 0 129,1 0-129,4-7 0,3 2 0,-1 0 0,2-1 0,5 2 0,-2 4 0,16 0-129,-21-2 129,21 2-258,-19 0 0,19 0-129,0 0-516,-6 10-3096,6-10-1161,0 0-258,0 0-516</inkml:trace>
          <inkml:trace contextRef="#ctx0" brushRef="#br0" timeOffset="-1060.0015">53 35 7224,'0'0'5160,"0"0"-258,0 0-1677,0 0-1677,0 9-645,0 7-258,0 2-258,0 9 0,0-3 0,0 9-129,0-3 0,0 11-129,0-1 0,1 4 129,1-5-129,1 1 0,-2-1-129,2-2 129,-3-2-129,3-9 129,-3-2-129,0-4 0,0-6 129,0-14-129,0 16 0,0-16 0,0 0 0,0 0-129,0 0-258,0 0-129,0 0-1161,0 0-3225,-6-19-387,2-7-258,4 1-258</inkml:trace>
          <inkml:trace contextRef="#ctx0" brushRef="#br0" timeOffset="1015.0014">1126 344 5934,'0'0'5547,"0"0"-387,-11-15-1032,19 18-2451,-8-3-774,19 4-258,-19-4-258,33 7 0,-12-2-387,2 0 0,4 3-387,-1-6 0,11 8-774,-17-13-1935,9 3-1806,0-1-387,-1 0-258</inkml:trace>
          <inkml:trace contextRef="#ctx0" brushRef="#br0" timeOffset="775.0011">1245 400 5289,'0'0'5418,"0"0"-516,0 0 0,-22-11-3354,24 18-516,-2-7-516,0 26-129,0-12-129,3 9 258,-3 2-387,1 0 0,-1-1 0,2 3-129,0-7 0,0-3 0,-1 0 0,-1-17-258,3 20-387,-3-20-129,0 0-1419,0 0-2580,0 0-516,0 0-387,0-10 258</inkml:trace>
          <inkml:trace contextRef="#ctx0" brushRef="#br0" timeOffset="1295.0018">1591 340 4902,'-10'0'5289,"0"16"-129,10-16-387,-23 18-3225,23 7-387,-1-5-645,1 11 0,-3-1-129,3 3 0,-1-6-258,1 3 0,0-4-129,0-2 0,1-8-129,-1-16-258,10 25-258,-10-25-1032,0 0-3096,17-3-387,-17 3-258,10-22-258</inkml:trace>
          <inkml:trace contextRef="#ctx0" brushRef="#br0" timeOffset="1535.0022">1561 406 5934,'-16'0'5289,"16"0"-387,0 0-774,0 0-3096,23 0 0,-6-7-516,12 1 0,-3-1-387,2 3 0,0-2-129,-1-4-258,-1 10-387,-26 0-903,34-13-2322,-34 13-1161,0 0-258,0 0-129</inkml:trace>
          <inkml:trace contextRef="#ctx0" brushRef="#br0" timeOffset="1775.0025">1545 480 645,'-8'16'5031,"8"-16"258,16 3-387,-2 5-2193,-14-8-903,36-2-645,-19-3-387,10 4-387,-7-5-129,0 5-258,0 1-516,-20 0-516,32 0-1677,-32 0-2193,0 0-258,0 13-258</inkml:trace>
          <inkml:trace contextRef="#ctx0" brushRef="#br0" timeOffset="1990.0028">1553 677 3870,'0'0'5418,"4"17"-129,-4-17-258,18-2-3225,8 4-387,-10-2-645,10 0-258,-3 0-387,-2 0-258,5 4-645,-26-4-2451,30-10-1677,-14 6-387,-2-5-387</inkml:trace>
          <inkml:trace contextRef="#ctx0" brushRef="#br0" timeOffset="2655.0037">2023 406 1806,'13'-15'5031,"-13"15"129,0 0-1935,-1-17-774,1 17-645,0 0-387,0 0-258,-30 0-516,30 0-258,-25 4-129,25-4-129,-25 11 0,25-11-129,-28 19 0,28-19 0,-20 22-129,20-22 129,-11 21 0,11-21-129,0 23 129,0-23 0,4 19-129,-4-19 129,19 20 0,-19-20-129,26 20 129,-14-3 0,4-4 0,-3 3 0,4-1 0,-4 2 0,3-4 0,-16-13 0,26 21 0,-26-21-129,18 16 129,-18-16 129,0 0-129,10 20 0,-10-20 129,0 0-129,-7 19 129,7-19 0,-17 11-129,17-11 129,-26 11-129,26-11 0,-30 5 0,13-5 0,17 0-645,-39-5-1548,22 0-2580,1-2-258,16 7-387,-21-22 0</inkml:trace>
          <inkml:trace contextRef="#ctx0" brushRef="#br0" timeOffset="5430.0076">2136 410 2709,'-15'3'4773,"15"-3"-129,0 0-1935,0 0-516,-6-14-645,6 14-258,0 0-258,14-10-258,-14 10 129,0 0-258,0 0-129,0 0-129,0 0-129,0 0 129,0 0-129,19-13-129,-19 13 0,17 0-129,-17 0 129,29 0-129,-7 0 129,3 2 0,3-2-129,4 4 129,1-4-129,1 0 129,-4 0-129,2 0 0,-7-2 129,-2-2-129,-7 1 0,-16 3 0,23-4 129,-23 4-129,0 0 0,0 0 0,0 0 0,-14 7 0,14-7-129,-25 13 0,25-13-129,-27 13-387,24 4-1419,3-17-2967,-14 7-129,14-7-387,0 0-258</inkml:trace>
          <inkml:trace contextRef="#ctx0" brushRef="#br0" timeOffset="4860.0068">2254 417 3870,'0'0'4644,"0"0"-258,14 0-1935,-14 0-645,0 0-258,0 0-129,0 0-258,0 0-129,0 0-129,9 8-129,-9-8-129,5 21-129,0-8-129,-4 4-129,5 4-129,-3 3 129,2-1-129,-3 3 0,2 0 0,0-2-129,1 3 129,-1-7-129,-1-1 0,-3-19 0,6 21 0,-6-21-129,0 0 0,0 0-129,0 0-387,0 0-774,0 0-3354,2-13-387,-2-6-516,0-3-129</inkml:trace>
        </inkml:traceGroup>
      </inkml:traceGroup>
    </inkml:traceGroup>
  </inkml:traceGroup>
</inkml:ink>
</file>

<file path=ppt/ink/ink29.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06:31.45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trace contextRef="#ctx0" brushRef="#br0" timeOffset="36956">3506 7341</inkml:trace>
  <inkml:trace contextRef="#ctx0" brushRef="#br0" timeOffset="186685">4682 1647</inkml:trace>
</inkml:ink>
</file>

<file path=ppt/ink/ink3.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26:30.519"/>
    </inkml:context>
    <inkml:brush xml:id="br0">
      <inkml:brushProperty name="width" value="0.05292" units="cm"/>
      <inkml:brushProperty name="height" value="0.05292" units="cm"/>
      <inkml:brushProperty name="color" value="#002060"/>
      <inkml:brushProperty name="fitToCurve" value="1"/>
    </inkml:brush>
  </inkml:definitions>
  <inkml:trace contextRef="#ctx0" brushRef="#br0">0 0,'0'0,"0"0</inkml:trace>
</inkml:ink>
</file>

<file path=ppt/ink/ink3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0T18:07:04.95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8-6 70,'0'0'29,"-9"4"-2,9-4-2,0 0-13,0 13-3,0-13-6,1 21-7,0-5-15,-3-1-8,6 11-2,-8-4-2,8 11 2</inkml:trace>
</inkml:ink>
</file>

<file path=ppt/ink/ink31.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10:00.04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329 52,'0'0,"-15"47,15-47,0 0,0 0,0 0,0 0,0 0,0 0,0 0,0 0,0 0,0 0,0 0,0 0,0 0,0 0,0 0,0 0,0 0,0 0,0 0,0 0,0 0,0 0,0 0,0 0,0 0,0 0,0 0,0 0,0 0,0 0,0 0,0 0,0 0,0 0,0 0,0 0,0 0,0 0,0 0,0 0,0 0,0 0,0 0,0 0,0 0,0 0,0 0,0 0,0 0,0 0,0 0,0 0,0 0,0 0,0 0,0 0,0 0,0 0,0 0,0 0,0 0,0 0,0 0,0 0,0 0,-83-6,8-14,75 20,0 0,0 0,0 0,0 0,0 0,-67-5,67 5,0 0,0 0,0 0,0 0,-90-16,90 16,0 0,0 0,0 0,0 0,15-52,-15 52</inkml:trace>
</inkml:ink>
</file>

<file path=ppt/ink/ink32.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26T16:46:27.36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21 36,'-2'-9'46,"1"1"2,1 8 0,0 0-23,6-1-7,3-2-18,0 3-18,1-1-28,6 9-2,-3-3-3,6 4 2</inkml:trace>
  <inkml:trace contextRef="#ctx0" brushRef="#br0" timeOffset="172">180 148 3,'0'10'28,"4"1"-12,1 3-33,-1 0-2</inkml:trace>
</inkml:ink>
</file>

<file path=ppt/ink/ink33.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14:45.70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inkml:trace>
</inkml:ink>
</file>

<file path=ppt/ink/ink3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0T18:15:57.35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25 94,'26'-6'30,"-9"4"-29,-4-4-1,-11-5-23,-2 11-14</inkml:trace>
</inkml:ink>
</file>

<file path=ppt/ink/ink35.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19:57.058"/>
    </inkml:context>
    <inkml:brush xml:id="br0">
      <inkml:brushProperty name="width" value="0.05292" units="cm"/>
      <inkml:brushProperty name="height" value="0.05292" units="cm"/>
      <inkml:brushProperty name="color" value="#0070C0"/>
      <inkml:brushProperty name="fitToCurve" value="1"/>
    </inkml:brush>
  </inkml:definitions>
  <inkml:trace contextRef="#ctx0" brushRef="#br0">0 0,'0'0,"0"0,0 0</inkml:trace>
</inkml:ink>
</file>

<file path=ppt/ink/ink36.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19:57.089"/>
    </inkml:context>
    <inkml:brush xml:id="br0">
      <inkml:brushProperty name="width" value="0.05292" units="cm"/>
      <inkml:brushProperty name="height" value="0.05292" units="cm"/>
      <inkml:brushProperty name="color" value="#0070C0"/>
      <inkml:brushProperty name="fitToCurve" value="1"/>
    </inkml:brush>
  </inkml:definitions>
  <inkml:trace contextRef="#ctx0" brushRef="#br0">100 140,'0'0,"0"0,-50-42,29-5,-8-4,29 51,0 0</inkml:trace>
</inkml:ink>
</file>

<file path=ppt/ink/ink37.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26T16:46:27.36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21 36,'-2'-9'46,"1"1"2,1 8 0,0 0-23,6-1-7,3-2-18,0 3-18,1-1-28,6 9-2,-3-3-3,6 4 2</inkml:trace>
  <inkml:trace contextRef="#ctx0" brushRef="#br0" timeOffset="172">180 148 3,'0'10'28,"4"1"-12,1 3-33,-1 0-2</inkml:trace>
</inkml:ink>
</file>

<file path=ppt/ink/ink38.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42:04.29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inkml:trace>
</inkml:ink>
</file>

<file path=ppt/ink/ink39.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0T18:42:14.77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45 14,'0'0</inkml:trace>
  <inkml:trace contextRef="#ctx0" brushRef="#br0" timeOffset="31">119 56,'0'0</inkml:trace>
  <inkml:trace contextRef="#ctx0" brushRef="#br0" timeOffset="172">0 0,'0'0,"0"0,0 0,0 0</inkml:trace>
</inkml:ink>
</file>

<file path=ppt/ink/ink4.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05T16:46:55.01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90,'0'0'55,"0"0"-5,0 0-9,0 0-22,0 0-19,0 0 0,0 0 0,0 0 0,0 0 0,0 0 0,0 0 0,0 0 0,0 0 0,0 0 0,0 0-20,0 0-39,0 0-2,0 0 3</inkml:trace>
</inkml:ink>
</file>

<file path=ppt/ink/ink40.xml><?xml version="1.0" encoding="utf-8"?>
<inkml:ink xmlns:inkml="http://www.w3.org/2003/InkML">
  <inkml:definitions>
    <inkml:context xml:id="ctx0">
      <inkml:inkSource xml:id="inkSrc0">
        <inkml:traceFormat>
          <inkml:channel name="X" type="integer" max="18428" units="in"/>
          <inkml:channel name="Y" type="integer" max="24570" units="in"/>
          <inkml:channel name="F" type="integer" max="255" units="dev"/>
        </inkml:traceFormat>
        <inkml:channelProperties>
          <inkml:channelProperty channel="X" name="resolution" value="2978.02197" units="1/in"/>
          <inkml:channelProperty channel="Y" name="resolution" value="2978.18188" units="1/in"/>
          <inkml:channelProperty channel="F" name="resolution" value="INF" units="1/dev"/>
        </inkml:channelProperties>
      </inkml:inkSource>
      <inkml:timestamp xml:id="ts0" timeString="2006-02-08T04:11:41.21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4,'0'0'21,"16"13"-3,-16-13-5,20 3-5,-20-3-1,22 6-3,-9-6-2,-13 0-5,25 0-6,-9-6-10,-16 6-3,24-12-1</inkml:trace>
</inkml:ink>
</file>

<file path=ppt/ink/ink41.xml><?xml version="1.0" encoding="utf-8"?>
<inkml:ink xmlns:inkml="http://www.w3.org/2003/InkML">
  <inkml:definitions>
    <inkml:context xml:id="ctx0">
      <inkml:inkSource xml:id="inkSrc0">
        <inkml:traceFormat>
          <inkml:channel name="X" type="integer" max="18428" units="in"/>
          <inkml:channel name="Y" type="integer" max="24570" units="in"/>
          <inkml:channel name="F" type="integer" max="255" units="dev"/>
        </inkml:traceFormat>
        <inkml:channelProperties>
          <inkml:channelProperty channel="X" name="resolution" value="2978.02197" units="1/in"/>
          <inkml:channelProperty channel="Y" name="resolution" value="2978.18188" units="1/in"/>
          <inkml:channelProperty channel="F" name="resolution" value="INF" units="1/dev"/>
        </inkml:channelProperties>
      </inkml:inkSource>
      <inkml:timestamp xml:id="ts0" timeString="2006-02-08T04:13:48.35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34 0 4,'0'0'17,"-20"11"-3,20-11-7,0 0-26,-14-6 0</inkml:trace>
</inkml:ink>
</file>

<file path=ppt/ink/ink42.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7T15:39:36.141"/>
    </inkml:context>
    <inkml:brush xml:id="br0">
      <inkml:brushProperty name="width" value="0.05292" units="cm"/>
      <inkml:brushProperty name="height" value="0.05292" units="cm"/>
      <inkml:brushProperty name="color" value="#00B0F0"/>
      <inkml:brushProperty name="fitToCurve" value="1"/>
    </inkml:brush>
    <inkml:brush xml:id="br1">
      <inkml:brushProperty name="width" value="0.05292" units="cm"/>
      <inkml:brushProperty name="height" value="0.05292" units="cm"/>
      <inkml:brushProperty name="color" value="#FF0000"/>
      <inkml:brushProperty name="fitToCurve" value="1"/>
    </inkml:brush>
  </inkml:definitions>
  <inkml:trace contextRef="#ctx0" brushRef="#br0">6147 9731</inkml:trace>
  <inkml:trace contextRef="#ctx0" brushRef="#br0" timeOffset="546">3192 3698</inkml:trace>
  <inkml:trace contextRef="#ctx0" brushRef="#br1" timeOffset="89684">22 0,'0'0,"0"0,0 0,0 0,-22 42,22-42,0 0</inkml:trace>
  <inkml:trace contextRef="#ctx0" brushRef="#br1" timeOffset="206419">17273 897,'111'-27,"90"-25</inkml:trace>
  <inkml:trace contextRef="#ctx0" brushRef="#br1" timeOffset="337615">7442 739,'0'0</inkml:trace>
</inkml:ink>
</file>

<file path=ppt/ink/ink4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5:43:14.60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24 2579 17,'0'0'8,"0"0"0,0 0-5,0 0-7,0 0-5,0 0-2</inkml:trace>
  <inkml:trace contextRef="#ctx0" brushRef="#br0" timeOffset="2917">0 740 64,'0'0'32,"0"0"-1,0 0 0,0 0-10,0 0-12,0 0-5,0 0-2,0 0-2,0 0-4,0 0-6,6-14-16,-6 14-5,5-17-1,-5 17 1</inkml:trace>
  <inkml:trace contextRef="#ctx0" brushRef="#br0" timeOffset="3526">58 48 87,'-6'-12'32,"6"12"0,0 0 1,-4-12-22,4 12-5,0 0-7,0 0-7,2-13-19,-2 13-5,2-11 0,-2 11-1</inkml:trace>
</inkml:ink>
</file>

<file path=ppt/ink/ink44.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7T15:46:15.79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167 7,'0'0,"-83"24,83-24,0 0,-101-46,101 46,0 0,17 74,-17-74,0 0</inkml:trace>
</inkml:ink>
</file>

<file path=ppt/ink/ink45.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26T17:16:13.526"/>
    </inkml:context>
    <inkml:brush xml:id="br0">
      <inkml:brushProperty name="width" value="0.05292" units="cm"/>
      <inkml:brushProperty name="height" value="0.05292" units="cm"/>
      <inkml:brushProperty name="color" value="#00B050"/>
      <inkml:brushProperty name="fitToCurve" value="1"/>
    </inkml:brush>
  </inkml:definitions>
  <inkml:trace contextRef="#ctx0" brushRef="#br0">0 53 21,'17'0'36,"-1"-5"-2,5 2-7,2-1-8,4-2-6,-1 0-4,1 2-4,1-1-1,2 0-7,1 3-17,-1-4-21,4 3-2,-5-1 4</inkml:trace>
</inkml:ink>
</file>

<file path=ppt/ink/ink46.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7T16:05:55.06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30 1609,'0'0,"0"0,-30-42,30 42,0 0</inkml:trace>
  <inkml:trace contextRef="#ctx0" brushRef="#br0" timeOffset="28127">3186 1269,'0'0,"0"0,-30-51,30 51</inkml:trace>
  <inkml:trace contextRef="#ctx0" brushRef="#br0" timeOffset="28548">5062 759,'0'0,"0"0,0 0,0 0,-149 9,30 5,261-23,7-5,-149 14,0 0,0 0,0 0,0 0,0 0,0 0,0 0,0 0</inkml:trace>
  <inkml:trace contextRef="#ctx0" brushRef="#br0" timeOffset="267182">8107 526,'0'0,"-53"47,53-47</inkml:trace>
  <inkml:trace contextRef="#ctx0" brushRef="#br0" timeOffset="267665">8270 126,'0'0</inkml:trace>
  <inkml:trace contextRef="#ctx0" brushRef="#br0" timeOffset="267790">8955 0,'0'0,"0"0</inkml:trace>
  <inkml:trace contextRef="#ctx0" brushRef="#br0" timeOffset="268040">7414 494,'0'0,"0"0,-52 55,52-55,0 0,0 0,0 0,15-41</inkml:trace>
</inkml:ink>
</file>

<file path=ppt/ink/ink4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7:10.25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236 17 55,'0'0'37,"0"0"-1,-14-13 0,2 7-20,12 6-4,0 0-4,0 0-2,0 0-1,0 0-2,-14 23 0,10-1-1,-3 4-1,2 11 0,-3 9-1,4 3 0,-1 3 0,5-2 0,2-2-2,5-6-1,4-4-3,1-12-2,11-1-11,-10-5-12,6-13-8,4-10-1,-4-3 2</inkml:trace>
  <inkml:trace contextRef="#ctx0" brushRef="#br0" timeOffset="312">1 229 77,'-13'2'37,"13"-2"-1,0 0-7,0 0-16,19 7-3,4-8-3,10 2-2,5-3-1,6-2-4,3 3-3,-3-5-15,3 5-17,-5-3-4,-5 1 1,-8-1-2</inkml:trace>
  <inkml:trace contextRef="#ctx0" brushRef="#br0" timeOffset="656">733 175 50,'0'0'37,"-8"-11"-2,8 11-5,-20-8-9,20 8-6,-22 2-6,11 6-2,-1 4-3,2 5-3,2 5-1,3 4 0,2-2-1,6 3 0,3 0 1,4-5-1,4-3 1,3-5 0,2-6 0,-2-3 0,3-4 1,-2-5-1,0-3 0,-5-3 0,-4-5 0,-6-4 2,-5 1-1,-3-1 0,-8-1 0,-6 5-1,1 5-2,-7 6-4,5 13-14,-1 3-18,5-1-1,7 7 0,9-4 0</inkml:trace>
  <inkml:trace contextRef="#ctx0" brushRef="#br0" timeOffset="1077">1039 194 55,'-11'4'38,"11"-4"-1,0 0 1,-1-13-15,1 13-12,10-4-3,-10 4-2,12 1-2,-12-1 0,14 16-1,-6 0-1,-2 2-1,0 5 0,-2 0-1,1-1 0,-3 1 0,3-5-1,-1-5-1,-4-13 2,3 14 0,-3-14 0,7-11-1,-2-4 2,-1-7 0,6-5-1,0-3 1,6-3-1,1-3 1,2 5-1,-2 3 1,-1 3-2,1 10 0,-3 5-1,-3 7-1,-11 3-5,17 12-12,-17-12-17,8 20-2,-2-10-2,1 2 2</inkml:trace>
  <inkml:trace contextRef="#ctx0" brushRef="#br0" timeOffset="1514">1424 164 58,'0'0'35,"0"0"2,12-7-2,-12 7-16,8 14-10,-2 1-3,-4 2-3,4 9 0,-2-3 0,0 1-2,-1 0 1,-1-5-2,-1-5 0,-1-14 1,8 11 0,-8-11-1,17-17 1,-7 0 0,4-9 0,4-1 1,4-3-2,-1-3 1,2 0 0,2 3 0,-2 3-1,-1 8-1,1 2-1,-6 3-5,5 10-17,-5-3-16,0 1 3,-1-1-3,4-2 1</inkml:trace>
</inkml:ink>
</file>

<file path=ppt/ink/ink4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24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69 0 7,'-9'25'5,"4"0"-4,2 5-5</inkml:trace>
  <inkml:trace contextRef="#ctx0" brushRef="#br0" timeOffset="141">27 487 1,'-3'18'2,"2"-3"-1,1-15-3</inkml:trace>
  <inkml:trace contextRef="#ctx0" brushRef="#br0" timeOffset="2606">0 7313 55,'0'0'18,"0"11"-16,0-11-2,0 0-15,5 18-9</inkml:trace>
</inkml:ink>
</file>

<file path=ppt/ink/ink4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05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30 0 11,'-11'5'18,"7"8"0,-6-6-3,6 3-14,2 3-10,2-13-4,2 22-4,-2-22 0</inkml:trace>
</inkml:ink>
</file>

<file path=ppt/ink/ink5.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35:00.78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43,'0'0,"0"0,0 0,0 0,0 0,0 0,4-43,-4 43,0 0,0 0,0 0,0 0,0 0,0 0,0 0,0 0,0 0,0 0,0 0,0 0,0 0,0 0,0 0,0 0,0 0,0 0,0 0,0 0,0 0,0 0</inkml:trace>
</inkml:ink>
</file>

<file path=ppt/ink/ink5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52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43 0 53,'-15'27'18,"4"2"-12,4-1-9,-3-7-18,14 10-1</inkml:trace>
</inkml:ink>
</file>

<file path=ppt/ink/ink5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66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9 0 56,'-7'25'25,"7"6"-6,0-7-14,0-6-23,9 10-5,-7-9-2</inkml:trace>
</inkml:ink>
</file>

<file path=ppt/ink/ink5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82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17 0 62,'-9'19'23,"10"5"-10,-4-5-12,-1-6-22,11 8-2,-7-8-2</inkml:trace>
</inkml:ink>
</file>

<file path=ppt/ink/ink5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4.96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10 0 63,'-6'21'24,"8"6"-14,-3-3-9,-1-9-20,8 12-5,-10-10-2</inkml:trace>
</inkml:ink>
</file>

<file path=ppt/ink/ink54.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5.42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9 0 83,'-5'32'31,"-8"-1"-7,13 3-21,10 12-27,-10-7-4,15 12-4</inkml:trace>
</inkml:ink>
</file>

<file path=ppt/ink/ink5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5.58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28 0 75,'-1'32'27,"-12"-8"-7,9 2-15,3 2-27,-8-9-7,11 9 1</inkml:trace>
</inkml:ink>
</file>

<file path=ppt/ink/ink56.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5.71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25 0 77,'-11'21'24,"8"5"-16,0-5-10,-5-11-20,9 8-6,-1-18 0</inkml:trace>
</inkml:ink>
</file>

<file path=ppt/ink/ink5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5.85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-7 0 77,'-7'24'10,"2"-5"-9,-5-5-6,22 6-20,-24-10-3</inkml:trace>
</inkml:ink>
</file>

<file path=ppt/ink/ink5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5.99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11 0 89,'-5'29'27,"-7"-11"-6,12 0-16,3 3-30,-5-10-2,9 7-2,-7-6 1</inkml:trace>
</inkml:ink>
</file>

<file path=ppt/ink/ink5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6.13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8 0 42,'-6'24'19,"6"4"-12,0-3-7,0-8-12,6 7-11</inkml:trace>
</inkml:ink>
</file>

<file path=ppt/ink/ink6.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38:25.64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61 250,'0'0,"0"0,0 0,-34-91,13 48,21 43,14-71,-14 71,0 0,0 0,0 0,-14-53,14 53,14 86,-14-29,0-57,14 47,-14-47,0 0,0 0,-28 54</inkml:trace>
</inkml:ink>
</file>

<file path=ppt/ink/ink60.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6.25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13 0 76,'-9'29'34,"6"1"-1,0-6-1,6-4-18,-2-2-29,3-4-17,5 1 0,-3-2-3,3 4 2</inkml:trace>
</inkml:ink>
</file>

<file path=ppt/ink/ink61.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6.42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 0 90,'-1'22'31,"-4"-6"-3,8 2-12,0 1-41,-3-19-4,5 21-3,-5-21 0</inkml:trace>
</inkml:ink>
</file>

<file path=ppt/ink/ink62.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6.56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-6 0 103,'0'21'36,"3"0"-1,-3-7-6,0-14-52,14 23-12,-14-23 0,14 21-2</inkml:trace>
</inkml:ink>
</file>

<file path=ppt/ink/ink63.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09:36.72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8 0 107,'-9'20'36,"9"3"-2,-1-1-3,2 2-38,-1-7-11,1 1-17,5 6 0,-6 2 0,2 2 1</inkml:trace>
</inkml:ink>
</file>

<file path=ppt/ink/ink64.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26T17:24:01.432"/>
    </inkml:context>
    <inkml:brush xml:id="br0">
      <inkml:brushProperty name="width" value="0.05292" units="cm"/>
      <inkml:brushProperty name="height" value="0.05292" units="cm"/>
      <inkml:brushProperty name="color" value="#00B050"/>
      <inkml:brushProperty name="fitToCurve" value="1"/>
    </inkml:brush>
  </inkml:definitions>
  <inkml:trace contextRef="#ctx0" brushRef="#br0">0 24 39,'0'0'39,"6"-1"1,4 0 1,-5-4-43,2-1-12,0 2-14,1 3-12,1-6 2</inkml:trace>
</inkml:ink>
</file>

<file path=ppt/ink/ink65.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12:56.12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7-1 38,'0'0'23,"-15"7"-1,15-7-2,0 0-12,0 0-5,19 7-8,-19-7-8,22 5-5,-22-5-2,27 6-3,-27-6-1</inkml:trace>
</inkml:ink>
</file>

<file path=ppt/ink/ink66.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13:40.47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0-6 42,'0'0'23,"12"1"0,-12-1-7,0 0-21,13 12-11,-13-12-6,18 9-1,-18-9 0</inkml:trace>
</inkml:ink>
</file>

<file path=ppt/ink/ink67.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13:47.11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21 0 7,'-10'28'10,"5"-9"-8,-1-1-15</inkml:trace>
</inkml:ink>
</file>

<file path=ppt/ink/ink6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13:43.92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 0 27,'5'17'23,"-5"-17"0,10 18-1,-10-4-12,5 0-18,2 6-8,-7-9-5,9 9-2,-9-20 0</inkml:trace>
</inkml:ink>
</file>

<file path=ppt/ink/ink69.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3-17T16:14:43.73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37 97,'10'1'30,"4"-10"-31,1 3 0,-7-10-21,6 9-10</inkml:trace>
</inkml:ink>
</file>

<file path=ppt/ink/ink7.xml><?xml version="1.0" encoding="utf-8"?>
<inkml:ink xmlns:inkml="http://www.w3.org/2003/InkML">
  <inkml:definitions>
    <inkml:context xml:id="ctx0">
      <inkml:inkSource xml:id="inkSrc0">
        <inkml:traceFormat>
          <inkml:channel name="X" type="integer" max="30348" units="in"/>
          <inkml:channel name="Y" type="integer" max="18968" units="in"/>
          <inkml:channel name="F" type="integer" max="255" units="dev"/>
        </inkml:traceFormat>
        <inkml:channelProperties>
          <inkml:channelProperty channel="X" name="resolution" value="3678.54541" units="1/in"/>
          <inkml:channelProperty channel="Y" name="resolution" value="3065.2876" units="1/in"/>
          <inkml:channelProperty channel="F" name="resolution" value="INF" units="1/dev"/>
        </inkml:channelProperties>
      </inkml:inkSource>
      <inkml:timestamp xml:id="ts0" timeString="2009-02-05T17:21:45.33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0-2 76,'10'11'51,"-1"-6"-5,-1 1-28,0 2-36,0-5-24,5 3-4,1-5-2</inkml:trace>
</inkml:ink>
</file>

<file path=ppt/ink/ink70.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7T16:18:40.99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497 70,'0'0,"0"0,0 0,-252-63,7 63</inkml:trace>
</inkml:ink>
</file>

<file path=ppt/ink/ink71.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3-17T17:04:56.60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0 727,'0'0,"0"0</inkml:trace>
  <inkml:trace contextRef="#ctx0" brushRef="#br0" timeOffset="63">0 727,'0'0,"0"0,0 0,0 0,0 0,0 0,0 0,0 0</inkml:trace>
  <inkml:trace contextRef="#ctx0" brushRef="#br0" timeOffset="20748">1997 0,'-7'42</inkml:trace>
</inkml:ink>
</file>

<file path=ppt/ink/ink8.xml><?xml version="1.0" encoding="utf-8"?>
<inkml:ink xmlns:inkml="http://www.w3.org/2003/InkML">
  <inkml:definitions>
    <inkml:context xml:id="ctx0">
      <inkml:inkSource xml:id="inkSrc0">
        <inkml:traceFormat>
          <inkml:channel name="X" type="integer" max="26112" units="in"/>
          <inkml:channel name="Y" type="integer" max="16320" units="in"/>
          <inkml:channel name="F" type="integer" max="255" units="dev"/>
        </inkml:traceFormat>
        <inkml:channelProperties>
          <inkml:channelProperty channel="X" name="resolution" value="2540.07764" units="1/in"/>
          <inkml:channelProperty channel="Y" name="resolution" value="2540.07764" units="1/in"/>
          <inkml:channelProperty channel="F" name="resolution" value="1.58169E-7" units="1/dev"/>
        </inkml:channelProperties>
      </inkml:inkSource>
      <inkml:timestamp xml:id="ts0" timeString="2011-02-17T17:01:33.33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21 6 47,'0'0'30,"-19"-13"0,19 13-2,0 0-9,0 0-16,-7 15-9,7-15-21,13 24-2,-13-24-1,17 29 1</inkml:trace>
</inkml:ink>
</file>

<file path=ppt/ink/ink9.xml><?xml version="1.0" encoding="utf-8"?>
<inkml:ink xmlns:inkml="http://www.w3.org/2003/InkML">
  <inkml:definitions>
    <inkml:context xml:id="ctx0">
      <inkml:inkSource xml:id="inkSrc0">
        <inkml:traceFormat>
          <inkml:channel name="X" type="integer" max="4095" units="in"/>
          <inkml:channel name="Y" type="integer" max="4095" units="in"/>
        </inkml:traceFormat>
        <inkml:channelProperties>
          <inkml:channelProperty channel="X" name="resolution" value="398.34628" units="1/in"/>
          <inkml:channelProperty channel="Y" name="resolution" value="637.35406" units="1/in"/>
        </inkml:channelProperties>
      </inkml:inkSource>
      <inkml:timestamp xml:id="ts0" timeString="2011-02-17T16:59:44.81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0B78DD-1C15-46BB-8CD0-91471F84EA70}" type="datetimeFigureOut">
              <a:rPr lang="en-US" smtClean="0"/>
              <a:t>11/16/2012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A43C59-CC27-450C-90A1-F5C97850AEBE}" type="slidenum">
              <a:rPr lang="en-US" smtClean="0"/>
              <a:t>‹#›</a:t>
            </a:fld>
            <a:endParaRPr lang="en-US"/>
          </a:p>
        </p:txBody>
      </p:sp>
    </p:spTree>
    <p:extLst>
      <p:ext uri="{BB962C8B-B14F-4D97-AF65-F5344CB8AC3E}">
        <p14:creationId xmlns:p14="http://schemas.microsoft.com/office/powerpoint/2010/main" val="4058281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EB682C-2AD4-4147-A575-433F0D2E0B3F}"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EB682C-2AD4-4147-A575-433F0D2E0B3F}"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r>
              <a:rPr lang="en-US" smtClean="0"/>
              <a:t>20 November, 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20 November, 2012</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20 November, 2012</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 November, 2012</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3ECC3F8-F0F1-46DC-B5AD-951BBF93B205}"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20 November, 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CC3F8-F0F1-46DC-B5AD-951BBF93B205}"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r>
              <a:rPr lang="en-US" smtClean="0"/>
              <a:t>20 November, 2012</a:t>
            </a:r>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3ECC3F8-F0F1-46DC-B5AD-951BBF93B205}"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1.wdp"/><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5.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image" Target="../media/image388.emf"/><Relationship Id="rId3" Type="http://schemas.openxmlformats.org/officeDocument/2006/relationships/customXml" Target="../ink/ink29.xml"/><Relationship Id="rId50" Type="http://schemas.openxmlformats.org/officeDocument/2006/relationships/image" Target="../media/image409.emf"/><Relationship Id="rId2" Type="http://schemas.openxmlformats.org/officeDocument/2006/relationships/image" Target="../media/image36.wmf"/><Relationship Id="rId1" Type="http://schemas.openxmlformats.org/officeDocument/2006/relationships/slideLayout" Target="../slideLayouts/slideLayout2.xml"/><Relationship Id="rId31" Type="http://schemas.openxmlformats.org/officeDocument/2006/relationships/customXml" Target="../ink/ink31.xml"/><Relationship Id="rId9" Type="http://schemas.openxmlformats.org/officeDocument/2006/relationships/customXml" Target="../ink/ink30.xml"/><Relationship Id="rId30" Type="http://schemas.openxmlformats.org/officeDocument/2006/relationships/image" Target="../media/image399.emf"/></Relationships>
</file>

<file path=ppt/slides/_rels/slide11.xml.rels><?xml version="1.0" encoding="UTF-8" standalone="yes"?>
<Relationships xmlns="http://schemas.openxmlformats.org/package/2006/relationships"><Relationship Id="rId3" Type="http://schemas.openxmlformats.org/officeDocument/2006/relationships/image" Target="../media/image37.wmf"/><Relationship Id="rId55" Type="http://schemas.openxmlformats.org/officeDocument/2006/relationships/image" Target="../media/image447.emf"/><Relationship Id="rId67" Type="http://schemas.openxmlformats.org/officeDocument/2006/relationships/image" Target="../media/image453.emf"/><Relationship Id="rId2" Type="http://schemas.openxmlformats.org/officeDocument/2006/relationships/notesSlide" Target="../notesSlides/notesSlide1.xml"/><Relationship Id="rId20" Type="http://schemas.openxmlformats.org/officeDocument/2006/relationships/customXml" Target="../ink/ink34.xml"/><Relationship Id="rId1" Type="http://schemas.openxmlformats.org/officeDocument/2006/relationships/slideLayout" Target="../slideLayouts/slideLayout2.xml"/><Relationship Id="rId6" Type="http://schemas.openxmlformats.org/officeDocument/2006/relationships/customXml" Target="../ink/ink33.xml"/><Relationship Id="rId66" Type="http://schemas.openxmlformats.org/officeDocument/2006/relationships/customXml" Target="../ink/ink36.xml"/><Relationship Id="rId5" Type="http://schemas.openxmlformats.org/officeDocument/2006/relationships/image" Target="../media/image423.emf"/><Relationship Id="rId19" Type="http://schemas.openxmlformats.org/officeDocument/2006/relationships/image" Target="../media/image167.emf"/><Relationship Id="rId65" Type="http://schemas.openxmlformats.org/officeDocument/2006/relationships/image" Target="../media/image452.emf"/><Relationship Id="rId4" Type="http://schemas.openxmlformats.org/officeDocument/2006/relationships/customXml" Target="../ink/ink32.xml"/><Relationship Id="rId56" Type="http://schemas.openxmlformats.org/officeDocument/2006/relationships/customXml" Target="../ink/ink35.xml"/></Relationships>
</file>

<file path=ppt/slides/_rels/slide12.xml.rels><?xml version="1.0" encoding="UTF-8" standalone="yes"?>
<Relationships xmlns="http://schemas.openxmlformats.org/package/2006/relationships"><Relationship Id="rId13" Type="http://schemas.openxmlformats.org/officeDocument/2006/relationships/customXml" Target="../ink/ink39.xml"/><Relationship Id="rId3" Type="http://schemas.openxmlformats.org/officeDocument/2006/relationships/customXml" Target="../ink/ink37.xml"/><Relationship Id="rId12" Type="http://schemas.openxmlformats.org/officeDocument/2006/relationships/image" Target="../media/image502.emf"/><Relationship Id="rId2" Type="http://schemas.openxmlformats.org/officeDocument/2006/relationships/image" Target="../media/image38.png"/><Relationship Id="rId16" Type="http://schemas.openxmlformats.org/officeDocument/2006/relationships/image" Target="../media/image504.emf"/><Relationship Id="rId1" Type="http://schemas.openxmlformats.org/officeDocument/2006/relationships/slideLayout" Target="../slideLayouts/slideLayout2.xml"/><Relationship Id="rId5" Type="http://schemas.openxmlformats.org/officeDocument/2006/relationships/customXml" Target="../ink/ink38.xml"/><Relationship Id="rId4" Type="http://schemas.openxmlformats.org/officeDocument/2006/relationships/image" Target="../media/image423.emf"/></Relationships>
</file>

<file path=ppt/slides/_rels/slide13.xml.rels><?xml version="1.0" encoding="UTF-8" standalone="yes"?>
<Relationships xmlns="http://schemas.openxmlformats.org/package/2006/relationships"><Relationship Id="rId8" Type="http://schemas.openxmlformats.org/officeDocument/2006/relationships/customXml" Target="../ink/ink42.xml"/><Relationship Id="rId3" Type="http://schemas.openxmlformats.org/officeDocument/2006/relationships/image" Target="../media/image39.wmf"/><Relationship Id="rId47" Type="http://schemas.openxmlformats.org/officeDocument/2006/relationships/image" Target="../media/image532.emf"/><Relationship Id="rId7" Type="http://schemas.openxmlformats.org/officeDocument/2006/relationships/image" Target="../media/image51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ustomXml" Target="../ink/ink41.xml"/><Relationship Id="rId5" Type="http://schemas.openxmlformats.org/officeDocument/2006/relationships/image" Target="../media/image511.emf"/><Relationship Id="rId28" Type="http://schemas.openxmlformats.org/officeDocument/2006/relationships/customXml" Target="../ink/ink44.xml"/><Relationship Id="rId10" Type="http://schemas.openxmlformats.org/officeDocument/2006/relationships/customXml" Target="../ink/ink43.xml"/><Relationship Id="rId4" Type="http://schemas.openxmlformats.org/officeDocument/2006/relationships/customXml" Target="../ink/ink40.xml"/><Relationship Id="rId9" Type="http://schemas.openxmlformats.org/officeDocument/2006/relationships/image" Target="../media/image513.emf"/><Relationship Id="rId27" Type="http://schemas.openxmlformats.org/officeDocument/2006/relationships/image" Target="../media/image522.emf"/></Relationships>
</file>

<file path=ppt/slides/_rels/slide14.xml.rels><?xml version="1.0" encoding="UTF-8" standalone="yes"?>
<Relationships xmlns="http://schemas.openxmlformats.org/package/2006/relationships"><Relationship Id="rId8" Type="http://schemas.openxmlformats.org/officeDocument/2006/relationships/image" Target="../media/image552.emf"/><Relationship Id="rId18" Type="http://schemas.openxmlformats.org/officeDocument/2006/relationships/image" Target="../media/image557.emf"/><Relationship Id="rId26" Type="http://schemas.openxmlformats.org/officeDocument/2006/relationships/image" Target="../media/image561.emf"/><Relationship Id="rId39" Type="http://schemas.openxmlformats.org/officeDocument/2006/relationships/customXml" Target="../ink/ink60.xml"/><Relationship Id="rId3" Type="http://schemas.openxmlformats.org/officeDocument/2006/relationships/customXml" Target="../ink/ink45.xml"/><Relationship Id="rId21" Type="http://schemas.openxmlformats.org/officeDocument/2006/relationships/customXml" Target="../ink/ink51.xml"/><Relationship Id="rId34" Type="http://schemas.openxmlformats.org/officeDocument/2006/relationships/image" Target="../media/image565.emf"/><Relationship Id="rId42" Type="http://schemas.openxmlformats.org/officeDocument/2006/relationships/image" Target="../media/image569.emf"/><Relationship Id="rId7" Type="http://schemas.openxmlformats.org/officeDocument/2006/relationships/customXml" Target="../ink/ink47.xml"/><Relationship Id="rId17" Type="http://schemas.openxmlformats.org/officeDocument/2006/relationships/customXml" Target="../ink/ink49.xml"/><Relationship Id="rId25" Type="http://schemas.openxmlformats.org/officeDocument/2006/relationships/customXml" Target="../ink/ink53.xml"/><Relationship Id="rId33" Type="http://schemas.openxmlformats.org/officeDocument/2006/relationships/customXml" Target="../ink/ink57.xml"/><Relationship Id="rId38" Type="http://schemas.openxmlformats.org/officeDocument/2006/relationships/image" Target="../media/image567.emf"/><Relationship Id="rId46" Type="http://schemas.openxmlformats.org/officeDocument/2006/relationships/image" Target="../media/image571.emf"/><Relationship Id="rId2" Type="http://schemas.openxmlformats.org/officeDocument/2006/relationships/image" Target="../media/image40.png"/><Relationship Id="rId16" Type="http://schemas.openxmlformats.org/officeDocument/2006/relationships/image" Target="../media/image556.emf"/><Relationship Id="rId20" Type="http://schemas.openxmlformats.org/officeDocument/2006/relationships/image" Target="../media/image558.emf"/><Relationship Id="rId29" Type="http://schemas.openxmlformats.org/officeDocument/2006/relationships/customXml" Target="../ink/ink55.xml"/><Relationship Id="rId41" Type="http://schemas.openxmlformats.org/officeDocument/2006/relationships/customXml" Target="../ink/ink61.xml"/><Relationship Id="rId1" Type="http://schemas.openxmlformats.org/officeDocument/2006/relationships/slideLayout" Target="../slideLayouts/slideLayout2.xml"/><Relationship Id="rId6" Type="http://schemas.openxmlformats.org/officeDocument/2006/relationships/image" Target="../media/image551.emf"/><Relationship Id="rId24" Type="http://schemas.openxmlformats.org/officeDocument/2006/relationships/image" Target="../media/image560.emf"/><Relationship Id="rId32" Type="http://schemas.openxmlformats.org/officeDocument/2006/relationships/image" Target="../media/image564.emf"/><Relationship Id="rId37" Type="http://schemas.openxmlformats.org/officeDocument/2006/relationships/customXml" Target="../ink/ink59.xml"/><Relationship Id="rId40" Type="http://schemas.openxmlformats.org/officeDocument/2006/relationships/image" Target="../media/image568.emf"/><Relationship Id="rId45" Type="http://schemas.openxmlformats.org/officeDocument/2006/relationships/customXml" Target="../ink/ink63.xml"/><Relationship Id="rId5" Type="http://schemas.openxmlformats.org/officeDocument/2006/relationships/customXml" Target="../ink/ink46.xml"/><Relationship Id="rId23" Type="http://schemas.openxmlformats.org/officeDocument/2006/relationships/customXml" Target="../ink/ink52.xml"/><Relationship Id="rId28" Type="http://schemas.openxmlformats.org/officeDocument/2006/relationships/image" Target="../media/image562.emf"/><Relationship Id="rId36" Type="http://schemas.openxmlformats.org/officeDocument/2006/relationships/image" Target="../media/image566.emf"/><Relationship Id="rId19" Type="http://schemas.openxmlformats.org/officeDocument/2006/relationships/customXml" Target="../ink/ink50.xml"/><Relationship Id="rId31" Type="http://schemas.openxmlformats.org/officeDocument/2006/relationships/customXml" Target="../ink/ink56.xml"/><Relationship Id="rId44" Type="http://schemas.openxmlformats.org/officeDocument/2006/relationships/image" Target="../media/image570.emf"/><Relationship Id="rId4" Type="http://schemas.openxmlformats.org/officeDocument/2006/relationships/image" Target="../media/image550.emf"/><Relationship Id="rId9" Type="http://schemas.openxmlformats.org/officeDocument/2006/relationships/customXml" Target="../ink/ink48.xml"/><Relationship Id="rId22" Type="http://schemas.openxmlformats.org/officeDocument/2006/relationships/image" Target="../media/image559.emf"/><Relationship Id="rId27" Type="http://schemas.openxmlformats.org/officeDocument/2006/relationships/customXml" Target="../ink/ink54.xml"/><Relationship Id="rId30" Type="http://schemas.openxmlformats.org/officeDocument/2006/relationships/image" Target="../media/image563.emf"/><Relationship Id="rId35" Type="http://schemas.openxmlformats.org/officeDocument/2006/relationships/customXml" Target="../ink/ink58.xml"/><Relationship Id="rId43" Type="http://schemas.openxmlformats.org/officeDocument/2006/relationships/customXml" Target="../ink/ink62.xml"/></Relationships>
</file>

<file path=ppt/slides/_rels/slide15.xml.rels><?xml version="1.0" encoding="UTF-8" standalone="yes"?>
<Relationships xmlns="http://schemas.openxmlformats.org/package/2006/relationships"><Relationship Id="rId39" Type="http://schemas.openxmlformats.org/officeDocument/2006/relationships/customXml" Target="../ink/ink66.xml"/><Relationship Id="rId51" Type="http://schemas.openxmlformats.org/officeDocument/2006/relationships/customXml" Target="../ink/ink68.xml"/><Relationship Id="rId72" Type="http://schemas.openxmlformats.org/officeDocument/2006/relationships/image" Target="../media/image611.emf"/><Relationship Id="rId3" Type="http://schemas.openxmlformats.org/officeDocument/2006/relationships/customXml" Target="../ink/ink64.xml"/><Relationship Id="rId50" Type="http://schemas.openxmlformats.org/officeDocument/2006/relationships/image" Target="../media/image600.emf"/><Relationship Id="rId38" Type="http://schemas.openxmlformats.org/officeDocument/2006/relationships/image" Target="../media/image594.emf"/><Relationship Id="rId2" Type="http://schemas.openxmlformats.org/officeDocument/2006/relationships/image" Target="../media/image41.png"/><Relationship Id="rId1" Type="http://schemas.openxmlformats.org/officeDocument/2006/relationships/slideLayout" Target="../slideLayouts/slideLayout2.xml"/><Relationship Id="rId45" Type="http://schemas.openxmlformats.org/officeDocument/2006/relationships/customXml" Target="../ink/ink67.xml"/><Relationship Id="rId5" Type="http://schemas.openxmlformats.org/officeDocument/2006/relationships/customXml" Target="../ink/ink65.xml"/><Relationship Id="rId57" Type="http://schemas.openxmlformats.org/officeDocument/2006/relationships/customXml" Target="../ink/ink69.xml"/><Relationship Id="rId44" Type="http://schemas.openxmlformats.org/officeDocument/2006/relationships/image" Target="../media/image597.emf"/><Relationship Id="rId4" Type="http://schemas.openxmlformats.org/officeDocument/2006/relationships/image" Target="../media/image577.emf"/><Relationship Id="rId56" Type="http://schemas.openxmlformats.org/officeDocument/2006/relationships/image" Target="../media/image603.emf"/></Relationships>
</file>

<file path=ppt/slides/_rels/slide16.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ustomXml" Target="../ink/ink70.xml"/><Relationship Id="rId2" Type="http://schemas.openxmlformats.org/officeDocument/2006/relationships/image" Target="../media/image43.wmf"/><Relationship Id="rId1" Type="http://schemas.openxmlformats.org/officeDocument/2006/relationships/slideLayout" Target="../slideLayouts/slideLayout2.xml"/><Relationship Id="rId4" Type="http://schemas.openxmlformats.org/officeDocument/2006/relationships/image" Target="../media/image623.emf"/></Relationships>
</file>

<file path=ppt/slides/_rels/slide19.xml.rels><?xml version="1.0" encoding="UTF-8" standalone="yes"?>
<Relationships xmlns="http://schemas.openxmlformats.org/package/2006/relationships"><Relationship Id="rId2" Type="http://schemas.openxmlformats.org/officeDocument/2006/relationships/customXml" Target="../ink/ink71.xml"/><Relationship Id="rId1" Type="http://schemas.openxmlformats.org/officeDocument/2006/relationships/slideLayout" Target="../slideLayouts/slideLayout2.xml"/><Relationship Id="rId19" Type="http://schemas.openxmlformats.org/officeDocument/2006/relationships/image" Target="../media/image661.emf"/></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4.xml.rels><?xml version="1.0" encoding="UTF-8" standalone="yes"?>
<Relationships xmlns="http://schemas.openxmlformats.org/package/2006/relationships"><Relationship Id="rId2" Type="http://schemas.openxmlformats.org/officeDocument/2006/relationships/customXml" Target="../ink/ink3.xml"/><Relationship Id="rId1" Type="http://schemas.openxmlformats.org/officeDocument/2006/relationships/slideLayout" Target="../slideLayouts/slideLayout2.xml"/><Relationship Id="rId5" Type="http://schemas.openxmlformats.org/officeDocument/2006/relationships/image" Target="../media/image33.emf"/></Relationships>
</file>

<file path=ppt/slides/_rels/slide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19.wmf"/><Relationship Id="rId1" Type="http://schemas.openxmlformats.org/officeDocument/2006/relationships/slideLayout" Target="../slideLayouts/slideLayout2.xml"/><Relationship Id="rId11" Type="http://schemas.openxmlformats.org/officeDocument/2006/relationships/customXml" Target="../ink/ink6.xml"/><Relationship Id="rId40" Type="http://schemas.openxmlformats.org/officeDocument/2006/relationships/image" Target="../media/image85.emf"/><Relationship Id="rId5" Type="http://schemas.openxmlformats.org/officeDocument/2006/relationships/customXml" Target="../ink/ink5.xml"/><Relationship Id="rId10" Type="http://schemas.openxmlformats.org/officeDocument/2006/relationships/image" Target="../media/image70.emf"/><Relationship Id="rId4" Type="http://schemas.openxmlformats.org/officeDocument/2006/relationships/image" Target="../media/image67.emf"/></Relationships>
</file>

<file path=ppt/slides/_rels/slide6.xml.rels><?xml version="1.0" encoding="UTF-8" standalone="yes"?>
<Relationships xmlns="http://schemas.openxmlformats.org/package/2006/relationships"><Relationship Id="rId13" Type="http://schemas.openxmlformats.org/officeDocument/2006/relationships/customXml" Target="../ink/ink9.xml"/><Relationship Id="rId3" Type="http://schemas.openxmlformats.org/officeDocument/2006/relationships/customXml" Target="../ink/ink7.xml"/><Relationship Id="rId12" Type="http://schemas.openxmlformats.org/officeDocument/2006/relationships/image" Target="../media/image162.emf"/><Relationship Id="rId2" Type="http://schemas.openxmlformats.org/officeDocument/2006/relationships/image" Target="../media/image20.wmf"/><Relationship Id="rId1" Type="http://schemas.openxmlformats.org/officeDocument/2006/relationships/slideLayout" Target="../slideLayouts/slideLayout2.xml"/><Relationship Id="rId5" Type="http://schemas.openxmlformats.org/officeDocument/2006/relationships/customXml" Target="../ink/ink8.xml"/><Relationship Id="rId4" Type="http://schemas.openxmlformats.org/officeDocument/2006/relationships/image" Target="../media/image158.emf"/><Relationship Id="rId22" Type="http://schemas.openxmlformats.org/officeDocument/2006/relationships/image" Target="../media/image167.emf"/></Relationships>
</file>

<file path=ppt/slides/_rels/slide7.xml.rels><?xml version="1.0" encoding="UTF-8" standalone="yes"?>
<Relationships xmlns="http://schemas.openxmlformats.org/package/2006/relationships"><Relationship Id="rId8" Type="http://schemas.openxmlformats.org/officeDocument/2006/relationships/image" Target="../media/image175.emf"/><Relationship Id="rId3" Type="http://schemas.openxmlformats.org/officeDocument/2006/relationships/customXml" Target="../ink/ink10.xml"/><Relationship Id="rId7" Type="http://schemas.openxmlformats.org/officeDocument/2006/relationships/customXml" Target="../ink/ink11.xml"/><Relationship Id="rId2" Type="http://schemas.openxmlformats.org/officeDocument/2006/relationships/image" Target="../media/image21.wmf"/><Relationship Id="rId29" Type="http://schemas.openxmlformats.org/officeDocument/2006/relationships/customXml" Target="../ink/ink14.xml"/><Relationship Id="rId1" Type="http://schemas.openxmlformats.org/officeDocument/2006/relationships/slideLayout" Target="../slideLayouts/slideLayout2.xml"/><Relationship Id="rId6" Type="http://schemas.openxmlformats.org/officeDocument/2006/relationships/image" Target="../media/image174.emf"/><Relationship Id="rId11" Type="http://schemas.openxmlformats.org/officeDocument/2006/relationships/customXml" Target="../ink/ink13.xml"/><Relationship Id="rId32" Type="http://schemas.openxmlformats.org/officeDocument/2006/relationships/image" Target="../media/image187.emf"/><Relationship Id="rId28" Type="http://schemas.openxmlformats.org/officeDocument/2006/relationships/image" Target="../media/image185.emf"/><Relationship Id="rId10" Type="http://schemas.openxmlformats.org/officeDocument/2006/relationships/image" Target="../media/image176.emf"/><Relationship Id="rId9" Type="http://schemas.openxmlformats.org/officeDocument/2006/relationships/customXml" Target="../ink/ink12.xml"/></Relationships>
</file>

<file path=ppt/slides/_rels/slide8.xml.rels><?xml version="1.0" encoding="UTF-8" standalone="yes"?>
<Relationships xmlns="http://schemas.openxmlformats.org/package/2006/relationships"><Relationship Id="rId72" Type="http://schemas.openxmlformats.org/officeDocument/2006/relationships/customXml" Target="../ink/ink18.xml"/><Relationship Id="rId80" Type="http://schemas.openxmlformats.org/officeDocument/2006/relationships/customXml" Target="../ink/ink22.xml"/><Relationship Id="rId85" Type="http://schemas.openxmlformats.org/officeDocument/2006/relationships/image" Target="../media/image30.emf"/><Relationship Id="rId93" Type="http://schemas.openxmlformats.org/officeDocument/2006/relationships/image" Target="../media/image35.emf"/><Relationship Id="rId3" Type="http://schemas.openxmlformats.org/officeDocument/2006/relationships/image" Target="../media/image313.emf"/><Relationship Id="rId50" Type="http://schemas.openxmlformats.org/officeDocument/2006/relationships/customXml" Target="../ink/ink17.xml"/><Relationship Id="rId76" Type="http://schemas.openxmlformats.org/officeDocument/2006/relationships/customXml" Target="../ink/ink20.xml"/><Relationship Id="rId84" Type="http://schemas.openxmlformats.org/officeDocument/2006/relationships/customXml" Target="../ink/ink24.xml"/><Relationship Id="rId89" Type="http://schemas.openxmlformats.org/officeDocument/2006/relationships/image" Target="../media/image32.emf"/><Relationship Id="rId71" Type="http://schemas.openxmlformats.org/officeDocument/2006/relationships/image" Target="../media/image167.emf"/><Relationship Id="rId92" Type="http://schemas.openxmlformats.org/officeDocument/2006/relationships/customXml" Target="../ink/ink28.xml"/><Relationship Id="rId2" Type="http://schemas.openxmlformats.org/officeDocument/2006/relationships/customXml" Target="../ink/ink15.xml"/><Relationship Id="rId75" Type="http://schemas.openxmlformats.org/officeDocument/2006/relationships/image" Target="../media/image24.emf"/><Relationship Id="rId83" Type="http://schemas.openxmlformats.org/officeDocument/2006/relationships/image" Target="../media/image29.emf"/><Relationship Id="rId88" Type="http://schemas.openxmlformats.org/officeDocument/2006/relationships/customXml" Target="../ink/ink26.xml"/><Relationship Id="rId91" Type="http://schemas.openxmlformats.org/officeDocument/2006/relationships/image" Target="../media/image34.emf"/><Relationship Id="rId1" Type="http://schemas.openxmlformats.org/officeDocument/2006/relationships/slideLayout" Target="../slideLayouts/slideLayout2.xml"/><Relationship Id="rId74" Type="http://schemas.openxmlformats.org/officeDocument/2006/relationships/customXml" Target="../ink/ink19.xml"/><Relationship Id="rId79" Type="http://schemas.openxmlformats.org/officeDocument/2006/relationships/image" Target="../media/image26.emf"/><Relationship Id="rId87" Type="http://schemas.openxmlformats.org/officeDocument/2006/relationships/image" Target="../media/image31.emf"/><Relationship Id="rId49" Type="http://schemas.openxmlformats.org/officeDocument/2006/relationships/image" Target="../media/image336.emf"/><Relationship Id="rId82" Type="http://schemas.openxmlformats.org/officeDocument/2006/relationships/customXml" Target="../ink/ink23.xml"/><Relationship Id="rId90" Type="http://schemas.openxmlformats.org/officeDocument/2006/relationships/customXml" Target="../ink/ink27.xml"/><Relationship Id="rId73" Type="http://schemas.openxmlformats.org/officeDocument/2006/relationships/image" Target="../media/image23.emf"/><Relationship Id="rId78" Type="http://schemas.openxmlformats.org/officeDocument/2006/relationships/customXml" Target="../ink/ink21.xml"/><Relationship Id="rId81" Type="http://schemas.openxmlformats.org/officeDocument/2006/relationships/image" Target="../media/image28.emf"/><Relationship Id="rId86" Type="http://schemas.openxmlformats.org/officeDocument/2006/relationships/customXml" Target="../ink/ink25.xml"/><Relationship Id="rId4" Type="http://schemas.openxmlformats.org/officeDocument/2006/relationships/customXml" Target="../ink/ink16.xml"/><Relationship Id="rId77" Type="http://schemas.openxmlformats.org/officeDocument/2006/relationships/image" Target="../media/image2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57" y="839745"/>
            <a:ext cx="6473295" cy="548640"/>
          </a:xfrm>
        </p:spPr>
        <p:txBody>
          <a:bodyPr/>
          <a:lstStyle/>
          <a:p>
            <a:pPr algn="ctr"/>
            <a:r>
              <a:rPr lang="fr-FR" b="1" dirty="0" smtClean="0"/>
              <a:t>TRAINING COURSE on radiation dosimetry</a:t>
            </a:r>
            <a:r>
              <a:rPr lang="fr-FR" dirty="0" smtClean="0"/>
              <a:t>:</a:t>
            </a:r>
            <a:r>
              <a:rPr lang="fr-FR" sz="2000" u="sng" dirty="0" smtClean="0"/>
              <a:t/>
            </a:r>
            <a:br>
              <a:rPr lang="fr-FR" sz="2000" u="sng" dirty="0" smtClean="0"/>
            </a:br>
            <a:r>
              <a:rPr lang="fr-FR" sz="1000" u="sng" dirty="0" smtClean="0"/>
              <a:t/>
            </a:r>
            <a:br>
              <a:rPr lang="fr-FR" sz="1000" u="sng" dirty="0" smtClean="0"/>
            </a:br>
            <a:endParaRPr lang="en-GB" b="1" i="1" dirty="0">
              <a:solidFill>
                <a:schemeClr val="tx1">
                  <a:lumMod val="65000"/>
                  <a:lumOff val="35000"/>
                </a:schemeClr>
              </a:solidFill>
            </a:endParaRPr>
          </a:p>
        </p:txBody>
      </p:sp>
      <p:sp>
        <p:nvSpPr>
          <p:cNvPr id="3" name="Content Placeholder 2"/>
          <p:cNvSpPr>
            <a:spLocks noGrp="1"/>
          </p:cNvSpPr>
          <p:nvPr>
            <p:ph idx="1"/>
          </p:nvPr>
        </p:nvSpPr>
        <p:spPr>
          <a:xfrm>
            <a:off x="687280" y="1844824"/>
            <a:ext cx="7661244" cy="3579849"/>
          </a:xfrm>
        </p:spPr>
        <p:txBody>
          <a:bodyPr>
            <a:normAutofit fontScale="92500"/>
          </a:bodyPr>
          <a:lstStyle/>
          <a:p>
            <a:pPr marL="0" indent="0" algn="ctr"/>
            <a:r>
              <a:rPr lang="fr-FR" sz="6000" dirty="0" err="1" smtClean="0">
                <a:solidFill>
                  <a:schemeClr val="tx1">
                    <a:lumMod val="65000"/>
                    <a:lumOff val="35000"/>
                  </a:schemeClr>
                </a:solidFill>
              </a:rPr>
              <a:t>Radiobiology</a:t>
            </a:r>
            <a:r>
              <a:rPr lang="fr-FR" sz="6000" dirty="0" smtClean="0">
                <a:solidFill>
                  <a:schemeClr val="tx1">
                    <a:lumMod val="65000"/>
                    <a:lumOff val="35000"/>
                  </a:schemeClr>
                </a:solidFill>
              </a:rPr>
              <a:t> Basics – RBE, OER, LET</a:t>
            </a:r>
          </a:p>
          <a:p>
            <a:pPr algn="r"/>
            <a:endParaRPr lang="fr-FR" sz="2000" dirty="0" smtClean="0">
              <a:solidFill>
                <a:schemeClr val="tx1">
                  <a:lumMod val="65000"/>
                  <a:lumOff val="35000"/>
                </a:schemeClr>
              </a:solidFill>
            </a:endParaRPr>
          </a:p>
          <a:p>
            <a:pPr algn="r"/>
            <a:r>
              <a:rPr lang="fr-FR" sz="2000" dirty="0" smtClean="0">
                <a:solidFill>
                  <a:schemeClr val="tx1">
                    <a:lumMod val="65000"/>
                    <a:lumOff val="35000"/>
                  </a:schemeClr>
                </a:solidFill>
              </a:rPr>
              <a:t>Anthony WAKER</a:t>
            </a:r>
          </a:p>
          <a:p>
            <a:pPr algn="r"/>
            <a:r>
              <a:rPr lang="fr-FR" sz="2000" i="1" dirty="0" err="1" smtClean="0">
                <a:solidFill>
                  <a:schemeClr val="tx1">
                    <a:lumMod val="65000"/>
                    <a:lumOff val="35000"/>
                  </a:schemeClr>
                </a:solidFill>
              </a:rPr>
              <a:t>University</a:t>
            </a:r>
            <a:r>
              <a:rPr lang="fr-FR" sz="2000" i="1" dirty="0" smtClean="0">
                <a:solidFill>
                  <a:schemeClr val="tx1">
                    <a:lumMod val="65000"/>
                    <a:lumOff val="35000"/>
                  </a:schemeClr>
                </a:solidFill>
              </a:rPr>
              <a:t> of Ontario Institute of </a:t>
            </a:r>
            <a:r>
              <a:rPr lang="fr-FR" sz="2000" i="1" dirty="0" err="1" smtClean="0">
                <a:solidFill>
                  <a:schemeClr val="tx1">
                    <a:lumMod val="65000"/>
                    <a:lumOff val="35000"/>
                  </a:schemeClr>
                </a:solidFill>
              </a:rPr>
              <a:t>Technology</a:t>
            </a:r>
            <a:endParaRPr lang="fr-FR" sz="2000" i="1" dirty="0" smtClean="0">
              <a:solidFill>
                <a:schemeClr val="tx1">
                  <a:lumMod val="65000"/>
                  <a:lumOff val="35000"/>
                </a:schemeClr>
              </a:solidFill>
            </a:endParaRPr>
          </a:p>
          <a:p>
            <a:pPr lvl="0" algn="r"/>
            <a:r>
              <a:rPr lang="fr-FR" sz="1500" i="1" dirty="0">
                <a:solidFill>
                  <a:prstClr val="black">
                    <a:lumMod val="65000"/>
                    <a:lumOff val="35000"/>
                  </a:prstClr>
                </a:solidFill>
              </a:rPr>
              <a:t>Thu. 22/11/2012, </a:t>
            </a:r>
            <a:r>
              <a:rPr lang="fr-FR" sz="1500" i="1" dirty="0" smtClean="0">
                <a:solidFill>
                  <a:prstClr val="black">
                    <a:lumMod val="65000"/>
                    <a:lumOff val="35000"/>
                  </a:prstClr>
                </a:solidFill>
              </a:rPr>
              <a:t>18:30 </a:t>
            </a:r>
            <a:r>
              <a:rPr lang="fr-FR" sz="1500" i="1" dirty="0">
                <a:solidFill>
                  <a:prstClr val="black">
                    <a:lumMod val="65000"/>
                    <a:lumOff val="35000"/>
                  </a:prstClr>
                </a:solidFill>
              </a:rPr>
              <a:t>– </a:t>
            </a:r>
            <a:r>
              <a:rPr lang="fr-FR" sz="1500" i="1" dirty="0" smtClean="0">
                <a:solidFill>
                  <a:prstClr val="black">
                    <a:lumMod val="65000"/>
                    <a:lumOff val="35000"/>
                  </a:prstClr>
                </a:solidFill>
              </a:rPr>
              <a:t>19:30 pm</a:t>
            </a:r>
            <a:endParaRPr lang="fr-FR" sz="1500" i="1" dirty="0">
              <a:solidFill>
                <a:prstClr val="black">
                  <a:lumMod val="65000"/>
                  <a:lumOff val="35000"/>
                </a:prstClr>
              </a:solidFill>
            </a:endParaRPr>
          </a:p>
          <a:p>
            <a:pPr algn="r"/>
            <a:endParaRPr lang="fr-FR" sz="2000" i="1" dirty="0" smtClean="0">
              <a:solidFill>
                <a:schemeClr val="tx1">
                  <a:lumMod val="65000"/>
                  <a:lumOff val="35000"/>
                </a:schemeClr>
              </a:solidFill>
            </a:endParaRPr>
          </a:p>
          <a:p>
            <a:pPr algn="r"/>
            <a:endParaRPr lang="en-GB" sz="2000" i="1" dirty="0"/>
          </a:p>
        </p:txBody>
      </p:sp>
      <p:pic>
        <p:nvPicPr>
          <p:cNvPr id="4" name="Picture 2"/>
          <p:cNvPicPr>
            <a:picLocks noChangeAspect="1" noChangeArrowheads="1"/>
          </p:cNvPicPr>
          <p:nvPr/>
        </p:nvPicPr>
        <p:blipFill>
          <a:blip r:embed="rId2" cstate="print"/>
          <a:srcRect/>
          <a:stretch>
            <a:fillRect/>
          </a:stretch>
        </p:blipFill>
        <p:spPr bwMode="auto">
          <a:xfrm>
            <a:off x="107504" y="214064"/>
            <a:ext cx="1159553" cy="802567"/>
          </a:xfrm>
          <a:prstGeom prst="rect">
            <a:avLst/>
          </a:prstGeom>
          <a:noFill/>
          <a:ln w="9525">
            <a:noFill/>
            <a:miter lim="800000"/>
            <a:headEnd/>
            <a:tailEnd/>
          </a:ln>
        </p:spPr>
      </p:pic>
      <p:pic>
        <p:nvPicPr>
          <p:cNvPr id="6" name="Picture 2" descr="G:\Users\s\silari\Documents\Private\DOC\EU FP\ITN ARDENT\Logos\Logo_Marie-Curie.jpg"/>
          <p:cNvPicPr>
            <a:picLocks noChangeAspect="1" noChangeArrowheads="1"/>
          </p:cNvPicPr>
          <p:nvPr/>
        </p:nvPicPr>
        <p:blipFill>
          <a:blip r:embed="rId3" cstate="print"/>
          <a:srcRect/>
          <a:stretch>
            <a:fillRect/>
          </a:stretch>
        </p:blipFill>
        <p:spPr bwMode="auto">
          <a:xfrm>
            <a:off x="8028384" y="214065"/>
            <a:ext cx="927818" cy="900000"/>
          </a:xfrm>
          <a:prstGeom prst="rect">
            <a:avLst/>
          </a:prstGeom>
          <a:noFill/>
        </p:spPr>
      </p:pic>
      <p:pic>
        <p:nvPicPr>
          <p:cNvPr id="7" name="Picture 3" descr="\\cern.ch\dfs\Users\s\silari\Desktop\logoCERN80x56.png"/>
          <p:cNvPicPr>
            <a:picLocks noChangeAspect="1" noChangeArrowheads="1"/>
          </p:cNvPicPr>
          <p:nvPr/>
        </p:nvPicPr>
        <p:blipFill>
          <a:blip r:embed="rId4" cstate="print"/>
          <a:srcRect/>
          <a:stretch>
            <a:fillRect/>
          </a:stretch>
        </p:blipFill>
        <p:spPr bwMode="auto">
          <a:xfrm>
            <a:off x="390053" y="5850426"/>
            <a:ext cx="680635" cy="476444"/>
          </a:xfrm>
          <a:prstGeom prst="rect">
            <a:avLst/>
          </a:prstGeom>
          <a:noFill/>
        </p:spPr>
      </p:pic>
      <p:pic>
        <p:nvPicPr>
          <p:cNvPr id="8" name="Picture 4" descr="\\cern.ch\dfs\Users\s\silari\Desktop\Partner logos\logoAIT80x56.png"/>
          <p:cNvPicPr>
            <a:picLocks noChangeAspect="1" noChangeArrowheads="1"/>
          </p:cNvPicPr>
          <p:nvPr/>
        </p:nvPicPr>
        <p:blipFill>
          <a:blip r:embed="rId5" cstate="print"/>
          <a:srcRect/>
          <a:stretch>
            <a:fillRect/>
          </a:stretch>
        </p:blipFill>
        <p:spPr bwMode="auto">
          <a:xfrm>
            <a:off x="1097847" y="5849730"/>
            <a:ext cx="680635" cy="476444"/>
          </a:xfrm>
          <a:prstGeom prst="rect">
            <a:avLst/>
          </a:prstGeom>
          <a:noFill/>
        </p:spPr>
      </p:pic>
      <p:pic>
        <p:nvPicPr>
          <p:cNvPr id="9" name="Picture 5" descr="\\cern.ch\dfs\Users\s\silari\Desktop\Partner logos\logoCzechTU80x56.png"/>
          <p:cNvPicPr>
            <a:picLocks noChangeAspect="1" noChangeArrowheads="1"/>
          </p:cNvPicPr>
          <p:nvPr/>
        </p:nvPicPr>
        <p:blipFill>
          <a:blip r:embed="rId6" cstate="print"/>
          <a:srcRect/>
          <a:stretch>
            <a:fillRect/>
          </a:stretch>
        </p:blipFill>
        <p:spPr bwMode="auto">
          <a:xfrm>
            <a:off x="1801753" y="5853507"/>
            <a:ext cx="680635" cy="476444"/>
          </a:xfrm>
          <a:prstGeom prst="rect">
            <a:avLst/>
          </a:prstGeom>
          <a:noFill/>
        </p:spPr>
      </p:pic>
      <p:pic>
        <p:nvPicPr>
          <p:cNvPr id="10" name="Picture 6" descr="\\cern.ch\dfs\Users\s\silari\Desktop\Partner logos\logoIBA80x56.png"/>
          <p:cNvPicPr>
            <a:picLocks noChangeAspect="1" noChangeArrowheads="1"/>
          </p:cNvPicPr>
          <p:nvPr/>
        </p:nvPicPr>
        <p:blipFill>
          <a:blip r:embed="rId7" cstate="print"/>
          <a:srcRect/>
          <a:stretch>
            <a:fillRect/>
          </a:stretch>
        </p:blipFill>
        <p:spPr bwMode="auto">
          <a:xfrm>
            <a:off x="2504894" y="5853507"/>
            <a:ext cx="680635" cy="476444"/>
          </a:xfrm>
          <a:prstGeom prst="rect">
            <a:avLst/>
          </a:prstGeom>
          <a:noFill/>
        </p:spPr>
      </p:pic>
      <p:pic>
        <p:nvPicPr>
          <p:cNvPr id="11" name="Picture 7" descr="\\cern.ch\dfs\Users\s\silari\Desktop\Partner logos\logoJablotron80x56.png"/>
          <p:cNvPicPr>
            <a:picLocks noChangeAspect="1" noChangeArrowheads="1"/>
          </p:cNvPicPr>
          <p:nvPr/>
        </p:nvPicPr>
        <p:blipFill>
          <a:blip r:embed="rId8" cstate="print"/>
          <a:srcRect/>
          <a:stretch>
            <a:fillRect/>
          </a:stretch>
        </p:blipFill>
        <p:spPr bwMode="auto">
          <a:xfrm>
            <a:off x="3206018" y="5853507"/>
            <a:ext cx="680635" cy="476444"/>
          </a:xfrm>
          <a:prstGeom prst="rect">
            <a:avLst/>
          </a:prstGeom>
          <a:noFill/>
        </p:spPr>
      </p:pic>
      <p:pic>
        <p:nvPicPr>
          <p:cNvPr id="12" name="Picture 8" descr="\\cern.ch\dfs\Users\s\silari\Desktop\Partner logos\logoMIAM80x56.png"/>
          <p:cNvPicPr>
            <a:picLocks noChangeAspect="1" noChangeArrowheads="1"/>
          </p:cNvPicPr>
          <p:nvPr/>
        </p:nvPicPr>
        <p:blipFill>
          <a:blip r:embed="rId9" cstate="print"/>
          <a:srcRect/>
          <a:stretch>
            <a:fillRect/>
          </a:stretch>
        </p:blipFill>
        <p:spPr bwMode="auto">
          <a:xfrm>
            <a:off x="3909924" y="5853507"/>
            <a:ext cx="680635" cy="476444"/>
          </a:xfrm>
          <a:prstGeom prst="rect">
            <a:avLst/>
          </a:prstGeom>
          <a:noFill/>
        </p:spPr>
      </p:pic>
      <p:pic>
        <p:nvPicPr>
          <p:cNvPr id="13" name="Picture 9" descr="\\cern.ch\dfs\Users\s\silari\Desktop\Partner logos\logoPoliMi80x56.png"/>
          <p:cNvPicPr>
            <a:picLocks noChangeAspect="1" noChangeArrowheads="1"/>
          </p:cNvPicPr>
          <p:nvPr/>
        </p:nvPicPr>
        <p:blipFill>
          <a:blip r:embed="rId10" cstate="print"/>
          <a:srcRect/>
          <a:stretch>
            <a:fillRect/>
          </a:stretch>
        </p:blipFill>
        <p:spPr bwMode="auto">
          <a:xfrm>
            <a:off x="4611335" y="5853507"/>
            <a:ext cx="680635" cy="476444"/>
          </a:xfrm>
          <a:prstGeom prst="rect">
            <a:avLst/>
          </a:prstGeom>
          <a:noFill/>
        </p:spPr>
      </p:pic>
      <p:pic>
        <p:nvPicPr>
          <p:cNvPr id="14" name="Picture 10" descr="\\cern.ch\dfs\Users\s\silari\Desktop\Partner logos\logoFAU80x56.png"/>
          <p:cNvPicPr>
            <a:picLocks noChangeAspect="1" noChangeArrowheads="1"/>
          </p:cNvPicPr>
          <p:nvPr/>
        </p:nvPicPr>
        <p:blipFill>
          <a:blip r:embed="rId11" cstate="print"/>
          <a:srcRect/>
          <a:stretch>
            <a:fillRect/>
          </a:stretch>
        </p:blipFill>
        <p:spPr bwMode="auto">
          <a:xfrm>
            <a:off x="5315241" y="5853507"/>
            <a:ext cx="680635" cy="476444"/>
          </a:xfrm>
          <a:prstGeom prst="rect">
            <a:avLst/>
          </a:prstGeom>
          <a:noFill/>
        </p:spPr>
      </p:pic>
      <p:pic>
        <p:nvPicPr>
          <p:cNvPr id="15" name="Picture 3" descr="G:\Experiments\Ardent\Logos\Partner logos\st_logo new.png"/>
          <p:cNvPicPr>
            <a:picLocks noChangeAspect="1" noChangeArrowheads="1"/>
          </p:cNvPicPr>
          <p:nvPr/>
        </p:nvPicPr>
        <p:blipFill>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22838" y="5855267"/>
            <a:ext cx="673364" cy="474684"/>
          </a:xfrm>
          <a:prstGeom prst="rect">
            <a:avLst/>
          </a:prstGeom>
          <a:solidFill>
            <a:schemeClr val="bg1"/>
          </a:solidFill>
          <a:effectLst/>
        </p:spPr>
      </p:pic>
      <p:pic>
        <p:nvPicPr>
          <p:cNvPr id="16" name="Picture 12" descr="\\cern.ch\dfs\Users\s\silari\Desktop\Partner logos\logoUH80x56.png"/>
          <p:cNvPicPr>
            <a:picLocks noChangeAspect="1" noChangeArrowheads="1"/>
          </p:cNvPicPr>
          <p:nvPr/>
        </p:nvPicPr>
        <p:blipFill>
          <a:blip r:embed="rId14" cstate="print"/>
          <a:srcRect/>
          <a:stretch>
            <a:fillRect/>
          </a:stretch>
        </p:blipFill>
        <p:spPr bwMode="auto">
          <a:xfrm>
            <a:off x="6721036" y="5855267"/>
            <a:ext cx="670476" cy="469333"/>
          </a:xfrm>
          <a:prstGeom prst="rect">
            <a:avLst/>
          </a:prstGeom>
          <a:noFill/>
        </p:spPr>
      </p:pic>
      <p:pic>
        <p:nvPicPr>
          <p:cNvPr id="17" name="Picture 13" descr="\\cern.ch\dfs\Users\s\silari\Desktop\Partner logos\logoUO80x56.png"/>
          <p:cNvPicPr>
            <a:picLocks noChangeAspect="1" noChangeArrowheads="1"/>
          </p:cNvPicPr>
          <p:nvPr/>
        </p:nvPicPr>
        <p:blipFill>
          <a:blip r:embed="rId15" cstate="print"/>
          <a:srcRect/>
          <a:stretch>
            <a:fillRect/>
          </a:stretch>
        </p:blipFill>
        <p:spPr bwMode="auto">
          <a:xfrm>
            <a:off x="7409618" y="5855267"/>
            <a:ext cx="670476" cy="469333"/>
          </a:xfrm>
          <a:prstGeom prst="rect">
            <a:avLst/>
          </a:prstGeom>
          <a:noFill/>
        </p:spPr>
      </p:pic>
      <p:pic>
        <p:nvPicPr>
          <p:cNvPr id="18" name="Picture 14" descr="\\cern.ch\dfs\Users\s\silari\Desktop\Partner logos\logoUOW80x56.png"/>
          <p:cNvPicPr>
            <a:picLocks noChangeAspect="1" noChangeArrowheads="1"/>
          </p:cNvPicPr>
          <p:nvPr/>
        </p:nvPicPr>
        <p:blipFill>
          <a:blip r:embed="rId1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2873805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304800"/>
            <a:ext cx="8229600" cy="609600"/>
          </a:xfrm>
        </p:spPr>
        <p:txBody>
          <a:bodyPr/>
          <a:lstStyle/>
          <a:p>
            <a:r>
              <a:rPr lang="en-US" dirty="0">
                <a:latin typeface="+mn-lt"/>
              </a:rPr>
              <a:t>Cell Survival and Linear Energy Transfer</a:t>
            </a:r>
          </a:p>
        </p:txBody>
      </p:sp>
      <p:pic>
        <p:nvPicPr>
          <p:cNvPr id="188421" name="Picture 5"/>
          <p:cNvPicPr>
            <a:picLocks noChangeAspect="1" noChangeArrowheads="1"/>
          </p:cNvPicPr>
          <p:nvPr/>
        </p:nvPicPr>
        <p:blipFill>
          <a:blip r:embed="rId2" cstate="print"/>
          <a:srcRect/>
          <a:stretch>
            <a:fillRect/>
          </a:stretch>
        </p:blipFill>
        <p:spPr bwMode="auto">
          <a:xfrm>
            <a:off x="3033712" y="980728"/>
            <a:ext cx="5891213" cy="4794250"/>
          </a:xfrm>
          <a:prstGeom prst="rect">
            <a:avLst/>
          </a:prstGeom>
          <a:noFill/>
          <a:ln w="9525">
            <a:noFill/>
            <a:miter lim="800000"/>
            <a:headEnd/>
            <a:tailEnd/>
          </a:ln>
          <a:effectLst/>
        </p:spPr>
      </p:pic>
      <p:sp>
        <p:nvSpPr>
          <p:cNvPr id="188422" name="Text Box 6"/>
          <p:cNvSpPr txBox="1">
            <a:spLocks noChangeArrowheads="1"/>
          </p:cNvSpPr>
          <p:nvPr/>
        </p:nvSpPr>
        <p:spPr bwMode="auto">
          <a:xfrm>
            <a:off x="0" y="6553200"/>
            <a:ext cx="1081088"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Hall Fig. 7.5</a:t>
            </a:r>
          </a:p>
        </p:txBody>
      </p:sp>
      <p:sp>
        <p:nvSpPr>
          <p:cNvPr id="188423" name="Text Box 7"/>
          <p:cNvSpPr txBox="1">
            <a:spLocks noChangeArrowheads="1"/>
          </p:cNvSpPr>
          <p:nvPr/>
        </p:nvSpPr>
        <p:spPr bwMode="auto">
          <a:xfrm>
            <a:off x="212725" y="1865313"/>
            <a:ext cx="2606675" cy="2289175"/>
          </a:xfrm>
          <a:prstGeom prst="rect">
            <a:avLst/>
          </a:prstGeom>
          <a:noFill/>
          <a:ln w="9525">
            <a:noFill/>
            <a:miter lim="800000"/>
            <a:headEnd/>
            <a:tailEnd/>
          </a:ln>
          <a:effectLst/>
        </p:spPr>
        <p:txBody>
          <a:bodyPr>
            <a:spAutoFit/>
          </a:bodyPr>
          <a:lstStyle/>
          <a:p>
            <a:r>
              <a:rPr lang="en-US" dirty="0"/>
              <a:t>For the same end-point RBE  for mammalian cells (and other complex biological systems) is generally seen to increase with increasing ionization density (LET)</a:t>
            </a:r>
          </a:p>
        </p:txBody>
      </p:sp>
      <mc:AlternateContent xmlns:mc="http://schemas.openxmlformats.org/markup-compatibility/2006" xmlns:p14="http://schemas.microsoft.com/office/powerpoint/2010/main">
        <mc:Choice Requires="p14">
          <p:contentPart p14:bwMode="auto" r:id="rId3">
            <p14:nvContentPartPr>
              <p14:cNvPr id="224259" name="Ink 3"/>
              <p14:cNvContentPartPr>
                <a14:cpLocks xmlns:a14="http://schemas.microsoft.com/office/drawing/2010/main" noRot="1" noChangeAspect="1" noEditPoints="1" noChangeArrowheads="1" noChangeShapeType="1"/>
              </p14:cNvContentPartPr>
              <p14:nvPr/>
            </p14:nvContentPartPr>
            <p14:xfrm>
              <a:off x="8081963" y="2419350"/>
              <a:ext cx="1685925" cy="2643188"/>
            </p14:xfrm>
          </p:contentPart>
        </mc:Choice>
        <mc:Fallback xmlns="">
          <p:pic>
            <p:nvPicPr>
              <p:cNvPr id="224259" name="Ink 3"/>
              <p:cNvPicPr>
                <a:picLocks noRot="1" noChangeAspect="1" noEditPoints="1" noChangeArrowheads="1" noChangeShapeType="1"/>
              </p:cNvPicPr>
              <p:nvPr/>
            </p:nvPicPr>
            <p:blipFill>
              <a:blip r:embed="rId8"/>
              <a:stretch>
                <a:fillRect/>
              </a:stretch>
            </p:blipFill>
            <p:spPr>
              <a:xfrm>
                <a:off x="8072603" y="2409990"/>
                <a:ext cx="1704645" cy="266190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4270" name="Ink 14"/>
              <p14:cNvContentPartPr>
                <a14:cpLocks xmlns:a14="http://schemas.microsoft.com/office/drawing/2010/main" noRot="1" noChangeAspect="1" noEditPoints="1" noChangeArrowheads="1" noChangeShapeType="1"/>
              </p14:cNvContentPartPr>
              <p14:nvPr/>
            </p14:nvContentPartPr>
            <p14:xfrm>
              <a:off x="5703888" y="3671888"/>
              <a:ext cx="3175" cy="52387"/>
            </p14:xfrm>
          </p:contentPart>
        </mc:Choice>
        <mc:Fallback xmlns="">
          <p:pic>
            <p:nvPicPr>
              <p:cNvPr id="224270" name="Ink 14"/>
              <p:cNvPicPr>
                <a:picLocks noRot="1" noChangeAspect="1" noEditPoints="1" noChangeArrowheads="1" noChangeShapeType="1"/>
              </p:cNvPicPr>
              <p:nvPr/>
            </p:nvPicPr>
            <p:blipFill>
              <a:blip r:embed="rId30"/>
              <a:stretch>
                <a:fillRect/>
              </a:stretch>
            </p:blipFill>
            <p:spPr>
              <a:xfrm>
                <a:off x="5694892" y="3661485"/>
                <a:ext cx="17992" cy="67249"/>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24280" name="Ink 24"/>
              <p14:cNvContentPartPr>
                <a14:cpLocks xmlns:a14="http://schemas.microsoft.com/office/drawing/2010/main" noRot="1" noChangeAspect="1" noEditPoints="1" noChangeArrowheads="1" noChangeShapeType="1"/>
              </p14:cNvContentPartPr>
              <p14:nvPr/>
            </p14:nvContentPartPr>
            <p14:xfrm>
              <a:off x="9466263" y="6508750"/>
              <a:ext cx="119062" cy="33338"/>
            </p14:xfrm>
          </p:contentPart>
        </mc:Choice>
        <mc:Fallback xmlns="">
          <p:pic>
            <p:nvPicPr>
              <p:cNvPr id="224280" name="Ink 24"/>
              <p:cNvPicPr>
                <a:picLocks noRot="1" noChangeAspect="1" noEditPoints="1" noChangeArrowheads="1" noChangeShapeType="1"/>
              </p:cNvPicPr>
              <p:nvPr/>
            </p:nvPicPr>
            <p:blipFill>
              <a:blip r:embed="rId50"/>
              <a:stretch>
                <a:fillRect/>
              </a:stretch>
            </p:blipFill>
            <p:spPr>
              <a:xfrm>
                <a:off x="9456825" y="6498307"/>
                <a:ext cx="137938" cy="54224"/>
              </a:xfrm>
              <a:prstGeom prst="rect">
                <a:avLst/>
              </a:prstGeom>
            </p:spPr>
          </p:pic>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5" name="Rectangle 5"/>
          <p:cNvSpPr>
            <a:spLocks noGrp="1" noChangeArrowheads="1"/>
          </p:cNvSpPr>
          <p:nvPr>
            <p:ph type="title"/>
          </p:nvPr>
        </p:nvSpPr>
        <p:spPr>
          <a:xfrm>
            <a:off x="457200" y="152400"/>
            <a:ext cx="8229600" cy="609600"/>
          </a:xfrm>
          <a:noFill/>
          <a:ln/>
        </p:spPr>
        <p:txBody>
          <a:bodyPr/>
          <a:lstStyle/>
          <a:p>
            <a:r>
              <a:rPr lang="en-US" sz="2400" dirty="0"/>
              <a:t>Cell Survival and Linear Energy Transfer</a:t>
            </a:r>
          </a:p>
        </p:txBody>
      </p:sp>
      <p:pic>
        <p:nvPicPr>
          <p:cNvPr id="189446" name="Picture 6"/>
          <p:cNvPicPr>
            <a:picLocks noChangeAspect="1" noChangeArrowheads="1"/>
          </p:cNvPicPr>
          <p:nvPr/>
        </p:nvPicPr>
        <p:blipFill>
          <a:blip r:embed="rId3" cstate="print"/>
          <a:srcRect/>
          <a:stretch>
            <a:fillRect/>
          </a:stretch>
        </p:blipFill>
        <p:spPr bwMode="auto">
          <a:xfrm>
            <a:off x="914400" y="990600"/>
            <a:ext cx="7467600" cy="4922838"/>
          </a:xfrm>
          <a:prstGeom prst="rect">
            <a:avLst/>
          </a:prstGeom>
          <a:noFill/>
          <a:ln w="9525">
            <a:noFill/>
            <a:miter lim="800000"/>
            <a:headEnd/>
            <a:tailEnd/>
          </a:ln>
          <a:effectLst/>
        </p:spPr>
      </p:pic>
      <p:sp>
        <p:nvSpPr>
          <p:cNvPr id="189447" name="Text Box 7"/>
          <p:cNvSpPr txBox="1">
            <a:spLocks noChangeArrowheads="1"/>
          </p:cNvSpPr>
          <p:nvPr/>
        </p:nvSpPr>
        <p:spPr bwMode="auto">
          <a:xfrm>
            <a:off x="0" y="6553200"/>
            <a:ext cx="1081088"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Hall Fig. 7.6</a:t>
            </a:r>
          </a:p>
        </p:txBody>
      </p:sp>
      <p:sp>
        <p:nvSpPr>
          <p:cNvPr id="189448" name="Text Box 8"/>
          <p:cNvSpPr txBox="1">
            <a:spLocks noChangeArrowheads="1"/>
          </p:cNvSpPr>
          <p:nvPr/>
        </p:nvSpPr>
        <p:spPr bwMode="auto">
          <a:xfrm>
            <a:off x="1371600" y="5940554"/>
            <a:ext cx="7010400" cy="825500"/>
          </a:xfrm>
          <a:prstGeom prst="rect">
            <a:avLst/>
          </a:prstGeom>
          <a:noFill/>
          <a:ln w="9525">
            <a:noFill/>
            <a:miter lim="800000"/>
            <a:headEnd/>
            <a:tailEnd/>
          </a:ln>
          <a:effectLst/>
        </p:spPr>
        <p:txBody>
          <a:bodyPr>
            <a:spAutoFit/>
          </a:bodyPr>
          <a:lstStyle/>
          <a:p>
            <a:r>
              <a:rPr lang="en-US" sz="1600" dirty="0">
                <a:latin typeface="Franklin Gothic Book" pitchFamily="34" charset="0"/>
              </a:rPr>
              <a:t>Curves labeled 1,2,&amp;3 refer to different levels of survival (0.8,0.1  0.01).  For mammalian cells RBE is seen to increase and reach a maximum around 100 </a:t>
            </a:r>
            <a:r>
              <a:rPr lang="en-US" sz="1600" dirty="0" err="1">
                <a:latin typeface="Franklin Gothic Book" pitchFamily="34" charset="0"/>
              </a:rPr>
              <a:t>keV</a:t>
            </a:r>
            <a:r>
              <a:rPr lang="en-US" sz="1600" dirty="0">
                <a:latin typeface="Franklin Gothic Book" pitchFamily="34" charset="0"/>
              </a:rPr>
              <a:t>/</a:t>
            </a:r>
            <a:r>
              <a:rPr lang="el-GR" sz="1600" dirty="0">
                <a:latin typeface="Franklin Gothic Book" pitchFamily="34" charset="0"/>
              </a:rPr>
              <a:t>μ</a:t>
            </a:r>
            <a:r>
              <a:rPr lang="en-US" sz="1600" dirty="0">
                <a:latin typeface="Franklin Gothic Book" pitchFamily="34" charset="0"/>
              </a:rPr>
              <a:t>m and then subsequently decrease</a:t>
            </a:r>
            <a:endParaRPr lang="el-GR" sz="1600" dirty="0">
              <a:latin typeface="Franklin Gothic Book" pitchFamily="34" charset="0"/>
            </a:endParaRPr>
          </a:p>
        </p:txBody>
      </p:sp>
      <mc:AlternateContent xmlns:mc="http://schemas.openxmlformats.org/markup-compatibility/2006" xmlns:p14="http://schemas.microsoft.com/office/powerpoint/2010/main">
        <mc:Choice Requires="p14">
          <p:contentPart p14:bwMode="auto" r:id="rId4">
            <p14:nvContentPartPr>
              <p14:cNvPr id="223247" name="Ink 15"/>
              <p14:cNvContentPartPr>
                <a14:cpLocks xmlns:a14="http://schemas.microsoft.com/office/drawing/2010/main" noRot="1" noChangeAspect="1" noEditPoints="1" noChangeArrowheads="1" noChangeShapeType="1"/>
              </p14:cNvContentPartPr>
              <p14:nvPr/>
            </p14:nvContentPartPr>
            <p14:xfrm>
              <a:off x="6335713" y="1484313"/>
              <a:ext cx="69850" cy="71437"/>
            </p14:xfrm>
          </p:contentPart>
        </mc:Choice>
        <mc:Fallback xmlns="">
          <p:pic>
            <p:nvPicPr>
              <p:cNvPr id="223247" name="Ink 15"/>
              <p:cNvPicPr>
                <a:picLocks noRot="1" noChangeAspect="1" noEditPoints="1" noChangeArrowheads="1" noChangeShapeType="1"/>
              </p:cNvPicPr>
              <p:nvPr/>
            </p:nvPicPr>
            <p:blipFill>
              <a:blip r:embed="rId5"/>
              <a:stretch>
                <a:fillRect/>
              </a:stretch>
            </p:blipFill>
            <p:spPr>
              <a:xfrm>
                <a:off x="6321889" y="1469954"/>
                <a:ext cx="86949" cy="88668"/>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23254" name="Ink 22"/>
              <p14:cNvContentPartPr>
                <a14:cpLocks xmlns:a14="http://schemas.microsoft.com/office/drawing/2010/main" noRot="1" noChangeAspect="1" noEditPoints="1" noChangeArrowheads="1" noChangeShapeType="1"/>
              </p14:cNvContentPartPr>
              <p14:nvPr/>
            </p14:nvContentPartPr>
            <p14:xfrm>
              <a:off x="85878988" y="28282900"/>
              <a:ext cx="0" cy="0"/>
            </p14:xfrm>
          </p:contentPart>
        </mc:Choice>
        <mc:Fallback xmlns="">
          <p:pic>
            <p:nvPicPr>
              <p:cNvPr id="223254" name="Ink 22"/>
              <p:cNvPicPr>
                <a:picLocks noRot="1" noChangeAspect="1" noEditPoints="1" noChangeArrowheads="1" noChangeShapeType="1"/>
              </p:cNvPicPr>
              <p:nvPr/>
            </p:nvPicPr>
            <p:blipFill>
              <a:blip r:embed="rId19"/>
              <a:stretch>
                <a:fillRect/>
              </a:stretch>
            </p:blipFill>
            <p:spPr>
              <a:xfrm>
                <a:off x="85878988" y="28282900"/>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23272" name="Ink 40"/>
              <p14:cNvContentPartPr>
                <a14:cpLocks xmlns:a14="http://schemas.microsoft.com/office/drawing/2010/main" noRot="1" noChangeAspect="1" noEditPoints="1" noChangeArrowheads="1" noChangeShapeType="1"/>
              </p14:cNvContentPartPr>
              <p14:nvPr/>
            </p14:nvContentPartPr>
            <p14:xfrm>
              <a:off x="938213" y="5153025"/>
              <a:ext cx="20637" cy="9525"/>
            </p14:xfrm>
          </p:contentPart>
        </mc:Choice>
        <mc:Fallback xmlns="">
          <p:pic>
            <p:nvPicPr>
              <p:cNvPr id="223272" name="Ink 40"/>
              <p:cNvPicPr>
                <a:picLocks noRot="1" noChangeAspect="1" noEditPoints="1" noChangeArrowheads="1" noChangeShapeType="1"/>
              </p:cNvPicPr>
              <p:nvPr/>
            </p:nvPicPr>
            <p:blipFill>
              <a:blip r:embed="rId55"/>
              <a:stretch>
                <a:fillRect/>
              </a:stretch>
            </p:blipFill>
            <p:spPr>
              <a:xfrm>
                <a:off x="930868" y="5144643"/>
                <a:ext cx="36377" cy="25908"/>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223277" name="Ink 45"/>
              <p14:cNvContentPartPr>
                <a14:cpLocks xmlns:a14="http://schemas.microsoft.com/office/drawing/2010/main" noRot="1" noChangeAspect="1" noEditPoints="1" noChangeArrowheads="1" noChangeShapeType="1"/>
              </p14:cNvContentPartPr>
              <p14:nvPr/>
            </p14:nvContentPartPr>
            <p14:xfrm>
              <a:off x="44911963" y="61650563"/>
              <a:ext cx="0" cy="0"/>
            </p14:xfrm>
          </p:contentPart>
        </mc:Choice>
        <mc:Fallback xmlns="">
          <p:pic>
            <p:nvPicPr>
              <p:cNvPr id="223277" name="Ink 45"/>
              <p:cNvPicPr>
                <a:picLocks noRot="1" noChangeAspect="1" noEditPoints="1" noChangeArrowheads="1" noChangeShapeType="1"/>
              </p:cNvPicPr>
              <p:nvPr/>
            </p:nvPicPr>
            <p:blipFill>
              <a:blip r:embed="rId65"/>
              <a:stretch>
                <a:fillRect/>
              </a:stretch>
            </p:blipFill>
            <p:spPr>
              <a:xfrm>
                <a:off x="44911963" y="61650563"/>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223278" name="Ink 46"/>
              <p14:cNvContentPartPr>
                <a14:cpLocks xmlns:a14="http://schemas.microsoft.com/office/drawing/2010/main" noRot="1" noChangeAspect="1" noEditPoints="1" noChangeArrowheads="1" noChangeShapeType="1"/>
              </p14:cNvContentPartPr>
              <p14:nvPr/>
            </p14:nvContentPartPr>
            <p14:xfrm>
              <a:off x="4502150" y="6221413"/>
              <a:ext cx="36513" cy="50800"/>
            </p14:xfrm>
          </p:contentPart>
        </mc:Choice>
        <mc:Fallback xmlns="">
          <p:pic>
            <p:nvPicPr>
              <p:cNvPr id="223278" name="Ink 46"/>
              <p:cNvPicPr>
                <a:picLocks noRot="1" noChangeAspect="1" noEditPoints="1" noChangeArrowheads="1" noChangeShapeType="1"/>
              </p:cNvPicPr>
              <p:nvPr/>
            </p:nvPicPr>
            <p:blipFill>
              <a:blip r:embed="rId67"/>
              <a:stretch>
                <a:fillRect/>
              </a:stretch>
            </p:blipFill>
            <p:spPr>
              <a:xfrm>
                <a:off x="4493109" y="6212046"/>
                <a:ext cx="54596" cy="69535"/>
              </a:xfrm>
              <a:prstGeom prst="rect">
                <a:avLst/>
              </a:prstGeom>
            </p:spPr>
          </p:pic>
        </mc:Fallback>
      </mc:AlternateContent>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5" name="Rectangle 5"/>
          <p:cNvSpPr>
            <a:spLocks noGrp="1" noChangeArrowheads="1"/>
          </p:cNvSpPr>
          <p:nvPr>
            <p:ph type="title"/>
          </p:nvPr>
        </p:nvSpPr>
        <p:spPr>
          <a:xfrm>
            <a:off x="457200" y="152400"/>
            <a:ext cx="8229600" cy="609600"/>
          </a:xfrm>
          <a:noFill/>
          <a:ln/>
        </p:spPr>
        <p:txBody>
          <a:bodyPr/>
          <a:lstStyle/>
          <a:p>
            <a:r>
              <a:rPr lang="en-US" dirty="0"/>
              <a:t>Cell Survival and Linear Energy Transfer</a:t>
            </a:r>
          </a:p>
        </p:txBody>
      </p:sp>
      <p:sp>
        <p:nvSpPr>
          <p:cNvPr id="189448" name="Text Box 8"/>
          <p:cNvSpPr txBox="1">
            <a:spLocks noChangeArrowheads="1"/>
          </p:cNvSpPr>
          <p:nvPr/>
        </p:nvSpPr>
        <p:spPr bwMode="auto">
          <a:xfrm>
            <a:off x="1371600" y="6032500"/>
            <a:ext cx="7010400" cy="707886"/>
          </a:xfrm>
          <a:prstGeom prst="rect">
            <a:avLst/>
          </a:prstGeom>
          <a:noFill/>
          <a:ln w="9525">
            <a:noFill/>
            <a:miter lim="800000"/>
            <a:headEnd/>
            <a:tailEnd/>
          </a:ln>
          <a:effectLst/>
        </p:spPr>
        <p:txBody>
          <a:bodyPr>
            <a:spAutoFit/>
          </a:bodyPr>
          <a:lstStyle/>
          <a:p>
            <a:r>
              <a:rPr lang="en-US" sz="2000" dirty="0" smtClean="0">
                <a:latin typeface="Franklin Gothic Book" pitchFamily="34" charset="0"/>
              </a:rPr>
              <a:t>RBE also depends on cell-type and the ability of the cell to repair DNA double strand breaks</a:t>
            </a:r>
            <a:endParaRPr lang="el-GR" sz="2000" dirty="0">
              <a:latin typeface="Franklin Gothic Book" pitchFamily="34" charset="0"/>
            </a:endParaRPr>
          </a:p>
        </p:txBody>
      </p:sp>
      <p:pic>
        <p:nvPicPr>
          <p:cNvPr id="248835" name="Picture 3"/>
          <p:cNvPicPr>
            <a:picLocks noChangeAspect="1" noChangeArrowheads="1"/>
          </p:cNvPicPr>
          <p:nvPr/>
        </p:nvPicPr>
        <p:blipFill>
          <a:blip r:embed="rId2" cstate="print"/>
          <a:srcRect/>
          <a:stretch>
            <a:fillRect/>
          </a:stretch>
        </p:blipFill>
        <p:spPr bwMode="auto">
          <a:xfrm>
            <a:off x="423863" y="947738"/>
            <a:ext cx="8296275" cy="4962525"/>
          </a:xfrm>
          <a:prstGeom prst="rect">
            <a:avLst/>
          </a:prstGeom>
          <a:noFill/>
          <a:ln w="9525">
            <a:noFill/>
            <a:miter lim="800000"/>
            <a:headEnd/>
            <a:tailEnd/>
          </a:ln>
          <a:effectLst/>
        </p:spPr>
      </p:pic>
      <mc:AlternateContent xmlns:mc="http://schemas.openxmlformats.org/markup-compatibility/2006" xmlns:p14="http://schemas.microsoft.com/office/powerpoint/2010/main">
        <mc:Choice Requires="p14">
          <p:contentPart p14:bwMode="auto" r:id="rId3">
            <p14:nvContentPartPr>
              <p14:cNvPr id="248834" name="Ink 15"/>
              <p14:cNvContentPartPr>
                <a14:cpLocks xmlns:a14="http://schemas.microsoft.com/office/drawing/2010/main" noRot="1" noChangeAspect="1" noEditPoints="1" noChangeArrowheads="1" noChangeShapeType="1"/>
              </p14:cNvContentPartPr>
              <p14:nvPr/>
            </p14:nvContentPartPr>
            <p14:xfrm>
              <a:off x="6335713" y="1484313"/>
              <a:ext cx="69850" cy="71437"/>
            </p14:xfrm>
          </p:contentPart>
        </mc:Choice>
        <mc:Fallback xmlns="">
          <p:pic>
            <p:nvPicPr>
              <p:cNvPr id="248834" name="Ink 15"/>
              <p:cNvPicPr>
                <a:picLocks noRot="1" noChangeAspect="1" noEditPoints="1" noChangeArrowheads="1" noChangeShapeType="1"/>
              </p:cNvPicPr>
              <p:nvPr/>
            </p:nvPicPr>
            <p:blipFill>
              <a:blip r:embed="rId4"/>
              <a:stretch>
                <a:fillRect/>
              </a:stretch>
            </p:blipFill>
            <p:spPr>
              <a:xfrm>
                <a:off x="6321889" y="1469954"/>
                <a:ext cx="86949" cy="88668"/>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48838" name="Ink 6"/>
              <p14:cNvContentPartPr>
                <a14:cpLocks xmlns:a14="http://schemas.microsoft.com/office/drawing/2010/main" noRot="1" noChangeAspect="1" noEditPoints="1" noChangeArrowheads="1" noChangeShapeType="1"/>
              </p14:cNvContentPartPr>
              <p14:nvPr/>
            </p14:nvContentPartPr>
            <p14:xfrm>
              <a:off x="54144863" y="54481413"/>
              <a:ext cx="0" cy="0"/>
            </p14:xfrm>
          </p:contentPart>
        </mc:Choice>
        <mc:Fallback xmlns="">
          <p:pic>
            <p:nvPicPr>
              <p:cNvPr id="248838" name="Ink 6"/>
              <p:cNvPicPr>
                <a:picLocks noRot="1" noChangeAspect="1" noEditPoints="1" noChangeArrowheads="1" noChangeShapeType="1"/>
              </p:cNvPicPr>
              <p:nvPr/>
            </p:nvPicPr>
            <p:blipFill>
              <a:blip r:embed="rId12"/>
              <a:stretch>
                <a:fillRect/>
              </a:stretch>
            </p:blipFill>
            <p:spPr>
              <a:xfrm>
                <a:off x="54144863" y="54481413"/>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48840" name="Ink 8"/>
              <p14:cNvContentPartPr>
                <a14:cpLocks xmlns:a14="http://schemas.microsoft.com/office/drawing/2010/main" noRot="1" noChangeAspect="1" noEditPoints="1" noChangeArrowheads="1" noChangeShapeType="1"/>
              </p14:cNvContentPartPr>
              <p14:nvPr/>
            </p14:nvContentPartPr>
            <p14:xfrm>
              <a:off x="5768975" y="3417888"/>
              <a:ext cx="42863" cy="20637"/>
            </p14:xfrm>
          </p:contentPart>
        </mc:Choice>
        <mc:Fallback xmlns="">
          <p:pic>
            <p:nvPicPr>
              <p:cNvPr id="248840" name="Ink 8"/>
              <p:cNvPicPr>
                <a:picLocks noRot="1" noChangeAspect="1" noEditPoints="1" noChangeArrowheads="1" noChangeShapeType="1"/>
              </p:cNvPicPr>
              <p:nvPr/>
            </p:nvPicPr>
            <p:blipFill>
              <a:blip r:embed="rId16"/>
              <a:stretch>
                <a:fillRect/>
              </a:stretch>
            </p:blipFill>
            <p:spPr>
              <a:xfrm>
                <a:off x="5759688" y="3408475"/>
                <a:ext cx="61437" cy="39464"/>
              </a:xfrm>
              <a:prstGeom prst="rect">
                <a:avLst/>
              </a:prstGeom>
            </p:spPr>
          </p:pic>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457200" y="0"/>
            <a:ext cx="8229600" cy="411163"/>
          </a:xfrm>
        </p:spPr>
        <p:txBody>
          <a:bodyPr/>
          <a:lstStyle/>
          <a:p>
            <a:r>
              <a:rPr lang="en-US" sz="2800">
                <a:latin typeface="Franklin Gothic Book" pitchFamily="34" charset="0"/>
              </a:rPr>
              <a:t>The Oxygen Effect</a:t>
            </a:r>
          </a:p>
        </p:txBody>
      </p:sp>
      <p:sp>
        <p:nvSpPr>
          <p:cNvPr id="191493" name="Text Box 5"/>
          <p:cNvSpPr txBox="1">
            <a:spLocks noChangeArrowheads="1"/>
          </p:cNvSpPr>
          <p:nvPr/>
        </p:nvSpPr>
        <p:spPr bwMode="auto">
          <a:xfrm>
            <a:off x="3854475" y="5157192"/>
            <a:ext cx="1081088" cy="304800"/>
          </a:xfrm>
          <a:prstGeom prst="rect">
            <a:avLst/>
          </a:prstGeom>
          <a:noFill/>
          <a:ln w="9525">
            <a:noFill/>
            <a:miter lim="800000"/>
            <a:headEnd/>
            <a:tailEnd/>
          </a:ln>
          <a:effectLst/>
        </p:spPr>
        <p:txBody>
          <a:bodyPr wrap="none">
            <a:spAutoFit/>
          </a:bodyPr>
          <a:lstStyle/>
          <a:p>
            <a:r>
              <a:rPr lang="en-US" sz="1400" dirty="0">
                <a:solidFill>
                  <a:schemeClr val="tx1"/>
                </a:solidFill>
                <a:latin typeface="Franklin Gothic Book" pitchFamily="34" charset="0"/>
              </a:rPr>
              <a:t>Hall Fig. 6.1</a:t>
            </a:r>
          </a:p>
        </p:txBody>
      </p:sp>
      <p:pic>
        <p:nvPicPr>
          <p:cNvPr id="191494" name="Picture 6"/>
          <p:cNvPicPr>
            <a:picLocks noChangeAspect="1" noChangeArrowheads="1"/>
          </p:cNvPicPr>
          <p:nvPr/>
        </p:nvPicPr>
        <p:blipFill>
          <a:blip r:embed="rId3" cstate="print"/>
          <a:srcRect/>
          <a:stretch>
            <a:fillRect/>
          </a:stretch>
        </p:blipFill>
        <p:spPr bwMode="auto">
          <a:xfrm>
            <a:off x="5107911" y="251254"/>
            <a:ext cx="3857625" cy="6324600"/>
          </a:xfrm>
          <a:prstGeom prst="rect">
            <a:avLst/>
          </a:prstGeom>
          <a:noFill/>
          <a:ln w="9525">
            <a:noFill/>
            <a:miter lim="800000"/>
            <a:headEnd/>
            <a:tailEnd/>
          </a:ln>
          <a:effectLst/>
        </p:spPr>
      </p:pic>
      <mc:AlternateContent xmlns:mc="http://schemas.openxmlformats.org/markup-compatibility/2006" xmlns:p14="http://schemas.microsoft.com/office/powerpoint/2010/main">
        <mc:Choice Requires="p14">
          <p:contentPart p14:bwMode="auto" r:id="rId4">
            <p14:nvContentPartPr>
              <p14:cNvPr id="191527" name="Ink 39"/>
              <p14:cNvContentPartPr>
                <a14:cpLocks xmlns:a14="http://schemas.microsoft.com/office/drawing/2010/main" noRot="1" noChangeAspect="1" noEditPoints="1" noChangeArrowheads="1" noChangeShapeType="1"/>
              </p14:cNvContentPartPr>
              <p14:nvPr/>
            </p14:nvContentPartPr>
            <p14:xfrm>
              <a:off x="7807325" y="465138"/>
              <a:ext cx="49213" cy="7937"/>
            </p14:xfrm>
          </p:contentPart>
        </mc:Choice>
        <mc:Fallback xmlns="">
          <p:pic>
            <p:nvPicPr>
              <p:cNvPr id="191527" name="Ink 39"/>
              <p:cNvPicPr>
                <a:picLocks noRot="1" noChangeAspect="1" noEditPoints="1" noChangeArrowheads="1" noChangeShapeType="1"/>
              </p:cNvPicPr>
              <p:nvPr/>
            </p:nvPicPr>
            <p:blipFill>
              <a:blip r:embed="rId5"/>
              <a:stretch>
                <a:fillRect/>
              </a:stretch>
            </p:blipFill>
            <p:spPr>
              <a:xfrm>
                <a:off x="7803430" y="460981"/>
                <a:ext cx="55586" cy="19276"/>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91516" name="Ink 28"/>
              <p14:cNvContentPartPr>
                <a14:cpLocks xmlns:a14="http://schemas.microsoft.com/office/drawing/2010/main" noRot="1" noChangeAspect="1" noEditPoints="1" noChangeArrowheads="1" noChangeShapeType="1"/>
              </p14:cNvContentPartPr>
              <p14:nvPr/>
            </p14:nvContentPartPr>
            <p14:xfrm>
              <a:off x="4948238" y="-558800"/>
              <a:ext cx="12700" cy="3175"/>
            </p14:xfrm>
          </p:contentPart>
        </mc:Choice>
        <mc:Fallback xmlns="">
          <p:pic>
            <p:nvPicPr>
              <p:cNvPr id="191516" name="Ink 28"/>
              <p:cNvPicPr>
                <a:picLocks noRot="1" noChangeAspect="1" noEditPoints="1" noChangeArrowheads="1" noChangeShapeType="1"/>
              </p:cNvPicPr>
              <p:nvPr/>
            </p:nvPicPr>
            <p:blipFill>
              <a:blip r:embed="rId7"/>
              <a:stretch>
                <a:fillRect/>
              </a:stretch>
            </p:blipFill>
            <p:spPr>
              <a:xfrm>
                <a:off x="4945959" y="-565150"/>
                <a:ext cx="18236" cy="177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91528" name="Ink 40"/>
              <p14:cNvContentPartPr>
                <a14:cpLocks xmlns:a14="http://schemas.microsoft.com/office/drawing/2010/main" noRot="1" noChangeAspect="1" noEditPoints="1" noChangeArrowheads="1" noChangeShapeType="1"/>
              </p14:cNvContentPartPr>
              <p14:nvPr/>
            </p14:nvContentPartPr>
            <p14:xfrm>
              <a:off x="2363788" y="2898775"/>
              <a:ext cx="6330950" cy="3503613"/>
            </p14:xfrm>
          </p:contentPart>
        </mc:Choice>
        <mc:Fallback xmlns="">
          <p:pic>
            <p:nvPicPr>
              <p:cNvPr id="191528" name="Ink 40"/>
              <p:cNvPicPr>
                <a:picLocks noRot="1" noChangeAspect="1" noEditPoints="1" noChangeArrowheads="1" noChangeShapeType="1"/>
              </p:cNvPicPr>
              <p:nvPr/>
            </p:nvPicPr>
            <p:blipFill>
              <a:blip r:embed="rId9"/>
              <a:stretch>
                <a:fillRect/>
              </a:stretch>
            </p:blipFill>
            <p:spPr>
              <a:xfrm>
                <a:off x="2354430" y="2889416"/>
                <a:ext cx="6349667" cy="3522332"/>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91537" name="Ink 49"/>
              <p14:cNvContentPartPr>
                <a14:cpLocks xmlns:a14="http://schemas.microsoft.com/office/drawing/2010/main" noRot="1" noChangeAspect="1" noEditPoints="1" noChangeArrowheads="1" noChangeShapeType="1"/>
              </p14:cNvContentPartPr>
              <p14:nvPr/>
            </p14:nvContentPartPr>
            <p14:xfrm>
              <a:off x="7705725" y="1084263"/>
              <a:ext cx="20638" cy="928687"/>
            </p14:xfrm>
          </p:contentPart>
        </mc:Choice>
        <mc:Fallback xmlns="">
          <p:pic>
            <p:nvPicPr>
              <p:cNvPr id="191537" name="Ink 49"/>
              <p:cNvPicPr>
                <a:picLocks noRot="1" noChangeAspect="1" noEditPoints="1" noChangeArrowheads="1" noChangeShapeType="1"/>
              </p:cNvPicPr>
              <p:nvPr/>
            </p:nvPicPr>
            <p:blipFill>
              <a:blip r:embed="rId27"/>
              <a:stretch>
                <a:fillRect/>
              </a:stretch>
            </p:blipFill>
            <p:spPr>
              <a:xfrm>
                <a:off x="7692559" y="1076344"/>
                <a:ext cx="44123" cy="940926"/>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91547" name="Ink 59"/>
              <p14:cNvContentPartPr>
                <a14:cpLocks xmlns:a14="http://schemas.microsoft.com/office/drawing/2010/main" noRot="1" noChangeAspect="1" noEditPoints="1" noChangeArrowheads="1" noChangeShapeType="1"/>
              </p14:cNvContentPartPr>
              <p14:nvPr/>
            </p14:nvContentPartPr>
            <p14:xfrm>
              <a:off x="2490788" y="3779838"/>
              <a:ext cx="60325" cy="22225"/>
            </p14:xfrm>
          </p:contentPart>
        </mc:Choice>
        <mc:Fallback xmlns="">
          <p:pic>
            <p:nvPicPr>
              <p:cNvPr id="191547" name="Ink 59"/>
              <p:cNvPicPr>
                <a:picLocks noRot="1" noChangeAspect="1" noEditPoints="1" noChangeArrowheads="1" noChangeShapeType="1"/>
              </p:cNvPicPr>
              <p:nvPr/>
            </p:nvPicPr>
            <p:blipFill>
              <a:blip r:embed="rId47"/>
              <a:stretch>
                <a:fillRect/>
              </a:stretch>
            </p:blipFill>
            <p:spPr>
              <a:xfrm>
                <a:off x="2480332" y="3768045"/>
                <a:ext cx="81238" cy="45811"/>
              </a:xfrm>
              <a:prstGeom prst="rect">
                <a:avLst/>
              </a:prstGeom>
            </p:spPr>
          </p:pic>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dirty="0"/>
              <a:t>The Oxygen Effect – how much oxygen is needed</a:t>
            </a:r>
          </a:p>
        </p:txBody>
      </p:sp>
      <p:pic>
        <p:nvPicPr>
          <p:cNvPr id="195588" name="Picture 4"/>
          <p:cNvPicPr>
            <a:picLocks noChangeAspect="1" noChangeArrowheads="1"/>
          </p:cNvPicPr>
          <p:nvPr/>
        </p:nvPicPr>
        <p:blipFill>
          <a:blip r:embed="rId2" cstate="print"/>
          <a:srcRect/>
          <a:stretch>
            <a:fillRect/>
          </a:stretch>
        </p:blipFill>
        <p:spPr bwMode="auto">
          <a:xfrm>
            <a:off x="1907704" y="1092200"/>
            <a:ext cx="5199063" cy="4333875"/>
          </a:xfrm>
          <a:prstGeom prst="rect">
            <a:avLst/>
          </a:prstGeom>
          <a:noFill/>
          <a:ln w="9525">
            <a:noFill/>
            <a:miter lim="800000"/>
            <a:headEnd/>
            <a:tailEnd/>
          </a:ln>
          <a:effectLst/>
        </p:spPr>
      </p:pic>
      <p:sp>
        <p:nvSpPr>
          <p:cNvPr id="195589" name="Text Box 5"/>
          <p:cNvSpPr txBox="1">
            <a:spLocks noChangeArrowheads="1"/>
          </p:cNvSpPr>
          <p:nvPr/>
        </p:nvSpPr>
        <p:spPr bwMode="auto">
          <a:xfrm>
            <a:off x="0" y="6553200"/>
            <a:ext cx="1081088"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Hall Fig. 6.5</a:t>
            </a:r>
          </a:p>
        </p:txBody>
      </p:sp>
      <mc:AlternateContent xmlns:mc="http://schemas.openxmlformats.org/markup-compatibility/2006" xmlns:p14="http://schemas.microsoft.com/office/powerpoint/2010/main">
        <mc:Choice Requires="p14">
          <p:contentPart p14:bwMode="auto" r:id="rId3">
            <p14:nvContentPartPr>
              <p14:cNvPr id="226307" name="Ink 3"/>
              <p14:cNvContentPartPr>
                <a14:cpLocks xmlns:a14="http://schemas.microsoft.com/office/drawing/2010/main" noRot="1" noChangeAspect="1" noEditPoints="1" noChangeArrowheads="1" noChangeShapeType="1"/>
              </p14:cNvContentPartPr>
              <p14:nvPr/>
            </p14:nvContentPartPr>
            <p14:xfrm>
              <a:off x="4838700" y="2617788"/>
              <a:ext cx="122238" cy="19050"/>
            </p14:xfrm>
          </p:contentPart>
        </mc:Choice>
        <mc:Fallback xmlns="">
          <p:pic>
            <p:nvPicPr>
              <p:cNvPr id="226307" name="Ink 3"/>
              <p:cNvPicPr>
                <a:picLocks noRot="1" noChangeAspect="1" noEditPoints="1" noChangeArrowheads="1" noChangeShapeType="1"/>
              </p:cNvPicPr>
              <p:nvPr/>
            </p:nvPicPr>
            <p:blipFill>
              <a:blip r:embed="rId4"/>
              <a:stretch>
                <a:fillRect/>
              </a:stretch>
            </p:blipFill>
            <p:spPr>
              <a:xfrm>
                <a:off x="4835083" y="2612005"/>
                <a:ext cx="129471" cy="30616"/>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26308" name="Ink 4"/>
              <p14:cNvContentPartPr>
                <a14:cpLocks xmlns:a14="http://schemas.microsoft.com/office/drawing/2010/main" noRot="1" noChangeAspect="1" noEditPoints="1" noChangeArrowheads="1" noChangeShapeType="1"/>
              </p14:cNvContentPartPr>
              <p14:nvPr/>
            </p14:nvContentPartPr>
            <p14:xfrm>
              <a:off x="4351338" y="5854700"/>
              <a:ext cx="3224212" cy="579438"/>
            </p14:xfrm>
          </p:contentPart>
        </mc:Choice>
        <mc:Fallback xmlns="">
          <p:pic>
            <p:nvPicPr>
              <p:cNvPr id="226308" name="Ink 4"/>
              <p:cNvPicPr>
                <a:picLocks noRot="1" noChangeAspect="1" noEditPoints="1" noChangeArrowheads="1" noChangeShapeType="1"/>
              </p:cNvPicPr>
              <p:nvPr/>
            </p:nvPicPr>
            <p:blipFill>
              <a:blip r:embed="rId6"/>
              <a:stretch>
                <a:fillRect/>
              </a:stretch>
            </p:blipFill>
            <p:spPr>
              <a:xfrm>
                <a:off x="4341977" y="5845348"/>
                <a:ext cx="3242934" cy="598141"/>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26309" name="Ink 5"/>
              <p14:cNvContentPartPr>
                <a14:cpLocks xmlns:a14="http://schemas.microsoft.com/office/drawing/2010/main" noRot="1" noChangeAspect="1" noEditPoints="1" noChangeArrowheads="1" noChangeShapeType="1"/>
              </p14:cNvContentPartPr>
              <p14:nvPr/>
            </p14:nvContentPartPr>
            <p14:xfrm>
              <a:off x="3332163" y="6278563"/>
              <a:ext cx="650875" cy="182562"/>
            </p14:xfrm>
          </p:contentPart>
        </mc:Choice>
        <mc:Fallback xmlns="">
          <p:pic>
            <p:nvPicPr>
              <p:cNvPr id="226309" name="Ink 5"/>
              <p:cNvPicPr>
                <a:picLocks noRot="1" noChangeAspect="1" noEditPoints="1" noChangeArrowheads="1" noChangeShapeType="1"/>
              </p:cNvPicPr>
              <p:nvPr/>
            </p:nvPicPr>
            <p:blipFill>
              <a:blip r:embed="rId8"/>
              <a:stretch>
                <a:fillRect/>
              </a:stretch>
            </p:blipFill>
            <p:spPr>
              <a:xfrm>
                <a:off x="3319109" y="6263987"/>
                <a:ext cx="667917" cy="20588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6313" name="Ink 9"/>
              <p14:cNvContentPartPr>
                <a14:cpLocks xmlns:a14="http://schemas.microsoft.com/office/drawing/2010/main" noRot="1" noChangeAspect="1" noEditPoints="1" noChangeArrowheads="1" noChangeShapeType="1"/>
              </p14:cNvContentPartPr>
              <p14:nvPr/>
            </p14:nvContentPartPr>
            <p14:xfrm>
              <a:off x="5935663" y="2782888"/>
              <a:ext cx="25400" cy="2643187"/>
            </p14:xfrm>
          </p:contentPart>
        </mc:Choice>
        <mc:Fallback xmlns="">
          <p:pic>
            <p:nvPicPr>
              <p:cNvPr id="226313" name="Ink 9"/>
              <p:cNvPicPr>
                <a:picLocks noRot="1" noChangeAspect="1" noEditPoints="1" noChangeArrowheads="1" noChangeShapeType="1"/>
              </p:cNvPicPr>
              <p:nvPr/>
            </p:nvPicPr>
            <p:blipFill>
              <a:blip r:embed="rId16"/>
              <a:stretch>
                <a:fillRect/>
              </a:stretch>
            </p:blipFill>
            <p:spPr>
              <a:xfrm>
                <a:off x="5929132" y="2780008"/>
                <a:ext cx="34834" cy="2650386"/>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26314" name="Ink 10"/>
              <p14:cNvContentPartPr>
                <a14:cpLocks xmlns:a14="http://schemas.microsoft.com/office/drawing/2010/main" noRot="1" noChangeAspect="1" noEditPoints="1" noChangeArrowheads="1" noChangeShapeType="1"/>
              </p14:cNvContentPartPr>
              <p14:nvPr/>
            </p14:nvContentPartPr>
            <p14:xfrm>
              <a:off x="5962650" y="2651125"/>
              <a:ext cx="11113" cy="25400"/>
            </p14:xfrm>
          </p:contentPart>
        </mc:Choice>
        <mc:Fallback xmlns="">
          <p:pic>
            <p:nvPicPr>
              <p:cNvPr id="226314" name="Ink 10"/>
              <p:cNvPicPr>
                <a:picLocks noRot="1" noChangeAspect="1" noEditPoints="1" noChangeArrowheads="1" noChangeShapeType="1"/>
              </p:cNvPicPr>
              <p:nvPr/>
            </p:nvPicPr>
            <p:blipFill>
              <a:blip r:embed="rId18"/>
              <a:stretch>
                <a:fillRect/>
              </a:stretch>
            </p:blipFill>
            <p:spPr>
              <a:xfrm>
                <a:off x="5957093" y="2648303"/>
                <a:ext cx="19633" cy="3175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26315" name="Ink 11"/>
              <p14:cNvContentPartPr>
                <a14:cpLocks xmlns:a14="http://schemas.microsoft.com/office/drawing/2010/main" noRot="1" noChangeAspect="1" noEditPoints="1" noChangeArrowheads="1" noChangeShapeType="1"/>
              </p14:cNvContentPartPr>
              <p14:nvPr/>
            </p14:nvContentPartPr>
            <p14:xfrm>
              <a:off x="5938838" y="3100388"/>
              <a:ext cx="15875" cy="49212"/>
            </p14:xfrm>
          </p:contentPart>
        </mc:Choice>
        <mc:Fallback xmlns="">
          <p:pic>
            <p:nvPicPr>
              <p:cNvPr id="226315" name="Ink 11"/>
              <p:cNvPicPr>
                <a:picLocks noRot="1" noChangeAspect="1" noEditPoints="1" noChangeArrowheads="1" noChangeShapeType="1"/>
              </p:cNvPicPr>
              <p:nvPr/>
            </p:nvPicPr>
            <p:blipFill>
              <a:blip r:embed="rId20"/>
              <a:stretch>
                <a:fillRect/>
              </a:stretch>
            </p:blipFill>
            <p:spPr>
              <a:xfrm>
                <a:off x="5933300" y="3095000"/>
                <a:ext cx="26951" cy="58552"/>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26316" name="Ink 12"/>
              <p14:cNvContentPartPr>
                <a14:cpLocks xmlns:a14="http://schemas.microsoft.com/office/drawing/2010/main" noRot="1" noChangeAspect="1" noEditPoints="1" noChangeArrowheads="1" noChangeShapeType="1"/>
              </p14:cNvContentPartPr>
              <p14:nvPr/>
            </p14:nvContentPartPr>
            <p14:xfrm>
              <a:off x="5942013" y="3268663"/>
              <a:ext cx="4762" cy="52387"/>
            </p14:xfrm>
          </p:contentPart>
        </mc:Choice>
        <mc:Fallback xmlns="">
          <p:pic>
            <p:nvPicPr>
              <p:cNvPr id="226316" name="Ink 12"/>
              <p:cNvPicPr>
                <a:picLocks noRot="1" noChangeAspect="1" noEditPoints="1" noChangeArrowheads="1" noChangeShapeType="1"/>
              </p:cNvPicPr>
              <p:nvPr/>
            </p:nvPicPr>
            <p:blipFill>
              <a:blip r:embed="rId22"/>
              <a:stretch>
                <a:fillRect/>
              </a:stretch>
            </p:blipFill>
            <p:spPr>
              <a:xfrm>
                <a:off x="5935570" y="3263244"/>
                <a:ext cx="15126" cy="62503"/>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26317" name="Ink 13"/>
              <p14:cNvContentPartPr>
                <a14:cpLocks xmlns:a14="http://schemas.microsoft.com/office/drawing/2010/main" noRot="1" noChangeAspect="1" noEditPoints="1" noChangeArrowheads="1" noChangeShapeType="1"/>
              </p14:cNvContentPartPr>
              <p14:nvPr/>
            </p14:nvContentPartPr>
            <p14:xfrm>
              <a:off x="5956300" y="3440113"/>
              <a:ext cx="6350" cy="39687"/>
            </p14:xfrm>
          </p:contentPart>
        </mc:Choice>
        <mc:Fallback xmlns="">
          <p:pic>
            <p:nvPicPr>
              <p:cNvPr id="226317" name="Ink 13"/>
              <p:cNvPicPr>
                <a:picLocks noRot="1" noChangeAspect="1" noEditPoints="1" noChangeArrowheads="1" noChangeShapeType="1"/>
              </p:cNvPicPr>
              <p:nvPr/>
            </p:nvPicPr>
            <p:blipFill>
              <a:blip r:embed="rId24"/>
              <a:stretch>
                <a:fillRect/>
              </a:stretch>
            </p:blipFill>
            <p:spPr>
              <a:xfrm>
                <a:off x="5950555" y="3434392"/>
                <a:ext cx="16933" cy="49341"/>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26318" name="Ink 14"/>
              <p14:cNvContentPartPr>
                <a14:cpLocks xmlns:a14="http://schemas.microsoft.com/office/drawing/2010/main" noRot="1" noChangeAspect="1" noEditPoints="1" noChangeArrowheads="1" noChangeShapeType="1"/>
              </p14:cNvContentPartPr>
              <p14:nvPr/>
            </p14:nvContentPartPr>
            <p14:xfrm>
              <a:off x="5967413" y="3579813"/>
              <a:ext cx="3175" cy="47625"/>
            </p14:xfrm>
          </p:contentPart>
        </mc:Choice>
        <mc:Fallback xmlns="">
          <p:pic>
            <p:nvPicPr>
              <p:cNvPr id="226318" name="Ink 14"/>
              <p:cNvPicPr>
                <a:picLocks noRot="1" noChangeAspect="1" noEditPoints="1" noChangeArrowheads="1" noChangeShapeType="1"/>
              </p:cNvPicPr>
              <p:nvPr/>
            </p:nvPicPr>
            <p:blipFill>
              <a:blip r:embed="rId26"/>
              <a:stretch>
                <a:fillRect/>
              </a:stretch>
            </p:blipFill>
            <p:spPr>
              <a:xfrm>
                <a:off x="5961380" y="3573996"/>
                <a:ext cx="14923" cy="57441"/>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26319" name="Ink 15"/>
              <p14:cNvContentPartPr>
                <a14:cpLocks xmlns:a14="http://schemas.microsoft.com/office/drawing/2010/main" noRot="1" noChangeAspect="1" noEditPoints="1" noChangeArrowheads="1" noChangeShapeType="1"/>
              </p14:cNvContentPartPr>
              <p14:nvPr/>
            </p14:nvContentPartPr>
            <p14:xfrm>
              <a:off x="5969000" y="3786188"/>
              <a:ext cx="6350" cy="84137"/>
            </p14:xfrm>
          </p:contentPart>
        </mc:Choice>
        <mc:Fallback xmlns="">
          <p:pic>
            <p:nvPicPr>
              <p:cNvPr id="226319" name="Ink 15"/>
              <p:cNvPicPr>
                <a:picLocks noRot="1" noChangeAspect="1" noEditPoints="1" noChangeArrowheads="1" noChangeShapeType="1"/>
              </p:cNvPicPr>
              <p:nvPr/>
            </p:nvPicPr>
            <p:blipFill>
              <a:blip r:embed="rId28"/>
              <a:stretch>
                <a:fillRect/>
              </a:stretch>
            </p:blipFill>
            <p:spPr>
              <a:xfrm>
                <a:off x="5953654" y="3779118"/>
                <a:ext cx="30163" cy="9651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26320" name="Ink 16"/>
              <p14:cNvContentPartPr>
                <a14:cpLocks xmlns:a14="http://schemas.microsoft.com/office/drawing/2010/main" noRot="1" noChangeAspect="1" noEditPoints="1" noChangeArrowheads="1" noChangeShapeType="1"/>
              </p14:cNvContentPartPr>
              <p14:nvPr/>
            </p14:nvContentPartPr>
            <p14:xfrm>
              <a:off x="5978525" y="4052888"/>
              <a:ext cx="9525" cy="57150"/>
            </p14:xfrm>
          </p:contentPart>
        </mc:Choice>
        <mc:Fallback xmlns="">
          <p:pic>
            <p:nvPicPr>
              <p:cNvPr id="226320" name="Ink 16"/>
              <p:cNvPicPr>
                <a:picLocks noRot="1" noChangeAspect="1" noEditPoints="1" noChangeArrowheads="1" noChangeShapeType="1"/>
              </p:cNvPicPr>
              <p:nvPr/>
            </p:nvPicPr>
            <p:blipFill>
              <a:blip r:embed="rId30"/>
              <a:stretch>
                <a:fillRect/>
              </a:stretch>
            </p:blipFill>
            <p:spPr>
              <a:xfrm>
                <a:off x="5971931" y="4046377"/>
                <a:ext cx="23813" cy="68725"/>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26321" name="Ink 17"/>
              <p14:cNvContentPartPr>
                <a14:cpLocks xmlns:a14="http://schemas.microsoft.com/office/drawing/2010/main" noRot="1" noChangeAspect="1" noEditPoints="1" noChangeArrowheads="1" noChangeShapeType="1"/>
              </p14:cNvContentPartPr>
              <p14:nvPr/>
            </p14:nvContentPartPr>
            <p14:xfrm>
              <a:off x="5959475" y="4227513"/>
              <a:ext cx="9525" cy="34925"/>
            </p14:xfrm>
          </p:contentPart>
        </mc:Choice>
        <mc:Fallback xmlns="">
          <p:pic>
            <p:nvPicPr>
              <p:cNvPr id="226321" name="Ink 17"/>
              <p:cNvPicPr>
                <a:picLocks noRot="1" noChangeAspect="1" noEditPoints="1" noChangeArrowheads="1" noChangeShapeType="1"/>
              </p:cNvPicPr>
              <p:nvPr/>
            </p:nvPicPr>
            <p:blipFill>
              <a:blip r:embed="rId32"/>
              <a:stretch>
                <a:fillRect/>
              </a:stretch>
            </p:blipFill>
            <p:spPr>
              <a:xfrm>
                <a:off x="5952148" y="4220672"/>
                <a:ext cx="23813" cy="47167"/>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26322" name="Ink 18"/>
              <p14:cNvContentPartPr>
                <a14:cpLocks xmlns:a14="http://schemas.microsoft.com/office/drawing/2010/main" noRot="1" noChangeAspect="1" noEditPoints="1" noChangeArrowheads="1" noChangeShapeType="1"/>
              </p14:cNvContentPartPr>
              <p14:nvPr/>
            </p14:nvContentPartPr>
            <p14:xfrm>
              <a:off x="5954713" y="4357688"/>
              <a:ext cx="4762" cy="31750"/>
            </p14:xfrm>
          </p:contentPart>
        </mc:Choice>
        <mc:Fallback xmlns="">
          <p:pic>
            <p:nvPicPr>
              <p:cNvPr id="226322" name="Ink 18"/>
              <p:cNvPicPr>
                <a:picLocks noRot="1" noChangeAspect="1" noEditPoints="1" noChangeArrowheads="1" noChangeShapeType="1"/>
              </p:cNvPicPr>
              <p:nvPr/>
            </p:nvPicPr>
            <p:blipFill>
              <a:blip r:embed="rId34"/>
              <a:stretch>
                <a:fillRect/>
              </a:stretch>
            </p:blipFill>
            <p:spPr>
              <a:xfrm>
                <a:off x="5922966" y="4350673"/>
                <a:ext cx="66668" cy="42826"/>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26323" name="Ink 19"/>
              <p14:cNvContentPartPr>
                <a14:cpLocks xmlns:a14="http://schemas.microsoft.com/office/drawing/2010/main" noRot="1" noChangeAspect="1" noEditPoints="1" noChangeArrowheads="1" noChangeShapeType="1"/>
              </p14:cNvContentPartPr>
              <p14:nvPr/>
            </p14:nvContentPartPr>
            <p14:xfrm>
              <a:off x="5932488" y="4510088"/>
              <a:ext cx="4762" cy="46037"/>
            </p14:xfrm>
          </p:contentPart>
        </mc:Choice>
        <mc:Fallback xmlns="">
          <p:pic>
            <p:nvPicPr>
              <p:cNvPr id="226323" name="Ink 19"/>
              <p:cNvPicPr>
                <a:picLocks noRot="1" noChangeAspect="1" noEditPoints="1" noChangeArrowheads="1" noChangeShapeType="1"/>
              </p:cNvPicPr>
              <p:nvPr/>
            </p:nvPicPr>
            <p:blipFill>
              <a:blip r:embed="rId36"/>
              <a:stretch>
                <a:fillRect/>
              </a:stretch>
            </p:blipFill>
            <p:spPr>
              <a:xfrm>
                <a:off x="5917144" y="4503059"/>
                <a:ext cx="31218" cy="57283"/>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26324" name="Ink 20"/>
              <p14:cNvContentPartPr>
                <a14:cpLocks xmlns:a14="http://schemas.microsoft.com/office/drawing/2010/main" noRot="1" noChangeAspect="1" noEditPoints="1" noChangeArrowheads="1" noChangeShapeType="1"/>
              </p14:cNvContentPartPr>
              <p14:nvPr/>
            </p14:nvContentPartPr>
            <p14:xfrm>
              <a:off x="5924550" y="4672013"/>
              <a:ext cx="3175" cy="42862"/>
            </p14:xfrm>
          </p:contentPart>
        </mc:Choice>
        <mc:Fallback xmlns="">
          <p:pic>
            <p:nvPicPr>
              <p:cNvPr id="226324" name="Ink 20"/>
              <p:cNvPicPr>
                <a:picLocks noRot="1" noChangeAspect="1" noEditPoints="1" noChangeArrowheads="1" noChangeShapeType="1"/>
              </p:cNvPicPr>
              <p:nvPr/>
            </p:nvPicPr>
            <p:blipFill>
              <a:blip r:embed="rId38"/>
              <a:stretch>
                <a:fillRect/>
              </a:stretch>
            </p:blipFill>
            <p:spPr>
              <a:xfrm>
                <a:off x="5919643" y="4667331"/>
                <a:ext cx="11834" cy="51867"/>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26325" name="Ink 21"/>
              <p14:cNvContentPartPr>
                <a14:cpLocks xmlns:a14="http://schemas.microsoft.com/office/drawing/2010/main" noRot="1" noChangeAspect="1" noEditPoints="1" noChangeArrowheads="1" noChangeShapeType="1"/>
              </p14:cNvContentPartPr>
              <p14:nvPr/>
            </p14:nvContentPartPr>
            <p14:xfrm>
              <a:off x="5921375" y="4841875"/>
              <a:ext cx="11113" cy="65088"/>
            </p14:xfrm>
          </p:contentPart>
        </mc:Choice>
        <mc:Fallback xmlns="">
          <p:pic>
            <p:nvPicPr>
              <p:cNvPr id="226325" name="Ink 21"/>
              <p:cNvPicPr>
                <a:picLocks noRot="1" noChangeAspect="1" noEditPoints="1" noChangeArrowheads="1" noChangeShapeType="1"/>
              </p:cNvPicPr>
              <p:nvPr/>
            </p:nvPicPr>
            <p:blipFill>
              <a:blip r:embed="rId40"/>
              <a:stretch>
                <a:fillRect/>
              </a:stretch>
            </p:blipFill>
            <p:spPr>
              <a:xfrm>
                <a:off x="5907881" y="4835473"/>
                <a:ext cx="29767" cy="76114"/>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26326" name="Ink 22"/>
              <p14:cNvContentPartPr>
                <a14:cpLocks xmlns:a14="http://schemas.microsoft.com/office/drawing/2010/main" noRot="1" noChangeAspect="1" noEditPoints="1" noChangeArrowheads="1" noChangeShapeType="1"/>
              </p14:cNvContentPartPr>
              <p14:nvPr/>
            </p14:nvContentPartPr>
            <p14:xfrm>
              <a:off x="5932488" y="5016500"/>
              <a:ext cx="3175" cy="34925"/>
            </p14:xfrm>
          </p:contentPart>
        </mc:Choice>
        <mc:Fallback xmlns="">
          <p:pic>
            <p:nvPicPr>
              <p:cNvPr id="226326" name="Ink 22"/>
              <p:cNvPicPr>
                <a:picLocks noRot="1" noChangeAspect="1" noEditPoints="1" noChangeArrowheads="1" noChangeShapeType="1"/>
              </p:cNvPicPr>
              <p:nvPr/>
            </p:nvPicPr>
            <p:blipFill>
              <a:blip r:embed="rId42"/>
              <a:stretch>
                <a:fillRect/>
              </a:stretch>
            </p:blipFill>
            <p:spPr>
              <a:xfrm>
                <a:off x="5920582" y="5009166"/>
                <a:ext cx="25003" cy="48895"/>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26327" name="Ink 23"/>
              <p14:cNvContentPartPr>
                <a14:cpLocks xmlns:a14="http://schemas.microsoft.com/office/drawing/2010/main" noRot="1" noChangeAspect="1" noEditPoints="1" noChangeArrowheads="1" noChangeShapeType="1"/>
              </p14:cNvContentPartPr>
              <p14:nvPr/>
            </p14:nvContentPartPr>
            <p14:xfrm>
              <a:off x="5940425" y="5146675"/>
              <a:ext cx="9525" cy="36513"/>
            </p14:xfrm>
          </p:contentPart>
        </mc:Choice>
        <mc:Fallback xmlns="">
          <p:pic>
            <p:nvPicPr>
              <p:cNvPr id="226327" name="Ink 23"/>
              <p:cNvPicPr>
                <a:picLocks noRot="1" noChangeAspect="1" noEditPoints="1" noChangeArrowheads="1" noChangeShapeType="1"/>
              </p:cNvPicPr>
              <p:nvPr/>
            </p:nvPicPr>
            <p:blipFill>
              <a:blip r:embed="rId44"/>
              <a:stretch>
                <a:fillRect/>
              </a:stretch>
            </p:blipFill>
            <p:spPr>
              <a:xfrm>
                <a:off x="5925516" y="5138106"/>
                <a:ext cx="31888" cy="51789"/>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26328" name="Ink 24"/>
              <p14:cNvContentPartPr>
                <a14:cpLocks xmlns:a14="http://schemas.microsoft.com/office/drawing/2010/main" noRot="1" noChangeAspect="1" noEditPoints="1" noChangeArrowheads="1" noChangeShapeType="1"/>
              </p14:cNvContentPartPr>
              <p14:nvPr/>
            </p14:nvContentPartPr>
            <p14:xfrm>
              <a:off x="5937250" y="5267325"/>
              <a:ext cx="3175" cy="73025"/>
            </p14:xfrm>
          </p:contentPart>
        </mc:Choice>
        <mc:Fallback xmlns="">
          <p:pic>
            <p:nvPicPr>
              <p:cNvPr id="226328" name="Ink 24"/>
              <p:cNvPicPr>
                <a:picLocks noRot="1" noChangeAspect="1" noEditPoints="1" noChangeArrowheads="1" noChangeShapeType="1"/>
              </p:cNvPicPr>
              <p:nvPr/>
            </p:nvPicPr>
            <p:blipFill>
              <a:blip r:embed="rId46"/>
              <a:stretch>
                <a:fillRect/>
              </a:stretch>
            </p:blipFill>
            <p:spPr>
              <a:xfrm>
                <a:off x="5921772" y="5258969"/>
                <a:ext cx="30559" cy="86104"/>
              </a:xfrm>
              <a:prstGeom prst="rect">
                <a:avLst/>
              </a:prstGeom>
            </p:spPr>
          </p:pic>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457200" y="0"/>
            <a:ext cx="8229600" cy="639763"/>
          </a:xfrm>
        </p:spPr>
        <p:txBody>
          <a:bodyPr/>
          <a:lstStyle/>
          <a:p>
            <a:r>
              <a:rPr lang="en-US" dirty="0"/>
              <a:t>OER and LET</a:t>
            </a:r>
          </a:p>
        </p:txBody>
      </p:sp>
      <p:sp>
        <p:nvSpPr>
          <p:cNvPr id="192519" name="Text Box 7"/>
          <p:cNvSpPr txBox="1">
            <a:spLocks noChangeArrowheads="1"/>
          </p:cNvSpPr>
          <p:nvPr/>
        </p:nvSpPr>
        <p:spPr bwMode="auto">
          <a:xfrm>
            <a:off x="107504" y="2276872"/>
            <a:ext cx="3063875" cy="1739900"/>
          </a:xfrm>
          <a:prstGeom prst="rect">
            <a:avLst/>
          </a:prstGeom>
          <a:noFill/>
          <a:ln w="9525">
            <a:noFill/>
            <a:miter lim="800000"/>
            <a:headEnd/>
            <a:tailEnd/>
          </a:ln>
          <a:effectLst/>
        </p:spPr>
        <p:txBody>
          <a:bodyPr>
            <a:spAutoFit/>
          </a:bodyPr>
          <a:lstStyle/>
          <a:p>
            <a:r>
              <a:rPr lang="en-US" dirty="0"/>
              <a:t>The OER decreases with increasing LET and at high LET (alpha particles ) is 1.0 </a:t>
            </a:r>
            <a:r>
              <a:rPr lang="en-US" dirty="0" err="1"/>
              <a:t>i.e</a:t>
            </a:r>
            <a:r>
              <a:rPr lang="en-US" dirty="0"/>
              <a:t> no oxygen effect.</a:t>
            </a:r>
          </a:p>
          <a:p>
            <a:endParaRPr lang="en-US" dirty="0"/>
          </a:p>
          <a:p>
            <a:r>
              <a:rPr lang="en-US" dirty="0"/>
              <a:t>Why?</a:t>
            </a:r>
          </a:p>
        </p:txBody>
      </p:sp>
      <p:pic>
        <p:nvPicPr>
          <p:cNvPr id="192520" name="Picture 8"/>
          <p:cNvPicPr>
            <a:picLocks noChangeAspect="1" noChangeArrowheads="1"/>
          </p:cNvPicPr>
          <p:nvPr/>
        </p:nvPicPr>
        <p:blipFill>
          <a:blip r:embed="rId2" cstate="print"/>
          <a:srcRect/>
          <a:stretch>
            <a:fillRect/>
          </a:stretch>
        </p:blipFill>
        <p:spPr bwMode="auto">
          <a:xfrm>
            <a:off x="3000375" y="685800"/>
            <a:ext cx="5754688" cy="6019800"/>
          </a:xfrm>
          <a:prstGeom prst="rect">
            <a:avLst/>
          </a:prstGeom>
          <a:noFill/>
          <a:ln w="9525">
            <a:noFill/>
            <a:miter lim="800000"/>
            <a:headEnd/>
            <a:tailEnd/>
          </a:ln>
          <a:effectLst/>
        </p:spPr>
      </p:pic>
      <p:sp>
        <p:nvSpPr>
          <p:cNvPr id="192521" name="Text Box 9"/>
          <p:cNvSpPr txBox="1">
            <a:spLocks noChangeArrowheads="1"/>
          </p:cNvSpPr>
          <p:nvPr/>
        </p:nvSpPr>
        <p:spPr bwMode="auto">
          <a:xfrm>
            <a:off x="1763688" y="6021288"/>
            <a:ext cx="1081088" cy="304800"/>
          </a:xfrm>
          <a:prstGeom prst="rect">
            <a:avLst/>
          </a:prstGeom>
          <a:noFill/>
          <a:ln w="9525">
            <a:noFill/>
            <a:miter lim="800000"/>
            <a:headEnd/>
            <a:tailEnd/>
          </a:ln>
          <a:effectLst/>
        </p:spPr>
        <p:txBody>
          <a:bodyPr wrap="none">
            <a:spAutoFit/>
          </a:bodyPr>
          <a:lstStyle/>
          <a:p>
            <a:r>
              <a:rPr lang="en-US" sz="1400" dirty="0">
                <a:solidFill>
                  <a:schemeClr val="tx1"/>
                </a:solidFill>
                <a:latin typeface="Franklin Gothic Book" pitchFamily="34" charset="0"/>
              </a:rPr>
              <a:t>Hall Fig. 7.8</a:t>
            </a:r>
          </a:p>
        </p:txBody>
      </p:sp>
      <mc:AlternateContent xmlns:mc="http://schemas.openxmlformats.org/markup-compatibility/2006" xmlns:p14="http://schemas.microsoft.com/office/powerpoint/2010/main">
        <mc:Choice Requires="p14">
          <p:contentPart p14:bwMode="auto" r:id="rId3">
            <p14:nvContentPartPr>
              <p14:cNvPr id="227349" name="Ink 21"/>
              <p14:cNvContentPartPr>
                <a14:cpLocks xmlns:a14="http://schemas.microsoft.com/office/drawing/2010/main" noRot="1" noChangeAspect="1" noEditPoints="1" noChangeArrowheads="1" noChangeShapeType="1"/>
              </p14:cNvContentPartPr>
              <p14:nvPr/>
            </p14:nvContentPartPr>
            <p14:xfrm>
              <a:off x="4057650" y="2066925"/>
              <a:ext cx="19050" cy="7938"/>
            </p14:xfrm>
          </p:contentPart>
        </mc:Choice>
        <mc:Fallback xmlns="">
          <p:pic>
            <p:nvPicPr>
              <p:cNvPr id="227349" name="Ink 21"/>
              <p:cNvPicPr>
                <a:picLocks noRot="1" noChangeAspect="1" noEditPoints="1" noChangeArrowheads="1" noChangeShapeType="1"/>
              </p:cNvPicPr>
              <p:nvPr/>
            </p:nvPicPr>
            <p:blipFill>
              <a:blip r:embed="rId4"/>
              <a:stretch>
                <a:fillRect/>
              </a:stretch>
            </p:blipFill>
            <p:spPr>
              <a:xfrm>
                <a:off x="4050553" y="2058546"/>
                <a:ext cx="30629" cy="29106"/>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27366" name="Ink 38"/>
              <p14:cNvContentPartPr>
                <a14:cpLocks xmlns:a14="http://schemas.microsoft.com/office/drawing/2010/main" noRot="1" noChangeAspect="1" noEditPoints="1" noChangeArrowheads="1" noChangeShapeType="1"/>
              </p14:cNvContentPartPr>
              <p14:nvPr/>
            </p14:nvContentPartPr>
            <p14:xfrm>
              <a:off x="5808663" y="2741613"/>
              <a:ext cx="22225" cy="9525"/>
            </p14:xfrm>
          </p:contentPart>
        </mc:Choice>
        <mc:Fallback xmlns="">
          <p:pic>
            <p:nvPicPr>
              <p:cNvPr id="227366" name="Ink 38"/>
              <p:cNvPicPr>
                <a:picLocks noRot="1" noChangeAspect="1" noEditPoints="1" noChangeArrowheads="1" noChangeShapeType="1"/>
              </p:cNvPicPr>
              <p:nvPr/>
            </p:nvPicPr>
            <p:blipFill>
              <a:blip r:embed="rId38"/>
              <a:stretch>
                <a:fillRect/>
              </a:stretch>
            </p:blipFill>
            <p:spPr>
              <a:xfrm>
                <a:off x="5799305" y="2735616"/>
                <a:ext cx="36262" cy="20108"/>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27369" name="Ink 41"/>
              <p14:cNvContentPartPr>
                <a14:cpLocks xmlns:a14="http://schemas.microsoft.com/office/drawing/2010/main" noRot="1" noChangeAspect="1" noEditPoints="1" noChangeArrowheads="1" noChangeShapeType="1"/>
              </p14:cNvContentPartPr>
              <p14:nvPr/>
            </p14:nvContentPartPr>
            <p14:xfrm>
              <a:off x="4191000" y="5248275"/>
              <a:ext cx="15875" cy="6350"/>
            </p14:xfrm>
          </p:contentPart>
        </mc:Choice>
        <mc:Fallback xmlns="">
          <p:pic>
            <p:nvPicPr>
              <p:cNvPr id="227369" name="Ink 41"/>
              <p:cNvPicPr>
                <a:picLocks noRot="1" noChangeAspect="1" noEditPoints="1" noChangeArrowheads="1" noChangeShapeType="1"/>
              </p:cNvPicPr>
              <p:nvPr/>
            </p:nvPicPr>
            <p:blipFill>
              <a:blip r:embed="rId44"/>
              <a:stretch>
                <a:fillRect/>
              </a:stretch>
            </p:blipFill>
            <p:spPr>
              <a:xfrm>
                <a:off x="4185003" y="5238296"/>
                <a:ext cx="26458" cy="22225"/>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27372" name="Ink 44"/>
              <p14:cNvContentPartPr>
                <a14:cpLocks xmlns:a14="http://schemas.microsoft.com/office/drawing/2010/main" noRot="1" noChangeAspect="1" noEditPoints="1" noChangeArrowheads="1" noChangeShapeType="1"/>
              </p14:cNvContentPartPr>
              <p14:nvPr/>
            </p14:nvContentPartPr>
            <p14:xfrm>
              <a:off x="4621213" y="5835650"/>
              <a:ext cx="7937" cy="23813"/>
            </p14:xfrm>
          </p:contentPart>
        </mc:Choice>
        <mc:Fallback xmlns="">
          <p:pic>
            <p:nvPicPr>
              <p:cNvPr id="227372" name="Ink 44"/>
              <p:cNvPicPr>
                <a:picLocks noRot="1" noChangeAspect="1" noEditPoints="1" noChangeArrowheads="1" noChangeShapeType="1"/>
              </p:cNvPicPr>
              <p:nvPr/>
            </p:nvPicPr>
            <p:blipFill>
              <a:blip r:embed="rId50"/>
              <a:stretch>
                <a:fillRect/>
              </a:stretch>
            </p:blipFill>
            <p:spPr>
              <a:xfrm>
                <a:off x="4618452" y="5832673"/>
                <a:ext cx="13458" cy="29766"/>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27375" name="Ink 47"/>
              <p14:cNvContentPartPr>
                <a14:cpLocks xmlns:a14="http://schemas.microsoft.com/office/drawing/2010/main" noRot="1" noChangeAspect="1" noEditPoints="1" noChangeArrowheads="1" noChangeShapeType="1"/>
              </p14:cNvContentPartPr>
              <p14:nvPr/>
            </p14:nvContentPartPr>
            <p14:xfrm>
              <a:off x="4322763" y="5437188"/>
              <a:ext cx="12700" cy="41275"/>
            </p14:xfrm>
          </p:contentPart>
        </mc:Choice>
        <mc:Fallback xmlns="">
          <p:pic>
            <p:nvPicPr>
              <p:cNvPr id="227375" name="Ink 47"/>
              <p:cNvPicPr>
                <a:picLocks noRot="1" noChangeAspect="1" noEditPoints="1" noChangeArrowheads="1" noChangeShapeType="1"/>
              </p:cNvPicPr>
              <p:nvPr/>
            </p:nvPicPr>
            <p:blipFill>
              <a:blip r:embed="rId56"/>
              <a:stretch>
                <a:fillRect/>
              </a:stretch>
            </p:blipFill>
            <p:spPr>
              <a:xfrm>
                <a:off x="4317760" y="5433307"/>
                <a:ext cx="22321" cy="49389"/>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27383" name="Ink 55"/>
              <p14:cNvContentPartPr>
                <a14:cpLocks xmlns:a14="http://schemas.microsoft.com/office/drawing/2010/main" noRot="1" noChangeAspect="1" noEditPoints="1" noChangeArrowheads="1" noChangeShapeType="1"/>
              </p14:cNvContentPartPr>
              <p14:nvPr/>
            </p14:nvContentPartPr>
            <p14:xfrm>
              <a:off x="8709025" y="4459288"/>
              <a:ext cx="22225" cy="12700"/>
            </p14:xfrm>
          </p:contentPart>
        </mc:Choice>
        <mc:Fallback xmlns="">
          <p:pic>
            <p:nvPicPr>
              <p:cNvPr id="227383" name="Ink 55"/>
              <p:cNvPicPr>
                <a:picLocks noRot="1" noChangeAspect="1" noEditPoints="1" noChangeArrowheads="1" noChangeShapeType="1"/>
              </p:cNvPicPr>
              <p:nvPr/>
            </p:nvPicPr>
            <p:blipFill>
              <a:blip r:embed="rId72"/>
              <a:stretch>
                <a:fillRect/>
              </a:stretch>
            </p:blipFill>
            <p:spPr>
              <a:xfrm>
                <a:off x="8701009" y="4451914"/>
                <a:ext cx="36799" cy="30726"/>
              </a:xfrm>
              <a:prstGeom prst="rect">
                <a:avLst/>
              </a:prstGeom>
            </p:spPr>
          </p:pic>
        </mc:Fallback>
      </mc:AlternateContent>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152400"/>
            <a:ext cx="8229600" cy="487363"/>
          </a:xfrm>
        </p:spPr>
        <p:txBody>
          <a:bodyPr/>
          <a:lstStyle/>
          <a:p>
            <a:r>
              <a:rPr lang="en-US" sz="2800" dirty="0"/>
              <a:t>OER and LET</a:t>
            </a:r>
          </a:p>
        </p:txBody>
      </p:sp>
      <p:pic>
        <p:nvPicPr>
          <p:cNvPr id="197636" name="Picture 4"/>
          <p:cNvPicPr>
            <a:picLocks noChangeAspect="1" noChangeArrowheads="1"/>
          </p:cNvPicPr>
          <p:nvPr/>
        </p:nvPicPr>
        <p:blipFill>
          <a:blip r:embed="rId2" cstate="print"/>
          <a:srcRect/>
          <a:stretch>
            <a:fillRect/>
          </a:stretch>
        </p:blipFill>
        <p:spPr bwMode="auto">
          <a:xfrm>
            <a:off x="514136" y="764704"/>
            <a:ext cx="8153400" cy="4102100"/>
          </a:xfrm>
          <a:prstGeom prst="rect">
            <a:avLst/>
          </a:prstGeom>
          <a:noFill/>
          <a:ln w="9525">
            <a:noFill/>
            <a:miter lim="800000"/>
            <a:headEnd/>
            <a:tailEnd/>
          </a:ln>
          <a:effectLst/>
        </p:spPr>
      </p:pic>
      <p:sp>
        <p:nvSpPr>
          <p:cNvPr id="197637" name="Text Box 5"/>
          <p:cNvSpPr txBox="1">
            <a:spLocks noChangeArrowheads="1"/>
          </p:cNvSpPr>
          <p:nvPr/>
        </p:nvSpPr>
        <p:spPr bwMode="auto">
          <a:xfrm>
            <a:off x="0" y="6553200"/>
            <a:ext cx="1081088"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Hall Fig. 7.9</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457200" y="274638"/>
            <a:ext cx="8229600" cy="411162"/>
          </a:xfrm>
        </p:spPr>
        <p:txBody>
          <a:bodyPr/>
          <a:lstStyle/>
          <a:p>
            <a:r>
              <a:rPr lang="en-US" sz="2800" dirty="0"/>
              <a:t>RBE, LET and OER Summary</a:t>
            </a:r>
          </a:p>
        </p:txBody>
      </p:sp>
      <p:sp>
        <p:nvSpPr>
          <p:cNvPr id="201731" name="Rectangle 3"/>
          <p:cNvSpPr>
            <a:spLocks noGrp="1" noChangeArrowheads="1"/>
          </p:cNvSpPr>
          <p:nvPr>
            <p:ph type="body" idx="1"/>
          </p:nvPr>
        </p:nvSpPr>
        <p:spPr>
          <a:xfrm>
            <a:off x="323528" y="908720"/>
            <a:ext cx="8229600" cy="4876800"/>
          </a:xfrm>
          <a:solidFill>
            <a:schemeClr val="bg1"/>
          </a:solidFill>
          <a:ln>
            <a:solidFill>
              <a:schemeClr val="bg1"/>
            </a:solidFill>
          </a:ln>
        </p:spPr>
        <p:txBody>
          <a:bodyPr>
            <a:normAutofit/>
          </a:bodyPr>
          <a:lstStyle/>
          <a:p>
            <a:pPr>
              <a:lnSpc>
                <a:spcPct val="80000"/>
              </a:lnSpc>
            </a:pPr>
            <a:r>
              <a:rPr lang="en-US" sz="2400" b="0" dirty="0"/>
              <a:t>RBE varies according to the tissue or end-point studied.  In general RBEs are higher for cells or tissues that can accumulate and repair </a:t>
            </a:r>
            <a:r>
              <a:rPr lang="en-US" sz="2400" b="0" dirty="0" err="1"/>
              <a:t>sublethal</a:t>
            </a:r>
            <a:r>
              <a:rPr lang="en-US" sz="2400" b="0" dirty="0"/>
              <a:t> damage (X-ray dose-response curve has a broad shoulder)</a:t>
            </a:r>
          </a:p>
          <a:p>
            <a:pPr>
              <a:lnSpc>
                <a:spcPct val="80000"/>
              </a:lnSpc>
            </a:pPr>
            <a:endParaRPr lang="en-US" sz="2400" b="0" dirty="0"/>
          </a:p>
          <a:p>
            <a:pPr>
              <a:lnSpc>
                <a:spcPct val="80000"/>
              </a:lnSpc>
            </a:pPr>
            <a:r>
              <a:rPr lang="en-US" sz="2400" b="0" dirty="0"/>
              <a:t>For organisms with double-stranded DNA the RBE will reach a maximum for radiation of LET around 100 </a:t>
            </a:r>
            <a:r>
              <a:rPr lang="en-US" sz="2400" b="0" dirty="0" err="1"/>
              <a:t>keV</a:t>
            </a:r>
            <a:r>
              <a:rPr lang="en-US" sz="2400" b="0" dirty="0"/>
              <a:t>/</a:t>
            </a:r>
            <a:r>
              <a:rPr lang="el-GR" sz="2400" b="0" dirty="0">
                <a:cs typeface="Arial" charset="0"/>
              </a:rPr>
              <a:t>μ</a:t>
            </a:r>
            <a:r>
              <a:rPr lang="en-US" sz="2400" b="0" dirty="0">
                <a:cs typeface="Arial" charset="0"/>
              </a:rPr>
              <a:t>m, thereafter decreasing with higher LET due to energy ‘wastage’ or overkill</a:t>
            </a:r>
          </a:p>
          <a:p>
            <a:pPr>
              <a:lnSpc>
                <a:spcPct val="80000"/>
              </a:lnSpc>
            </a:pPr>
            <a:endParaRPr lang="en-US" sz="2400" b="0" dirty="0">
              <a:cs typeface="Arial" charset="0"/>
            </a:endParaRPr>
          </a:p>
          <a:p>
            <a:pPr>
              <a:lnSpc>
                <a:spcPct val="80000"/>
              </a:lnSpc>
            </a:pPr>
            <a:r>
              <a:rPr lang="en-US" sz="2400" b="0" dirty="0">
                <a:cs typeface="Arial" charset="0"/>
              </a:rPr>
              <a:t>The oxygen enhancement ratio  has a value around 3 for low LET radiation, which falls when the LET is around 30 </a:t>
            </a:r>
            <a:r>
              <a:rPr lang="en-US" sz="2400" b="0" dirty="0" err="1"/>
              <a:t>keV</a:t>
            </a:r>
            <a:r>
              <a:rPr lang="en-US" sz="2400" b="0" dirty="0"/>
              <a:t>/</a:t>
            </a:r>
            <a:r>
              <a:rPr lang="el-GR" sz="2400" b="0" dirty="0">
                <a:cs typeface="Arial" charset="0"/>
              </a:rPr>
              <a:t>μ</a:t>
            </a:r>
            <a:r>
              <a:rPr lang="en-US" sz="2400" b="0" dirty="0">
                <a:cs typeface="Arial" charset="0"/>
              </a:rPr>
              <a:t>m and reaches unity (1.0) at an LET of around 200 </a:t>
            </a:r>
            <a:r>
              <a:rPr lang="en-US" sz="2400" b="0" dirty="0" err="1"/>
              <a:t>keV</a:t>
            </a:r>
            <a:r>
              <a:rPr lang="en-US" sz="2400" b="0" dirty="0"/>
              <a:t>/</a:t>
            </a:r>
            <a:r>
              <a:rPr lang="el-GR" sz="2400" b="0" dirty="0">
                <a:cs typeface="Arial" charset="0"/>
              </a:rPr>
              <a:t>μ</a:t>
            </a:r>
            <a:r>
              <a:rPr lang="en-US" sz="2400" b="0" dirty="0">
                <a:cs typeface="Arial" charset="0"/>
              </a:rPr>
              <a:t>m</a:t>
            </a:r>
            <a:endParaRPr lang="el-GR" sz="2400" b="0" dirty="0">
              <a:cs typeface="Arial" charset="0"/>
            </a:endParaRPr>
          </a:p>
          <a:p>
            <a:pPr>
              <a:lnSpc>
                <a:spcPct val="80000"/>
              </a:lnSpc>
            </a:pPr>
            <a:endParaRPr lang="en-US" sz="2000" dirty="0">
              <a:solidFill>
                <a:srgbClr val="0000FF"/>
              </a:solidFill>
              <a:latin typeface="Franklin Gothic Boo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457200" y="152400"/>
            <a:ext cx="8229600" cy="334963"/>
          </a:xfrm>
        </p:spPr>
        <p:txBody>
          <a:bodyPr/>
          <a:lstStyle/>
          <a:p>
            <a:r>
              <a:rPr lang="en-US" sz="2800">
                <a:latin typeface="Franklin Gothic Book" pitchFamily="34" charset="0"/>
              </a:rPr>
              <a:t>OER, RBE and LET</a:t>
            </a:r>
          </a:p>
        </p:txBody>
      </p:sp>
      <p:pic>
        <p:nvPicPr>
          <p:cNvPr id="198660" name="Picture 4"/>
          <p:cNvPicPr>
            <a:picLocks noChangeAspect="1" noChangeArrowheads="1"/>
          </p:cNvPicPr>
          <p:nvPr/>
        </p:nvPicPr>
        <p:blipFill>
          <a:blip r:embed="rId2" cstate="print"/>
          <a:srcRect/>
          <a:stretch>
            <a:fillRect/>
          </a:stretch>
        </p:blipFill>
        <p:spPr bwMode="auto">
          <a:xfrm>
            <a:off x="673882" y="836712"/>
            <a:ext cx="7848600" cy="4551363"/>
          </a:xfrm>
          <a:prstGeom prst="rect">
            <a:avLst/>
          </a:prstGeom>
          <a:noFill/>
          <a:ln w="9525">
            <a:noFill/>
            <a:miter lim="800000"/>
            <a:headEnd/>
            <a:tailEnd/>
          </a:ln>
          <a:effectLst/>
        </p:spPr>
      </p:pic>
      <p:sp>
        <p:nvSpPr>
          <p:cNvPr id="198661" name="Text Box 5"/>
          <p:cNvSpPr txBox="1">
            <a:spLocks noChangeArrowheads="1"/>
          </p:cNvSpPr>
          <p:nvPr/>
        </p:nvSpPr>
        <p:spPr bwMode="auto">
          <a:xfrm>
            <a:off x="0" y="6553200"/>
            <a:ext cx="1185863"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Hall Fig. 7.10</a:t>
            </a:r>
          </a:p>
        </p:txBody>
      </p:sp>
      <p:sp>
        <p:nvSpPr>
          <p:cNvPr id="198662" name="Text Box 6"/>
          <p:cNvSpPr txBox="1">
            <a:spLocks noChangeArrowheads="1"/>
          </p:cNvSpPr>
          <p:nvPr/>
        </p:nvSpPr>
        <p:spPr bwMode="auto">
          <a:xfrm>
            <a:off x="1828800" y="5715000"/>
            <a:ext cx="5045075" cy="641350"/>
          </a:xfrm>
          <a:prstGeom prst="rect">
            <a:avLst/>
          </a:prstGeom>
          <a:noFill/>
          <a:ln w="9525">
            <a:noFill/>
            <a:miter lim="800000"/>
            <a:headEnd/>
            <a:tailEnd/>
          </a:ln>
          <a:effectLst/>
        </p:spPr>
        <p:txBody>
          <a:bodyPr>
            <a:spAutoFit/>
          </a:bodyPr>
          <a:lstStyle/>
          <a:p>
            <a:r>
              <a:rPr lang="en-US" dirty="0"/>
              <a:t>Two good reasons to think about using high LET radiation for cancer therapy</a:t>
            </a:r>
          </a:p>
        </p:txBody>
      </p:sp>
      <mc:AlternateContent xmlns:mc="http://schemas.openxmlformats.org/markup-compatibility/2006" xmlns:p14="http://schemas.microsoft.com/office/powerpoint/2010/main">
        <mc:Choice Requires="p14">
          <p:contentPart p14:bwMode="auto" r:id="rId3">
            <p14:nvContentPartPr>
              <p14:cNvPr id="263169" name="Ink 1"/>
              <p14:cNvContentPartPr>
                <a14:cpLocks xmlns:a14="http://schemas.microsoft.com/office/drawing/2010/main" noRot="1" noChangeAspect="1" noEditPoints="1" noChangeArrowheads="1" noChangeShapeType="1"/>
              </p14:cNvContentPartPr>
              <p14:nvPr/>
            </p14:nvContentPartPr>
            <p14:xfrm>
              <a:off x="9488488" y="6408738"/>
              <a:ext cx="179387" cy="25400"/>
            </p14:xfrm>
          </p:contentPart>
        </mc:Choice>
        <mc:Fallback xmlns="">
          <p:pic>
            <p:nvPicPr>
              <p:cNvPr id="263169" name="Ink 1"/>
              <p:cNvPicPr>
                <a:picLocks noRot="1" noChangeAspect="1" noEditPoints="1" noChangeArrowheads="1" noChangeShapeType="1"/>
              </p:cNvPicPr>
              <p:nvPr/>
            </p:nvPicPr>
            <p:blipFill>
              <a:blip r:embed="rId4"/>
              <a:stretch>
                <a:fillRect/>
              </a:stretch>
            </p:blipFill>
            <p:spPr>
              <a:xfrm>
                <a:off x="9479141" y="6400379"/>
                <a:ext cx="198081" cy="42119"/>
              </a:xfrm>
              <a:prstGeom prst="rect">
                <a:avLst/>
              </a:prstGeom>
            </p:spPr>
          </p:pic>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457200" y="274638"/>
            <a:ext cx="8229600" cy="563562"/>
          </a:xfrm>
        </p:spPr>
        <p:txBody>
          <a:bodyPr/>
          <a:lstStyle/>
          <a:p>
            <a:r>
              <a:rPr lang="en-US" sz="3200" dirty="0"/>
              <a:t>High-LET Therapy</a:t>
            </a:r>
          </a:p>
        </p:txBody>
      </p:sp>
      <p:sp>
        <p:nvSpPr>
          <p:cNvPr id="205827" name="Rectangle 3"/>
          <p:cNvSpPr>
            <a:spLocks noGrp="1" noChangeArrowheads="1"/>
          </p:cNvSpPr>
          <p:nvPr>
            <p:ph type="body" idx="1"/>
          </p:nvPr>
        </p:nvSpPr>
        <p:spPr>
          <a:solidFill>
            <a:schemeClr val="bg1"/>
          </a:solidFill>
        </p:spPr>
        <p:txBody>
          <a:bodyPr>
            <a:normAutofit fontScale="92500" lnSpcReduction="10000"/>
          </a:bodyPr>
          <a:lstStyle/>
          <a:p>
            <a:r>
              <a:rPr lang="en-US" sz="2400" dirty="0">
                <a:latin typeface="+mj-lt"/>
              </a:rPr>
              <a:t>Rationale for high-LET therapy</a:t>
            </a:r>
          </a:p>
          <a:p>
            <a:pPr lvl="1"/>
            <a:r>
              <a:rPr lang="en-US" sz="2000" dirty="0">
                <a:latin typeface="+mj-lt"/>
              </a:rPr>
              <a:t>Increased RBE for cell killing</a:t>
            </a:r>
          </a:p>
          <a:p>
            <a:pPr lvl="1"/>
            <a:r>
              <a:rPr lang="en-US" sz="2000" dirty="0">
                <a:latin typeface="+mj-lt"/>
              </a:rPr>
              <a:t>Lower OER for dealing with hypoxic </a:t>
            </a:r>
            <a:r>
              <a:rPr lang="en-US" sz="2000" dirty="0" err="1">
                <a:latin typeface="+mj-lt"/>
              </a:rPr>
              <a:t>tumour</a:t>
            </a:r>
            <a:r>
              <a:rPr lang="en-US" sz="2000" dirty="0">
                <a:latin typeface="+mj-lt"/>
              </a:rPr>
              <a:t> cells</a:t>
            </a:r>
          </a:p>
          <a:p>
            <a:pPr lvl="1"/>
            <a:r>
              <a:rPr lang="en-US" sz="2000" dirty="0">
                <a:latin typeface="+mj-lt"/>
              </a:rPr>
              <a:t>Improved dose distribution for critical tissues</a:t>
            </a:r>
          </a:p>
          <a:p>
            <a:pPr lvl="1"/>
            <a:endParaRPr lang="en-US" sz="2000" dirty="0">
              <a:latin typeface="+mj-lt"/>
            </a:endParaRPr>
          </a:p>
          <a:p>
            <a:r>
              <a:rPr lang="en-US" sz="2400" dirty="0">
                <a:latin typeface="+mj-lt"/>
              </a:rPr>
              <a:t>High LET Modalities</a:t>
            </a:r>
          </a:p>
          <a:p>
            <a:pPr lvl="1"/>
            <a:r>
              <a:rPr lang="en-US" sz="2000" dirty="0">
                <a:latin typeface="+mj-lt"/>
              </a:rPr>
              <a:t>Fast Neutrons</a:t>
            </a:r>
          </a:p>
          <a:p>
            <a:pPr lvl="1"/>
            <a:r>
              <a:rPr lang="en-US" sz="2000" dirty="0">
                <a:latin typeface="+mj-lt"/>
              </a:rPr>
              <a:t>Negative pi-mesons</a:t>
            </a:r>
          </a:p>
          <a:p>
            <a:pPr lvl="1"/>
            <a:r>
              <a:rPr lang="en-US" sz="2000" dirty="0">
                <a:latin typeface="+mj-lt"/>
              </a:rPr>
              <a:t>Boron Neutron Capture Therapy</a:t>
            </a:r>
          </a:p>
          <a:p>
            <a:pPr lvl="1"/>
            <a:r>
              <a:rPr lang="en-US" sz="2000" dirty="0">
                <a:latin typeface="+mj-lt"/>
              </a:rPr>
              <a:t>Protons</a:t>
            </a:r>
          </a:p>
          <a:p>
            <a:pPr lvl="1"/>
            <a:r>
              <a:rPr lang="en-US" sz="2000" dirty="0">
                <a:latin typeface="+mj-lt"/>
              </a:rPr>
              <a:t>Carbon ions</a:t>
            </a:r>
          </a:p>
        </p:txBody>
      </p:sp>
      <mc:AlternateContent xmlns:mc="http://schemas.openxmlformats.org/markup-compatibility/2006" xmlns:p14="http://schemas.microsoft.com/office/powerpoint/2010/main">
        <mc:Choice Requires="p14">
          <p:contentPart p14:bwMode="auto" r:id="rId2">
            <p14:nvContentPartPr>
              <p14:cNvPr id="260105" name="Ink 9"/>
              <p14:cNvContentPartPr>
                <a14:cpLocks xmlns:a14="http://schemas.microsoft.com/office/drawing/2010/main" noRot="1" noChangeAspect="1" noEditPoints="1" noChangeArrowheads="1" noChangeShapeType="1"/>
              </p14:cNvContentPartPr>
              <p14:nvPr/>
            </p14:nvContentPartPr>
            <p14:xfrm>
              <a:off x="6861175" y="5880100"/>
              <a:ext cx="719138" cy="261938"/>
            </p14:xfrm>
          </p:contentPart>
        </mc:Choice>
        <mc:Fallback xmlns="">
          <p:pic>
            <p:nvPicPr>
              <p:cNvPr id="260105" name="Ink 9"/>
              <p:cNvPicPr>
                <a:picLocks noRot="1" noChangeAspect="1" noEditPoints="1" noChangeArrowheads="1" noChangeShapeType="1"/>
              </p:cNvPicPr>
              <p:nvPr/>
            </p:nvPicPr>
            <p:blipFill>
              <a:blip r:embed="rId19"/>
              <a:stretch>
                <a:fillRect/>
              </a:stretch>
            </p:blipFill>
            <p:spPr>
              <a:xfrm>
                <a:off x="6851807" y="5870732"/>
                <a:ext cx="737873" cy="280674"/>
              </a:xfrm>
              <a:prstGeom prst="rect">
                <a:avLst/>
              </a:prstGeom>
            </p:spPr>
          </p:pic>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9" name="Picture 5" descr="cell culture"/>
          <p:cNvPicPr>
            <a:picLocks noChangeAspect="1" noChangeArrowheads="1"/>
          </p:cNvPicPr>
          <p:nvPr/>
        </p:nvPicPr>
        <p:blipFill>
          <a:blip r:embed="rId2" cstate="print"/>
          <a:srcRect/>
          <a:stretch>
            <a:fillRect/>
          </a:stretch>
        </p:blipFill>
        <p:spPr bwMode="auto">
          <a:xfrm>
            <a:off x="2330836" y="1772816"/>
            <a:ext cx="4189413" cy="4295775"/>
          </a:xfrm>
          <a:prstGeom prst="rect">
            <a:avLst/>
          </a:prstGeom>
          <a:noFill/>
        </p:spPr>
      </p:pic>
      <p:sp>
        <p:nvSpPr>
          <p:cNvPr id="144390" name="Text Box 6"/>
          <p:cNvSpPr txBox="1">
            <a:spLocks noChangeArrowheads="1"/>
          </p:cNvSpPr>
          <p:nvPr/>
        </p:nvSpPr>
        <p:spPr bwMode="auto">
          <a:xfrm>
            <a:off x="2339752" y="304800"/>
            <a:ext cx="4838184" cy="584775"/>
          </a:xfrm>
          <a:prstGeom prst="rect">
            <a:avLst/>
          </a:prstGeom>
          <a:noFill/>
          <a:ln w="9525">
            <a:noFill/>
            <a:miter lim="800000"/>
            <a:headEnd/>
            <a:tailEnd/>
          </a:ln>
          <a:effectLst/>
        </p:spPr>
        <p:txBody>
          <a:bodyPr wrap="none">
            <a:spAutoFit/>
          </a:bodyPr>
          <a:lstStyle/>
          <a:p>
            <a:r>
              <a:rPr lang="en-US" sz="3200" b="1" dirty="0">
                <a:solidFill>
                  <a:schemeClr val="tx1"/>
                </a:solidFill>
                <a:latin typeface="Franklin Gothic Book" pitchFamily="34" charset="0"/>
              </a:rPr>
              <a:t>Culturing Mammalian Cells</a:t>
            </a:r>
          </a:p>
        </p:txBody>
      </p:sp>
      <p:sp>
        <p:nvSpPr>
          <p:cNvPr id="144392" name="Text Box 8"/>
          <p:cNvSpPr txBox="1">
            <a:spLocks noChangeArrowheads="1"/>
          </p:cNvSpPr>
          <p:nvPr/>
        </p:nvSpPr>
        <p:spPr bwMode="auto">
          <a:xfrm>
            <a:off x="264318" y="888886"/>
            <a:ext cx="8537575" cy="677108"/>
          </a:xfrm>
          <a:prstGeom prst="rect">
            <a:avLst/>
          </a:prstGeom>
          <a:noFill/>
          <a:ln w="9525">
            <a:noFill/>
            <a:miter lim="800000"/>
            <a:headEnd/>
            <a:tailEnd/>
          </a:ln>
          <a:effectLst/>
        </p:spPr>
        <p:txBody>
          <a:bodyPr wrap="square">
            <a:spAutoFit/>
          </a:bodyPr>
          <a:lstStyle/>
          <a:p>
            <a:r>
              <a:rPr lang="en-US" sz="2000" dirty="0">
                <a:solidFill>
                  <a:schemeClr val="tx1"/>
                </a:solidFill>
                <a:latin typeface="Franklin Gothic Book" pitchFamily="34" charset="0"/>
              </a:rPr>
              <a:t>tissue </a:t>
            </a:r>
            <a:r>
              <a:rPr lang="en-US" dirty="0">
                <a:solidFill>
                  <a:schemeClr val="tx1"/>
                </a:solidFill>
              </a:rPr>
              <a:t>→ </a:t>
            </a:r>
            <a:r>
              <a:rPr lang="en-US" sz="2000" dirty="0" err="1">
                <a:solidFill>
                  <a:schemeClr val="tx1"/>
                </a:solidFill>
                <a:latin typeface="Franklin Gothic Book" pitchFamily="34" charset="0"/>
                <a:cs typeface="Arial" charset="0"/>
              </a:rPr>
              <a:t>trypsin</a:t>
            </a:r>
            <a:r>
              <a:rPr lang="en-US" sz="2000" dirty="0">
                <a:solidFill>
                  <a:schemeClr val="tx1"/>
                </a:solidFill>
                <a:latin typeface="Franklin Gothic Book" pitchFamily="34" charset="0"/>
                <a:cs typeface="Arial" charset="0"/>
              </a:rPr>
              <a:t> </a:t>
            </a:r>
            <a:r>
              <a:rPr lang="en-US" sz="2000" dirty="0">
                <a:solidFill>
                  <a:schemeClr val="tx1"/>
                </a:solidFill>
                <a:latin typeface="Franklin Gothic Book" pitchFamily="34" charset="0"/>
              </a:rPr>
              <a:t>→ single cell suspension → seeding </a:t>
            </a:r>
            <a:r>
              <a:rPr lang="en-US" sz="2000" dirty="0" smtClean="0">
                <a:solidFill>
                  <a:schemeClr val="tx1"/>
                </a:solidFill>
                <a:latin typeface="Franklin Gothic Book" pitchFamily="34" charset="0"/>
              </a:rPr>
              <a:t>→(</a:t>
            </a:r>
            <a:r>
              <a:rPr lang="en-US" sz="2000" dirty="0" err="1">
                <a:solidFill>
                  <a:schemeClr val="tx1"/>
                </a:solidFill>
                <a:latin typeface="Franklin Gothic Book" pitchFamily="34" charset="0"/>
              </a:rPr>
              <a:t>medium+incubation</a:t>
            </a:r>
            <a:r>
              <a:rPr lang="en-US" sz="2000" dirty="0">
                <a:solidFill>
                  <a:schemeClr val="tx1"/>
                </a:solidFill>
                <a:latin typeface="Franklin Gothic Book" pitchFamily="34" charset="0"/>
              </a:rPr>
              <a:t>)</a:t>
            </a:r>
          </a:p>
          <a:p>
            <a:r>
              <a:rPr lang="en-US" dirty="0">
                <a:solidFill>
                  <a:schemeClr val="tx1"/>
                </a:solidFill>
              </a:rPr>
              <a:t>→crisis →established</a:t>
            </a:r>
          </a:p>
        </p:txBody>
      </p:sp>
      <mc:AlternateContent xmlns:mc="http://schemas.openxmlformats.org/markup-compatibility/2006" xmlns:p14="http://schemas.microsoft.com/office/powerpoint/2010/main">
        <mc:Choice Requires="p14">
          <p:contentPart p14:bwMode="auto" r:id="rId3">
            <p14:nvContentPartPr>
              <p14:cNvPr id="171009" name="Ink 1"/>
              <p14:cNvContentPartPr>
                <a14:cpLocks xmlns:a14="http://schemas.microsoft.com/office/drawing/2010/main" noRot="1" noChangeAspect="1" noEditPoints="1" noChangeArrowheads="1" noChangeShapeType="1"/>
              </p14:cNvContentPartPr>
              <p14:nvPr/>
            </p14:nvContentPartPr>
            <p14:xfrm>
              <a:off x="4219575" y="6207125"/>
              <a:ext cx="282575" cy="279400"/>
            </p14:xfrm>
          </p:contentPart>
        </mc:Choice>
        <mc:Fallback xmlns="">
          <p:pic>
            <p:nvPicPr>
              <p:cNvPr id="171009" name="Ink 1"/>
              <p:cNvPicPr>
                <a:picLocks noRot="1" noChangeAspect="1" noEditPoints="1" noChangeArrowheads="1" noChangeShapeType="1"/>
              </p:cNvPicPr>
              <p:nvPr/>
            </p:nvPicPr>
            <p:blipFill>
              <a:blip r:embed="rId4"/>
              <a:stretch>
                <a:fillRect/>
              </a:stretch>
            </p:blipFill>
            <p:spPr>
              <a:xfrm>
                <a:off x="4210192" y="6197788"/>
                <a:ext cx="301341" cy="298075"/>
              </a:xfrm>
              <a:prstGeom prst="rect">
                <a:avLst/>
              </a:prstGeom>
            </p:spPr>
          </p:pic>
        </mc:Fallback>
      </mc:AlternateContent>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274638"/>
            <a:ext cx="8229600" cy="639762"/>
          </a:xfrm>
        </p:spPr>
        <p:txBody>
          <a:bodyPr/>
          <a:lstStyle/>
          <a:p>
            <a:r>
              <a:rPr lang="en-US" sz="3200">
                <a:latin typeface="Franklin Gothic Book" pitchFamily="34" charset="0"/>
              </a:rPr>
              <a:t>Three Popular Established Cell-Lines</a:t>
            </a:r>
          </a:p>
        </p:txBody>
      </p:sp>
      <p:sp>
        <p:nvSpPr>
          <p:cNvPr id="146435" name="Rectangle 3"/>
          <p:cNvSpPr>
            <a:spLocks noGrp="1" noChangeArrowheads="1"/>
          </p:cNvSpPr>
          <p:nvPr>
            <p:ph type="body" idx="1"/>
          </p:nvPr>
        </p:nvSpPr>
        <p:spPr/>
        <p:txBody>
          <a:bodyPr/>
          <a:lstStyle/>
          <a:p>
            <a:r>
              <a:rPr lang="en-US" sz="2800">
                <a:latin typeface="Franklin Gothic Book" pitchFamily="34" charset="0"/>
              </a:rPr>
              <a:t>HeLa Cells (human cancer cells)</a:t>
            </a:r>
          </a:p>
          <a:p>
            <a:endParaRPr lang="en-US" sz="2800">
              <a:latin typeface="Franklin Gothic Book" pitchFamily="34" charset="0"/>
            </a:endParaRPr>
          </a:p>
          <a:p>
            <a:r>
              <a:rPr lang="en-US" sz="2800">
                <a:latin typeface="Franklin Gothic Book" pitchFamily="34" charset="0"/>
              </a:rPr>
              <a:t>CHO Cells (Chinese hamster ovary cells)</a:t>
            </a:r>
          </a:p>
          <a:p>
            <a:endParaRPr lang="en-US" sz="2800">
              <a:latin typeface="Franklin Gothic Book" pitchFamily="34" charset="0"/>
            </a:endParaRPr>
          </a:p>
          <a:p>
            <a:r>
              <a:rPr lang="en-US" sz="2800">
                <a:latin typeface="Franklin Gothic Book" pitchFamily="34" charset="0"/>
              </a:rPr>
              <a:t>V79 Cells (Chinese hamster lung fibroblast cells)</a:t>
            </a:r>
          </a:p>
        </p:txBody>
      </p:sp>
      <p:pic>
        <p:nvPicPr>
          <p:cNvPr id="146436" name="Picture 4" descr="chinese hamster"/>
          <p:cNvPicPr>
            <a:picLocks noChangeAspect="1" noChangeArrowheads="1"/>
          </p:cNvPicPr>
          <p:nvPr/>
        </p:nvPicPr>
        <p:blipFill>
          <a:blip r:embed="rId2" cstate="print"/>
          <a:srcRect/>
          <a:stretch>
            <a:fillRect/>
          </a:stretch>
        </p:blipFill>
        <p:spPr bwMode="auto">
          <a:xfrm>
            <a:off x="2590800" y="4419600"/>
            <a:ext cx="3657600" cy="2111375"/>
          </a:xfrm>
          <a:prstGeom prst="rect">
            <a:avLst/>
          </a:prstGeom>
          <a:noFill/>
        </p:spPr>
      </p:pic>
      <mc:AlternateContent xmlns:mc="http://schemas.openxmlformats.org/markup-compatibility/2006" xmlns:p14="http://schemas.microsoft.com/office/powerpoint/2010/main">
        <mc:Choice Requires="p14">
          <p:contentPart p14:bwMode="auto" r:id="rId3">
            <p14:nvContentPartPr>
              <p14:cNvPr id="169985" name="Ink 1"/>
              <p14:cNvContentPartPr>
                <a14:cpLocks xmlns:a14="http://schemas.microsoft.com/office/drawing/2010/main" noRot="1" noChangeAspect="1" noEditPoints="1" noChangeArrowheads="1" noChangeShapeType="1"/>
              </p14:cNvContentPartPr>
              <p14:nvPr/>
            </p14:nvContentPartPr>
            <p14:xfrm>
              <a:off x="29235400" y="25857200"/>
              <a:ext cx="0" cy="0"/>
            </p14:xfrm>
          </p:contentPart>
        </mc:Choice>
        <mc:Fallback xmlns="">
          <p:pic>
            <p:nvPicPr>
              <p:cNvPr id="169985" name="Ink 1"/>
              <p:cNvPicPr>
                <a:picLocks noRot="1" noChangeAspect="1" noEditPoints="1" noChangeArrowheads="1" noChangeShapeType="1"/>
              </p:cNvPicPr>
              <p:nvPr/>
            </p:nvPicPr>
            <p:blipFill>
              <a:blip r:embed="rId4"/>
              <a:stretch>
                <a:fillRect/>
              </a:stretch>
            </p:blipFill>
            <p:spPr>
              <a:xfrm>
                <a:off x="29235400" y="25857200"/>
                <a:ext cx="0" cy="0"/>
              </a:xfrm>
              <a:prstGeom prst="rect">
                <a:avLst/>
              </a:prstGeom>
            </p:spPr>
          </p:pic>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228600"/>
            <a:ext cx="8229600" cy="487363"/>
          </a:xfrm>
        </p:spPr>
        <p:txBody>
          <a:bodyPr/>
          <a:lstStyle/>
          <a:p>
            <a:r>
              <a:rPr lang="en-US" sz="2800">
                <a:latin typeface="Franklin Gothic Book" pitchFamily="34" charset="0"/>
              </a:rPr>
              <a:t>Cell Death</a:t>
            </a:r>
          </a:p>
        </p:txBody>
      </p:sp>
      <p:sp>
        <p:nvSpPr>
          <p:cNvPr id="148483" name="Rectangle 3"/>
          <p:cNvSpPr>
            <a:spLocks noGrp="1" noChangeArrowheads="1"/>
          </p:cNvSpPr>
          <p:nvPr>
            <p:ph type="body" idx="1"/>
          </p:nvPr>
        </p:nvSpPr>
        <p:spPr>
          <a:xfrm>
            <a:off x="457200" y="1066801"/>
            <a:ext cx="8229600" cy="3946376"/>
          </a:xfrm>
        </p:spPr>
        <p:txBody>
          <a:bodyPr>
            <a:normAutofit fontScale="92500"/>
          </a:bodyPr>
          <a:lstStyle/>
          <a:p>
            <a:r>
              <a:rPr lang="en-US" sz="2400" dirty="0">
                <a:latin typeface="Franklin Gothic Book" pitchFamily="34" charset="0"/>
              </a:rPr>
              <a:t>For proliferating cells of an established cell-line, death is defined as </a:t>
            </a:r>
            <a:r>
              <a:rPr lang="en-US" sz="2400" b="1" i="1" dirty="0">
                <a:latin typeface="Franklin Gothic Book" pitchFamily="34" charset="0"/>
              </a:rPr>
              <a:t>reproductive death</a:t>
            </a:r>
            <a:r>
              <a:rPr lang="en-US" sz="2400" dirty="0">
                <a:latin typeface="Franklin Gothic Book" pitchFamily="34" charset="0"/>
              </a:rPr>
              <a:t> when cells no longer have the capacity for sustained proliferation and colony formation (</a:t>
            </a:r>
            <a:r>
              <a:rPr lang="en-US" sz="2400" b="1" i="1" dirty="0" err="1">
                <a:latin typeface="Franklin Gothic Book" pitchFamily="34" charset="0"/>
              </a:rPr>
              <a:t>clonogenic</a:t>
            </a:r>
            <a:r>
              <a:rPr lang="en-US" sz="2400" dirty="0">
                <a:latin typeface="Franklin Gothic Book" pitchFamily="34" charset="0"/>
              </a:rPr>
              <a:t>)</a:t>
            </a:r>
          </a:p>
          <a:p>
            <a:endParaRPr lang="en-US" sz="2400" dirty="0">
              <a:latin typeface="Franklin Gothic Book" pitchFamily="34" charset="0"/>
            </a:endParaRPr>
          </a:p>
          <a:p>
            <a:r>
              <a:rPr lang="en-US" sz="2400" dirty="0">
                <a:latin typeface="Franklin Gothic Book" pitchFamily="34" charset="0"/>
              </a:rPr>
              <a:t>Cells may lose reproductive capacity through</a:t>
            </a:r>
          </a:p>
          <a:p>
            <a:pPr lvl="1"/>
            <a:r>
              <a:rPr lang="en-US" sz="2000" dirty="0">
                <a:latin typeface="Franklin Gothic Book" pitchFamily="34" charset="0"/>
              </a:rPr>
              <a:t>Apoptosis</a:t>
            </a:r>
          </a:p>
          <a:p>
            <a:pPr lvl="1"/>
            <a:r>
              <a:rPr lang="en-US" sz="2000" dirty="0">
                <a:latin typeface="Franklin Gothic Book" pitchFamily="34" charset="0"/>
              </a:rPr>
              <a:t>Giant cell formation</a:t>
            </a:r>
          </a:p>
          <a:p>
            <a:pPr lvl="1"/>
            <a:r>
              <a:rPr lang="en-US" sz="2000" dirty="0">
                <a:latin typeface="Franklin Gothic Book" pitchFamily="34" charset="0"/>
              </a:rPr>
              <a:t>Death attempting cell division (</a:t>
            </a:r>
            <a:r>
              <a:rPr lang="en-US" sz="2000" b="1" i="1" dirty="0">
                <a:latin typeface="Franklin Gothic Book" pitchFamily="34" charset="0"/>
              </a:rPr>
              <a:t>mitotic death</a:t>
            </a:r>
            <a:r>
              <a:rPr lang="en-US" sz="2000" dirty="0">
                <a:latin typeface="Franklin Gothic Book" pitchFamily="34" charset="0"/>
              </a:rPr>
              <a:t>)</a:t>
            </a:r>
          </a:p>
          <a:p>
            <a:pPr lvl="1"/>
            <a:endParaRPr lang="en-US" sz="2000" dirty="0">
              <a:latin typeface="Franklin Gothic Book" pitchFamily="34" charset="0"/>
            </a:endParaRPr>
          </a:p>
          <a:p>
            <a:r>
              <a:rPr lang="en-US" sz="2400" dirty="0">
                <a:latin typeface="Franklin Gothic Book" pitchFamily="34" charset="0"/>
              </a:rPr>
              <a:t>For most cultured cells mitotic death is the dominant mode</a:t>
            </a:r>
          </a:p>
        </p:txBody>
      </p:sp>
      <mc:AlternateContent xmlns:mc="http://schemas.openxmlformats.org/markup-compatibility/2006" xmlns:p14="http://schemas.microsoft.com/office/powerpoint/2010/main">
        <mc:Choice Requires="p14">
          <p:contentPart p14:bwMode="auto" r:id="rId2">
            <p14:nvContentPartPr>
              <p14:cNvPr id="168962" name="Ink 2"/>
              <p14:cNvContentPartPr>
                <a14:cpLocks xmlns:a14="http://schemas.microsoft.com/office/drawing/2010/main" noRot="1" noChangeAspect="1" noEditPoints="1" noChangeArrowheads="1" noChangeShapeType="1"/>
              </p14:cNvContentPartPr>
              <p14:nvPr/>
            </p14:nvContentPartPr>
            <p14:xfrm>
              <a:off x="52154138" y="29354463"/>
              <a:ext cx="0" cy="0"/>
            </p14:xfrm>
          </p:contentPart>
        </mc:Choice>
        <mc:Fallback xmlns="">
          <p:pic>
            <p:nvPicPr>
              <p:cNvPr id="168962" name="Ink 2"/>
              <p:cNvPicPr>
                <a:picLocks noRot="1" noChangeAspect="1" noEditPoints="1" noChangeArrowheads="1" noChangeShapeType="1"/>
              </p:cNvPicPr>
              <p:nvPr/>
            </p:nvPicPr>
            <p:blipFill>
              <a:blip r:embed="rId5"/>
              <a:stretch>
                <a:fillRect/>
              </a:stretch>
            </p:blipFill>
            <p:spPr>
              <a:xfrm>
                <a:off x="52154138" y="29354463"/>
                <a:ext cx="0" cy="0"/>
              </a:xfrm>
              <a:prstGeom prst="rect">
                <a:avLst/>
              </a:prstGeom>
            </p:spPr>
          </p:pic>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6" name="Picture 4"/>
          <p:cNvPicPr>
            <a:picLocks noChangeAspect="1" noChangeArrowheads="1"/>
          </p:cNvPicPr>
          <p:nvPr/>
        </p:nvPicPr>
        <p:blipFill>
          <a:blip r:embed="rId2" cstate="print"/>
          <a:srcRect/>
          <a:stretch>
            <a:fillRect/>
          </a:stretch>
        </p:blipFill>
        <p:spPr bwMode="auto">
          <a:xfrm>
            <a:off x="2592388" y="879394"/>
            <a:ext cx="3995836" cy="5978606"/>
          </a:xfrm>
          <a:prstGeom prst="rect">
            <a:avLst/>
          </a:prstGeom>
          <a:noFill/>
          <a:ln w="9525">
            <a:noFill/>
            <a:miter lim="800000"/>
            <a:headEnd/>
            <a:tailEnd/>
          </a:ln>
          <a:effectLst/>
        </p:spPr>
      </p:pic>
      <p:sp>
        <p:nvSpPr>
          <p:cNvPr id="136197" name="Text Box 5"/>
          <p:cNvSpPr txBox="1">
            <a:spLocks noChangeArrowheads="1"/>
          </p:cNvSpPr>
          <p:nvPr/>
        </p:nvSpPr>
        <p:spPr bwMode="auto">
          <a:xfrm>
            <a:off x="1115616" y="265113"/>
            <a:ext cx="6878806" cy="584775"/>
          </a:xfrm>
          <a:prstGeom prst="rect">
            <a:avLst/>
          </a:prstGeom>
          <a:noFill/>
          <a:ln w="9525">
            <a:noFill/>
            <a:miter lim="800000"/>
            <a:headEnd/>
            <a:tailEnd/>
          </a:ln>
          <a:effectLst/>
        </p:spPr>
        <p:txBody>
          <a:bodyPr wrap="none">
            <a:spAutoFit/>
          </a:bodyPr>
          <a:lstStyle/>
          <a:p>
            <a:r>
              <a:rPr lang="en-US" sz="3200" dirty="0">
                <a:solidFill>
                  <a:schemeClr val="tx1"/>
                </a:solidFill>
              </a:rPr>
              <a:t>The fate of cells exposed to radiation</a:t>
            </a:r>
          </a:p>
        </p:txBody>
      </p:sp>
      <p:sp>
        <p:nvSpPr>
          <p:cNvPr id="136198" name="Text Box 6"/>
          <p:cNvSpPr txBox="1">
            <a:spLocks noChangeArrowheads="1"/>
          </p:cNvSpPr>
          <p:nvPr/>
        </p:nvSpPr>
        <p:spPr bwMode="auto">
          <a:xfrm>
            <a:off x="76200" y="6477000"/>
            <a:ext cx="1304925"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Nias Chapter 6</a:t>
            </a:r>
          </a:p>
        </p:txBody>
      </p:sp>
      <mc:AlternateContent xmlns:mc="http://schemas.openxmlformats.org/markup-compatibility/2006" xmlns:p14="http://schemas.microsoft.com/office/powerpoint/2010/main">
        <mc:Choice Requires="p14">
          <p:contentPart p14:bwMode="auto" r:id="rId3">
            <p14:nvContentPartPr>
              <p14:cNvPr id="165929" name="Ink 41"/>
              <p14:cNvContentPartPr>
                <a14:cpLocks xmlns:a14="http://schemas.microsoft.com/office/drawing/2010/main" noRot="1" noChangeAspect="1" noEditPoints="1" noChangeArrowheads="1" noChangeShapeType="1"/>
              </p14:cNvContentPartPr>
              <p14:nvPr/>
            </p14:nvContentPartPr>
            <p14:xfrm>
              <a:off x="30818138" y="32253238"/>
              <a:ext cx="0" cy="0"/>
            </p14:xfrm>
          </p:contentPart>
        </mc:Choice>
        <mc:Fallback xmlns="">
          <p:pic>
            <p:nvPicPr>
              <p:cNvPr id="165929" name="Ink 41"/>
              <p:cNvPicPr>
                <a:picLocks noRot="1" noChangeAspect="1" noEditPoints="1" noChangeArrowheads="1" noChangeShapeType="1"/>
              </p:cNvPicPr>
              <p:nvPr/>
            </p:nvPicPr>
            <p:blipFill>
              <a:blip r:embed="rId4"/>
              <a:stretch>
                <a:fillRect/>
              </a:stretch>
            </p:blipFill>
            <p:spPr>
              <a:xfrm>
                <a:off x="30818138" y="32253238"/>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5932" name="Ink 44"/>
              <p14:cNvContentPartPr>
                <a14:cpLocks xmlns:a14="http://schemas.microsoft.com/office/drawing/2010/main" noRot="1" noChangeAspect="1" noEditPoints="1" noChangeArrowheads="1" noChangeShapeType="1"/>
              </p14:cNvContentPartPr>
              <p14:nvPr/>
            </p14:nvContentPartPr>
            <p14:xfrm>
              <a:off x="7789863" y="6578600"/>
              <a:ext cx="1587" cy="15875"/>
            </p14:xfrm>
          </p:contentPart>
        </mc:Choice>
        <mc:Fallback xmlns="">
          <p:pic>
            <p:nvPicPr>
              <p:cNvPr id="165932" name="Ink 44"/>
              <p:cNvPicPr>
                <a:picLocks noRot="1" noChangeAspect="1" noEditPoints="1" noChangeArrowheads="1" noChangeShapeType="1"/>
              </p:cNvPicPr>
              <p:nvPr/>
            </p:nvPicPr>
            <p:blipFill>
              <a:blip r:embed="rId10"/>
              <a:stretch>
                <a:fillRect/>
              </a:stretch>
            </p:blipFill>
            <p:spPr>
              <a:xfrm>
                <a:off x="7784705" y="6569001"/>
                <a:ext cx="11903" cy="35073"/>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5947" name="Ink 59"/>
              <p14:cNvContentPartPr>
                <a14:cpLocks xmlns:a14="http://schemas.microsoft.com/office/drawing/2010/main" noRot="1" noChangeAspect="1" noEditPoints="1" noChangeArrowheads="1" noChangeShapeType="1"/>
              </p14:cNvContentPartPr>
              <p14:nvPr/>
            </p14:nvContentPartPr>
            <p14:xfrm>
              <a:off x="8578850" y="5364163"/>
              <a:ext cx="22225" cy="90487"/>
            </p14:xfrm>
          </p:contentPart>
        </mc:Choice>
        <mc:Fallback xmlns="">
          <p:pic>
            <p:nvPicPr>
              <p:cNvPr id="165947" name="Ink 59"/>
              <p:cNvPicPr>
                <a:picLocks noRot="1" noChangeAspect="1" noEditPoints="1" noChangeArrowheads="1" noChangeShapeType="1"/>
              </p:cNvPicPr>
              <p:nvPr/>
            </p:nvPicPr>
            <p:blipFill>
              <a:blip r:embed="rId40"/>
              <a:stretch>
                <a:fillRect/>
              </a:stretch>
            </p:blipFill>
            <p:spPr>
              <a:xfrm>
                <a:off x="8570352" y="5354560"/>
                <a:ext cx="39221" cy="109692"/>
              </a:xfrm>
              <a:prstGeom prst="rect">
                <a:avLst/>
              </a:prstGeom>
            </p:spPr>
          </p:pic>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6" name="Picture 4"/>
          <p:cNvPicPr>
            <a:picLocks noChangeAspect="1" noChangeArrowheads="1"/>
          </p:cNvPicPr>
          <p:nvPr/>
        </p:nvPicPr>
        <p:blipFill>
          <a:blip r:embed="rId2" cstate="print"/>
          <a:srcRect/>
          <a:stretch>
            <a:fillRect/>
          </a:stretch>
        </p:blipFill>
        <p:spPr bwMode="auto">
          <a:xfrm>
            <a:off x="1268274" y="836712"/>
            <a:ext cx="6461125" cy="4733925"/>
          </a:xfrm>
          <a:prstGeom prst="rect">
            <a:avLst/>
          </a:prstGeom>
          <a:noFill/>
          <a:ln w="9525">
            <a:noFill/>
            <a:miter lim="800000"/>
            <a:headEnd/>
            <a:tailEnd/>
          </a:ln>
          <a:effectLst/>
        </p:spPr>
      </p:pic>
      <p:sp>
        <p:nvSpPr>
          <p:cNvPr id="141317" name="Text Box 5"/>
          <p:cNvSpPr txBox="1">
            <a:spLocks noChangeArrowheads="1"/>
          </p:cNvSpPr>
          <p:nvPr/>
        </p:nvSpPr>
        <p:spPr bwMode="auto">
          <a:xfrm>
            <a:off x="1533121" y="220426"/>
            <a:ext cx="5931432" cy="461665"/>
          </a:xfrm>
          <a:prstGeom prst="rect">
            <a:avLst/>
          </a:prstGeom>
          <a:noFill/>
          <a:ln w="9525">
            <a:noFill/>
            <a:miter lim="800000"/>
            <a:headEnd/>
            <a:tailEnd/>
          </a:ln>
          <a:effectLst/>
        </p:spPr>
        <p:txBody>
          <a:bodyPr wrap="none">
            <a:spAutoFit/>
          </a:bodyPr>
          <a:lstStyle/>
          <a:p>
            <a:r>
              <a:rPr lang="en-US" sz="2400" b="1" dirty="0">
                <a:solidFill>
                  <a:schemeClr val="tx1"/>
                </a:solidFill>
              </a:rPr>
              <a:t>The first mammalian cell survival </a:t>
            </a:r>
            <a:r>
              <a:rPr lang="en-US" sz="2400" b="1" dirty="0" smtClean="0">
                <a:solidFill>
                  <a:schemeClr val="tx1"/>
                </a:solidFill>
              </a:rPr>
              <a:t>curve</a:t>
            </a:r>
            <a:endParaRPr lang="en-US" sz="2400" b="1" dirty="0">
              <a:solidFill>
                <a:schemeClr val="tx1"/>
              </a:solidFill>
            </a:endParaRPr>
          </a:p>
        </p:txBody>
      </p:sp>
      <p:sp>
        <p:nvSpPr>
          <p:cNvPr id="141318" name="Text Box 6"/>
          <p:cNvSpPr txBox="1">
            <a:spLocks noChangeArrowheads="1"/>
          </p:cNvSpPr>
          <p:nvPr/>
        </p:nvSpPr>
        <p:spPr bwMode="auto">
          <a:xfrm>
            <a:off x="60325" y="6486525"/>
            <a:ext cx="1304925" cy="304800"/>
          </a:xfrm>
          <a:prstGeom prst="rect">
            <a:avLst/>
          </a:prstGeom>
          <a:noFill/>
          <a:ln w="9525">
            <a:noFill/>
            <a:miter lim="800000"/>
            <a:headEnd/>
            <a:tailEnd/>
          </a:ln>
          <a:effectLst/>
        </p:spPr>
        <p:txBody>
          <a:bodyPr wrap="none">
            <a:spAutoFit/>
          </a:bodyPr>
          <a:lstStyle/>
          <a:p>
            <a:r>
              <a:rPr lang="en-US" sz="1400">
                <a:solidFill>
                  <a:schemeClr val="tx1"/>
                </a:solidFill>
                <a:latin typeface="Franklin Gothic Book" pitchFamily="34" charset="0"/>
              </a:rPr>
              <a:t>Nias Chapter 8</a:t>
            </a:r>
          </a:p>
        </p:txBody>
      </p:sp>
      <mc:AlternateContent xmlns:mc="http://schemas.openxmlformats.org/markup-compatibility/2006" xmlns:p14="http://schemas.microsoft.com/office/powerpoint/2010/main">
        <mc:Choice Requires="p14">
          <p:contentPart p14:bwMode="auto" r:id="rId3">
            <p14:nvContentPartPr>
              <p14:cNvPr id="161803" name="Ink 11"/>
              <p14:cNvContentPartPr>
                <a14:cpLocks xmlns:a14="http://schemas.microsoft.com/office/drawing/2010/main" noRot="1" noChangeAspect="1" noEditPoints="1" noChangeArrowheads="1" noChangeShapeType="1"/>
              </p14:cNvContentPartPr>
              <p14:nvPr/>
            </p14:nvContentPartPr>
            <p14:xfrm>
              <a:off x="2514600" y="2155825"/>
              <a:ext cx="25400" cy="14288"/>
            </p14:xfrm>
          </p:contentPart>
        </mc:Choice>
        <mc:Fallback xmlns="">
          <p:pic>
            <p:nvPicPr>
              <p:cNvPr id="161803" name="Ink 11"/>
              <p:cNvPicPr>
                <a:picLocks noRot="1" noChangeAspect="1" noEditPoints="1" noChangeArrowheads="1" noChangeShapeType="1"/>
              </p:cNvPicPr>
              <p:nvPr/>
            </p:nvPicPr>
            <p:blipFill>
              <a:blip r:embed="rId4"/>
              <a:stretch>
                <a:fillRect/>
              </a:stretch>
            </p:blipFill>
            <p:spPr>
              <a:xfrm>
                <a:off x="2507974" y="2147166"/>
                <a:ext cx="36443" cy="33772"/>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1807" name="Ink 15"/>
              <p14:cNvContentPartPr>
                <a14:cpLocks xmlns:a14="http://schemas.microsoft.com/office/drawing/2010/main" noRot="1" noChangeAspect="1" noEditPoints="1" noChangeArrowheads="1" noChangeShapeType="1"/>
              </p14:cNvContentPartPr>
              <p14:nvPr/>
            </p14:nvContentPartPr>
            <p14:xfrm>
              <a:off x="4054475" y="1139825"/>
              <a:ext cx="9525" cy="22225"/>
            </p14:xfrm>
          </p:contentPart>
        </mc:Choice>
        <mc:Fallback xmlns="">
          <p:pic>
            <p:nvPicPr>
              <p:cNvPr id="161807" name="Ink 15"/>
              <p:cNvPicPr>
                <a:picLocks noRot="1" noChangeAspect="1" noEditPoints="1" noChangeArrowheads="1" noChangeShapeType="1"/>
              </p:cNvPicPr>
              <p:nvPr/>
            </p:nvPicPr>
            <p:blipFill>
              <a:blip r:embed="rId12"/>
              <a:stretch>
                <a:fillRect/>
              </a:stretch>
            </p:blipFill>
            <p:spPr>
              <a:xfrm>
                <a:off x="4042051" y="1126825"/>
                <a:ext cx="28575" cy="40257"/>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1812" name="Ink 20"/>
              <p14:cNvContentPartPr>
                <a14:cpLocks xmlns:a14="http://schemas.microsoft.com/office/drawing/2010/main" noRot="1" noChangeAspect="1" noEditPoints="1" noChangeArrowheads="1" noChangeShapeType="1"/>
              </p14:cNvContentPartPr>
              <p14:nvPr/>
            </p14:nvContentPartPr>
            <p14:xfrm>
              <a:off x="51139725" y="20275550"/>
              <a:ext cx="0" cy="0"/>
            </p14:xfrm>
          </p:contentPart>
        </mc:Choice>
        <mc:Fallback xmlns="">
          <p:pic>
            <p:nvPicPr>
              <p:cNvPr id="161812" name="Ink 20"/>
              <p:cNvPicPr>
                <a:picLocks noRot="1" noChangeAspect="1" noEditPoints="1" noChangeArrowheads="1" noChangeShapeType="1"/>
              </p:cNvPicPr>
              <p:nvPr/>
            </p:nvPicPr>
            <p:blipFill>
              <a:blip r:embed="rId22"/>
              <a:stretch>
                <a:fillRect/>
              </a:stretch>
            </p:blipFill>
            <p:spPr>
              <a:xfrm>
                <a:off x="51139725" y="20275550"/>
                <a:ext cx="0" cy="0"/>
              </a:xfrm>
              <a:prstGeom prst="rect">
                <a:avLst/>
              </a:prstGeom>
            </p:spPr>
          </p:pic>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8" name="Picture 4"/>
          <p:cNvPicPr>
            <a:picLocks noChangeAspect="1" noChangeArrowheads="1"/>
          </p:cNvPicPr>
          <p:nvPr/>
        </p:nvPicPr>
        <p:blipFill>
          <a:blip r:embed="rId2" cstate="print"/>
          <a:srcRect/>
          <a:stretch>
            <a:fillRect/>
          </a:stretch>
        </p:blipFill>
        <p:spPr bwMode="auto">
          <a:xfrm>
            <a:off x="1975644" y="980267"/>
            <a:ext cx="5143500" cy="5341158"/>
          </a:xfrm>
          <a:prstGeom prst="rect">
            <a:avLst/>
          </a:prstGeom>
          <a:noFill/>
          <a:ln w="9525">
            <a:noFill/>
            <a:miter lim="800000"/>
            <a:headEnd/>
            <a:tailEnd/>
          </a:ln>
          <a:effectLst/>
        </p:spPr>
      </p:pic>
      <p:sp>
        <p:nvSpPr>
          <p:cNvPr id="139269" name="Text Box 5"/>
          <p:cNvSpPr txBox="1">
            <a:spLocks noChangeArrowheads="1"/>
          </p:cNvSpPr>
          <p:nvPr/>
        </p:nvSpPr>
        <p:spPr bwMode="auto">
          <a:xfrm>
            <a:off x="152400" y="0"/>
            <a:ext cx="8839200" cy="915988"/>
          </a:xfrm>
          <a:prstGeom prst="rect">
            <a:avLst/>
          </a:prstGeom>
          <a:noFill/>
          <a:ln w="9525">
            <a:noFill/>
            <a:miter lim="800000"/>
            <a:headEnd/>
            <a:tailEnd/>
          </a:ln>
          <a:effectLst/>
        </p:spPr>
        <p:txBody>
          <a:bodyPr>
            <a:spAutoFit/>
          </a:bodyPr>
          <a:lstStyle/>
          <a:p>
            <a:r>
              <a:rPr lang="en-US" dirty="0">
                <a:solidFill>
                  <a:schemeClr val="tx1"/>
                </a:solidFill>
              </a:rPr>
              <a:t>Over the past 50 years many cell lines have been investigated and, apart from their practical value for improving the therapeutic use of radiation, the shape of the survival curve itself helps our understanding of the mechanisms underlying radiation damage</a:t>
            </a:r>
          </a:p>
        </p:txBody>
      </p:sp>
      <p:sp>
        <p:nvSpPr>
          <p:cNvPr id="139270" name="Text Box 6"/>
          <p:cNvSpPr txBox="1">
            <a:spLocks noChangeArrowheads="1"/>
          </p:cNvSpPr>
          <p:nvPr/>
        </p:nvSpPr>
        <p:spPr bwMode="auto">
          <a:xfrm>
            <a:off x="7334250" y="5444182"/>
            <a:ext cx="1260475" cy="304800"/>
          </a:xfrm>
          <a:prstGeom prst="rect">
            <a:avLst/>
          </a:prstGeom>
          <a:noFill/>
          <a:ln w="9525">
            <a:noFill/>
            <a:miter lim="800000"/>
            <a:headEnd/>
            <a:tailEnd/>
          </a:ln>
          <a:effectLst/>
        </p:spPr>
        <p:txBody>
          <a:bodyPr wrap="none">
            <a:spAutoFit/>
          </a:bodyPr>
          <a:lstStyle/>
          <a:p>
            <a:r>
              <a:rPr lang="en-US" sz="1400" dirty="0">
                <a:solidFill>
                  <a:schemeClr val="tx1"/>
                </a:solidFill>
                <a:latin typeface="Franklin Gothic Book" pitchFamily="34" charset="0"/>
              </a:rPr>
              <a:t>Hall Chapter 3</a:t>
            </a:r>
          </a:p>
        </p:txBody>
      </p:sp>
      <mc:AlternateContent xmlns:mc="http://schemas.openxmlformats.org/markup-compatibility/2006" xmlns:p14="http://schemas.microsoft.com/office/powerpoint/2010/main">
        <mc:Choice Requires="p14">
          <p:contentPart p14:bwMode="auto" r:id="rId3">
            <p14:nvContentPartPr>
              <p14:cNvPr id="160786" name="Ink 18"/>
              <p14:cNvContentPartPr>
                <a14:cpLocks xmlns:a14="http://schemas.microsoft.com/office/drawing/2010/main" noRot="1" noChangeAspect="1" noEditPoints="1" noChangeArrowheads="1" noChangeShapeType="1"/>
              </p14:cNvContentPartPr>
              <p14:nvPr/>
            </p14:nvContentPartPr>
            <p14:xfrm>
              <a:off x="32423100" y="21343938"/>
              <a:ext cx="0" cy="0"/>
            </p14:xfrm>
          </p:contentPart>
        </mc:Choice>
        <mc:Fallback xmlns="">
          <p:pic>
            <p:nvPicPr>
              <p:cNvPr id="160786" name="Ink 18"/>
              <p:cNvPicPr>
                <a:picLocks noRot="1" noChangeAspect="1" noEditPoints="1" noChangeArrowheads="1" noChangeShapeType="1"/>
              </p:cNvPicPr>
              <p:nvPr/>
            </p:nvPicPr>
            <p:blipFill>
              <a:blip r:embed="rId6"/>
              <a:stretch>
                <a:fillRect/>
              </a:stretch>
            </p:blipFill>
            <p:spPr>
              <a:xfrm>
                <a:off x="32423100" y="21343938"/>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60785" name="Ink 17"/>
              <p14:cNvContentPartPr>
                <a14:cpLocks xmlns:a14="http://schemas.microsoft.com/office/drawing/2010/main" noRot="1" noChangeAspect="1" noEditPoints="1" noChangeArrowheads="1" noChangeShapeType="1"/>
              </p14:cNvContentPartPr>
              <p14:nvPr/>
            </p14:nvContentPartPr>
            <p14:xfrm>
              <a:off x="3400425" y="2282825"/>
              <a:ext cx="12700" cy="15875"/>
            </p14:xfrm>
          </p:contentPart>
        </mc:Choice>
        <mc:Fallback xmlns="">
          <p:pic>
            <p:nvPicPr>
              <p:cNvPr id="160785" name="Ink 17"/>
              <p:cNvPicPr>
                <a:picLocks noRot="1" noChangeAspect="1" noEditPoints="1" noChangeArrowheads="1" noChangeShapeType="1"/>
              </p:cNvPicPr>
              <p:nvPr/>
            </p:nvPicPr>
            <p:blipFill>
              <a:blip r:embed="rId8"/>
              <a:stretch>
                <a:fillRect/>
              </a:stretch>
            </p:blipFill>
            <p:spPr>
              <a:xfrm>
                <a:off x="3397437" y="2279872"/>
                <a:ext cx="18303" cy="2141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60784" name="Ink 16"/>
              <p14:cNvContentPartPr>
                <a14:cpLocks xmlns:a14="http://schemas.microsoft.com/office/drawing/2010/main" noRot="1" noChangeAspect="1" noEditPoints="1" noChangeArrowheads="1" noChangeShapeType="1"/>
              </p14:cNvContentPartPr>
              <p14:nvPr/>
            </p14:nvContentPartPr>
            <p14:xfrm>
              <a:off x="3516313" y="2427288"/>
              <a:ext cx="52387" cy="58737"/>
            </p14:xfrm>
          </p:contentPart>
        </mc:Choice>
        <mc:Fallback xmlns="">
          <p:pic>
            <p:nvPicPr>
              <p:cNvPr id="160784" name="Ink 16"/>
              <p:cNvPicPr>
                <a:picLocks noRot="1" noChangeAspect="1" noEditPoints="1" noChangeArrowheads="1" noChangeShapeType="1"/>
              </p:cNvPicPr>
              <p:nvPr/>
            </p:nvPicPr>
            <p:blipFill>
              <a:blip r:embed="rId10"/>
              <a:stretch>
                <a:fillRect/>
              </a:stretch>
            </p:blipFill>
            <p:spPr>
              <a:xfrm>
                <a:off x="3513818" y="2424796"/>
                <a:ext cx="57376" cy="63721"/>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0795" name="Ink 27"/>
              <p14:cNvContentPartPr>
                <a14:cpLocks xmlns:a14="http://schemas.microsoft.com/office/drawing/2010/main" noRot="1" noChangeAspect="1" noEditPoints="1" noChangeArrowheads="1" noChangeShapeType="1"/>
              </p14:cNvContentPartPr>
              <p14:nvPr/>
            </p14:nvContentPartPr>
            <p14:xfrm>
              <a:off x="2046288" y="4910138"/>
              <a:ext cx="7937" cy="12700"/>
            </p14:xfrm>
          </p:contentPart>
        </mc:Choice>
        <mc:Fallback xmlns="">
          <p:pic>
            <p:nvPicPr>
              <p:cNvPr id="160795" name="Ink 27"/>
              <p:cNvPicPr>
                <a:picLocks noRot="1" noChangeAspect="1" noEditPoints="1" noChangeArrowheads="1" noChangeShapeType="1"/>
              </p:cNvPicPr>
              <p:nvPr/>
            </p:nvPicPr>
            <p:blipFill>
              <a:blip r:embed="rId28"/>
              <a:stretch>
                <a:fillRect/>
              </a:stretch>
            </p:blipFill>
            <p:spPr>
              <a:xfrm>
                <a:off x="2031406" y="4894717"/>
                <a:ext cx="45638" cy="42636"/>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60797" name="Ink 29"/>
              <p14:cNvContentPartPr>
                <a14:cpLocks xmlns:a14="http://schemas.microsoft.com/office/drawing/2010/main" noRot="1" noChangeAspect="1" noEditPoints="1" noChangeArrowheads="1" noChangeShapeType="1"/>
              </p14:cNvContentPartPr>
              <p14:nvPr/>
            </p14:nvContentPartPr>
            <p14:xfrm>
              <a:off x="6904038" y="5272088"/>
              <a:ext cx="430212" cy="1049337"/>
            </p14:xfrm>
          </p:contentPart>
        </mc:Choice>
        <mc:Fallback xmlns="">
          <p:pic>
            <p:nvPicPr>
              <p:cNvPr id="160797" name="Ink 29"/>
              <p:cNvPicPr>
                <a:picLocks noRot="1" noChangeAspect="1" noEditPoints="1" noChangeArrowheads="1" noChangeShapeType="1"/>
              </p:cNvPicPr>
              <p:nvPr/>
            </p:nvPicPr>
            <p:blipFill>
              <a:blip r:embed="rId32"/>
              <a:stretch>
                <a:fillRect/>
              </a:stretch>
            </p:blipFill>
            <p:spPr>
              <a:xfrm>
                <a:off x="6894654" y="5262722"/>
                <a:ext cx="448980" cy="1068069"/>
              </a:xfrm>
              <a:prstGeom prst="rect">
                <a:avLst/>
              </a:prstGeom>
            </p:spPr>
          </p:pic>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457200" y="0"/>
            <a:ext cx="8229600" cy="868363"/>
          </a:xfrm>
        </p:spPr>
        <p:txBody>
          <a:bodyPr/>
          <a:lstStyle/>
          <a:p>
            <a:r>
              <a:rPr lang="en-US" dirty="0">
                <a:latin typeface="+mn-lt"/>
              </a:rPr>
              <a:t>Relative Biological Effectiveness (RBE) for Cell Survival</a:t>
            </a:r>
          </a:p>
        </p:txBody>
      </p:sp>
      <mc:AlternateContent xmlns:mc="http://schemas.openxmlformats.org/markup-compatibility/2006" xmlns:p14="http://schemas.microsoft.com/office/powerpoint/2010/main">
        <mc:Choice Requires="p14">
          <p:contentPart p14:bwMode="auto" r:id="rId2">
            <p14:nvContentPartPr>
              <p14:cNvPr id="202949" name="Ink 197"/>
              <p14:cNvContentPartPr>
                <a14:cpLocks xmlns:a14="http://schemas.microsoft.com/office/drawing/2010/main" noRot="1" noChangeAspect="1" noEditPoints="1" noChangeArrowheads="1" noChangeShapeType="1"/>
              </p14:cNvContentPartPr>
              <p14:nvPr/>
            </p14:nvContentPartPr>
            <p14:xfrm>
              <a:off x="83761263" y="116808250"/>
              <a:ext cx="0" cy="0"/>
            </p14:xfrm>
          </p:contentPart>
        </mc:Choice>
        <mc:Fallback xmlns="">
          <p:pic>
            <p:nvPicPr>
              <p:cNvPr id="202949" name="Ink 197"/>
              <p:cNvPicPr>
                <a:picLocks noRot="1" noChangeAspect="1" noEditPoints="1" noChangeArrowheads="1" noChangeShapeType="1"/>
              </p:cNvPicPr>
              <p:nvPr/>
            </p:nvPicPr>
            <p:blipFill>
              <a:blip r:embed="rId3"/>
              <a:stretch>
                <a:fillRect/>
              </a:stretch>
            </p:blipFill>
            <p:spPr>
              <a:xfrm>
                <a:off x="83761263" y="116808250"/>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02972" name="Ink 220"/>
              <p14:cNvContentPartPr>
                <a14:cpLocks xmlns:a14="http://schemas.microsoft.com/office/drawing/2010/main" noRot="1" noChangeAspect="1" noEditPoints="1" noChangeArrowheads="1" noChangeShapeType="1"/>
              </p14:cNvContentPartPr>
              <p14:nvPr/>
            </p14:nvContentPartPr>
            <p14:xfrm>
              <a:off x="61961713" y="61947425"/>
              <a:ext cx="0" cy="0"/>
            </p14:xfrm>
          </p:contentPart>
        </mc:Choice>
        <mc:Fallback xmlns="">
          <p:pic>
            <p:nvPicPr>
              <p:cNvPr id="202972" name="Ink 220"/>
              <p:cNvPicPr>
                <a:picLocks noRot="1" noChangeAspect="1" noEditPoints="1" noChangeArrowheads="1" noChangeShapeType="1"/>
              </p:cNvPicPr>
              <p:nvPr/>
            </p:nvPicPr>
            <p:blipFill>
              <a:blip r:embed="rId49"/>
              <a:stretch>
                <a:fillRect/>
              </a:stretch>
            </p:blipFill>
            <p:spPr>
              <a:xfrm>
                <a:off x="61961713" y="61947425"/>
                <a:ext cx="0" cy="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202983" name="Ink 231"/>
              <p14:cNvContentPartPr>
                <a14:cpLocks xmlns:a14="http://schemas.microsoft.com/office/drawing/2010/main" noRot="1" noChangeAspect="1" noEditPoints="1" noChangeArrowheads="1" noChangeShapeType="1"/>
              </p14:cNvContentPartPr>
              <p14:nvPr/>
            </p14:nvContentPartPr>
            <p14:xfrm>
              <a:off x="91641613" y="55089425"/>
              <a:ext cx="0" cy="0"/>
            </p14:xfrm>
          </p:contentPart>
        </mc:Choice>
        <mc:Fallback xmlns="">
          <p:pic>
            <p:nvPicPr>
              <p:cNvPr id="202983" name="Ink 231"/>
              <p:cNvPicPr>
                <a:picLocks noRot="1" noChangeAspect="1" noEditPoints="1" noChangeArrowheads="1" noChangeShapeType="1"/>
              </p:cNvPicPr>
              <p:nvPr/>
            </p:nvPicPr>
            <p:blipFill>
              <a:blip r:embed="rId71"/>
              <a:stretch>
                <a:fillRect/>
              </a:stretch>
            </p:blipFill>
            <p:spPr>
              <a:xfrm>
                <a:off x="91641613" y="55089425"/>
                <a:ext cx="0" cy="0"/>
              </a:xfrm>
              <a:prstGeom prst="rect">
                <a:avLst/>
              </a:prstGeom>
            </p:spPr>
          </p:pic>
        </mc:Fallback>
      </mc:AlternateContent>
      <p:sp>
        <p:nvSpPr>
          <p:cNvPr id="2" name="TextBox 1"/>
          <p:cNvSpPr txBox="1"/>
          <p:nvPr/>
        </p:nvSpPr>
        <p:spPr>
          <a:xfrm>
            <a:off x="395536" y="1196752"/>
            <a:ext cx="2448272" cy="3477875"/>
          </a:xfrm>
          <a:prstGeom prst="rect">
            <a:avLst/>
          </a:prstGeom>
          <a:noFill/>
        </p:spPr>
        <p:txBody>
          <a:bodyPr wrap="square" rtlCol="0">
            <a:spAutoFit/>
          </a:bodyPr>
          <a:lstStyle/>
          <a:p>
            <a:r>
              <a:rPr lang="en-CA" sz="2000" dirty="0" smtClean="0"/>
              <a:t>RBE is the ratio of the absorbed dose for a reference radiation, usually 250 </a:t>
            </a:r>
            <a:r>
              <a:rPr lang="en-CA" sz="2000" dirty="0" err="1" smtClean="0"/>
              <a:t>kVp</a:t>
            </a:r>
            <a:r>
              <a:rPr lang="en-CA" sz="2000" dirty="0" smtClean="0"/>
              <a:t> X-rays or Co-60 gamma rays to the absorbed dose from a test radiation to give the same level of effect, usually cell survival</a:t>
            </a:r>
            <a:endParaRPr lang="en-CA" sz="2000" dirty="0"/>
          </a:p>
        </p:txBody>
      </p:sp>
      <mc:AlternateContent xmlns:mc="http://schemas.openxmlformats.org/markup-compatibility/2006">
        <mc:Choice xmlns:p14="http://schemas.microsoft.com/office/powerpoint/2010/main" Requires="p14">
          <p:contentPart p14:bwMode="auto" r:id="rId72">
            <p14:nvContentPartPr>
              <p14:cNvPr id="17" name="Ink 16"/>
              <p14:cNvContentPartPr/>
              <p14:nvPr/>
            </p14:nvContentPartPr>
            <p14:xfrm>
              <a:off x="4001244" y="1457679"/>
              <a:ext cx="1879560" cy="2879280"/>
            </p14:xfrm>
          </p:contentPart>
        </mc:Choice>
        <mc:Fallback>
          <p:pic>
            <p:nvPicPr>
              <p:cNvPr id="17" name="Ink 16"/>
              <p:cNvPicPr/>
              <p:nvPr/>
            </p:nvPicPr>
            <p:blipFill>
              <a:blip r:embed="rId73"/>
              <a:stretch>
                <a:fillRect/>
              </a:stretch>
            </p:blipFill>
            <p:spPr>
              <a:xfrm>
                <a:off x="3986484" y="1444359"/>
                <a:ext cx="1909800" cy="2910960"/>
              </a:xfrm>
              <a:prstGeom prst="rect">
                <a:avLst/>
              </a:prstGeom>
            </p:spPr>
          </p:pic>
        </mc:Fallback>
      </mc:AlternateContent>
      <mc:AlternateContent xmlns:mc="http://schemas.openxmlformats.org/markup-compatibility/2006">
        <mc:Choice xmlns:p14="http://schemas.microsoft.com/office/powerpoint/2010/main" Requires="p14">
          <p:contentPart p14:bwMode="auto" r:id="rId74">
            <p14:nvContentPartPr>
              <p14:cNvPr id="26" name="Ink 25"/>
              <p14:cNvContentPartPr/>
              <p14:nvPr/>
            </p14:nvContentPartPr>
            <p14:xfrm>
              <a:off x="5921844" y="4115199"/>
              <a:ext cx="649440" cy="184680"/>
            </p14:xfrm>
          </p:contentPart>
        </mc:Choice>
        <mc:Fallback>
          <p:pic>
            <p:nvPicPr>
              <p:cNvPr id="26" name="Ink 25"/>
              <p:cNvPicPr/>
              <p:nvPr/>
            </p:nvPicPr>
            <p:blipFill>
              <a:blip r:embed="rId75"/>
              <a:stretch>
                <a:fillRect/>
              </a:stretch>
            </p:blipFill>
            <p:spPr>
              <a:xfrm>
                <a:off x="5907084" y="4098999"/>
                <a:ext cx="677160" cy="209160"/>
              </a:xfrm>
              <a:prstGeom prst="rect">
                <a:avLst/>
              </a:prstGeom>
            </p:spPr>
          </p:pic>
        </mc:Fallback>
      </mc:AlternateContent>
      <mc:AlternateContent xmlns:mc="http://schemas.openxmlformats.org/markup-compatibility/2006">
        <mc:Choice xmlns:p14="http://schemas.microsoft.com/office/powerpoint/2010/main" Requires="p14">
          <p:contentPart p14:bwMode="auto" r:id="rId76">
            <p14:nvContentPartPr>
              <p14:cNvPr id="31" name="Ink 30"/>
              <p14:cNvContentPartPr/>
              <p14:nvPr/>
            </p14:nvContentPartPr>
            <p14:xfrm>
              <a:off x="3157764" y="1317279"/>
              <a:ext cx="435600" cy="359280"/>
            </p14:xfrm>
          </p:contentPart>
        </mc:Choice>
        <mc:Fallback>
          <p:pic>
            <p:nvPicPr>
              <p:cNvPr id="31" name="Ink 30"/>
              <p:cNvPicPr/>
              <p:nvPr/>
            </p:nvPicPr>
            <p:blipFill>
              <a:blip r:embed="rId77"/>
              <a:stretch>
                <a:fillRect/>
              </a:stretch>
            </p:blipFill>
            <p:spPr>
              <a:xfrm>
                <a:off x="3143364" y="1303239"/>
                <a:ext cx="464760" cy="389880"/>
              </a:xfrm>
              <a:prstGeom prst="rect">
                <a:avLst/>
              </a:prstGeom>
            </p:spPr>
          </p:pic>
        </mc:Fallback>
      </mc:AlternateContent>
      <mc:AlternateContent xmlns:mc="http://schemas.openxmlformats.org/markup-compatibility/2006">
        <mc:Choice xmlns:p14="http://schemas.microsoft.com/office/powerpoint/2010/main" Requires="p14">
          <p:contentPart p14:bwMode="auto" r:id="rId78">
            <p14:nvContentPartPr>
              <p14:cNvPr id="202946" name="Ink 202945"/>
              <p14:cNvContentPartPr/>
              <p14:nvPr/>
            </p14:nvContentPartPr>
            <p14:xfrm>
              <a:off x="7812564" y="3692559"/>
              <a:ext cx="1544161" cy="1863691"/>
            </p14:xfrm>
          </p:contentPart>
        </mc:Choice>
        <mc:Fallback>
          <p:pic>
            <p:nvPicPr>
              <p:cNvPr id="202946" name="Ink 202945"/>
              <p:cNvPicPr/>
              <p:nvPr/>
            </p:nvPicPr>
            <p:blipFill>
              <a:blip r:embed="rId79"/>
              <a:stretch>
                <a:fillRect/>
              </a:stretch>
            </p:blipFill>
            <p:spPr>
              <a:xfrm>
                <a:off x="7798163" y="3678159"/>
                <a:ext cx="1567923" cy="1887451"/>
              </a:xfrm>
              <a:prstGeom prst="rect">
                <a:avLst/>
              </a:prstGeom>
            </p:spPr>
          </p:pic>
        </mc:Fallback>
      </mc:AlternateContent>
      <mc:AlternateContent xmlns:mc="http://schemas.openxmlformats.org/markup-compatibility/2006">
        <mc:Choice xmlns:p14="http://schemas.microsoft.com/office/powerpoint/2010/main" Requires="p14">
          <p:contentPart p14:bwMode="auto" r:id="rId80">
            <p14:nvContentPartPr>
              <p14:cNvPr id="202763" name="Ink 202762"/>
              <p14:cNvContentPartPr/>
              <p14:nvPr/>
            </p14:nvContentPartPr>
            <p14:xfrm>
              <a:off x="3257844" y="2761959"/>
              <a:ext cx="3413160" cy="2080440"/>
            </p14:xfrm>
          </p:contentPart>
        </mc:Choice>
        <mc:Fallback>
          <p:pic>
            <p:nvPicPr>
              <p:cNvPr id="202763" name="Ink 202762"/>
              <p:cNvPicPr/>
              <p:nvPr/>
            </p:nvPicPr>
            <p:blipFill>
              <a:blip r:embed="rId81"/>
              <a:stretch>
                <a:fillRect/>
              </a:stretch>
            </p:blipFill>
            <p:spPr>
              <a:xfrm>
                <a:off x="3244164" y="2747919"/>
                <a:ext cx="3434760" cy="2110320"/>
              </a:xfrm>
              <a:prstGeom prst="rect">
                <a:avLst/>
              </a:prstGeom>
            </p:spPr>
          </p:pic>
        </mc:Fallback>
      </mc:AlternateContent>
      <mc:AlternateContent xmlns:mc="http://schemas.openxmlformats.org/markup-compatibility/2006">
        <mc:Choice xmlns:p14="http://schemas.microsoft.com/office/powerpoint/2010/main" Requires="p14">
          <p:contentPart p14:bwMode="auto" r:id="rId82">
            <p14:nvContentPartPr>
              <p14:cNvPr id="202782" name="Ink 202781"/>
              <p14:cNvContentPartPr/>
              <p14:nvPr/>
            </p14:nvContentPartPr>
            <p14:xfrm>
              <a:off x="3774084" y="1362639"/>
              <a:ext cx="4729680" cy="3165120"/>
            </p14:xfrm>
          </p:contentPart>
        </mc:Choice>
        <mc:Fallback>
          <p:pic>
            <p:nvPicPr>
              <p:cNvPr id="202782" name="Ink 202781"/>
              <p:cNvPicPr/>
              <p:nvPr/>
            </p:nvPicPr>
            <p:blipFill>
              <a:blip r:embed="rId83"/>
              <a:stretch>
                <a:fillRect/>
              </a:stretch>
            </p:blipFill>
            <p:spPr>
              <a:xfrm>
                <a:off x="3755724" y="1352559"/>
                <a:ext cx="4763880" cy="3193560"/>
              </a:xfrm>
              <a:prstGeom prst="rect">
                <a:avLst/>
              </a:prstGeom>
            </p:spPr>
          </p:pic>
        </mc:Fallback>
      </mc:AlternateContent>
      <mc:AlternateContent xmlns:mc="http://schemas.openxmlformats.org/markup-compatibility/2006">
        <mc:Choice xmlns:p14="http://schemas.microsoft.com/office/powerpoint/2010/main" Requires="p14">
          <p:contentPart p14:bwMode="auto" r:id="rId84">
            <p14:nvContentPartPr>
              <p14:cNvPr id="203013" name="Ink 203012"/>
              <p14:cNvContentPartPr/>
              <p14:nvPr/>
            </p14:nvContentPartPr>
            <p14:xfrm>
              <a:off x="6698004" y="2986239"/>
              <a:ext cx="222840" cy="1728360"/>
            </p14:xfrm>
          </p:contentPart>
        </mc:Choice>
        <mc:Fallback>
          <p:pic>
            <p:nvPicPr>
              <p:cNvPr id="203013" name="Ink 203012"/>
              <p:cNvPicPr/>
              <p:nvPr/>
            </p:nvPicPr>
            <p:blipFill>
              <a:blip r:embed="rId85"/>
              <a:stretch>
                <a:fillRect/>
              </a:stretch>
            </p:blipFill>
            <p:spPr>
              <a:xfrm>
                <a:off x="6684324" y="2971479"/>
                <a:ext cx="253440" cy="1760400"/>
              </a:xfrm>
              <a:prstGeom prst="rect">
                <a:avLst/>
              </a:prstGeom>
            </p:spPr>
          </p:pic>
        </mc:Fallback>
      </mc:AlternateContent>
      <mc:AlternateContent xmlns:mc="http://schemas.openxmlformats.org/markup-compatibility/2006">
        <mc:Choice xmlns:p14="http://schemas.microsoft.com/office/powerpoint/2010/main" Requires="p14">
          <p:contentPart p14:bwMode="auto" r:id="rId86">
            <p14:nvContentPartPr>
              <p14:cNvPr id="203028" name="Ink 203027"/>
              <p14:cNvContentPartPr/>
              <p14:nvPr/>
            </p14:nvContentPartPr>
            <p14:xfrm>
              <a:off x="7002924" y="4557999"/>
              <a:ext cx="462600" cy="182160"/>
            </p14:xfrm>
          </p:contentPart>
        </mc:Choice>
        <mc:Fallback>
          <p:pic>
            <p:nvPicPr>
              <p:cNvPr id="203028" name="Ink 203027"/>
              <p:cNvPicPr/>
              <p:nvPr/>
            </p:nvPicPr>
            <p:blipFill>
              <a:blip r:embed="rId87"/>
              <a:stretch>
                <a:fillRect/>
              </a:stretch>
            </p:blipFill>
            <p:spPr>
              <a:xfrm>
                <a:off x="6988884" y="4540719"/>
                <a:ext cx="482040" cy="215280"/>
              </a:xfrm>
              <a:prstGeom prst="rect">
                <a:avLst/>
              </a:prstGeom>
            </p:spPr>
          </p:pic>
        </mc:Fallback>
      </mc:AlternateContent>
      <mc:AlternateContent xmlns:mc="http://schemas.openxmlformats.org/markup-compatibility/2006">
        <mc:Choice xmlns:p14="http://schemas.microsoft.com/office/powerpoint/2010/main" Requires="p14">
          <p:contentPart p14:bwMode="auto" r:id="rId88">
            <p14:nvContentPartPr>
              <p14:cNvPr id="203047" name="Ink 203046"/>
              <p14:cNvContentPartPr/>
              <p14:nvPr/>
            </p14:nvContentPartPr>
            <p14:xfrm>
              <a:off x="6249804" y="1047999"/>
              <a:ext cx="2342880" cy="518760"/>
            </p14:xfrm>
          </p:contentPart>
        </mc:Choice>
        <mc:Fallback>
          <p:pic>
            <p:nvPicPr>
              <p:cNvPr id="203047" name="Ink 203046"/>
              <p:cNvPicPr/>
              <p:nvPr/>
            </p:nvPicPr>
            <p:blipFill>
              <a:blip r:embed="rId89"/>
              <a:stretch>
                <a:fillRect/>
              </a:stretch>
            </p:blipFill>
            <p:spPr>
              <a:xfrm>
                <a:off x="6234324" y="1032519"/>
                <a:ext cx="2362680" cy="552240"/>
              </a:xfrm>
              <a:prstGeom prst="rect">
                <a:avLst/>
              </a:prstGeom>
            </p:spPr>
          </p:pic>
        </mc:Fallback>
      </mc:AlternateContent>
      <mc:AlternateContent xmlns:mc="http://schemas.openxmlformats.org/markup-compatibility/2006">
        <mc:Choice xmlns:p14="http://schemas.microsoft.com/office/powerpoint/2010/main" Requires="p14">
          <p:contentPart p14:bwMode="auto" r:id="rId90">
            <p14:nvContentPartPr>
              <p14:cNvPr id="203063" name="Ink 203062"/>
              <p14:cNvContentPartPr/>
              <p14:nvPr/>
            </p14:nvContentPartPr>
            <p14:xfrm>
              <a:off x="7630044" y="1498359"/>
              <a:ext cx="938160" cy="25200"/>
            </p14:xfrm>
          </p:contentPart>
        </mc:Choice>
        <mc:Fallback>
          <p:pic>
            <p:nvPicPr>
              <p:cNvPr id="203063" name="Ink 203062"/>
              <p:cNvPicPr/>
              <p:nvPr/>
            </p:nvPicPr>
            <p:blipFill>
              <a:blip r:embed="rId91"/>
              <a:stretch>
                <a:fillRect/>
              </a:stretch>
            </p:blipFill>
            <p:spPr>
              <a:xfrm>
                <a:off x="7614204" y="1495119"/>
                <a:ext cx="970920" cy="45360"/>
              </a:xfrm>
              <a:prstGeom prst="rect">
                <a:avLst/>
              </a:prstGeom>
            </p:spPr>
          </p:pic>
        </mc:Fallback>
      </mc:AlternateContent>
      <mc:AlternateContent xmlns:mc="http://schemas.openxmlformats.org/markup-compatibility/2006">
        <mc:Choice xmlns:p14="http://schemas.microsoft.com/office/powerpoint/2010/main" Requires="p14">
          <p:contentPart p14:bwMode="auto" r:id="rId92">
            <p14:nvContentPartPr>
              <p14:cNvPr id="203074" name="Ink 203073"/>
              <p14:cNvContentPartPr/>
              <p14:nvPr/>
            </p14:nvContentPartPr>
            <p14:xfrm>
              <a:off x="7847844" y="1684119"/>
              <a:ext cx="906480" cy="261720"/>
            </p14:xfrm>
          </p:contentPart>
        </mc:Choice>
        <mc:Fallback>
          <p:pic>
            <p:nvPicPr>
              <p:cNvPr id="203074" name="Ink 203073"/>
              <p:cNvPicPr/>
              <p:nvPr/>
            </p:nvPicPr>
            <p:blipFill>
              <a:blip r:embed="rId93"/>
              <a:stretch>
                <a:fillRect/>
              </a:stretch>
            </p:blipFill>
            <p:spPr>
              <a:xfrm>
                <a:off x="7836324" y="1667559"/>
                <a:ext cx="935280" cy="294480"/>
              </a:xfrm>
              <a:prstGeom prst="rect">
                <a:avLst/>
              </a:prstGeom>
            </p:spPr>
          </p:pic>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457200" y="0"/>
            <a:ext cx="8229600" cy="868363"/>
          </a:xfrm>
        </p:spPr>
        <p:txBody>
          <a:bodyPr/>
          <a:lstStyle/>
          <a:p>
            <a:r>
              <a:rPr lang="en-US" sz="3200" dirty="0">
                <a:latin typeface="+mn-lt"/>
              </a:rPr>
              <a:t>Relative Biological Effectiveness (RBE) for Cell Survival</a:t>
            </a:r>
          </a:p>
        </p:txBody>
      </p:sp>
      <p:sp>
        <p:nvSpPr>
          <p:cNvPr id="203779" name="Rectangle 3"/>
          <p:cNvSpPr>
            <a:spLocks noGrp="1" noChangeArrowheads="1"/>
          </p:cNvSpPr>
          <p:nvPr>
            <p:ph type="body" idx="1"/>
          </p:nvPr>
        </p:nvSpPr>
        <p:spPr>
          <a:xfrm>
            <a:off x="395536" y="1340768"/>
            <a:ext cx="8229600" cy="3505200"/>
          </a:xfrm>
        </p:spPr>
        <p:txBody>
          <a:bodyPr>
            <a:normAutofit lnSpcReduction="10000"/>
          </a:bodyPr>
          <a:lstStyle/>
          <a:p>
            <a:pPr>
              <a:lnSpc>
                <a:spcPct val="90000"/>
              </a:lnSpc>
            </a:pPr>
            <a:r>
              <a:rPr lang="en-US" sz="2400" dirty="0">
                <a:latin typeface="Franklin Gothic Book" pitchFamily="34" charset="0"/>
              </a:rPr>
              <a:t>RBE is an experimentally measured quantity</a:t>
            </a:r>
          </a:p>
          <a:p>
            <a:pPr>
              <a:lnSpc>
                <a:spcPct val="90000"/>
              </a:lnSpc>
            </a:pPr>
            <a:endParaRPr lang="en-US" sz="2400" dirty="0">
              <a:latin typeface="Franklin Gothic Book" pitchFamily="34" charset="0"/>
            </a:endParaRPr>
          </a:p>
          <a:p>
            <a:pPr>
              <a:lnSpc>
                <a:spcPct val="90000"/>
              </a:lnSpc>
            </a:pPr>
            <a:r>
              <a:rPr lang="en-US" sz="2400" dirty="0">
                <a:latin typeface="Franklin Gothic Book" pitchFamily="34" charset="0"/>
              </a:rPr>
              <a:t>For shouldered survival curves RBE increases with deceasing dose to a maximum value that depends on the initial slope of the reference radiation survival curve</a:t>
            </a:r>
          </a:p>
          <a:p>
            <a:pPr>
              <a:lnSpc>
                <a:spcPct val="90000"/>
              </a:lnSpc>
            </a:pPr>
            <a:endParaRPr lang="en-US" sz="2400" dirty="0">
              <a:latin typeface="Franklin Gothic Book" pitchFamily="34" charset="0"/>
            </a:endParaRPr>
          </a:p>
          <a:p>
            <a:pPr>
              <a:lnSpc>
                <a:spcPct val="90000"/>
              </a:lnSpc>
            </a:pPr>
            <a:r>
              <a:rPr lang="en-US" sz="2400" dirty="0">
                <a:latin typeface="Franklin Gothic Book" pitchFamily="34" charset="0"/>
              </a:rPr>
              <a:t>RBE depends on the biological system used (</a:t>
            </a:r>
            <a:r>
              <a:rPr lang="en-US" sz="2400" dirty="0" err="1">
                <a:latin typeface="Franklin Gothic Book" pitchFamily="34" charset="0"/>
              </a:rPr>
              <a:t>e.g</a:t>
            </a:r>
            <a:r>
              <a:rPr lang="en-US" sz="2400" dirty="0">
                <a:latin typeface="Franklin Gothic Book" pitchFamily="34" charset="0"/>
              </a:rPr>
              <a:t> cell line)</a:t>
            </a:r>
          </a:p>
          <a:p>
            <a:pPr>
              <a:lnSpc>
                <a:spcPct val="90000"/>
              </a:lnSpc>
            </a:pPr>
            <a:endParaRPr lang="en-US" sz="2400" dirty="0">
              <a:latin typeface="Franklin Gothic Book" pitchFamily="34" charset="0"/>
            </a:endParaRPr>
          </a:p>
          <a:p>
            <a:pPr>
              <a:lnSpc>
                <a:spcPct val="90000"/>
              </a:lnSpc>
            </a:pPr>
            <a:r>
              <a:rPr lang="en-US" sz="2400" dirty="0">
                <a:latin typeface="Franklin Gothic Book" pitchFamily="34" charset="0"/>
              </a:rPr>
              <a:t>RBE depends on the end-point investigated (e.g. survival)</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3">
      <a:dk1>
        <a:sysClr val="windowText" lastClr="000000"/>
      </a:dk1>
      <a:lt1>
        <a:sysClr val="window" lastClr="FFFFFF"/>
      </a:lt1>
      <a:dk2>
        <a:srgbClr val="3E3D2D"/>
      </a:dk2>
      <a:lt2>
        <a:srgbClr val="CAF278"/>
      </a:lt2>
      <a:accent1>
        <a:srgbClr val="94C600"/>
      </a:accent1>
      <a:accent2>
        <a:srgbClr val="71685A"/>
      </a:accent2>
      <a:accent3>
        <a:srgbClr val="E22B00"/>
      </a:accent3>
      <a:accent4>
        <a:srgbClr val="909465"/>
      </a:accent4>
      <a:accent5>
        <a:srgbClr val="956B43"/>
      </a:accent5>
      <a:accent6>
        <a:srgbClr val="FEA022"/>
      </a:accent6>
      <a:hlink>
        <a:srgbClr val="E68200"/>
      </a:hlink>
      <a:folHlink>
        <a:srgbClr val="FFA94A"/>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401</TotalTime>
  <Words>655</Words>
  <Application>Microsoft Office PowerPoint</Application>
  <PresentationFormat>On-screen Show (4:3)</PresentationFormat>
  <Paragraphs>82</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TRAINING COURSE on radiation dosimetry:  </vt:lpstr>
      <vt:lpstr>PowerPoint Presentation</vt:lpstr>
      <vt:lpstr>Three Popular Established Cell-Lines</vt:lpstr>
      <vt:lpstr>Cell Death</vt:lpstr>
      <vt:lpstr>PowerPoint Presentation</vt:lpstr>
      <vt:lpstr>PowerPoint Presentation</vt:lpstr>
      <vt:lpstr>PowerPoint Presentation</vt:lpstr>
      <vt:lpstr>Relative Biological Effectiveness (RBE) for Cell Survival</vt:lpstr>
      <vt:lpstr>Relative Biological Effectiveness (RBE) for Cell Survival</vt:lpstr>
      <vt:lpstr>Cell Survival and Linear Energy Transfer</vt:lpstr>
      <vt:lpstr>Cell Survival and Linear Energy Transfer</vt:lpstr>
      <vt:lpstr>Cell Survival and Linear Energy Transfer</vt:lpstr>
      <vt:lpstr>The Oxygen Effect</vt:lpstr>
      <vt:lpstr>The Oxygen Effect – how much oxygen is needed</vt:lpstr>
      <vt:lpstr>OER and LET</vt:lpstr>
      <vt:lpstr>OER and LET</vt:lpstr>
      <vt:lpstr>RBE, LET and OER Summary</vt:lpstr>
      <vt:lpstr>OER, RBE and LET</vt:lpstr>
      <vt:lpstr>High-LET Therapy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Blandine Agnes Faure</dc:creator>
  <cp:lastModifiedBy>EndUser</cp:lastModifiedBy>
  <cp:revision>72</cp:revision>
  <dcterms:created xsi:type="dcterms:W3CDTF">2012-08-29T08:48:36Z</dcterms:created>
  <dcterms:modified xsi:type="dcterms:W3CDTF">2012-11-16T07:18:15Z</dcterms:modified>
</cp:coreProperties>
</file>