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8"/>
  </p:notesMasterIdLst>
  <p:sldIdLst>
    <p:sldId id="289" r:id="rId2"/>
    <p:sldId id="290" r:id="rId3"/>
    <p:sldId id="291" r:id="rId4"/>
    <p:sldId id="292" r:id="rId5"/>
    <p:sldId id="293" r:id="rId6"/>
    <p:sldId id="29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8" autoAdjust="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D6A8399-3A27-493E-854A-8B9ED5FA4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206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924FD-E654-471C-9CC0-581E2DA157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162AC-7B73-46EC-B2E6-D7481B7DA6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1AD1E-312F-4A31-BC57-5C47BDEB8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066B2-76DC-4360-A7AA-5C920011BF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A1A-B644-44E6-8C85-101120724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BBAB2-E49F-497F-B7E6-DA372C488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FF58D-016F-4731-8D0F-95F06A871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17547-C54A-426E-9D02-237848B9B5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7AFE5-90FB-473C-9668-4EA7E7864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60AA7-F666-44E5-AAB5-6BF0B5BE36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6331F-A3AE-43BD-B5C8-0C561C0A4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685D1-D26C-420A-A226-B6697E6F8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1E36A71-8652-4056-BD27-59535A54C8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24262" cy="57600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31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24262" cy="57600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32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24262" cy="57600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24262" cy="57600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75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8728411" cy="6516000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1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52400"/>
            <a:ext cx="4945000" cy="6624000"/>
          </a:xfrm>
        </p:spPr>
      </p:pic>
    </p:spTree>
    <p:extLst>
      <p:ext uri="{BB962C8B-B14F-4D97-AF65-F5344CB8AC3E}">
        <p14:creationId xmlns:p14="http://schemas.microsoft.com/office/powerpoint/2010/main" val="207694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10648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choisnet</dc:creator>
  <cp:lastModifiedBy>Olivier Choisnet</cp:lastModifiedBy>
  <cp:revision>98</cp:revision>
  <dcterms:created xsi:type="dcterms:W3CDTF">2007-03-29T09:51:15Z</dcterms:created>
  <dcterms:modified xsi:type="dcterms:W3CDTF">2012-09-03T07:39:11Z</dcterms:modified>
</cp:coreProperties>
</file>