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5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E1A3F3F-C50B-4F36-9659-DF591FC7D5C6}" type="datetimeFigureOut">
              <a:rPr lang="en-GB" smtClean="0"/>
              <a:t>26/09/2012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4538C4-7A83-41B3-9CA3-6C953A6B989D}" type="slidenum">
              <a:rPr lang="en-GB" smtClean="0"/>
              <a:t>‹#›</a:t>
            </a:fld>
            <a:endParaRPr lang="en-GB"/>
          </a:p>
        </p:txBody>
      </p:sp>
    </p:spTree>
    <p:extLst>
      <p:ext uri="{BB962C8B-B14F-4D97-AF65-F5344CB8AC3E}">
        <p14:creationId xmlns:p14="http://schemas.microsoft.com/office/powerpoint/2010/main" val="20870613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E1A3F3F-C50B-4F36-9659-DF591FC7D5C6}" type="datetimeFigureOut">
              <a:rPr lang="en-GB" smtClean="0"/>
              <a:t>26/09/2012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4538C4-7A83-41B3-9CA3-6C953A6B989D}" type="slidenum">
              <a:rPr lang="en-GB" smtClean="0"/>
              <a:t>‹#›</a:t>
            </a:fld>
            <a:endParaRPr lang="en-GB"/>
          </a:p>
        </p:txBody>
      </p:sp>
    </p:spTree>
    <p:extLst>
      <p:ext uri="{BB962C8B-B14F-4D97-AF65-F5344CB8AC3E}">
        <p14:creationId xmlns:p14="http://schemas.microsoft.com/office/powerpoint/2010/main" val="24395986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E1A3F3F-C50B-4F36-9659-DF591FC7D5C6}" type="datetimeFigureOut">
              <a:rPr lang="en-GB" smtClean="0"/>
              <a:t>26/09/2012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4538C4-7A83-41B3-9CA3-6C953A6B989D}" type="slidenum">
              <a:rPr lang="en-GB" smtClean="0"/>
              <a:t>‹#›</a:t>
            </a:fld>
            <a:endParaRPr lang="en-GB"/>
          </a:p>
        </p:txBody>
      </p:sp>
    </p:spTree>
    <p:extLst>
      <p:ext uri="{BB962C8B-B14F-4D97-AF65-F5344CB8AC3E}">
        <p14:creationId xmlns:p14="http://schemas.microsoft.com/office/powerpoint/2010/main" val="4081149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E1A3F3F-C50B-4F36-9659-DF591FC7D5C6}" type="datetimeFigureOut">
              <a:rPr lang="en-GB" smtClean="0"/>
              <a:t>26/09/2012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4538C4-7A83-41B3-9CA3-6C953A6B989D}" type="slidenum">
              <a:rPr lang="en-GB" smtClean="0"/>
              <a:t>‹#›</a:t>
            </a:fld>
            <a:endParaRPr lang="en-GB"/>
          </a:p>
        </p:txBody>
      </p:sp>
    </p:spTree>
    <p:extLst>
      <p:ext uri="{BB962C8B-B14F-4D97-AF65-F5344CB8AC3E}">
        <p14:creationId xmlns:p14="http://schemas.microsoft.com/office/powerpoint/2010/main" val="27076291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1A3F3F-C50B-4F36-9659-DF591FC7D5C6}" type="datetimeFigureOut">
              <a:rPr lang="en-GB" smtClean="0"/>
              <a:t>26/09/2012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A4538C4-7A83-41B3-9CA3-6C953A6B989D}" type="slidenum">
              <a:rPr lang="en-GB" smtClean="0"/>
              <a:t>‹#›</a:t>
            </a:fld>
            <a:endParaRPr lang="en-GB"/>
          </a:p>
        </p:txBody>
      </p:sp>
    </p:spTree>
    <p:extLst>
      <p:ext uri="{BB962C8B-B14F-4D97-AF65-F5344CB8AC3E}">
        <p14:creationId xmlns:p14="http://schemas.microsoft.com/office/powerpoint/2010/main" val="225224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E1A3F3F-C50B-4F36-9659-DF591FC7D5C6}" type="datetimeFigureOut">
              <a:rPr lang="en-GB" smtClean="0"/>
              <a:t>26/09/2012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4538C4-7A83-41B3-9CA3-6C953A6B989D}" type="slidenum">
              <a:rPr lang="en-GB" smtClean="0"/>
              <a:t>‹#›</a:t>
            </a:fld>
            <a:endParaRPr lang="en-GB"/>
          </a:p>
        </p:txBody>
      </p:sp>
    </p:spTree>
    <p:extLst>
      <p:ext uri="{BB962C8B-B14F-4D97-AF65-F5344CB8AC3E}">
        <p14:creationId xmlns:p14="http://schemas.microsoft.com/office/powerpoint/2010/main" val="934782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E1A3F3F-C50B-4F36-9659-DF591FC7D5C6}" type="datetimeFigureOut">
              <a:rPr lang="en-GB" smtClean="0"/>
              <a:t>26/09/2012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A4538C4-7A83-41B3-9CA3-6C953A6B989D}" type="slidenum">
              <a:rPr lang="en-GB" smtClean="0"/>
              <a:t>‹#›</a:t>
            </a:fld>
            <a:endParaRPr lang="en-GB"/>
          </a:p>
        </p:txBody>
      </p:sp>
    </p:spTree>
    <p:extLst>
      <p:ext uri="{BB962C8B-B14F-4D97-AF65-F5344CB8AC3E}">
        <p14:creationId xmlns:p14="http://schemas.microsoft.com/office/powerpoint/2010/main" val="26740036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E1A3F3F-C50B-4F36-9659-DF591FC7D5C6}" type="datetimeFigureOut">
              <a:rPr lang="en-GB" smtClean="0"/>
              <a:t>26/09/2012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A4538C4-7A83-41B3-9CA3-6C953A6B989D}" type="slidenum">
              <a:rPr lang="en-GB" smtClean="0"/>
              <a:t>‹#›</a:t>
            </a:fld>
            <a:endParaRPr lang="en-GB"/>
          </a:p>
        </p:txBody>
      </p:sp>
    </p:spTree>
    <p:extLst>
      <p:ext uri="{BB962C8B-B14F-4D97-AF65-F5344CB8AC3E}">
        <p14:creationId xmlns:p14="http://schemas.microsoft.com/office/powerpoint/2010/main" val="2144360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1A3F3F-C50B-4F36-9659-DF591FC7D5C6}" type="datetimeFigureOut">
              <a:rPr lang="en-GB" smtClean="0"/>
              <a:t>26/09/2012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A4538C4-7A83-41B3-9CA3-6C953A6B989D}" type="slidenum">
              <a:rPr lang="en-GB" smtClean="0"/>
              <a:t>‹#›</a:t>
            </a:fld>
            <a:endParaRPr lang="en-GB"/>
          </a:p>
        </p:txBody>
      </p:sp>
    </p:spTree>
    <p:extLst>
      <p:ext uri="{BB962C8B-B14F-4D97-AF65-F5344CB8AC3E}">
        <p14:creationId xmlns:p14="http://schemas.microsoft.com/office/powerpoint/2010/main" val="3017311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1A3F3F-C50B-4F36-9659-DF591FC7D5C6}" type="datetimeFigureOut">
              <a:rPr lang="en-GB" smtClean="0"/>
              <a:t>26/09/2012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4538C4-7A83-41B3-9CA3-6C953A6B989D}" type="slidenum">
              <a:rPr lang="en-GB" smtClean="0"/>
              <a:t>‹#›</a:t>
            </a:fld>
            <a:endParaRPr lang="en-GB"/>
          </a:p>
        </p:txBody>
      </p:sp>
    </p:spTree>
    <p:extLst>
      <p:ext uri="{BB962C8B-B14F-4D97-AF65-F5344CB8AC3E}">
        <p14:creationId xmlns:p14="http://schemas.microsoft.com/office/powerpoint/2010/main" val="37350888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1A3F3F-C50B-4F36-9659-DF591FC7D5C6}" type="datetimeFigureOut">
              <a:rPr lang="en-GB" smtClean="0"/>
              <a:t>26/09/2012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A4538C4-7A83-41B3-9CA3-6C953A6B989D}" type="slidenum">
              <a:rPr lang="en-GB" smtClean="0"/>
              <a:t>‹#›</a:t>
            </a:fld>
            <a:endParaRPr lang="en-GB"/>
          </a:p>
        </p:txBody>
      </p:sp>
    </p:spTree>
    <p:extLst>
      <p:ext uri="{BB962C8B-B14F-4D97-AF65-F5344CB8AC3E}">
        <p14:creationId xmlns:p14="http://schemas.microsoft.com/office/powerpoint/2010/main" val="308818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1A3F3F-C50B-4F36-9659-DF591FC7D5C6}" type="datetimeFigureOut">
              <a:rPr lang="en-GB" smtClean="0"/>
              <a:t>26/09/2012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4538C4-7A83-41B3-9CA3-6C953A6B989D}" type="slidenum">
              <a:rPr lang="en-GB" smtClean="0"/>
              <a:t>‹#›</a:t>
            </a:fld>
            <a:endParaRPr lang="en-GB"/>
          </a:p>
        </p:txBody>
      </p:sp>
    </p:spTree>
    <p:extLst>
      <p:ext uri="{BB962C8B-B14F-4D97-AF65-F5344CB8AC3E}">
        <p14:creationId xmlns:p14="http://schemas.microsoft.com/office/powerpoint/2010/main" val="1372999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CH" dirty="0" smtClean="0"/>
              <a:t>11 T </a:t>
            </a:r>
            <a:r>
              <a:rPr lang="fr-CH" dirty="0" err="1" smtClean="0"/>
              <a:t>review</a:t>
            </a:r>
            <a:r>
              <a:rPr lang="fr-CH" dirty="0" smtClean="0"/>
              <a:t> </a:t>
            </a:r>
            <a:br>
              <a:rPr lang="fr-CH" dirty="0" smtClean="0"/>
            </a:br>
            <a:r>
              <a:rPr lang="fr-CH" dirty="0" err="1" smtClean="0"/>
              <a:t>welcome</a:t>
            </a:r>
            <a:endParaRPr lang="en-GB" dirty="0"/>
          </a:p>
        </p:txBody>
      </p:sp>
      <p:sp>
        <p:nvSpPr>
          <p:cNvPr id="3" name="Subtitle 2"/>
          <p:cNvSpPr>
            <a:spLocks noGrp="1"/>
          </p:cNvSpPr>
          <p:nvPr>
            <p:ph type="subTitle" idx="1"/>
          </p:nvPr>
        </p:nvSpPr>
        <p:spPr/>
        <p:txBody>
          <a:bodyPr/>
          <a:lstStyle/>
          <a:p>
            <a:r>
              <a:rPr lang="fr-CH" dirty="0" smtClean="0"/>
              <a:t>L. Rossi</a:t>
            </a:r>
            <a:endParaRPr lang="en-GB" dirty="0"/>
          </a:p>
        </p:txBody>
      </p:sp>
    </p:spTree>
    <p:extLst>
      <p:ext uri="{BB962C8B-B14F-4D97-AF65-F5344CB8AC3E}">
        <p14:creationId xmlns:p14="http://schemas.microsoft.com/office/powerpoint/2010/main" val="2609708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Charge to </a:t>
            </a:r>
            <a:r>
              <a:rPr lang="fr-CH" dirty="0" err="1" smtClean="0"/>
              <a:t>review</a:t>
            </a:r>
            <a:endParaRPr lang="en-GB" dirty="0"/>
          </a:p>
        </p:txBody>
      </p:sp>
      <p:sp>
        <p:nvSpPr>
          <p:cNvPr id="3" name="Content Placeholder 2"/>
          <p:cNvSpPr>
            <a:spLocks noGrp="1"/>
          </p:cNvSpPr>
          <p:nvPr>
            <p:ph idx="1"/>
          </p:nvPr>
        </p:nvSpPr>
        <p:spPr/>
        <p:txBody>
          <a:bodyPr/>
          <a:lstStyle/>
          <a:p>
            <a:r>
              <a:rPr lang="fr-CH" dirty="0" err="1" smtClean="0"/>
              <a:t>Called</a:t>
            </a:r>
            <a:r>
              <a:rPr lang="fr-CH" dirty="0" smtClean="0"/>
              <a:t> by G. Apollinari &amp; L. Rossi</a:t>
            </a:r>
          </a:p>
          <a:p>
            <a:r>
              <a:rPr lang="fr-CH" dirty="0" smtClean="0"/>
              <a:t>Technical </a:t>
            </a:r>
            <a:r>
              <a:rPr lang="fr-CH" dirty="0" err="1" smtClean="0"/>
              <a:t>review</a:t>
            </a:r>
            <a:endParaRPr lang="fr-CH" dirty="0" smtClean="0"/>
          </a:p>
          <a:p>
            <a:r>
              <a:rPr lang="fr-CH" dirty="0" err="1" smtClean="0"/>
              <a:t>Review</a:t>
            </a:r>
            <a:r>
              <a:rPr lang="fr-CH" dirty="0" smtClean="0"/>
              <a:t> of Phase 1 and Phase 2</a:t>
            </a:r>
          </a:p>
          <a:p>
            <a:r>
              <a:rPr lang="fr-CH" dirty="0" smtClean="0"/>
              <a:t>Phase 3 (5.5 m long prototype </a:t>
            </a:r>
            <a:r>
              <a:rPr lang="fr-CH" dirty="0" err="1" smtClean="0"/>
              <a:t>magnet</a:t>
            </a:r>
            <a:r>
              <a:rPr lang="fr-CH" dirty="0" smtClean="0"/>
              <a:t>) </a:t>
            </a:r>
            <a:r>
              <a:rPr lang="fr-CH" dirty="0" err="1" smtClean="0"/>
              <a:t>is</a:t>
            </a:r>
            <a:r>
              <a:rPr lang="fr-CH" dirty="0" smtClean="0"/>
              <a:t> NOT </a:t>
            </a:r>
            <a:r>
              <a:rPr lang="fr-CH" dirty="0" err="1" smtClean="0"/>
              <a:t>included</a:t>
            </a:r>
            <a:r>
              <a:rPr lang="fr-CH" dirty="0" smtClean="0"/>
              <a:t> in the scope of the </a:t>
            </a:r>
            <a:r>
              <a:rPr lang="fr-CH" dirty="0" err="1" smtClean="0"/>
              <a:t>review</a:t>
            </a:r>
            <a:endParaRPr lang="fr-CH" dirty="0" smtClean="0"/>
          </a:p>
          <a:p>
            <a:pPr lvl="1"/>
            <a:r>
              <a:rPr lang="fr-CH" dirty="0" err="1" smtClean="0"/>
              <a:t>However</a:t>
            </a:r>
            <a:r>
              <a:rPr lang="fr-CH" dirty="0" smtClean="0"/>
              <a:t> all the design must </a:t>
            </a:r>
            <a:r>
              <a:rPr lang="fr-CH" dirty="0" err="1" smtClean="0"/>
              <a:t>contain</a:t>
            </a:r>
            <a:r>
              <a:rPr lang="fr-CH" dirty="0" smtClean="0"/>
              <a:t> </a:t>
            </a:r>
            <a:r>
              <a:rPr lang="fr-CH" dirty="0" err="1" smtClean="0"/>
              <a:t>feature</a:t>
            </a:r>
            <a:r>
              <a:rPr lang="fr-CH" dirty="0" smtClean="0"/>
              <a:t> </a:t>
            </a:r>
            <a:r>
              <a:rPr lang="fr-CH" dirty="0" err="1" smtClean="0"/>
              <a:t>allowing</a:t>
            </a:r>
            <a:r>
              <a:rPr lang="fr-CH" dirty="0" smtClean="0"/>
              <a:t> to </a:t>
            </a:r>
            <a:r>
              <a:rPr lang="fr-CH" dirty="0" err="1" smtClean="0"/>
              <a:t>extend</a:t>
            </a:r>
            <a:r>
              <a:rPr lang="fr-CH" dirty="0" smtClean="0"/>
              <a:t> to 5.5 m real </a:t>
            </a:r>
            <a:r>
              <a:rPr lang="fr-CH" dirty="0" err="1" smtClean="0"/>
              <a:t>accelerator</a:t>
            </a:r>
            <a:r>
              <a:rPr lang="fr-CH" dirty="0" smtClean="0"/>
              <a:t> </a:t>
            </a:r>
            <a:r>
              <a:rPr lang="fr-CH" dirty="0" err="1" smtClean="0"/>
              <a:t>magnet</a:t>
            </a:r>
            <a:endParaRPr lang="en-GB" dirty="0"/>
          </a:p>
        </p:txBody>
      </p:sp>
    </p:spTree>
    <p:extLst>
      <p:ext uri="{BB962C8B-B14F-4D97-AF65-F5344CB8AC3E}">
        <p14:creationId xmlns:p14="http://schemas.microsoft.com/office/powerpoint/2010/main" val="29054950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Rectangle 2"/>
          <p:cNvSpPr/>
          <p:nvPr/>
        </p:nvSpPr>
        <p:spPr>
          <a:xfrm>
            <a:off x="211765" y="1844824"/>
            <a:ext cx="8784976" cy="3416320"/>
          </a:xfrm>
          <a:prstGeom prst="rect">
            <a:avLst/>
          </a:prstGeom>
        </p:spPr>
        <p:txBody>
          <a:bodyPr wrap="square">
            <a:spAutoFit/>
          </a:bodyPr>
          <a:lstStyle/>
          <a:p>
            <a:r>
              <a:rPr lang="en-US" dirty="0" smtClean="0"/>
              <a:t>Phase 1: Results achieved and lessons learned from the first single aperture, 2-m long 11 T dipole demonstrator tested at FNAL in June 2012. Among the issues to review, we suggest the following list, without excluding any other point the review committee may find appropriate to investigate:</a:t>
            </a:r>
          </a:p>
          <a:p>
            <a:r>
              <a:rPr lang="en-US" dirty="0" smtClean="0"/>
              <a:t>a. Is the choice of conductor/cable, coil and mechanical structure as well as fabrication process technically sound? </a:t>
            </a:r>
          </a:p>
          <a:p>
            <a:r>
              <a:rPr lang="en-US" dirty="0" smtClean="0"/>
              <a:t>b. Was any problem encountered during construction or final testing understood? Are such problems addressed properly in view of the next steps? </a:t>
            </a:r>
          </a:p>
          <a:p>
            <a:r>
              <a:rPr lang="en-US" dirty="0" smtClean="0"/>
              <a:t>c. Was the instrumentation sufficient to evaluate fabrication procedure, validate mechanical and magnetic models and demonstrate that the magnet met specifications?</a:t>
            </a:r>
          </a:p>
          <a:p>
            <a:r>
              <a:rPr lang="en-US" dirty="0" smtClean="0"/>
              <a:t>d. Was testing exhaustive and providing good feedback and expectations for future successes?</a:t>
            </a:r>
            <a:endParaRPr lang="en-US" dirty="0"/>
          </a:p>
        </p:txBody>
      </p:sp>
    </p:spTree>
    <p:extLst>
      <p:ext uri="{BB962C8B-B14F-4D97-AF65-F5344CB8AC3E}">
        <p14:creationId xmlns:p14="http://schemas.microsoft.com/office/powerpoint/2010/main" val="10861184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GB"/>
          </a:p>
        </p:txBody>
      </p:sp>
      <p:sp>
        <p:nvSpPr>
          <p:cNvPr id="3" name="Rectangle 2"/>
          <p:cNvSpPr/>
          <p:nvPr/>
        </p:nvSpPr>
        <p:spPr>
          <a:xfrm>
            <a:off x="395536" y="1628800"/>
            <a:ext cx="8352928" cy="5078313"/>
          </a:xfrm>
          <a:prstGeom prst="rect">
            <a:avLst/>
          </a:prstGeom>
        </p:spPr>
        <p:txBody>
          <a:bodyPr wrap="square">
            <a:spAutoFit/>
          </a:bodyPr>
          <a:lstStyle/>
          <a:p>
            <a:r>
              <a:rPr lang="en-US" dirty="0" smtClean="0"/>
              <a:t>Phase 2a: Plans for the construction of the first 2-in-1 2-m long 11 T dipole demonstrator in CY13 at FNAL and CERN. </a:t>
            </a:r>
          </a:p>
          <a:p>
            <a:r>
              <a:rPr lang="en-US" dirty="0" smtClean="0"/>
              <a:t>a. Have the lessons learned in the Phase 1 been understood and used? </a:t>
            </a:r>
          </a:p>
          <a:p>
            <a:r>
              <a:rPr lang="en-US" dirty="0" smtClean="0"/>
              <a:t>b. Is FNAL ready to proceed with material procurement and cable, coils and collared coil construction and testing? </a:t>
            </a:r>
          </a:p>
          <a:p>
            <a:r>
              <a:rPr lang="en-US" dirty="0" smtClean="0"/>
              <a:t>c. Is CERN ready to proceed with yoke and mechanical structure procurement and construction? </a:t>
            </a:r>
          </a:p>
          <a:p>
            <a:r>
              <a:rPr lang="en-US" dirty="0" smtClean="0"/>
              <a:t>d. Are plans in place for the insertion, at CERN, of the cold masses into the yoke?</a:t>
            </a:r>
          </a:p>
          <a:p>
            <a:r>
              <a:rPr lang="en-US" dirty="0" smtClean="0"/>
              <a:t>e. Is there a plan for testing of the 2-in-1 magnet at CERN after assembly completion?</a:t>
            </a:r>
          </a:p>
          <a:p>
            <a:endParaRPr lang="en-US" dirty="0" smtClean="0"/>
          </a:p>
          <a:p>
            <a:r>
              <a:rPr lang="en-US" dirty="0" smtClean="0"/>
              <a:t>Phase 2b: Plans for the construction of the second 2-in-1 2-m long 11 T dipole demonstrator in CY13-CY14 at CERN. </a:t>
            </a:r>
          </a:p>
          <a:p>
            <a:r>
              <a:rPr lang="en-US" dirty="0" smtClean="0"/>
              <a:t>a. Has technology transfer from FNAL to CERN started in earnest?</a:t>
            </a:r>
          </a:p>
          <a:p>
            <a:r>
              <a:rPr lang="en-US" dirty="0" smtClean="0"/>
              <a:t>b. Have the lessons learned in the Phase 1 been used?</a:t>
            </a:r>
          </a:p>
          <a:p>
            <a:r>
              <a:rPr lang="en-US" dirty="0" smtClean="0"/>
              <a:t>c. Have plans been made for development and decision making process of any possible alternative design for coils and/or mechanical structure?</a:t>
            </a:r>
          </a:p>
          <a:p>
            <a:r>
              <a:rPr lang="en-US" dirty="0" smtClean="0"/>
              <a:t>d. Are plans ready for CERN to proceed with coils and cold masses material procurement, construction and testing?</a:t>
            </a:r>
            <a:endParaRPr lang="en-US" dirty="0"/>
          </a:p>
        </p:txBody>
      </p:sp>
    </p:spTree>
    <p:extLst>
      <p:ext uri="{BB962C8B-B14F-4D97-AF65-F5344CB8AC3E}">
        <p14:creationId xmlns:p14="http://schemas.microsoft.com/office/powerpoint/2010/main" val="2613230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1412776"/>
            <a:ext cx="3230563" cy="156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3154221"/>
            <a:ext cx="8579938"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683651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405</Words>
  <Application>Microsoft Office PowerPoint</Application>
  <PresentationFormat>On-screen Show (4:3)</PresentationFormat>
  <Paragraphs>25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11 T review  welcome</vt:lpstr>
      <vt:lpstr>Charge to review</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 T review  welcome</dc:title>
  <dc:creator>rossiluc</dc:creator>
  <cp:lastModifiedBy>rossiluc</cp:lastModifiedBy>
  <cp:revision>2</cp:revision>
  <dcterms:created xsi:type="dcterms:W3CDTF">2012-09-26T06:38:34Z</dcterms:created>
  <dcterms:modified xsi:type="dcterms:W3CDTF">2012-09-26T06:51:51Z</dcterms:modified>
</cp:coreProperties>
</file>