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27" autoAdjust="0"/>
  </p:normalViewPr>
  <p:slideViewPr>
    <p:cSldViewPr>
      <p:cViewPr varScale="1">
        <p:scale>
          <a:sx n="71" d="100"/>
          <a:sy n="71" d="100"/>
        </p:scale>
        <p:origin x="-2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CCDA6-F07D-494F-92DA-E1FD13FC22C5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6F45E-6546-425C-812C-14039207F9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3525" y="0"/>
            <a:ext cx="98869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87035" y="2888940"/>
            <a:ext cx="308020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got</a:t>
            </a:r>
            <a:r>
              <a:rPr lang="fr-CH" dirty="0" smtClean="0"/>
              <a:t> </a:t>
            </a:r>
            <a:r>
              <a:rPr lang="fr-CH" dirty="0" err="1" smtClean="0"/>
              <a:t>answer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Steve </a:t>
            </a:r>
            <a:r>
              <a:rPr lang="fr-CH" dirty="0" err="1" smtClean="0"/>
              <a:t>Gourlay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67055" y="3519010"/>
            <a:ext cx="308020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got</a:t>
            </a:r>
            <a:r>
              <a:rPr lang="fr-CH" dirty="0" smtClean="0"/>
              <a:t> </a:t>
            </a:r>
            <a:r>
              <a:rPr lang="fr-CH" dirty="0" err="1" smtClean="0"/>
              <a:t>answer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Steve </a:t>
            </a:r>
            <a:r>
              <a:rPr lang="fr-CH" dirty="0" err="1" smtClean="0"/>
              <a:t>Gourlay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4374105"/>
            <a:ext cx="44081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got</a:t>
            </a:r>
            <a:r>
              <a:rPr lang="fr-CH" dirty="0" smtClean="0"/>
              <a:t> </a:t>
            </a:r>
            <a:r>
              <a:rPr lang="fr-CH" dirty="0" err="1" smtClean="0"/>
              <a:t>answer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Andy </a:t>
            </a:r>
            <a:r>
              <a:rPr lang="fr-CH" dirty="0" err="1" smtClean="0"/>
              <a:t>Nichols</a:t>
            </a:r>
            <a:r>
              <a:rPr lang="fr-CH" dirty="0" smtClean="0"/>
              <a:t> &amp; Linda </a:t>
            </a:r>
            <a:r>
              <a:rPr lang="fr-CH" dirty="0" err="1" smtClean="0"/>
              <a:t>Coney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24441" y="5724255"/>
            <a:ext cx="4148059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carried</a:t>
            </a:r>
            <a:r>
              <a:rPr lang="fr-CH" dirty="0" smtClean="0"/>
              <a:t> out by Ken Long, Alan Grant, </a:t>
            </a:r>
          </a:p>
          <a:p>
            <a:r>
              <a:rPr lang="fr-CH" dirty="0"/>
              <a:t> </a:t>
            </a:r>
            <a:r>
              <a:rPr lang="fr-CH" dirty="0" smtClean="0"/>
              <a:t>Mark Palmer et 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10" y="728700"/>
            <a:ext cx="9342530" cy="508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4548" y="2213865"/>
            <a:ext cx="76694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 in the MICE </a:t>
            </a:r>
            <a:r>
              <a:rPr lang="fr-CH" dirty="0" err="1" smtClean="0"/>
              <a:t>proposal</a:t>
            </a:r>
            <a:r>
              <a:rPr lang="fr-CH" dirty="0"/>
              <a:t> </a:t>
            </a:r>
            <a:r>
              <a:rPr lang="fr-CH" dirty="0" smtClean="0"/>
              <a:t>and I dont know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has </a:t>
            </a:r>
            <a:r>
              <a:rPr lang="fr-CH" dirty="0" err="1" smtClean="0"/>
              <a:t>changed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16605" y="3068960"/>
            <a:ext cx="766921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Mark Palmer to </a:t>
            </a:r>
            <a:r>
              <a:rPr lang="fr-CH" dirty="0" err="1" smtClean="0"/>
              <a:t>prepare</a:t>
            </a:r>
            <a:r>
              <a:rPr lang="fr-CH" dirty="0" smtClean="0"/>
              <a:t> </a:t>
            </a:r>
            <a:r>
              <a:rPr lang="fr-CH" dirty="0" err="1" smtClean="0"/>
              <a:t>text</a:t>
            </a:r>
            <a:r>
              <a:rPr lang="fr-CH" dirty="0" smtClean="0"/>
              <a:t>. relation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European</a:t>
            </a:r>
            <a:r>
              <a:rPr lang="fr-CH" dirty="0" smtClean="0"/>
              <a:t> </a:t>
            </a:r>
            <a:r>
              <a:rPr lang="fr-CH" dirty="0" err="1" smtClean="0"/>
              <a:t>Strategy</a:t>
            </a:r>
            <a:r>
              <a:rPr lang="fr-CH" dirty="0" smtClean="0"/>
              <a:t> (</a:t>
            </a:r>
            <a:r>
              <a:rPr lang="fr-CH" dirty="0" err="1" smtClean="0"/>
              <a:t>proposal</a:t>
            </a:r>
            <a:r>
              <a:rPr lang="fr-CH" dirty="0" smtClean="0"/>
              <a:t> by 2018)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096725" y="4284095"/>
            <a:ext cx="6750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97025" y="4419110"/>
            <a:ext cx="294599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CERN help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coupling</a:t>
            </a:r>
            <a:r>
              <a:rPr lang="fr-CH" dirty="0" smtClean="0"/>
              <a:t> </a:t>
            </a:r>
            <a:r>
              <a:rPr lang="fr-CH" dirty="0" err="1" smtClean="0"/>
              <a:t>coils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890" y="5409220"/>
            <a:ext cx="533755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I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go </a:t>
            </a:r>
            <a:r>
              <a:rPr lang="fr-CH" dirty="0" err="1" smtClean="0"/>
              <a:t>around</a:t>
            </a:r>
            <a:r>
              <a:rPr lang="fr-CH" dirty="0" smtClean="0"/>
              <a:t> the table to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opinions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6855" y="0"/>
            <a:ext cx="2061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MPB agenda</a:t>
            </a:r>
            <a:endParaRPr lang="fr-CH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7700"/>
            <a:ext cx="9144000" cy="584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Geneva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bdl</dc:creator>
  <cp:lastModifiedBy>bdl</cp:lastModifiedBy>
  <cp:revision>1</cp:revision>
  <dcterms:created xsi:type="dcterms:W3CDTF">2012-10-16T12:27:49Z</dcterms:created>
  <dcterms:modified xsi:type="dcterms:W3CDTF">2012-10-16T15:56:19Z</dcterms:modified>
</cp:coreProperties>
</file>