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7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gudkov" initials="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00" autoAdjust="0"/>
  </p:normalViewPr>
  <p:slideViewPr>
    <p:cSldViewPr>
      <p:cViewPr>
        <p:scale>
          <a:sx n="100" d="100"/>
          <a:sy n="100" d="100"/>
        </p:scale>
        <p:origin x="-132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86CE5-71F3-4E5E-B6B4-F3CFC8FB295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15813-6A5B-4142-A255-853D19650C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225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4B3B3-4A2F-45B2-BA9E-18F5C1E20695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D1C2C-4324-44D1-AEE4-B0762ED6B5B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2139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55AA-B949-4EC4-B134-C132232927FF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 userDrawn="1"/>
        </p:nvGrpSpPr>
        <p:grpSpPr>
          <a:xfrm>
            <a:off x="0" y="7620"/>
            <a:ext cx="9144000" cy="914400"/>
            <a:chOff x="0" y="7620"/>
            <a:chExt cx="9144000" cy="914400"/>
          </a:xfrm>
        </p:grpSpPr>
        <p:sp>
          <p:nvSpPr>
            <p:cNvPr id="9" name="Title 1"/>
            <p:cNvSpPr txBox="1">
              <a:spLocks/>
            </p:cNvSpPr>
            <p:nvPr userDrawn="1"/>
          </p:nvSpPr>
          <p:spPr bwMode="auto">
            <a:xfrm>
              <a:off x="0" y="205740"/>
              <a:ext cx="9144000" cy="53340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82692" y="213492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3075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1226820" y="206058"/>
            <a:ext cx="6515100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19-Sept-2012</a:t>
            </a:r>
            <a:r>
              <a:rPr lang="en-US" sz="14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GB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PM-CLIC</a:t>
            </a:r>
            <a:r>
              <a:rPr lang="en-GB" sz="1400" b="0" i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trimestral meeting</a:t>
            </a:r>
            <a:r>
              <a:rPr lang="en-GB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en-US" sz="16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                            </a:t>
            </a: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«BE-RF-PM»</a:t>
            </a:r>
            <a:endParaRPr lang="en-US" sz="1400" b="0" i="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B0CC4D7-6F1A-452F-87A6-AD770925B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51520" y="152696"/>
            <a:ext cx="8640960" cy="540000"/>
          </a:xfrm>
          <a:prstGeom prst="rect">
            <a:avLst/>
          </a:prstGeom>
        </p:spPr>
        <p:txBody>
          <a:bodyPr anchor="ctr" anchorCtr="0"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48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7" r:id="rId13"/>
    <p:sldLayoutId id="2147483668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edh.cern.ch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Maria Filippova – Status of activities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5192" y="764704"/>
            <a:ext cx="8363272" cy="56166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600" b="1" u="sng" dirty="0" smtClean="0"/>
              <a:t>CLIC EDMS</a:t>
            </a:r>
            <a:r>
              <a:rPr lang="en-US" sz="1600" dirty="0" smtClean="0"/>
              <a:t>:</a:t>
            </a:r>
          </a:p>
          <a:p>
            <a:r>
              <a:rPr lang="en-US" sz="1600" dirty="0"/>
              <a:t>u</a:t>
            </a:r>
            <a:r>
              <a:rPr lang="en-US" sz="1600" dirty="0" smtClean="0"/>
              <a:t>pdating, changing of structure and co-administration of </a:t>
            </a:r>
            <a:r>
              <a:rPr lang="en-US" sz="1600" b="1" dirty="0" smtClean="0"/>
              <a:t>EDMS</a:t>
            </a:r>
            <a:r>
              <a:rPr lang="en-US" sz="1600" dirty="0" smtClean="0"/>
              <a:t> (Engineering &amp; Equipment Data Management Services, https://edms.cern.ch) for the CLIC experiment (The Compact Linear Collider) in </a:t>
            </a:r>
            <a:r>
              <a:rPr lang="en-US" sz="1600" dirty="0" err="1" smtClean="0"/>
              <a:t>collab</a:t>
            </a:r>
            <a:r>
              <a:rPr lang="en-US" sz="1600" dirty="0" smtClean="0"/>
              <a:t>. with A. Antila</a:t>
            </a:r>
          </a:p>
          <a:p>
            <a:pPr marL="0" lvl="0" indent="0">
              <a:buNone/>
            </a:pPr>
            <a:r>
              <a:rPr lang="en-US" sz="1600" b="1" dirty="0" smtClean="0"/>
              <a:t>2. </a:t>
            </a:r>
            <a:r>
              <a:rPr lang="en-US" sz="1600" b="1" u="sng" dirty="0" smtClean="0"/>
              <a:t>Component procurement</a:t>
            </a:r>
            <a:r>
              <a:rPr lang="en-US" sz="1600" b="1" dirty="0" smtClean="0"/>
              <a:t>: </a:t>
            </a:r>
          </a:p>
          <a:p>
            <a:r>
              <a:rPr lang="en-US" sz="1600" dirty="0"/>
              <a:t>Departmental </a:t>
            </a:r>
            <a:r>
              <a:rPr lang="en-US" sz="1600" dirty="0" smtClean="0"/>
              <a:t>Request (</a:t>
            </a:r>
            <a:r>
              <a:rPr lang="en-US" sz="1600" b="1" dirty="0" smtClean="0"/>
              <a:t>DR</a:t>
            </a:r>
            <a:r>
              <a:rPr lang="en-US" sz="1600" dirty="0" smtClean="0"/>
              <a:t>) – work in </a:t>
            </a:r>
            <a:r>
              <a:rPr lang="en-US" sz="1600" b="1" dirty="0" smtClean="0"/>
              <a:t>EDH</a:t>
            </a:r>
            <a:r>
              <a:rPr lang="en-US" sz="1600" dirty="0" smtClean="0"/>
              <a:t> </a:t>
            </a:r>
            <a:r>
              <a:rPr lang="en-US" sz="1600" dirty="0"/>
              <a:t>(Electronic Document Handling System</a:t>
            </a:r>
            <a:r>
              <a:rPr lang="en-US" sz="1600" dirty="0" smtClean="0"/>
              <a:t>) </a:t>
            </a:r>
            <a:r>
              <a:rPr lang="en-US" sz="1600" b="1" dirty="0">
                <a:hlinkClick r:id="rId2"/>
              </a:rPr>
              <a:t>https://edh.cern.ch</a:t>
            </a:r>
            <a:r>
              <a:rPr lang="en-US" sz="1600" b="1" dirty="0"/>
              <a:t> 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600" dirty="0" smtClean="0"/>
              <a:t>preparing </a:t>
            </a:r>
            <a:r>
              <a:rPr lang="en-US" sz="1600" dirty="0"/>
              <a:t>of technical specifications for the supply of X-band RF </a:t>
            </a:r>
            <a:r>
              <a:rPr lang="en-US" sz="1600" dirty="0" smtClean="0"/>
              <a:t>components and start-up memo with the list of firms to be contacted for the related price enquiries</a:t>
            </a:r>
            <a:endParaRPr lang="en-US" sz="1600" dirty="0"/>
          </a:p>
          <a:p>
            <a:r>
              <a:rPr lang="en-US" sz="1600" dirty="0"/>
              <a:t>p</a:t>
            </a:r>
            <a:r>
              <a:rPr lang="en-US" sz="1600" dirty="0" smtClean="0"/>
              <a:t>reparing </a:t>
            </a:r>
            <a:r>
              <a:rPr lang="en-US" sz="1600" dirty="0"/>
              <a:t>of Purchase Requisition (</a:t>
            </a:r>
            <a:r>
              <a:rPr lang="en-US" sz="1600" b="1" dirty="0"/>
              <a:t>DAI</a:t>
            </a:r>
            <a:r>
              <a:rPr lang="en-US" sz="1600" dirty="0" smtClean="0"/>
              <a:t>) – work in </a:t>
            </a:r>
            <a:r>
              <a:rPr lang="en-US" sz="1600" b="1" dirty="0" smtClean="0"/>
              <a:t>EDH</a:t>
            </a:r>
            <a:r>
              <a:rPr lang="en-US" sz="1600" dirty="0" smtClean="0"/>
              <a:t> in </a:t>
            </a:r>
            <a:r>
              <a:rPr lang="en-US" sz="1600" dirty="0" err="1" smtClean="0"/>
              <a:t>collab</a:t>
            </a:r>
            <a:r>
              <a:rPr lang="en-US" sz="1600" dirty="0" smtClean="0"/>
              <a:t>. with W. Zhou</a:t>
            </a:r>
            <a:endParaRPr lang="en-US" sz="1600" dirty="0"/>
          </a:p>
          <a:p>
            <a:r>
              <a:rPr lang="en-US" sz="1600" dirty="0" smtClean="0"/>
              <a:t>contract </a:t>
            </a:r>
            <a:r>
              <a:rPr lang="en-US" sz="1600" dirty="0"/>
              <a:t>follow-up: contacting companies concerning the status </a:t>
            </a:r>
            <a:r>
              <a:rPr lang="en-US" sz="1600" dirty="0" smtClean="0"/>
              <a:t>of the </a:t>
            </a:r>
            <a:r>
              <a:rPr lang="en-US" sz="1600" dirty="0"/>
              <a:t>manufacturing process, the coordination of requirements and conditions of production manufacturing with firms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b="1" dirty="0" smtClean="0"/>
              <a:t>3. </a:t>
            </a:r>
            <a:r>
              <a:rPr lang="en-US" sz="1600" b="1" u="sng" dirty="0" smtClean="0"/>
              <a:t>RF component &amp; SPS Inventory and Logistics:</a:t>
            </a:r>
          </a:p>
          <a:p>
            <a:r>
              <a:rPr lang="en-US" sz="1600" dirty="0" smtClean="0"/>
              <a:t>Shipping requests (Expedition/Arrival) – in </a:t>
            </a:r>
            <a:r>
              <a:rPr lang="en-US" sz="1600" dirty="0" err="1" smtClean="0"/>
              <a:t>collab</a:t>
            </a:r>
            <a:r>
              <a:rPr lang="en-US" sz="1600" dirty="0" smtClean="0"/>
              <a:t>. with W. Zhou</a:t>
            </a:r>
          </a:p>
          <a:p>
            <a:pPr lvl="0"/>
            <a:r>
              <a:rPr lang="en-US" sz="1600" dirty="0" smtClean="0"/>
              <a:t>Inter </a:t>
            </a:r>
            <a:r>
              <a:rPr lang="en-US" sz="1600" dirty="0"/>
              <a:t>Departmental Transfer </a:t>
            </a:r>
            <a:r>
              <a:rPr lang="en-US" sz="1600" dirty="0" smtClean="0"/>
              <a:t>requests (</a:t>
            </a:r>
            <a:r>
              <a:rPr lang="en-US" sz="1600" b="1" dirty="0" smtClean="0"/>
              <a:t>TID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r>
              <a:rPr lang="en-US" sz="1600" b="1" dirty="0" smtClean="0"/>
              <a:t>4. </a:t>
            </a:r>
            <a:r>
              <a:rPr lang="en-US" sz="1600" b="1" u="sng" dirty="0" smtClean="0"/>
              <a:t>Quality Assurance</a:t>
            </a:r>
            <a:r>
              <a:rPr lang="en-US" sz="1600" b="1" dirty="0" smtClean="0"/>
              <a:t>: </a:t>
            </a:r>
          </a:p>
          <a:p>
            <a:r>
              <a:rPr lang="en-US" sz="1600" b="1" dirty="0" smtClean="0"/>
              <a:t>EDMS</a:t>
            </a:r>
            <a:r>
              <a:rPr lang="en-US" sz="1600" dirty="0" smtClean="0"/>
              <a:t> for RF structures and TBM, </a:t>
            </a:r>
            <a:r>
              <a:rPr lang="en-US" sz="1600" b="1" dirty="0" smtClean="0"/>
              <a:t>MTF</a:t>
            </a:r>
            <a:r>
              <a:rPr lang="en-US" sz="1600" dirty="0" smtClean="0"/>
              <a:t> (Manufacturing and Test Folder) in </a:t>
            </a:r>
            <a:r>
              <a:rPr lang="en-US" sz="1600" dirty="0" err="1" smtClean="0"/>
              <a:t>collab</a:t>
            </a:r>
            <a:r>
              <a:rPr lang="en-US" sz="1600" dirty="0" smtClean="0"/>
              <a:t>. with A. Antila and W. Zhou (PETS CIEMAT, AS TD24 R05)</a:t>
            </a:r>
          </a:p>
          <a:p>
            <a:pPr marL="0" indent="0">
              <a:buNone/>
            </a:pPr>
            <a:r>
              <a:rPr lang="en-US" sz="1600" b="1" dirty="0" smtClean="0"/>
              <a:t>5. </a:t>
            </a:r>
            <a:r>
              <a:rPr lang="en-US" sz="1600" b="1" u="sng" dirty="0" smtClean="0"/>
              <a:t>Administrative work</a:t>
            </a:r>
            <a:r>
              <a:rPr lang="en-US" sz="1600" b="1" dirty="0" smtClean="0"/>
              <a:t>:</a:t>
            </a:r>
          </a:p>
          <a:p>
            <a:r>
              <a:rPr lang="en-US" sz="1600" dirty="0"/>
              <a:t>Contracts, Addenda, Memoranda: signature procedure </a:t>
            </a:r>
            <a:r>
              <a:rPr lang="en-US" sz="1600" dirty="0" smtClean="0"/>
              <a:t>workflow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" t="41084" r="82375" b="15290"/>
          <a:stretch/>
        </p:blipFill>
        <p:spPr bwMode="auto">
          <a:xfrm>
            <a:off x="107504" y="1250826"/>
            <a:ext cx="3887326" cy="4266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8" t="41416" r="68156" b="33552"/>
          <a:stretch/>
        </p:blipFill>
        <p:spPr bwMode="auto">
          <a:xfrm>
            <a:off x="4006527" y="940315"/>
            <a:ext cx="4957961" cy="2563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843808" y="1493193"/>
            <a:ext cx="122413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2" t="56917" r="62812" b="24583"/>
          <a:stretch/>
        </p:blipFill>
        <p:spPr bwMode="auto">
          <a:xfrm>
            <a:off x="2135063" y="3532594"/>
            <a:ext cx="6829425" cy="2114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Elbow Connector 7"/>
          <p:cNvCxnSpPr/>
          <p:nvPr/>
        </p:nvCxnSpPr>
        <p:spPr>
          <a:xfrm rot="5400000">
            <a:off x="2915816" y="2420888"/>
            <a:ext cx="1944216" cy="504056"/>
          </a:xfrm>
          <a:prstGeom prst="bentConnector3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140504" y="1556792"/>
            <a:ext cx="6475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" t="43417" r="83777" b="30333"/>
          <a:stretch/>
        </p:blipFill>
        <p:spPr bwMode="auto">
          <a:xfrm>
            <a:off x="107504" y="980728"/>
            <a:ext cx="3668589" cy="300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2" t="43417" r="61845" b="34320"/>
          <a:stretch/>
        </p:blipFill>
        <p:spPr bwMode="auto">
          <a:xfrm>
            <a:off x="3879328" y="836712"/>
            <a:ext cx="5199584" cy="218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1" t="55417" r="62812" b="17334"/>
          <a:stretch/>
        </p:blipFill>
        <p:spPr bwMode="auto">
          <a:xfrm>
            <a:off x="2215950" y="3190799"/>
            <a:ext cx="6829426" cy="311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2699792" y="1340768"/>
            <a:ext cx="122413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>
            <a:off x="2771800" y="2132856"/>
            <a:ext cx="1944216" cy="504056"/>
          </a:xfrm>
          <a:prstGeom prst="bentConnector3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995936" y="1233514"/>
            <a:ext cx="6475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238741" y="3573016"/>
            <a:ext cx="6475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0" t="46583" r="64344" b="21500"/>
          <a:stretch/>
        </p:blipFill>
        <p:spPr bwMode="auto">
          <a:xfrm>
            <a:off x="971600" y="1556792"/>
            <a:ext cx="7272808" cy="416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471214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6432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Maria Filippova – Status of activities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dgudkov</dc:creator>
  <cp:lastModifiedBy>Maria Filippova</cp:lastModifiedBy>
  <cp:revision>648</cp:revision>
  <cp:lastPrinted>2012-09-18T13:10:44Z</cp:lastPrinted>
  <dcterms:created xsi:type="dcterms:W3CDTF">2011-02-15T10:29:58Z</dcterms:created>
  <dcterms:modified xsi:type="dcterms:W3CDTF">2012-09-19T07:28:34Z</dcterms:modified>
</cp:coreProperties>
</file>