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0" r:id="rId5"/>
    <p:sldId id="271" r:id="rId6"/>
    <p:sldId id="272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4" autoAdjust="0"/>
    <p:restoredTop sz="86364" autoAdjust="0"/>
  </p:normalViewPr>
  <p:slideViewPr>
    <p:cSldViewPr snapToGrid="0" snapToObjects="1">
      <p:cViewPr varScale="1">
        <p:scale>
          <a:sx n="117" d="100"/>
          <a:sy n="117" d="100"/>
        </p:scale>
        <p:origin x="-96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107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91050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9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6950" y="6393418"/>
            <a:ext cx="814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James </a:t>
            </a:r>
            <a:r>
              <a:rPr lang="en-US" dirty="0" err="1" smtClean="0"/>
              <a:t>Gillies</a:t>
            </a:r>
            <a:r>
              <a:rPr lang="en-US" dirty="0" smtClean="0"/>
              <a:t>, </a:t>
            </a:r>
            <a:r>
              <a:rPr lang="en-US" dirty="0" smtClean="0"/>
              <a:t>EPPCN, </a:t>
            </a:r>
            <a:r>
              <a:rPr lang="en-US" dirty="0" smtClean="0"/>
              <a:t>November 2012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7432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EPPCN </a:t>
            </a:r>
            <a:r>
              <a:rPr lang="en-US" dirty="0" err="1" smtClean="0">
                <a:solidFill>
                  <a:schemeClr val="bg1"/>
                </a:solidFill>
              </a:rPr>
              <a:t>MoU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4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51328"/>
            <a:ext cx="6625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To formalise the network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To provide a modest discretionary budget for members</a:t>
            </a:r>
            <a:endParaRPr lang="en-GB" dirty="0"/>
          </a:p>
        </p:txBody>
      </p:sp>
      <p:pic>
        <p:nvPicPr>
          <p:cNvPr id="3" name="Picture 2" descr="EPPCN20111104_0019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85" y="2608470"/>
            <a:ext cx="5947295" cy="396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4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points…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199" y="1651328"/>
            <a:ext cx="8194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EPPCN Member acts as CERN’s communication point of contact in the Member State in which he/she resides, with the aim of promoting CERN’s mission and demonstrating the importance of CERN at the national level.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735601"/>
            <a:ext cx="82702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EPPCN Member shall be expected to perform the following: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/>
              <a:t>Be a point of contact for national target audiences (including media, public, opinion leaders);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/>
              <a:t>Show the national benefit of CERN membership (scientific, industrial, societal);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/>
              <a:t>Translation, adaptation, distribution and promotion of press releases where appropriate;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/>
              <a:t>Occasional proof-reading/checking of translations done by third-party;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/>
              <a:t>Provide regular updates for the national mini-sites under </a:t>
            </a:r>
            <a:r>
              <a:rPr lang="en-US" sz="1600" dirty="0" err="1"/>
              <a:t>cern.org</a:t>
            </a:r>
            <a:r>
              <a:rPr lang="en-US" sz="1600" dirty="0"/>
              <a:t>; 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/>
              <a:t>Contribute to the EPPCN report to the CERN Council, presented during each September session;</a:t>
            </a:r>
          </a:p>
          <a:p>
            <a:pPr marL="285750" lvl="0" indent="-285750">
              <a:buFont typeface="Arial"/>
              <a:buChar char="•"/>
            </a:pPr>
            <a:r>
              <a:rPr lang="en-US" sz="1600" dirty="0"/>
              <a:t>Provide a short annual activity report prior to the September session of the CERN Council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8853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Duration…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964851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 1 year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895139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27429" y="2964851"/>
            <a:ext cx="4225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5kCHF payable on invoice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Brief report required in return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90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2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1897</TotalTime>
  <Words>197</Words>
  <Application>Microsoft Macintosh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PrésentationCERN2</vt:lpstr>
      <vt:lpstr>PowerPoint Presentation</vt:lpstr>
      <vt:lpstr>EPPCN MoU</vt:lpstr>
      <vt:lpstr>Motivation…</vt:lpstr>
      <vt:lpstr>Key points…</vt:lpstr>
      <vt:lpstr>Duration…</vt:lpstr>
      <vt:lpstr>Cost…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CERN User</cp:lastModifiedBy>
  <cp:revision>52</cp:revision>
  <dcterms:created xsi:type="dcterms:W3CDTF">2012-04-09T08:19:25Z</dcterms:created>
  <dcterms:modified xsi:type="dcterms:W3CDTF">2012-11-27T12:31:30Z</dcterms:modified>
</cp:coreProperties>
</file>