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4" r:id="rId5"/>
    <p:sldId id="271" r:id="rId6"/>
    <p:sldId id="270" r:id="rId7"/>
    <p:sldId id="267" r:id="rId8"/>
    <p:sldId id="260" r:id="rId9"/>
    <p:sldId id="277" r:id="rId10"/>
    <p:sldId id="276" r:id="rId11"/>
    <p:sldId id="275" r:id="rId12"/>
    <p:sldId id="263" r:id="rId13"/>
    <p:sldId id="25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4" autoAdjust="0"/>
    <p:restoredTop sz="86364" autoAdjust="0"/>
  </p:normalViewPr>
  <p:slideViewPr>
    <p:cSldViewPr snapToGrid="0" snapToObjects="1">
      <p:cViewPr varScale="1">
        <p:scale>
          <a:sx n="109" d="100"/>
          <a:sy n="109" d="100"/>
        </p:scale>
        <p:origin x="-10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6107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March 16</a:t>
            </a:r>
            <a:endParaRPr lang="en-US" sz="3600" dirty="0"/>
          </a:p>
        </p:txBody>
      </p:sp>
      <p:pic>
        <p:nvPicPr>
          <p:cNvPr id="8" name="Picture 7" descr="1202007_7-A5-at-72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861" y="1266598"/>
            <a:ext cx="6436042" cy="42792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47686" y="5720880"/>
            <a:ext cx="544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</a:t>
            </a:r>
            <a:r>
              <a:rPr lang="en-US" dirty="0" smtClean="0"/>
              <a:t>will </a:t>
            </a:r>
            <a:r>
              <a:rPr lang="en-US" dirty="0" smtClean="0"/>
              <a:t>be doing this…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899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Dx_CERN_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767" y="1669975"/>
            <a:ext cx="4559300" cy="101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May 3 2013, 16:00-20:00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86757" y="3339351"/>
            <a:ext cx="7192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Help please!!</a:t>
            </a:r>
          </a:p>
          <a:p>
            <a:r>
              <a:rPr lang="en-US" dirty="0" smtClean="0"/>
              <a:t>Organize a live event. Contact </a:t>
            </a:r>
            <a:r>
              <a:rPr lang="en-US" dirty="0"/>
              <a:t>is </a:t>
            </a:r>
            <a:r>
              <a:rPr lang="en-US" dirty="0" err="1" smtClean="0"/>
              <a:t>Claudia.Marcelloni</a:t>
            </a:r>
            <a:r>
              <a:rPr lang="en-US" dirty="0" err="1"/>
              <a:t>@</a:t>
            </a:r>
            <a:r>
              <a:rPr lang="en-US" dirty="0" err="1" smtClean="0"/>
              <a:t>cern.ch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757" y="4294036"/>
            <a:ext cx="1872043" cy="18720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9416" y="4294036"/>
            <a:ext cx="1609283" cy="214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8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616" y="5767794"/>
            <a:ext cx="7470648" cy="1143000"/>
          </a:xfrm>
        </p:spPr>
        <p:txBody>
          <a:bodyPr/>
          <a:lstStyle/>
          <a:p>
            <a:r>
              <a:rPr lang="en-US" dirty="0" smtClean="0"/>
              <a:t>European Strategy update</a:t>
            </a:r>
            <a:endParaRPr lang="en-US" dirty="0"/>
          </a:p>
        </p:txBody>
      </p:sp>
      <p:pic>
        <p:nvPicPr>
          <p:cNvPr id="3" name="Picture 2" descr="Berlaymont_building_european_commiss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2511"/>
            <a:ext cx="9144000" cy="42939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2052" y="620266"/>
            <a:ext cx="2746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May 21-24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32489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rte-passep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595" y="1132569"/>
            <a:ext cx="4158141" cy="48234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616" y="5723492"/>
            <a:ext cx="7470648" cy="1143000"/>
          </a:xfrm>
        </p:spPr>
        <p:txBody>
          <a:bodyPr/>
          <a:lstStyle/>
          <a:p>
            <a:r>
              <a:rPr lang="en-US" dirty="0" smtClean="0"/>
              <a:t>Passport Big Bang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2052" y="620266"/>
            <a:ext cx="2746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June 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3178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2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91050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9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6950" y="6393418"/>
            <a:ext cx="814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James </a:t>
            </a:r>
            <a:r>
              <a:rPr lang="en-US" dirty="0" err="1" smtClean="0"/>
              <a:t>Gillies</a:t>
            </a:r>
            <a:r>
              <a:rPr lang="en-US" dirty="0" smtClean="0"/>
              <a:t>, EPPCN, November 2012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7432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News from CERN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545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55387" y="1619229"/>
            <a:ext cx="54085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Dans</a:t>
            </a:r>
            <a:r>
              <a:rPr lang="en-US" dirty="0" smtClean="0"/>
              <a:t> la </a:t>
            </a:r>
            <a:r>
              <a:rPr lang="en-US" dirty="0" err="1" smtClean="0"/>
              <a:t>peau</a:t>
            </a:r>
            <a:r>
              <a:rPr lang="en-US" dirty="0" smtClean="0"/>
              <a:t> d’un </a:t>
            </a:r>
            <a:r>
              <a:rPr lang="en-US" dirty="0" err="1" smtClean="0"/>
              <a:t>chercheur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MoU</a:t>
            </a:r>
            <a:r>
              <a:rPr lang="en-US" dirty="0" smtClean="0"/>
              <a:t> valid from next year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 July debrief – we want to hear from you!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Brussels event – need your agreement and </a:t>
            </a:r>
            <a:r>
              <a:rPr lang="en-US" dirty="0" smtClean="0"/>
              <a:t>help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Media plan for LS1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LEP cavities – getting there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Stakeholder survey – first results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60</a:t>
            </a:r>
            <a:r>
              <a:rPr lang="en-US" baseline="30000" dirty="0" smtClean="0"/>
              <a:t>th</a:t>
            </a:r>
            <a:r>
              <a:rPr lang="en-US" dirty="0" smtClean="0"/>
              <a:t> anniversary – one project takes shape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Presentation from ERA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Planning for big conferences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Joint session with IPPOG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3" name="Picture 2" descr="dpc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147" y="274320"/>
            <a:ext cx="2476899" cy="3496799"/>
          </a:xfrm>
          <a:prstGeom prst="rect">
            <a:avLst/>
          </a:prstGeom>
        </p:spPr>
      </p:pic>
      <p:pic>
        <p:nvPicPr>
          <p:cNvPr id="6" name="Picture 5" descr="0105010_03-A5-at-72-dp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7077" y="4255021"/>
            <a:ext cx="3305139" cy="211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344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64620" y="5354378"/>
            <a:ext cx="56682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Delivered 21fb</a:t>
            </a:r>
            <a:r>
              <a:rPr lang="en-US" baseline="30000" dirty="0" smtClean="0"/>
              <a:t>-1 </a:t>
            </a:r>
            <a:r>
              <a:rPr lang="en-US" dirty="0" smtClean="0"/>
              <a:t>to ATLAS and CMS</a:t>
            </a:r>
            <a:endParaRPr lang="en-US" baseline="30000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Delivered 2fb</a:t>
            </a:r>
            <a:r>
              <a:rPr lang="en-US" baseline="30000" dirty="0"/>
              <a:t>-1 </a:t>
            </a:r>
            <a:r>
              <a:rPr lang="en-US" dirty="0"/>
              <a:t>to </a:t>
            </a:r>
            <a:r>
              <a:rPr lang="en-US" dirty="0" err="1" smtClean="0"/>
              <a:t>LHCb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Runs with protons to December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Runs with protons on ions to February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LS1 starts 11 March</a:t>
            </a:r>
            <a:endParaRPr lang="en-US" dirty="0"/>
          </a:p>
        </p:txBody>
      </p:sp>
      <p:pic>
        <p:nvPicPr>
          <p:cNvPr id="4" name="Picture 3" descr="A7vSijXCUAEeaX-.jpg-larg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741" y="1203157"/>
            <a:ext cx="7557830" cy="399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276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Olympics…</a:t>
            </a:r>
            <a:endParaRPr lang="en-US" dirty="0"/>
          </a:p>
        </p:txBody>
      </p:sp>
      <p:pic>
        <p:nvPicPr>
          <p:cNvPr id="3" name="Picture 2" descr="Higgs_umbrell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6363" y="1417320"/>
            <a:ext cx="3837814" cy="345883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06728" y="1443789"/>
            <a:ext cx="344662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aseline="30000" dirty="0"/>
              <a:t>‘The Large Hadron Collider at CERN is the largest most complex machine in the world, possibly the universe. By smashing particles together at enormous energies,</a:t>
            </a:r>
          </a:p>
          <a:p>
            <a:r>
              <a:rPr lang="en-US" sz="2400" baseline="30000" dirty="0"/>
              <a:t>it recreates the conditions of the Big Bang. The recent discovery of what looks like the “Higgs particle” is</a:t>
            </a:r>
          </a:p>
          <a:p>
            <a:r>
              <a:rPr lang="en-US" sz="2400" baseline="30000" dirty="0"/>
              <a:t>a triumph of human </a:t>
            </a:r>
            <a:r>
              <a:rPr lang="en-US" sz="2400" baseline="30000" dirty="0" err="1"/>
              <a:t>endeavour</a:t>
            </a:r>
            <a:r>
              <a:rPr lang="en-US" sz="2400" baseline="30000" dirty="0"/>
              <a:t> and international collaboration. It will change our perception of the world and has the potential to offer insights into a complete theory of everything.’</a:t>
            </a:r>
          </a:p>
          <a:p>
            <a:r>
              <a:rPr lang="en-US" sz="2400" baseline="30000" dirty="0"/>
              <a:t>Stephen Hawking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3730445" y="5225140"/>
            <a:ext cx="53477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aseline="30000" dirty="0"/>
              <a:t>Ian </a:t>
            </a:r>
            <a:r>
              <a:rPr lang="en-US" sz="2400" baseline="30000" dirty="0" err="1"/>
              <a:t>McKellen</a:t>
            </a:r>
            <a:r>
              <a:rPr lang="en-US" sz="2400" baseline="30000" dirty="0"/>
              <a:t>: The greatest adventure is what lies ahead.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7113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people can teach elephants to dance…</a:t>
            </a:r>
            <a:endParaRPr lang="en-US" dirty="0"/>
          </a:p>
        </p:txBody>
      </p:sp>
      <p:pic>
        <p:nvPicPr>
          <p:cNvPr id="3" name="Picture 2" descr="DSC_188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263" y="1565203"/>
            <a:ext cx="6804526" cy="451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275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Collide@CERN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0182" y="3968806"/>
            <a:ext cx="3666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Gilles </a:t>
            </a:r>
            <a:r>
              <a:rPr lang="en-US" dirty="0" err="1" smtClean="0"/>
              <a:t>Jobin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" y="4556891"/>
            <a:ext cx="42492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Next:</a:t>
            </a:r>
          </a:p>
          <a:p>
            <a:r>
              <a:rPr lang="en-US" dirty="0" err="1" smtClean="0"/>
              <a:t>Jobin</a:t>
            </a:r>
            <a:r>
              <a:rPr lang="en-US" dirty="0" smtClean="0"/>
              <a:t>-Von Bismarck co-production</a:t>
            </a:r>
          </a:p>
          <a:p>
            <a:r>
              <a:rPr lang="en-US" dirty="0" smtClean="0"/>
              <a:t>ARS Electronica: Bill Fontana</a:t>
            </a:r>
          </a:p>
          <a:p>
            <a:r>
              <a:rPr lang="en-US" dirty="0" smtClean="0"/>
              <a:t>Geneva: Film – call to be announced on Monday</a:t>
            </a:r>
            <a:endParaRPr lang="en-US" dirty="0"/>
          </a:p>
        </p:txBody>
      </p:sp>
      <p:pic>
        <p:nvPicPr>
          <p:cNvPr id="3" name="Picture 2" descr="1206112_04-A5-at-72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921" y="1567239"/>
            <a:ext cx="3612009" cy="2401567"/>
          </a:xfrm>
          <a:prstGeom prst="rect">
            <a:avLst/>
          </a:prstGeom>
        </p:spPr>
      </p:pic>
      <p:pic>
        <p:nvPicPr>
          <p:cNvPr id="5" name="Picture 4" descr="JuliusvonBismarck4InterferinglampsMinistryoftheInteriosStuttga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146" y="0"/>
            <a:ext cx="3936854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07146" y="723229"/>
            <a:ext cx="3936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Julius von Bismarck</a:t>
            </a:r>
            <a:endParaRPr lang="en-US" dirty="0"/>
          </a:p>
        </p:txBody>
      </p:sp>
      <p:pic>
        <p:nvPicPr>
          <p:cNvPr id="6" name="Picture 5" descr="imag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9155549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13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Member Status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933531" y="1693467"/>
            <a:ext cx="70248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Israel – Associate Member in pre-stage to Membership</a:t>
            </a:r>
          </a:p>
          <a:p>
            <a:r>
              <a:rPr lang="en-US" dirty="0" smtClean="0"/>
              <a:t>Serbia – Associate Member in pre-stage to Membership</a:t>
            </a:r>
          </a:p>
          <a:p>
            <a:r>
              <a:rPr lang="en-US" dirty="0" smtClean="0"/>
              <a:t>Cyprus – </a:t>
            </a:r>
            <a:r>
              <a:rPr lang="en-US" dirty="0" smtClean="0"/>
              <a:t>(Associate </a:t>
            </a:r>
            <a:r>
              <a:rPr lang="en-US" dirty="0" smtClean="0"/>
              <a:t>Member in pre-stage to </a:t>
            </a:r>
            <a:r>
              <a:rPr lang="en-US" dirty="0" smtClean="0"/>
              <a:t>Membership)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40745" y="3506346"/>
            <a:ext cx="3723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Incase anyone asks – Turkey is applying for Associate Membership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85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2" y="620266"/>
            <a:ext cx="65920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December 13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7686" y="1812869"/>
            <a:ext cx="5123516" cy="34156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47686" y="5720880"/>
            <a:ext cx="5444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won’t be doing this…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914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1907</TotalTime>
  <Words>339</Words>
  <Application>Microsoft Macintosh PowerPoint</Application>
  <PresentationFormat>On-screen Show (4:3)</PresentationFormat>
  <Paragraphs>50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PrésentationCERN2</vt:lpstr>
      <vt:lpstr>PowerPoint Presentation</vt:lpstr>
      <vt:lpstr>News from CERN</vt:lpstr>
      <vt:lpstr>Welcome!</vt:lpstr>
      <vt:lpstr>LHC</vt:lpstr>
      <vt:lpstr>Olympics…</vt:lpstr>
      <vt:lpstr>Some people can teach elephants to dance…</vt:lpstr>
      <vt:lpstr>Collide@CERN</vt:lpstr>
      <vt:lpstr>PowerPoint Presentation</vt:lpstr>
      <vt:lpstr>PowerPoint Presentation</vt:lpstr>
      <vt:lpstr>PowerPoint Presentation</vt:lpstr>
      <vt:lpstr>PowerPoint Presentation</vt:lpstr>
      <vt:lpstr>European Strategy update</vt:lpstr>
      <vt:lpstr>Passport Big Bang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CERN User</cp:lastModifiedBy>
  <cp:revision>62</cp:revision>
  <dcterms:created xsi:type="dcterms:W3CDTF">2012-04-09T08:19:25Z</dcterms:created>
  <dcterms:modified xsi:type="dcterms:W3CDTF">2012-11-27T16:28:12Z</dcterms:modified>
</cp:coreProperties>
</file>