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0" r:id="rId1"/>
  </p:sldMasterIdLst>
  <p:notesMasterIdLst>
    <p:notesMasterId r:id="rId8"/>
  </p:notesMasterIdLst>
  <p:handoutMasterIdLst>
    <p:handoutMasterId r:id="rId9"/>
  </p:handoutMasterIdLst>
  <p:sldIdLst>
    <p:sldId id="266" r:id="rId2"/>
    <p:sldId id="271" r:id="rId3"/>
    <p:sldId id="268" r:id="rId4"/>
    <p:sldId id="269" r:id="rId5"/>
    <p:sldId id="272" r:id="rId6"/>
    <p:sldId id="273" r:id="rId7"/>
  </p:sldIdLst>
  <p:sldSz cx="9144000" cy="6858000" type="screen4x3"/>
  <p:notesSz cx="67818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9" autoAdjust="0"/>
    <p:restoredTop sz="94660"/>
  </p:normalViewPr>
  <p:slideViewPr>
    <p:cSldViewPr>
      <p:cViewPr varScale="1">
        <p:scale>
          <a:sx n="109" d="100"/>
          <a:sy n="109" d="100"/>
        </p:scale>
        <p:origin x="-6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750" y="0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4B8DF-43E5-454E-87BA-11D9198459C5}" type="datetimeFigureOut">
              <a:rPr lang="nl-NL" smtClean="0"/>
              <a:t>27-11-2012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750" y="9361488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AA2BE-6729-491F-A337-1D7D8CF6C0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9947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7DE88-CC35-4FAD-B780-537EFD844593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681220"/>
            <a:ext cx="542544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38780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9360730"/>
            <a:ext cx="2938780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0D278-7F92-4A96-8F4A-E9280E493F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6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39763" indent="-236538">
              <a:buClr>
                <a:srgbClr val="FF0000"/>
              </a:buClr>
              <a:buFont typeface="Arial" pitchFamily="34" charset="0"/>
              <a:buChar char="•"/>
              <a:defRPr/>
            </a:lvl2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err="1" smtClean="0"/>
              <a:t>rECFA</a:t>
            </a:r>
            <a:r>
              <a:rPr lang="en-US" dirty="0" smtClean="0"/>
              <a:t> visit Amsterdam 17 </a:t>
            </a:r>
            <a:r>
              <a:rPr lang="en-US" dirty="0" err="1" smtClean="0"/>
              <a:t>february</a:t>
            </a:r>
            <a:r>
              <a:rPr lang="en-US" dirty="0" smtClean="0"/>
              <a:t> 2012           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tile tx="0" ty="57150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14313"/>
            <a:ext cx="9144000" cy="5857875"/>
          </a:xfrm>
          <a:prstGeom prst="rect">
            <a:avLst/>
          </a:prstGeom>
          <a:solidFill>
            <a:srgbClr val="002060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82050" cy="1143000"/>
          </a:xfrm>
          <a:prstGeom prst="rect">
            <a:avLst/>
          </a:prstGeom>
          <a:ln>
            <a:noFill/>
          </a:ln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52400" y="1447800"/>
            <a:ext cx="87820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5072063"/>
            <a:ext cx="1562100" cy="104775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072206"/>
            <a:ext cx="9144000" cy="785794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3" name="Picture 12" descr="nikhef_logo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0" y="6215063"/>
            <a:ext cx="10080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Isosceles Triangle 12"/>
          <p:cNvSpPr/>
          <p:nvPr/>
        </p:nvSpPr>
        <p:spPr>
          <a:xfrm flipV="1">
            <a:off x="0" y="6072188"/>
            <a:ext cx="9144000" cy="428625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962400" y="6305550"/>
            <a:ext cx="44958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 dirty="0">
                <a:solidFill>
                  <a:schemeClr val="bg1"/>
                </a:solidFill>
                <a:effectLst/>
                <a:latin typeface="+mn-lt"/>
              </a:defRPr>
            </a:lvl1pPr>
            <a:extLst/>
          </a:lstStyle>
          <a:p>
            <a:r>
              <a:rPr lang="en-US" dirty="0" err="1" smtClean="0"/>
              <a:t>rECFA</a:t>
            </a:r>
            <a:r>
              <a:rPr lang="en-US" dirty="0" smtClean="0"/>
              <a:t> visit Amsterdam 17 </a:t>
            </a:r>
            <a:r>
              <a:rPr lang="en-US" dirty="0" err="1" smtClean="0"/>
              <a:t>february</a:t>
            </a:r>
            <a:r>
              <a:rPr lang="en-US" dirty="0" smtClean="0"/>
              <a:t> 2012           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613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1"/>
                </a:solidFill>
                <a:effectLst/>
                <a:latin typeface="+mn-lt"/>
              </a:defRPr>
            </a:lvl1pPr>
            <a:extLst/>
          </a:lstStyle>
          <a:p>
            <a:fld id="{02BB5F6A-6CA9-4864-A3FB-FF5D42173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00" kern="1200">
          <a:solidFill>
            <a:schemeClr val="bg1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1" fontAlgn="base" hangingPunct="1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 2" pitchFamily="18" charset="2"/>
        <a:buChar char="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39763" indent="-236538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885825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096963" indent="-173038" algn="l" rtl="0" eaLnBrk="1" fontAlgn="base" hangingPunct="1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1296988" indent="-182563" algn="l" rtl="0" eaLnBrk="1" fontAlgn="base" hangingPunct="1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Webcast of CERN Higgs seminar at Nikhef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( more than 200 people attended / Nikhef researchers and media)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400" dirty="0" smtClean="0"/>
              <a:t>Nikhef press release with quotes (in Dutch)</a:t>
            </a:r>
            <a:br>
              <a:rPr lang="en-US" sz="2400" dirty="0" smtClean="0"/>
            </a:br>
            <a:r>
              <a:rPr lang="en-US" sz="2400" dirty="0" smtClean="0"/>
              <a:t>including parts of CERN press release (in English) + link to CERN</a:t>
            </a:r>
            <a:endParaRPr lang="nl-NL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Nikhef on 4 July 2012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82886" y="2438551"/>
            <a:ext cx="3733800" cy="251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438551"/>
            <a:ext cx="3771820" cy="251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38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Dutch media invited (print, radio, TV)</a:t>
            </a:r>
          </a:p>
          <a:p>
            <a:r>
              <a:rPr lang="en-US" dirty="0" smtClean="0"/>
              <a:t>Media attendance of Higgs event at Nikhef:</a:t>
            </a:r>
          </a:p>
          <a:p>
            <a:pPr lvl="1"/>
            <a:r>
              <a:rPr lang="en-US" sz="2400" dirty="0" smtClean="0"/>
              <a:t>TV:      5 camera teams</a:t>
            </a:r>
          </a:p>
          <a:p>
            <a:pPr lvl="1"/>
            <a:r>
              <a:rPr lang="en-US" sz="2400" dirty="0" smtClean="0"/>
              <a:t>Radio:  1 live radio reporter,  around 10 more by phone</a:t>
            </a:r>
          </a:p>
          <a:p>
            <a:pPr lvl="1"/>
            <a:r>
              <a:rPr lang="en-US" sz="2400" dirty="0" smtClean="0"/>
              <a:t>Print:   around 15 journalists</a:t>
            </a:r>
            <a:endParaRPr lang="nl-NL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attendance on 4 July 2012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909033"/>
            <a:ext cx="2615418" cy="17525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909032"/>
            <a:ext cx="2628900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909032"/>
            <a:ext cx="26289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0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19200"/>
            <a:ext cx="8782050" cy="5029200"/>
          </a:xfrm>
        </p:spPr>
        <p:txBody>
          <a:bodyPr/>
          <a:lstStyle/>
          <a:p>
            <a:r>
              <a:rPr lang="en-US" sz="2000" dirty="0" smtClean="0"/>
              <a:t>6 different TV channels/</a:t>
            </a:r>
            <a:r>
              <a:rPr lang="en-US" sz="2000" dirty="0" err="1" smtClean="0"/>
              <a:t>programmes</a:t>
            </a:r>
            <a:r>
              <a:rPr lang="en-US" sz="2000" dirty="0" smtClean="0"/>
              <a:t> </a:t>
            </a:r>
            <a:r>
              <a:rPr lang="en-US" sz="2000" dirty="0" smtClean="0"/>
              <a:t>(</a:t>
            </a:r>
            <a:r>
              <a:rPr lang="en-US" sz="2000" dirty="0" smtClean="0"/>
              <a:t>namely</a:t>
            </a:r>
            <a:r>
              <a:rPr lang="en-US" sz="2000" dirty="0" smtClean="0"/>
              <a:t> </a:t>
            </a:r>
            <a:r>
              <a:rPr lang="en-US" sz="2000" dirty="0" smtClean="0"/>
              <a:t>all main Dutch news </a:t>
            </a:r>
            <a:r>
              <a:rPr lang="en-US" sz="2000" dirty="0" err="1" smtClean="0"/>
              <a:t>programmes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10 different radio channels/</a:t>
            </a:r>
            <a:r>
              <a:rPr lang="en-US" sz="2000" dirty="0" err="1" smtClean="0"/>
              <a:t>programmes</a:t>
            </a:r>
            <a:endParaRPr lang="en-US" sz="2000" dirty="0" smtClean="0"/>
          </a:p>
          <a:p>
            <a:r>
              <a:rPr lang="en-US" sz="2000" dirty="0" smtClean="0"/>
              <a:t>all of them with coverage from Nikhef and </a:t>
            </a:r>
            <a:r>
              <a:rPr lang="en-US" sz="2000" dirty="0" smtClean="0"/>
              <a:t>Nikhef-people</a:t>
            </a:r>
          </a:p>
          <a:p>
            <a:r>
              <a:rPr lang="en-US" sz="2000" smtClean="0"/>
              <a:t>a</a:t>
            </a:r>
            <a:r>
              <a:rPr lang="en-US" sz="2000" smtClean="0"/>
              <a:t>lso </a:t>
            </a:r>
            <a:r>
              <a:rPr lang="en-US" sz="2000" dirty="0" smtClean="0"/>
              <a:t>updated version of Higgs documentary shown on TV</a:t>
            </a:r>
            <a:endParaRPr lang="en-US" sz="2000" dirty="0" smtClean="0"/>
          </a:p>
          <a:p>
            <a:pPr marL="82550" indent="0">
              <a:buNone/>
            </a:pP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Coverage of Higgs Event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higgsday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0" y="2799260"/>
            <a:ext cx="5860869" cy="329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more </a:t>
            </a:r>
            <a:r>
              <a:rPr lang="en-US" sz="2400" dirty="0"/>
              <a:t>than 80 </a:t>
            </a:r>
            <a:r>
              <a:rPr lang="en-US" sz="2400" dirty="0" smtClean="0"/>
              <a:t>articles </a:t>
            </a:r>
            <a:br>
              <a:rPr lang="en-US" sz="2400" dirty="0" smtClean="0"/>
            </a:br>
            <a:r>
              <a:rPr lang="en-US" sz="2400" dirty="0" smtClean="0"/>
              <a:t>in Dutch newspapers</a:t>
            </a:r>
          </a:p>
          <a:p>
            <a:r>
              <a:rPr lang="en-US" sz="2400" dirty="0" smtClean="0"/>
              <a:t>about </a:t>
            </a:r>
            <a:r>
              <a:rPr lang="en-US" sz="2400" dirty="0"/>
              <a:t>20 of which </a:t>
            </a:r>
            <a:br>
              <a:rPr lang="en-US" sz="2400" dirty="0"/>
            </a:br>
            <a:r>
              <a:rPr lang="en-US" sz="2400" dirty="0" smtClean="0"/>
              <a:t>with </a:t>
            </a:r>
            <a:r>
              <a:rPr lang="en-US" sz="2400" dirty="0"/>
              <a:t>interviews/quotes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from </a:t>
            </a:r>
            <a:r>
              <a:rPr lang="en-US" sz="2400" dirty="0"/>
              <a:t>Nikhef-researchers</a:t>
            </a:r>
          </a:p>
          <a:p>
            <a:pPr marL="82550" indent="0">
              <a:buNone/>
            </a:pPr>
            <a:endParaRPr lang="nl-NL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Coverage of Higgs Event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4" r="17449"/>
          <a:stretch/>
        </p:blipFill>
        <p:spPr>
          <a:xfrm>
            <a:off x="3886200" y="1219200"/>
            <a:ext cx="471701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Champagne                                   &amp; Cake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for everybody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Celebrations at Nikhef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2852" y="3726270"/>
            <a:ext cx="3517379" cy="234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262" y="3693614"/>
            <a:ext cx="3517377" cy="23449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5" t="19749"/>
          <a:stretch/>
        </p:blipFill>
        <p:spPr>
          <a:xfrm>
            <a:off x="2209800" y="1492332"/>
            <a:ext cx="2630431" cy="17630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8" t="11604"/>
          <a:stretch/>
        </p:blipFill>
        <p:spPr>
          <a:xfrm>
            <a:off x="6019800" y="1492332"/>
            <a:ext cx="2808839" cy="176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59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198" y="1447800"/>
            <a:ext cx="3632454" cy="4800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Appendix: </a:t>
            </a:r>
            <a:br>
              <a:rPr lang="en-US" dirty="0" smtClean="0"/>
            </a:br>
            <a:r>
              <a:rPr lang="en-US" dirty="0" smtClean="0"/>
              <a:t>Cover of Nikhef Annual Report 2011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Vanessa </a:t>
            </a:r>
            <a:r>
              <a:rPr lang="en-US" dirty="0" err="1" smtClean="0"/>
              <a:t>Mexner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B5F6A-6CA9-4864-A3FB-FF5D4217369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460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uudNik_hor-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Presentationuitgebreid-aangepast</Template>
  <TotalTime>29752</TotalTime>
  <Words>136</Words>
  <Application>Microsoft Office PowerPoint</Application>
  <PresentationFormat>On-screen Show (4:3)</PresentationFormat>
  <Paragraphs>44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RuudNik_hor-1</vt:lpstr>
      <vt:lpstr>Nikhef on 4 July 2012</vt:lpstr>
      <vt:lpstr>Media attendance on 4 July 2012</vt:lpstr>
      <vt:lpstr>Media Coverage of Higgs Event</vt:lpstr>
      <vt:lpstr>Media Coverage of Higgs Event</vt:lpstr>
      <vt:lpstr>Higgs Celebrations at Nikhef</vt:lpstr>
      <vt:lpstr>Appendix:  Cover of Nikhef Annual Report 2011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vanessam</dc:creator>
  <cp:lastModifiedBy>vanessam</cp:lastModifiedBy>
  <cp:revision>451</cp:revision>
  <cp:lastPrinted>2012-02-14T19:09:09Z</cp:lastPrinted>
  <dcterms:created xsi:type="dcterms:W3CDTF">2012-01-03T09:55:54Z</dcterms:created>
  <dcterms:modified xsi:type="dcterms:W3CDTF">2012-11-27T14:00:13Z</dcterms:modified>
</cp:coreProperties>
</file>