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5"/>
  </p:notesMasterIdLst>
  <p:sldIdLst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F9E"/>
    <a:srgbClr val="008000"/>
    <a:srgbClr val="6600FF"/>
    <a:srgbClr val="9933FF"/>
    <a:srgbClr val="CC00FF"/>
    <a:srgbClr val="0066FF"/>
    <a:srgbClr val="00529E"/>
    <a:srgbClr val="3861AA"/>
    <a:srgbClr val="3E282B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95" autoAdjust="0"/>
  </p:normalViewPr>
  <p:slideViewPr>
    <p:cSldViewPr>
      <p:cViewPr>
        <p:scale>
          <a:sx n="100" d="100"/>
          <a:sy n="100" d="100"/>
        </p:scale>
        <p:origin x="-1632" y="-4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546EF599-C35C-437F-B180-4AE7B0C36431}" type="datetimeFigureOut">
              <a:rPr lang="en-US"/>
              <a:pPr>
                <a:defRPr/>
              </a:pPr>
              <a:t>9/24/2012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0B4D1C9E-EE7D-458D-93ED-2233B0D84C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2176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32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Experiment Support</a:t>
              </a:r>
            </a:p>
          </p:txBody>
        </p:sp>
      </p:grpSp>
      <p:sp>
        <p:nvSpPr>
          <p:cNvPr id="7" name="Text Box 23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sp>
        <p:nvSpPr>
          <p:cNvPr id="8" name="TextBox 7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DB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9" name="Picture 18" descr="468557_82458359_plasma.jpg"/>
          <p:cNvPicPr>
            <a:picLocks noChangeAspect="1"/>
          </p:cNvPicPr>
          <p:nvPr userDrawn="1"/>
        </p:nvPicPr>
        <p:blipFill>
          <a:blip r:embed="rId3" cstate="print"/>
          <a:srcRect l="60654" t="4120" r="25140" b="2367"/>
          <a:stretch>
            <a:fillRect/>
          </a:stretch>
        </p:blipFill>
        <p:spPr bwMode="auto">
          <a:xfrm>
            <a:off x="0" y="0"/>
            <a:ext cx="1219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2743200" y="6248400"/>
            <a:ext cx="51054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i="1" dirty="0">
                <a:solidFill>
                  <a:srgbClr val="00529E"/>
                </a:solidFill>
              </a:rPr>
              <a:t>Author etc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 userDrawn="1"/>
        </p:nvSpPr>
        <p:spPr bwMode="auto">
          <a:xfrm>
            <a:off x="2057400" y="1752600"/>
            <a:ext cx="6553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pPr eaLnBrk="0" hangingPunct="0">
              <a:defRPr/>
            </a:pPr>
            <a:r>
              <a:rPr lang="en-US" kern="0" dirty="0" smtClean="0">
                <a:latin typeface="+mj-lt"/>
                <a:ea typeface="+mj-ea"/>
                <a:cs typeface="+mj-cs"/>
              </a:rPr>
              <a:t>Click to edit Master title style</a:t>
            </a:r>
            <a:endParaRPr lang="en-US" kern="0" dirty="0"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>
                <a:solidFill>
                  <a:srgbClr val="008000"/>
                </a:solidFill>
              </a:defRPr>
            </a:lvl2pPr>
            <a:lvl3pPr>
              <a:defRPr>
                <a:solidFill>
                  <a:srgbClr val="004F9E"/>
                </a:solidFill>
              </a:defRPr>
            </a:lvl3pPr>
            <a:lvl5pPr>
              <a:defRPr sz="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371600" y="6248400"/>
            <a:ext cx="1143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371600" y="6248400"/>
            <a:ext cx="1143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371600" y="6248400"/>
            <a:ext cx="1143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 userDrawn="1"/>
        </p:nvSpPr>
        <p:spPr>
          <a:xfrm>
            <a:off x="1216152" y="0"/>
            <a:ext cx="7089648" cy="830997"/>
          </a:xfrm>
          <a:prstGeom prst="rect">
            <a:avLst/>
          </a:prstGeom>
          <a:solidFill>
            <a:srgbClr val="3861AA"/>
          </a:solidFill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3861AA"/>
                </a:solidFill>
              </a:rPr>
              <a:t>placeholder</a:t>
            </a:r>
            <a:endParaRPr lang="en-US" sz="4800" dirty="0">
              <a:solidFill>
                <a:srgbClr val="3861AA"/>
              </a:solidFill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0"/>
            <a:ext cx="7086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grpSp>
        <p:nvGrpSpPr>
          <p:cNvPr id="1031" name="Group 14"/>
          <p:cNvGrpSpPr>
            <a:grpSpLocks/>
          </p:cNvGrpSpPr>
          <p:nvPr userDrawn="1"/>
        </p:nvGrpSpPr>
        <p:grpSpPr bwMode="auto">
          <a:xfrm>
            <a:off x="-76200" y="0"/>
            <a:ext cx="1371600" cy="6019800"/>
            <a:chOff x="-76200" y="0"/>
            <a:chExt cx="1371600" cy="6019800"/>
          </a:xfrm>
        </p:grpSpPr>
        <p:pic>
          <p:nvPicPr>
            <p:cNvPr id="1034" name="Picture 13" descr="468557_82458359_plasma.jpg"/>
            <p:cNvPicPr>
              <a:picLocks noChangeAspect="1"/>
            </p:cNvPicPr>
            <p:nvPr userDrawn="1"/>
          </p:nvPicPr>
          <p:blipFill>
            <a:blip r:embed="rId8" cstate="print"/>
            <a:srcRect l="25140" t="4120" r="60654" b="2367"/>
            <a:stretch>
              <a:fillRect/>
            </a:stretch>
          </p:blipFill>
          <p:spPr bwMode="auto">
            <a:xfrm flipH="1">
              <a:off x="0" y="0"/>
              <a:ext cx="1219200" cy="601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 userDrawn="1"/>
          </p:nvSpPr>
          <p:spPr bwMode="auto">
            <a:xfrm>
              <a:off x="-76200" y="68263"/>
              <a:ext cx="1371600" cy="7699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4400" dirty="0">
                  <a:solidFill>
                    <a:schemeClr val="bg1"/>
                  </a:solidFill>
                </a:rPr>
                <a:t>ES</a:t>
              </a:r>
              <a:endParaRPr lang="en-US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 16"/>
          <p:cNvSpPr txBox="1">
            <a:spLocks noChangeArrowheads="1"/>
          </p:cNvSpPr>
          <p:nvPr userDrawn="1"/>
        </p:nvSpPr>
        <p:spPr bwMode="auto">
          <a:xfrm>
            <a:off x="8305800" y="64008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fld id="{84F707A7-804E-4ADC-B9F2-494797FDF301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15" name="Picture 14" descr="LCGlogo.jp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8305800" y="0"/>
            <a:ext cx="838200" cy="838200"/>
          </a:xfrm>
          <a:prstGeom prst="rect">
            <a:avLst/>
          </a:prstGeom>
        </p:spPr>
      </p:pic>
      <p:sp>
        <p:nvSpPr>
          <p:cNvPr id="23" name="TextBox 22"/>
          <p:cNvSpPr txBox="1"/>
          <p:nvPr userDrawn="1"/>
        </p:nvSpPr>
        <p:spPr>
          <a:xfrm>
            <a:off x="0" y="6019800"/>
            <a:ext cx="121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0" dirty="0" smtClean="0"/>
              <a:t> CERN</a:t>
            </a:r>
          </a:p>
          <a:p>
            <a:r>
              <a:rPr lang="en-US" sz="2400" b="0" dirty="0" smtClean="0"/>
              <a:t>    IT</a:t>
            </a:r>
            <a:endParaRPr lang="en-US" sz="2400" b="0" dirty="0"/>
          </a:p>
        </p:txBody>
      </p:sp>
      <p:sp>
        <p:nvSpPr>
          <p:cNvPr id="25" name="TextBox 24"/>
          <p:cNvSpPr txBox="1"/>
          <p:nvPr userDrawn="1"/>
        </p:nvSpPr>
        <p:spPr>
          <a:xfrm>
            <a:off x="2819400" y="6400800"/>
            <a:ext cx="495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Operations Coordination kickoff </a:t>
            </a:r>
            <a:r>
              <a:rPr lang="en-US" sz="1400" baseline="0" dirty="0" smtClean="0"/>
              <a:t>meeting</a:t>
            </a:r>
            <a:r>
              <a:rPr lang="en-US" sz="1400" dirty="0" smtClean="0"/>
              <a:t>, 2012-09-24</a:t>
            </a: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59" r:id="rId3"/>
    <p:sldLayoutId id="2147483760" r:id="rId4"/>
    <p:sldLayoutId id="2147483761" r:id="rId5"/>
    <p:sldLayoutId id="2147483762" r:id="rId6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anner-ITonly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11" descr="468557_82458359_plasma.jpg"/>
          <p:cNvPicPr>
            <a:picLocks noChangeAspect="1"/>
          </p:cNvPicPr>
          <p:nvPr userDrawn="1"/>
        </p:nvPicPr>
        <p:blipFill>
          <a:blip r:embed="rId9" cstate="print"/>
          <a:srcRect l="60654" t="11020" r="25140" b="76941"/>
          <a:stretch>
            <a:fillRect/>
          </a:stretch>
        </p:blipFill>
        <p:spPr bwMode="auto">
          <a:xfrm>
            <a:off x="0" y="0"/>
            <a:ext cx="12192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82550"/>
            <a:ext cx="1371600" cy="58578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bg1"/>
                </a:solidFill>
              </a:rPr>
              <a:t>Experiment</a:t>
            </a:r>
          </a:p>
          <a:p>
            <a:pPr>
              <a:defRPr/>
            </a:pPr>
            <a:r>
              <a:rPr lang="en-US" sz="1600" dirty="0">
                <a:solidFill>
                  <a:schemeClr val="bg1"/>
                </a:solidFill>
              </a:rPr>
              <a:t>Support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 Experiment Support group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43150" y="2681079"/>
            <a:ext cx="5715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gLExec deployment</a:t>
            </a:r>
            <a:endParaRPr lang="en-US" sz="4400" dirty="0" smtClean="0"/>
          </a:p>
          <a:p>
            <a:pPr algn="ctr"/>
            <a:endParaRPr lang="en-US" sz="4000" dirty="0" smtClean="0"/>
          </a:p>
          <a:p>
            <a:pPr algn="ctr"/>
            <a:r>
              <a:rPr lang="en-US" sz="2400" dirty="0" smtClean="0"/>
              <a:t>Maarten Litmaath</a:t>
            </a:r>
          </a:p>
          <a:p>
            <a:pPr algn="ctr"/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</a:t>
            </a:r>
            <a:r>
              <a:rPr lang="en-US" dirty="0"/>
              <a:t>P</a:t>
            </a:r>
            <a:r>
              <a:rPr lang="en-US" dirty="0" smtClean="0"/>
              <a:t>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Experiments</a:t>
            </a:r>
          </a:p>
          <a:p>
            <a:r>
              <a:rPr lang="en-US" dirty="0" smtClean="0">
                <a:sym typeface="Wingdings" pitchFamily="2" charset="2"/>
              </a:rPr>
              <a:t>Sites?</a:t>
            </a:r>
          </a:p>
          <a:p>
            <a:r>
              <a:rPr lang="en-US" dirty="0" smtClean="0">
                <a:sym typeface="Wingdings" pitchFamily="2" charset="2"/>
              </a:rPr>
              <a:t>Infrastructure projects?</a:t>
            </a:r>
          </a:p>
          <a:p>
            <a:r>
              <a:rPr lang="en-US" dirty="0" smtClean="0">
                <a:sym typeface="Wingdings" pitchFamily="2" charset="2"/>
              </a:rPr>
              <a:t>For example: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Maarten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Alessandro D.G.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Torre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Igor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Claudio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Stefan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… </a:t>
            </a:r>
            <a:endParaRPr lang="en-US" dirty="0" smtClean="0">
              <a:sym typeface="Wingdings" pitchFamily="2" charset="2"/>
            </a:endParaRP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1008</TotalTime>
  <Words>28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Default Design</vt:lpstr>
      <vt:lpstr>Custom Design</vt:lpstr>
      <vt:lpstr>  Experiment Support group</vt:lpstr>
      <vt:lpstr>  People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XYZ</cp:lastModifiedBy>
  <cp:revision>156</cp:revision>
  <dcterms:created xsi:type="dcterms:W3CDTF">2006-05-15T08:51:15Z</dcterms:created>
  <dcterms:modified xsi:type="dcterms:W3CDTF">2012-09-24T11:18:24Z</dcterms:modified>
</cp:coreProperties>
</file>