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7" autoAdjust="0"/>
  </p:normalViewPr>
  <p:slideViewPr>
    <p:cSldViewPr>
      <p:cViewPr varScale="1">
        <p:scale>
          <a:sx n="103" d="100"/>
          <a:sy n="103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410 </a:t>
            </a:r>
            <a:r>
              <a:rPr lang="sl-SI" dirty="0" err="1" smtClean="0"/>
              <a:t>Irradiation</a:t>
            </a:r>
            <a:r>
              <a:rPr lang="sl-SI" dirty="0" smtClean="0"/>
              <a:t> </a:t>
            </a:r>
            <a:r>
              <a:rPr lang="sl-SI" dirty="0" err="1"/>
              <a:t>units</a:t>
            </a:r>
            <a:r>
              <a:rPr lang="sl-SI" dirty="0"/>
              <a:t> - 2 </a:t>
            </a:r>
            <a:r>
              <a:rPr lang="sl-SI" dirty="0" err="1" smtClean="0"/>
              <a:t>years</a:t>
            </a:r>
            <a:endParaRPr lang="sl-SI" dirty="0"/>
          </a:p>
        </c:rich>
      </c:tx>
      <c:layout>
        <c:manualLayout>
          <c:xMode val="edge"/>
          <c:yMode val="edge"/>
          <c:x val="0.15725658430627212"/>
          <c:y val="9.1030789825970515E-2"/>
        </c:manualLayout>
      </c:layout>
    </c:title>
    <c:plotArea>
      <c:layout/>
      <c:pieChart>
        <c:varyColors val="1"/>
        <c:ser>
          <c:idx val="0"/>
          <c:order val="0"/>
          <c:tx>
            <c:v>Irradiation units - 2 years</c:v>
          </c:tx>
          <c:dLbls>
            <c:showVal val="1"/>
            <c:showLeaderLines val="1"/>
          </c:dLbls>
          <c:cat>
            <c:strRef>
              <c:f>pregled!$I$5:$I$10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BELLEII</c:v>
                </c:pt>
                <c:pt idx="3">
                  <c:v>LHCB</c:v>
                </c:pt>
                <c:pt idx="4">
                  <c:v>RD 50</c:v>
                </c:pt>
                <c:pt idx="5">
                  <c:v>others</c:v>
                </c:pt>
              </c:strCache>
            </c:strRef>
          </c:cat>
          <c:val>
            <c:numRef>
              <c:f>pregled!$J$5:$J$10</c:f>
              <c:numCache>
                <c:formatCode>General</c:formatCode>
                <c:ptCount val="6"/>
                <c:pt idx="0">
                  <c:v>157</c:v>
                </c:pt>
                <c:pt idx="1">
                  <c:v>99</c:v>
                </c:pt>
                <c:pt idx="2">
                  <c:v>19</c:v>
                </c:pt>
                <c:pt idx="3">
                  <c:v>17</c:v>
                </c:pt>
                <c:pt idx="4">
                  <c:v>69</c:v>
                </c:pt>
                <c:pt idx="5">
                  <c:v>49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205 </a:t>
            </a:r>
            <a:r>
              <a:rPr lang="sl-SI" dirty="0" err="1" smtClean="0"/>
              <a:t>Irradiations</a:t>
            </a:r>
            <a:r>
              <a:rPr lang="sl-SI" dirty="0" smtClean="0"/>
              <a:t> </a:t>
            </a:r>
            <a:r>
              <a:rPr lang="sl-SI" dirty="0"/>
              <a:t>- 2 </a:t>
            </a:r>
            <a:r>
              <a:rPr lang="sl-SI" dirty="0" err="1"/>
              <a:t>years</a:t>
            </a:r>
            <a:endParaRPr lang="sl-SI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v>Irradiations - 2 years</c:v>
          </c:tx>
          <c:dLbls>
            <c:showVal val="1"/>
            <c:showLeaderLines val="1"/>
          </c:dLbls>
          <c:cat>
            <c:strRef>
              <c:f>pregled!$I$14:$I$19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BELLEII</c:v>
                </c:pt>
                <c:pt idx="3">
                  <c:v>LHCB</c:v>
                </c:pt>
                <c:pt idx="4">
                  <c:v>RD 50</c:v>
                </c:pt>
                <c:pt idx="5">
                  <c:v>others</c:v>
                </c:pt>
              </c:strCache>
            </c:strRef>
          </c:cat>
          <c:val>
            <c:numRef>
              <c:f>pregled!$J$14:$J$19</c:f>
              <c:numCache>
                <c:formatCode>General</c:formatCode>
                <c:ptCount val="6"/>
                <c:pt idx="0">
                  <c:v>50</c:v>
                </c:pt>
                <c:pt idx="1">
                  <c:v>38</c:v>
                </c:pt>
                <c:pt idx="2">
                  <c:v>18</c:v>
                </c:pt>
                <c:pt idx="3">
                  <c:v>5</c:v>
                </c:pt>
                <c:pt idx="4">
                  <c:v>60</c:v>
                </c:pt>
                <c:pt idx="5">
                  <c:v>34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39 </a:t>
            </a:r>
            <a:r>
              <a:rPr lang="sl-SI" dirty="0" err="1" smtClean="0"/>
              <a:t>Projects</a:t>
            </a:r>
            <a:r>
              <a:rPr lang="sl-SI" dirty="0" smtClean="0"/>
              <a:t> </a:t>
            </a:r>
            <a:r>
              <a:rPr lang="sl-SI" dirty="0"/>
              <a:t>- 2 </a:t>
            </a:r>
            <a:r>
              <a:rPr lang="sl-SI" dirty="0" err="1"/>
              <a:t>years</a:t>
            </a:r>
            <a:endParaRPr lang="sl-SI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v>Projects - 2 years</c:v>
          </c:tx>
          <c:dLbls>
            <c:showVal val="1"/>
            <c:showLeaderLines val="1"/>
          </c:dLbls>
          <c:cat>
            <c:strRef>
              <c:f>pregled!$I$23:$I$28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BELLEII</c:v>
                </c:pt>
                <c:pt idx="3">
                  <c:v>LHCB</c:v>
                </c:pt>
                <c:pt idx="4">
                  <c:v>RD 50</c:v>
                </c:pt>
                <c:pt idx="5">
                  <c:v>others</c:v>
                </c:pt>
              </c:strCache>
            </c:strRef>
          </c:cat>
          <c:val>
            <c:numRef>
              <c:f>pregled!$J$23:$J$28</c:f>
              <c:numCache>
                <c:formatCode>General</c:formatCode>
                <c:ptCount val="6"/>
                <c:pt idx="0">
                  <c:v>15</c:v>
                </c:pt>
                <c:pt idx="1">
                  <c:v>6</c:v>
                </c:pt>
                <c:pt idx="2">
                  <c:v>2</c:v>
                </c:pt>
                <c:pt idx="3">
                  <c:v>2</c:v>
                </c:pt>
                <c:pt idx="4">
                  <c:v>9</c:v>
                </c:pt>
                <c:pt idx="5">
                  <c:v>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title>
      <c:layout/>
    </c:title>
    <c:plotArea>
      <c:layout/>
      <c:pieChart>
        <c:varyColors val="1"/>
        <c:ser>
          <c:idx val="0"/>
          <c:order val="0"/>
          <c:tx>
            <c:v>Irradiation units 2nd year</c:v>
          </c:tx>
          <c:dLbls>
            <c:showVal val="1"/>
            <c:showLeaderLines val="1"/>
          </c:dLbls>
          <c:cat>
            <c:strRef>
              <c:f>pregled!$B$5:$B$10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BELLEII</c:v>
                </c:pt>
                <c:pt idx="3">
                  <c:v>LHCB</c:v>
                </c:pt>
                <c:pt idx="4">
                  <c:v>RD 50</c:v>
                </c:pt>
                <c:pt idx="5">
                  <c:v>others</c:v>
                </c:pt>
              </c:strCache>
            </c:strRef>
          </c:cat>
          <c:val>
            <c:numRef>
              <c:f>pregled!$E$5:$E$10</c:f>
              <c:numCache>
                <c:formatCode>General</c:formatCode>
                <c:ptCount val="6"/>
                <c:pt idx="0">
                  <c:v>85</c:v>
                </c:pt>
                <c:pt idx="1">
                  <c:v>84</c:v>
                </c:pt>
                <c:pt idx="2">
                  <c:v>19</c:v>
                </c:pt>
                <c:pt idx="3">
                  <c:v>17</c:v>
                </c:pt>
                <c:pt idx="4">
                  <c:v>40</c:v>
                </c:pt>
                <c:pt idx="5">
                  <c:v>25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489F7-4406-4A0C-B588-F465B3A689AE}" type="datetimeFigureOut">
              <a:rPr lang="en-GB" smtClean="0"/>
              <a:pPr/>
              <a:t>09/04/2013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1D69A-4F7C-4139-8B6B-03FCBE9481C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0E6E-2660-4297-A133-1664D4C532D0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0F69F-708E-413A-A170-A135F62DCE24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D614E-D03C-481F-9B10-B65D6B455C94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AF5A-F845-49F4-9D64-D1D7D8E1A02A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39E1-FBD6-4B77-B126-895FE6AA3CDA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F7B4-95EF-471D-B7AE-185AB87D4481}" type="datetime1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C54B5-A70F-46E7-A3BB-69799D160AAF}" type="datetime1">
              <a:rPr lang="en-GB" smtClean="0"/>
              <a:t>09/04/2013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18C1-0CEE-43AB-A29B-CEB1C08C7A66}" type="datetime1">
              <a:rPr lang="en-GB" smtClean="0"/>
              <a:t>09/04/2013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3C66-9821-4DA6-A19B-FC7C7651116B}" type="datetime1">
              <a:rPr lang="en-GB" smtClean="0"/>
              <a:t>09/04/2013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CF4A-23BE-4874-BEE5-EC2EB6786046}" type="datetime1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2D9E-21B4-45AD-869E-7CC05F956110}" type="datetime1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56EB9-0F2E-4657-A0C3-235600D61EBA}" type="datetime1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1152128"/>
          </a:xfrm>
        </p:spPr>
        <p:txBody>
          <a:bodyPr>
            <a:normAutofit/>
          </a:bodyPr>
          <a:lstStyle/>
          <a:p>
            <a:r>
              <a:rPr lang="sl-SI" sz="2800" dirty="0" err="1" smtClean="0"/>
              <a:t>Irradiations</a:t>
            </a:r>
            <a:r>
              <a:rPr lang="sl-SI" sz="2800" dirty="0" smtClean="0"/>
              <a:t> </a:t>
            </a:r>
            <a:r>
              <a:rPr lang="sl-SI" sz="2800" dirty="0" err="1" smtClean="0"/>
              <a:t>with</a:t>
            </a:r>
            <a:r>
              <a:rPr lang="sl-SI" sz="2800" dirty="0" smtClean="0"/>
              <a:t> </a:t>
            </a:r>
            <a:r>
              <a:rPr lang="sl-SI" sz="2800" dirty="0" err="1" smtClean="0"/>
              <a:t>neutrons</a:t>
            </a:r>
            <a:r>
              <a:rPr lang="sl-SI" sz="2800" dirty="0" smtClean="0"/>
              <a:t> at TRIGA _Mark III </a:t>
            </a:r>
            <a:r>
              <a:rPr lang="sl-SI" sz="2800" dirty="0" err="1" smtClean="0"/>
              <a:t>reactor</a:t>
            </a:r>
            <a:r>
              <a:rPr lang="sl-SI" sz="2800" dirty="0" smtClean="0"/>
              <a:t> 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80928"/>
            <a:ext cx="49062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31640" y="1340768"/>
            <a:ext cx="593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reactor research centre  is a part of Jo</a:t>
            </a:r>
            <a:r>
              <a:rPr lang="sl-SI" dirty="0" smtClean="0"/>
              <a:t>ž</a:t>
            </a:r>
            <a:r>
              <a:rPr lang="en-US" dirty="0" err="1" smtClean="0"/>
              <a:t>ef</a:t>
            </a:r>
            <a:r>
              <a:rPr lang="en-US" dirty="0" smtClean="0"/>
              <a:t> Stefan Institute,</a:t>
            </a:r>
            <a:endParaRPr lang="en-GB" dirty="0"/>
          </a:p>
        </p:txBody>
      </p:sp>
      <p:pic>
        <p:nvPicPr>
          <p:cNvPr id="8" name="Picture 7" descr="sloveni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88840"/>
            <a:ext cx="1656184" cy="1814185"/>
          </a:xfrm>
          <a:prstGeom prst="rect">
            <a:avLst/>
          </a:prstGeom>
        </p:spPr>
      </p:pic>
      <p:pic>
        <p:nvPicPr>
          <p:cNvPr id="10" name="Picture 9" descr="reactor_l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4149080"/>
            <a:ext cx="2016224" cy="149106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7992888" cy="241002"/>
          </a:xfrm>
        </p:spPr>
        <p:txBody>
          <a:bodyPr/>
          <a:lstStyle/>
          <a:p>
            <a:pPr algn="l"/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26064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Reactor</a:t>
            </a:r>
            <a:r>
              <a:rPr lang="sl-SI" dirty="0" smtClean="0"/>
              <a:t>: </a:t>
            </a:r>
            <a:r>
              <a:rPr lang="en-US" dirty="0" smtClean="0"/>
              <a:t>250 kW maximum 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,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be</a:t>
            </a:r>
            <a:r>
              <a:rPr lang="sl-SI" dirty="0" smtClean="0"/>
              <a:t> </a:t>
            </a:r>
            <a:r>
              <a:rPr lang="sl-SI" dirty="0" err="1" smtClean="0"/>
              <a:t>regulated</a:t>
            </a:r>
            <a:r>
              <a:rPr lang="sl-SI" dirty="0" smtClean="0"/>
              <a:t> to </a:t>
            </a:r>
            <a:r>
              <a:rPr lang="sl-SI" dirty="0" err="1" smtClean="0"/>
              <a:t>few</a:t>
            </a:r>
            <a:r>
              <a:rPr lang="sl-SI" dirty="0" smtClean="0"/>
              <a:t> W.</a:t>
            </a:r>
            <a:endParaRPr lang="en-US" dirty="0" smtClean="0"/>
          </a:p>
          <a:p>
            <a:r>
              <a:rPr lang="en-US" dirty="0" smtClean="0"/>
              <a:t>Total flux </a:t>
            </a:r>
            <a:r>
              <a:rPr lang="sl-SI" dirty="0" smtClean="0"/>
              <a:t>at </a:t>
            </a:r>
            <a:r>
              <a:rPr lang="sl-SI" dirty="0" err="1" smtClean="0"/>
              <a:t>maximum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en-US" dirty="0" smtClean="0"/>
              <a:t>is 4x10</a:t>
            </a:r>
            <a:r>
              <a:rPr lang="en-US" baseline="30000" dirty="0" smtClean="0"/>
              <a:t>12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(central channel). </a:t>
            </a:r>
            <a:endParaRPr lang="sl-SI" dirty="0" smtClean="0"/>
          </a:p>
          <a:p>
            <a:r>
              <a:rPr lang="sl-SI" dirty="0" smtClean="0"/>
              <a:t>NIEL  (in Si) </a:t>
            </a:r>
            <a:r>
              <a:rPr lang="sl-SI" dirty="0" err="1" smtClean="0"/>
              <a:t>damage</a:t>
            </a:r>
            <a:r>
              <a:rPr lang="sl-SI" dirty="0" smtClean="0"/>
              <a:t> </a:t>
            </a:r>
            <a:r>
              <a:rPr lang="sl-SI" dirty="0" err="1" smtClean="0"/>
              <a:t>constant</a:t>
            </a:r>
            <a:r>
              <a:rPr lang="sl-SI" dirty="0" smtClean="0"/>
              <a:t> is 0.9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fast</a:t>
            </a:r>
            <a:r>
              <a:rPr lang="sl-SI" dirty="0" smtClean="0"/>
              <a:t> </a:t>
            </a:r>
            <a:r>
              <a:rPr lang="sl-SI" dirty="0" err="1" smtClean="0"/>
              <a:t>neutrons</a:t>
            </a:r>
            <a:r>
              <a:rPr lang="sl-SI" dirty="0" smtClean="0"/>
              <a:t>.</a:t>
            </a:r>
            <a:endParaRPr lang="en-US" dirty="0" smtClean="0"/>
          </a:p>
          <a:p>
            <a:r>
              <a:rPr lang="en-US" dirty="0" smtClean="0"/>
              <a:t>Several in-core and ex-core irradiation channels </a:t>
            </a:r>
          </a:p>
          <a:p>
            <a:r>
              <a:rPr lang="en-US" dirty="0" smtClean="0"/>
              <a:t>Maximum uninterrupted irradiation time is 16h. </a:t>
            </a:r>
            <a:endParaRPr lang="sl-SI" dirty="0" smtClean="0"/>
          </a:p>
          <a:p>
            <a:r>
              <a:rPr lang="sl-SI" dirty="0" err="1" smtClean="0"/>
              <a:t>Highest</a:t>
            </a:r>
            <a:r>
              <a:rPr lang="sl-SI" dirty="0" smtClean="0"/>
              <a:t> </a:t>
            </a:r>
            <a:r>
              <a:rPr lang="sl-SI" dirty="0" err="1" smtClean="0"/>
              <a:t>fluence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 AIDA 10</a:t>
            </a:r>
            <a:r>
              <a:rPr lang="sl-SI" baseline="30000" dirty="0" smtClean="0"/>
              <a:t>17 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endParaRPr lang="sl-SI" baseline="30000" dirty="0" smtClean="0"/>
          </a:p>
          <a:p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irradiations</a:t>
            </a:r>
            <a:r>
              <a:rPr lang="sl-SI" dirty="0" smtClean="0"/>
              <a:t> done in </a:t>
            </a:r>
            <a:r>
              <a:rPr lang="sl-SI" dirty="0" err="1" smtClean="0"/>
              <a:t>two</a:t>
            </a:r>
            <a:r>
              <a:rPr lang="sl-SI" dirty="0" smtClean="0"/>
              <a:t> </a:t>
            </a:r>
            <a:r>
              <a:rPr lang="sl-SI" dirty="0" err="1" smtClean="0"/>
              <a:t>irradiation</a:t>
            </a:r>
            <a:r>
              <a:rPr lang="sl-SI" dirty="0" smtClean="0"/>
              <a:t> </a:t>
            </a:r>
            <a:r>
              <a:rPr lang="sl-SI" dirty="0" err="1" smtClean="0"/>
              <a:t>tubes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Accuracy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fluence</a:t>
            </a:r>
            <a:r>
              <a:rPr lang="sl-SI" dirty="0" smtClean="0"/>
              <a:t> is ± 10%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92888" cy="365125"/>
          </a:xfrm>
        </p:spPr>
        <p:txBody>
          <a:bodyPr/>
          <a:lstStyle/>
          <a:p>
            <a:pPr lvl="0"/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3789040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sl-SI" dirty="0" smtClean="0"/>
          </a:p>
          <a:p>
            <a:pPr>
              <a:buFontTx/>
              <a:buChar char="-"/>
            </a:pPr>
            <a:r>
              <a:rPr lang="sl-SI" dirty="0" smtClean="0"/>
              <a:t>16 </a:t>
            </a:r>
            <a:r>
              <a:rPr lang="sl-SI" dirty="0" err="1" smtClean="0"/>
              <a:t>projects</a:t>
            </a:r>
            <a:r>
              <a:rPr lang="sl-SI" dirty="0" smtClean="0"/>
              <a:t> </a:t>
            </a:r>
          </a:p>
          <a:p>
            <a:pPr>
              <a:buFontTx/>
              <a:buChar char="-"/>
            </a:pPr>
            <a:r>
              <a:rPr lang="sl-SI" dirty="0" smtClean="0"/>
              <a:t> 90 </a:t>
            </a:r>
            <a:r>
              <a:rPr lang="sl-SI" dirty="0" err="1" smtClean="0"/>
              <a:t>irradiations</a:t>
            </a:r>
            <a:r>
              <a:rPr lang="sl-SI" dirty="0" smtClean="0"/>
              <a:t>  </a:t>
            </a:r>
          </a:p>
          <a:p>
            <a:pPr>
              <a:buFontTx/>
              <a:buChar char="-"/>
            </a:pPr>
            <a:r>
              <a:rPr lang="sl-SI" dirty="0" smtClean="0"/>
              <a:t> 140 </a:t>
            </a:r>
            <a:r>
              <a:rPr lang="sl-SI" dirty="0" err="1" smtClean="0"/>
              <a:t>units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endParaRPr lang="sl-SI" dirty="0" smtClean="0"/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3284984"/>
            <a:ext cx="1323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/>
              <a:t>1st </a:t>
            </a:r>
            <a:r>
              <a:rPr lang="sl-SI" sz="2400" dirty="0" err="1" smtClean="0"/>
              <a:t>year</a:t>
            </a:r>
            <a:r>
              <a:rPr lang="sl-SI" sz="2400" dirty="0" smtClean="0"/>
              <a:t>: 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3429000"/>
            <a:ext cx="22832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/>
              <a:t>2nd </a:t>
            </a:r>
            <a:r>
              <a:rPr lang="sl-SI" sz="2400" dirty="0" err="1" smtClean="0"/>
              <a:t>year</a:t>
            </a:r>
            <a:r>
              <a:rPr lang="sl-SI" sz="2400" dirty="0" smtClean="0"/>
              <a:t> 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-24 </a:t>
            </a:r>
            <a:r>
              <a:rPr lang="sl-SI" dirty="0" err="1" smtClean="0"/>
              <a:t>projects</a:t>
            </a:r>
            <a:r>
              <a:rPr lang="sl-SI" dirty="0" smtClean="0"/>
              <a:t>  </a:t>
            </a:r>
          </a:p>
          <a:p>
            <a:r>
              <a:rPr lang="sl-SI" dirty="0" smtClean="0"/>
              <a:t>-105 </a:t>
            </a:r>
            <a:r>
              <a:rPr lang="sl-SI" dirty="0" err="1" smtClean="0"/>
              <a:t>irradiations</a:t>
            </a:r>
            <a:r>
              <a:rPr lang="sl-SI" dirty="0" smtClean="0"/>
              <a:t> </a:t>
            </a:r>
          </a:p>
          <a:p>
            <a:r>
              <a:rPr lang="sl-SI" dirty="0" smtClean="0"/>
              <a:t>- 270 </a:t>
            </a:r>
            <a:r>
              <a:rPr lang="sl-SI" dirty="0" err="1" smtClean="0"/>
              <a:t>units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r>
              <a:rPr lang="sl-SI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8136904" cy="365125"/>
          </a:xfrm>
        </p:spPr>
        <p:txBody>
          <a:bodyPr/>
          <a:lstStyle/>
          <a:p>
            <a:r>
              <a:rPr lang="en-US" smtClean="0"/>
              <a:t>2nd  annual meeting of AIDA , Frascatti  10-12 April 2013                                              Vladimir Cindro, Jožef Stefan Institute </a:t>
            </a:r>
            <a:endParaRPr lang="en-GB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395537" y="332657"/>
          <a:ext cx="38164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251520" y="2420888"/>
          <a:ext cx="410445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179512" y="4365104"/>
          <a:ext cx="4114801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716016" y="404664"/>
          <a:ext cx="41044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400" dirty="0" smtClean="0"/>
              <a:t>6 </a:t>
            </a:r>
            <a:r>
              <a:rPr lang="sl-SI" sz="2400" dirty="0" err="1" smtClean="0"/>
              <a:t>approved</a:t>
            </a:r>
            <a:r>
              <a:rPr lang="sl-SI" sz="2400" dirty="0" smtClean="0"/>
              <a:t> </a:t>
            </a:r>
            <a:r>
              <a:rPr lang="sl-SI" sz="2400" dirty="0" err="1" smtClean="0"/>
              <a:t>projects</a:t>
            </a:r>
            <a:endParaRPr lang="sl-SI" sz="2400" dirty="0" smtClean="0"/>
          </a:p>
          <a:p>
            <a:r>
              <a:rPr lang="sl-SI" sz="2400" dirty="0" smtClean="0"/>
              <a:t>5 </a:t>
            </a:r>
            <a:r>
              <a:rPr lang="sl-SI" sz="2400" dirty="0" err="1" smtClean="0"/>
              <a:t>projects</a:t>
            </a:r>
            <a:r>
              <a:rPr lang="sl-SI" sz="2400" dirty="0" smtClean="0"/>
              <a:t> </a:t>
            </a:r>
            <a:r>
              <a:rPr lang="sl-SI" sz="2400" dirty="0" err="1" smtClean="0"/>
              <a:t>already</a:t>
            </a:r>
            <a:r>
              <a:rPr lang="sl-SI" sz="2400" dirty="0" smtClean="0"/>
              <a:t> </a:t>
            </a:r>
            <a:r>
              <a:rPr lang="sl-SI" sz="2400" dirty="0" err="1" smtClean="0"/>
              <a:t>completed</a:t>
            </a:r>
            <a:endParaRPr lang="sl-SI" sz="2400" dirty="0" smtClean="0"/>
          </a:p>
          <a:p>
            <a:r>
              <a:rPr lang="sl-SI" sz="2400" dirty="0" smtClean="0"/>
              <a:t>30 </a:t>
            </a:r>
            <a:r>
              <a:rPr lang="sl-SI" sz="2400" dirty="0" err="1" smtClean="0"/>
              <a:t>irradiations</a:t>
            </a:r>
            <a:r>
              <a:rPr lang="sl-SI" sz="2400" dirty="0" smtClean="0"/>
              <a:t> done  </a:t>
            </a:r>
          </a:p>
          <a:p>
            <a:endParaRPr lang="sl-SI" sz="2400" dirty="0" smtClean="0"/>
          </a:p>
          <a:p>
            <a:r>
              <a:rPr lang="sl-SI" sz="2400" dirty="0" smtClean="0"/>
              <a:t>190 </a:t>
            </a:r>
            <a:r>
              <a:rPr lang="sl-SI" sz="2400" dirty="0" err="1" smtClean="0"/>
              <a:t>units</a:t>
            </a:r>
            <a:r>
              <a:rPr lang="sl-SI" sz="2400" dirty="0" smtClean="0"/>
              <a:t> </a:t>
            </a:r>
            <a:r>
              <a:rPr lang="sl-SI" sz="2400" dirty="0" err="1" smtClean="0"/>
              <a:t>remained</a:t>
            </a:r>
            <a:r>
              <a:rPr lang="sl-SI" sz="2400" dirty="0" smtClean="0"/>
              <a:t>  </a:t>
            </a:r>
            <a:r>
              <a:rPr lang="sl-SI" sz="2400" dirty="0" err="1" smtClean="0"/>
              <a:t>for</a:t>
            </a:r>
            <a:r>
              <a:rPr lang="sl-SI" sz="2400" dirty="0" smtClean="0"/>
              <a:t> </a:t>
            </a:r>
            <a:r>
              <a:rPr lang="sl-SI" sz="2400" dirty="0" err="1" smtClean="0"/>
              <a:t>next</a:t>
            </a:r>
            <a:r>
              <a:rPr lang="sl-SI" sz="2400" dirty="0" smtClean="0"/>
              <a:t> </a:t>
            </a:r>
            <a:r>
              <a:rPr lang="sl-SI" sz="2400" dirty="0" err="1" smtClean="0"/>
              <a:t>two</a:t>
            </a:r>
            <a:r>
              <a:rPr lang="sl-SI" sz="2400" dirty="0" smtClean="0"/>
              <a:t> </a:t>
            </a:r>
            <a:r>
              <a:rPr lang="sl-SI" sz="2400" dirty="0" err="1" smtClean="0"/>
              <a:t>years</a:t>
            </a:r>
            <a:r>
              <a:rPr lang="sl-SI" sz="2400" dirty="0" smtClean="0"/>
              <a:t> (410   used in 2 </a:t>
            </a:r>
            <a:r>
              <a:rPr lang="sl-SI" sz="2400" dirty="0" err="1" smtClean="0"/>
              <a:t>years</a:t>
            </a:r>
            <a:r>
              <a:rPr lang="sl-SI" sz="2400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632848" cy="365125"/>
          </a:xfrm>
        </p:spPr>
        <p:txBody>
          <a:bodyPr/>
          <a:lstStyle/>
          <a:p>
            <a:r>
              <a:rPr lang="en-US" dirty="0" smtClean="0"/>
              <a:t>2nd  annual meeting of AIDA , </a:t>
            </a:r>
            <a:r>
              <a:rPr lang="en-US" dirty="0" err="1" smtClean="0"/>
              <a:t>Frascatti</a:t>
            </a:r>
            <a:r>
              <a:rPr lang="en-US" dirty="0" smtClean="0"/>
              <a:t>  10-12 April 2013                                              Vladimir Cindro, </a:t>
            </a:r>
            <a:r>
              <a:rPr lang="en-US" dirty="0" err="1" smtClean="0"/>
              <a:t>Jožef</a:t>
            </a:r>
            <a:r>
              <a:rPr lang="en-US" dirty="0" smtClean="0"/>
              <a:t> Stefan Institute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5576" y="422108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r>
              <a:rPr lang="sl-SI" dirty="0" err="1" smtClean="0"/>
              <a:t>All</a:t>
            </a:r>
            <a:r>
              <a:rPr lang="sl-SI" dirty="0" smtClean="0"/>
              <a:t>  “</a:t>
            </a:r>
            <a:r>
              <a:rPr lang="sl-SI" dirty="0" err="1" smtClean="0"/>
              <a:t>problems</a:t>
            </a:r>
            <a:r>
              <a:rPr lang="sl-SI" dirty="0" smtClean="0"/>
              <a:t>”  </a:t>
            </a:r>
            <a:r>
              <a:rPr lang="sl-SI" dirty="0" err="1" smtClean="0"/>
              <a:t>encountered</a:t>
            </a:r>
            <a:r>
              <a:rPr lang="sl-SI" dirty="0" smtClean="0"/>
              <a:t> in 2011  </a:t>
            </a:r>
            <a:r>
              <a:rPr lang="sl-SI" dirty="0" err="1" smtClean="0"/>
              <a:t>solved</a:t>
            </a:r>
            <a:r>
              <a:rPr lang="sl-SI" dirty="0" smtClean="0"/>
              <a:t> : </a:t>
            </a:r>
          </a:p>
          <a:p>
            <a:pPr>
              <a:buFontTx/>
              <a:buChar char="-"/>
            </a:pPr>
            <a:r>
              <a:rPr lang="sl-SI" dirty="0" err="1" smtClean="0"/>
              <a:t>sometimes</a:t>
            </a:r>
            <a:r>
              <a:rPr lang="sl-SI" dirty="0" smtClean="0"/>
              <a:t> </a:t>
            </a:r>
            <a:r>
              <a:rPr lang="sl-SI" dirty="0" err="1" smtClean="0"/>
              <a:t>activation</a:t>
            </a:r>
            <a:r>
              <a:rPr lang="sl-SI" dirty="0" smtClean="0"/>
              <a:t>  </a:t>
            </a:r>
            <a:r>
              <a:rPr lang="sl-SI" dirty="0" err="1" smtClean="0"/>
              <a:t>higher</a:t>
            </a:r>
            <a:r>
              <a:rPr lang="sl-SI" dirty="0" smtClean="0"/>
              <a:t>  </a:t>
            </a:r>
            <a:r>
              <a:rPr lang="sl-SI" dirty="0" err="1" smtClean="0"/>
              <a:t>than</a:t>
            </a:r>
            <a:r>
              <a:rPr lang="sl-SI" dirty="0" smtClean="0"/>
              <a:t> </a:t>
            </a:r>
            <a:r>
              <a:rPr lang="sl-SI" dirty="0" err="1" smtClean="0"/>
              <a:t>expected</a:t>
            </a:r>
            <a:r>
              <a:rPr lang="sl-SI" dirty="0" smtClean="0"/>
              <a:t>  (</a:t>
            </a:r>
            <a:r>
              <a:rPr lang="sl-SI" dirty="0" err="1" smtClean="0"/>
              <a:t>composition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samples</a:t>
            </a:r>
            <a:r>
              <a:rPr lang="sl-SI" dirty="0" smtClean="0"/>
              <a:t> not </a:t>
            </a:r>
            <a:r>
              <a:rPr lang="sl-SI" dirty="0" err="1" smtClean="0"/>
              <a:t>exactly</a:t>
            </a:r>
            <a:r>
              <a:rPr lang="sl-SI" dirty="0" smtClean="0"/>
              <a:t> </a:t>
            </a:r>
            <a:r>
              <a:rPr lang="sl-SI" dirty="0" err="1" smtClean="0"/>
              <a:t>known</a:t>
            </a:r>
            <a:r>
              <a:rPr lang="sl-SI" dirty="0" smtClean="0"/>
              <a:t>) </a:t>
            </a:r>
          </a:p>
          <a:p>
            <a:pPr>
              <a:buFontTx/>
              <a:buChar char="-"/>
            </a:pPr>
            <a:r>
              <a:rPr lang="sl-SI" dirty="0" err="1" smtClean="0"/>
              <a:t>shipment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activated</a:t>
            </a:r>
            <a:r>
              <a:rPr lang="sl-SI" dirty="0" smtClean="0"/>
              <a:t> </a:t>
            </a:r>
            <a:r>
              <a:rPr lang="sl-SI" dirty="0" err="1" smtClean="0"/>
              <a:t>devices</a:t>
            </a:r>
            <a:endParaRPr lang="sl-SI" dirty="0" smtClean="0"/>
          </a:p>
          <a:p>
            <a:pPr>
              <a:buFontTx/>
              <a:buChar char="-"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261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Irradiations with neutrons at TRIGA _Mark III reactor </vt:lpstr>
      <vt:lpstr>Slide 2</vt:lpstr>
      <vt:lpstr>Slide 3</vt:lpstr>
      <vt:lpstr>2013</vt:lpstr>
    </vt:vector>
  </TitlesOfParts>
  <Company>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Irradiations with neutrons at TRIGA _Mark III reactor </dc:title>
  <dc:creator>Cindro</dc:creator>
  <cp:lastModifiedBy>Cindro</cp:lastModifiedBy>
  <cp:revision>26</cp:revision>
  <dcterms:created xsi:type="dcterms:W3CDTF">2011-09-08T12:22:40Z</dcterms:created>
  <dcterms:modified xsi:type="dcterms:W3CDTF">2013-04-09T12:47:52Z</dcterms:modified>
</cp:coreProperties>
</file>